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4.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5.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6.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7.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8.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7.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7" r:id="rId1"/>
    <p:sldMasterId id="2147483699" r:id="rId2"/>
    <p:sldMasterId id="2147483735" r:id="rId3"/>
    <p:sldMasterId id="2147483799" r:id="rId4"/>
    <p:sldMasterId id="2147483815" r:id="rId5"/>
    <p:sldMasterId id="2147483821" r:id="rId6"/>
    <p:sldMasterId id="2147483841" r:id="rId7"/>
    <p:sldMasterId id="2147483850" r:id="rId8"/>
    <p:sldMasterId id="2147483890" r:id="rId9"/>
  </p:sldMasterIdLst>
  <p:notesMasterIdLst>
    <p:notesMasterId r:id="rId93"/>
  </p:notesMasterIdLst>
  <p:sldIdLst>
    <p:sldId id="2007579231" r:id="rId10"/>
    <p:sldId id="2007579232" r:id="rId11"/>
    <p:sldId id="2007579233" r:id="rId12"/>
    <p:sldId id="2007579237" r:id="rId13"/>
    <p:sldId id="2007578327" r:id="rId14"/>
    <p:sldId id="2007579238" r:id="rId15"/>
    <p:sldId id="2007579239" r:id="rId16"/>
    <p:sldId id="2007579241" r:id="rId17"/>
    <p:sldId id="2007579234" r:id="rId18"/>
    <p:sldId id="2007579240" r:id="rId19"/>
    <p:sldId id="2007579236" r:id="rId20"/>
    <p:sldId id="258" r:id="rId21"/>
    <p:sldId id="2007579235" r:id="rId22"/>
    <p:sldId id="2007579243" r:id="rId23"/>
    <p:sldId id="257" r:id="rId24"/>
    <p:sldId id="2007579247" r:id="rId25"/>
    <p:sldId id="2007579250" r:id="rId26"/>
    <p:sldId id="2007579249" r:id="rId27"/>
    <p:sldId id="2007579119" r:id="rId28"/>
    <p:sldId id="2007579253" r:id="rId29"/>
    <p:sldId id="2007579242" r:id="rId30"/>
    <p:sldId id="2007579230" r:id="rId31"/>
    <p:sldId id="2007579254" r:id="rId32"/>
    <p:sldId id="2007579255" r:id="rId33"/>
    <p:sldId id="2007579251" r:id="rId34"/>
    <p:sldId id="2007579258" r:id="rId35"/>
    <p:sldId id="2007579257" r:id="rId36"/>
    <p:sldId id="2007579256" r:id="rId37"/>
    <p:sldId id="2007579252" r:id="rId38"/>
    <p:sldId id="2007579261" r:id="rId39"/>
    <p:sldId id="2007579268" r:id="rId40"/>
    <p:sldId id="2007579269" r:id="rId41"/>
    <p:sldId id="2007579187" r:id="rId42"/>
    <p:sldId id="2007579266" r:id="rId43"/>
    <p:sldId id="2007579267" r:id="rId44"/>
    <p:sldId id="2007579245" r:id="rId45"/>
    <p:sldId id="2007579262" r:id="rId46"/>
    <p:sldId id="2007579291" r:id="rId47"/>
    <p:sldId id="2007579292" r:id="rId48"/>
    <p:sldId id="2007579263" r:id="rId49"/>
    <p:sldId id="2007579293" r:id="rId50"/>
    <p:sldId id="2007579294" r:id="rId51"/>
    <p:sldId id="2007579259" r:id="rId52"/>
    <p:sldId id="267" r:id="rId53"/>
    <p:sldId id="2007579264" r:id="rId54"/>
    <p:sldId id="2007579270" r:id="rId55"/>
    <p:sldId id="513" r:id="rId56"/>
    <p:sldId id="2007579273" r:id="rId57"/>
    <p:sldId id="2007579272" r:id="rId58"/>
    <p:sldId id="2007579244" r:id="rId59"/>
    <p:sldId id="2007579280" r:id="rId60"/>
    <p:sldId id="2007579281" r:id="rId61"/>
    <p:sldId id="2007579282" r:id="rId62"/>
    <p:sldId id="2007579283" r:id="rId63"/>
    <p:sldId id="2007579274" r:id="rId64"/>
    <p:sldId id="2007579271" r:id="rId65"/>
    <p:sldId id="2007579287" r:id="rId66"/>
    <p:sldId id="2007579278" r:id="rId67"/>
    <p:sldId id="2007579285" r:id="rId68"/>
    <p:sldId id="2007579286" r:id="rId69"/>
    <p:sldId id="2007579276" r:id="rId70"/>
    <p:sldId id="2007579288" r:id="rId71"/>
    <p:sldId id="2007579171" r:id="rId72"/>
    <p:sldId id="2007579172" r:id="rId73"/>
    <p:sldId id="2007579289" r:id="rId74"/>
    <p:sldId id="2007579290" r:id="rId75"/>
    <p:sldId id="2007579275" r:id="rId76"/>
    <p:sldId id="371" r:id="rId77"/>
    <p:sldId id="373" r:id="rId78"/>
    <p:sldId id="374" r:id="rId79"/>
    <p:sldId id="375" r:id="rId80"/>
    <p:sldId id="376" r:id="rId81"/>
    <p:sldId id="377" r:id="rId82"/>
    <p:sldId id="381" r:id="rId83"/>
    <p:sldId id="2007578089" r:id="rId84"/>
    <p:sldId id="2007578090" r:id="rId85"/>
    <p:sldId id="2007578091" r:id="rId86"/>
    <p:sldId id="2007579223" r:id="rId87"/>
    <p:sldId id="2007579224" r:id="rId88"/>
    <p:sldId id="2007579277" r:id="rId89"/>
    <p:sldId id="2007579279" r:id="rId90"/>
    <p:sldId id="2007579295" r:id="rId91"/>
    <p:sldId id="2007579296" r:id="rId9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5ED"/>
    <a:srgbClr val="DEF1ED"/>
    <a:srgbClr val="BEF3E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040" autoAdjust="0"/>
    <p:restoredTop sz="94660"/>
  </p:normalViewPr>
  <p:slideViewPr>
    <p:cSldViewPr snapToGrid="0">
      <p:cViewPr varScale="1">
        <p:scale>
          <a:sx n="69" d="100"/>
          <a:sy n="69" d="100"/>
        </p:scale>
        <p:origin x="484" y="4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slide" Target="slides/slide59.xml"/><Relationship Id="rId84" Type="http://schemas.openxmlformats.org/officeDocument/2006/relationships/slide" Target="slides/slide75.xml"/><Relationship Id="rId89" Type="http://schemas.openxmlformats.org/officeDocument/2006/relationships/slide" Target="slides/slide80.xml"/><Relationship Id="rId16" Type="http://schemas.openxmlformats.org/officeDocument/2006/relationships/slide" Target="slides/slide7.xml"/><Relationship Id="rId11" Type="http://schemas.openxmlformats.org/officeDocument/2006/relationships/slide" Target="slides/slide2.xml"/><Relationship Id="rId32" Type="http://schemas.openxmlformats.org/officeDocument/2006/relationships/slide" Target="slides/slide23.xml"/><Relationship Id="rId37" Type="http://schemas.openxmlformats.org/officeDocument/2006/relationships/slide" Target="slides/slide28.xml"/><Relationship Id="rId53" Type="http://schemas.openxmlformats.org/officeDocument/2006/relationships/slide" Target="slides/slide44.xml"/><Relationship Id="rId58" Type="http://schemas.openxmlformats.org/officeDocument/2006/relationships/slide" Target="slides/slide49.xml"/><Relationship Id="rId74" Type="http://schemas.openxmlformats.org/officeDocument/2006/relationships/slide" Target="slides/slide65.xml"/><Relationship Id="rId79" Type="http://schemas.openxmlformats.org/officeDocument/2006/relationships/slide" Target="slides/slide70.xml"/><Relationship Id="rId5" Type="http://schemas.openxmlformats.org/officeDocument/2006/relationships/slideMaster" Target="slideMasters/slideMaster5.xml"/><Relationship Id="rId90" Type="http://schemas.openxmlformats.org/officeDocument/2006/relationships/slide" Target="slides/slide81.xml"/><Relationship Id="rId95" Type="http://schemas.openxmlformats.org/officeDocument/2006/relationships/viewProps" Target="viewProps.xml"/><Relationship Id="rId22" Type="http://schemas.openxmlformats.org/officeDocument/2006/relationships/slide" Target="slides/slide13.xml"/><Relationship Id="rId27" Type="http://schemas.openxmlformats.org/officeDocument/2006/relationships/slide" Target="slides/slide18.xml"/><Relationship Id="rId43" Type="http://schemas.openxmlformats.org/officeDocument/2006/relationships/slide" Target="slides/slide34.xml"/><Relationship Id="rId48" Type="http://schemas.openxmlformats.org/officeDocument/2006/relationships/slide" Target="slides/slide39.xml"/><Relationship Id="rId64" Type="http://schemas.openxmlformats.org/officeDocument/2006/relationships/slide" Target="slides/slide55.xml"/><Relationship Id="rId69" Type="http://schemas.openxmlformats.org/officeDocument/2006/relationships/slide" Target="slides/slide60.xml"/><Relationship Id="rId80" Type="http://schemas.openxmlformats.org/officeDocument/2006/relationships/slide" Target="slides/slide71.xml"/><Relationship Id="rId85" Type="http://schemas.openxmlformats.org/officeDocument/2006/relationships/slide" Target="slides/slide76.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slide" Target="slides/slide58.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slide" Target="slides/slide61.xml"/><Relationship Id="rId75" Type="http://schemas.openxmlformats.org/officeDocument/2006/relationships/slide" Target="slides/slide66.xml"/><Relationship Id="rId83" Type="http://schemas.openxmlformats.org/officeDocument/2006/relationships/slide" Target="slides/slide74.xml"/><Relationship Id="rId88" Type="http://schemas.openxmlformats.org/officeDocument/2006/relationships/slide" Target="slides/slide79.xml"/><Relationship Id="rId91" Type="http://schemas.openxmlformats.org/officeDocument/2006/relationships/slide" Target="slides/slide82.xml"/><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slide" Target="slides/slide64.xml"/><Relationship Id="rId78" Type="http://schemas.openxmlformats.org/officeDocument/2006/relationships/slide" Target="slides/slide69.xml"/><Relationship Id="rId81" Type="http://schemas.openxmlformats.org/officeDocument/2006/relationships/slide" Target="slides/slide72.xml"/><Relationship Id="rId86" Type="http://schemas.openxmlformats.org/officeDocument/2006/relationships/slide" Target="slides/slide77.xml"/><Relationship Id="rId94"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slide" Target="slides/slide67.xml"/><Relationship Id="rId97"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slide" Target="slides/slide62.xml"/><Relationship Id="rId92" Type="http://schemas.openxmlformats.org/officeDocument/2006/relationships/slide" Target="slides/slide83.xml"/><Relationship Id="rId2" Type="http://schemas.openxmlformats.org/officeDocument/2006/relationships/slideMaster" Target="slideMasters/slideMaster2.xml"/><Relationship Id="rId29" Type="http://schemas.openxmlformats.org/officeDocument/2006/relationships/slide" Target="slides/slide20.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slide" Target="slides/slide57.xml"/><Relationship Id="rId87" Type="http://schemas.openxmlformats.org/officeDocument/2006/relationships/slide" Target="slides/slide78.xml"/><Relationship Id="rId61" Type="http://schemas.openxmlformats.org/officeDocument/2006/relationships/slide" Target="slides/slide52.xml"/><Relationship Id="rId82" Type="http://schemas.openxmlformats.org/officeDocument/2006/relationships/slide" Target="slides/slide73.xml"/><Relationship Id="rId19" Type="http://schemas.openxmlformats.org/officeDocument/2006/relationships/slide" Target="slides/slide10.xml"/><Relationship Id="rId14" Type="http://schemas.openxmlformats.org/officeDocument/2006/relationships/slide" Target="slides/slide5.xml"/><Relationship Id="rId30" Type="http://schemas.openxmlformats.org/officeDocument/2006/relationships/slide" Target="slides/slide21.xml"/><Relationship Id="rId35" Type="http://schemas.openxmlformats.org/officeDocument/2006/relationships/slide" Target="slides/slide26.xml"/><Relationship Id="rId56" Type="http://schemas.openxmlformats.org/officeDocument/2006/relationships/slide" Target="slides/slide47.xml"/><Relationship Id="rId77" Type="http://schemas.openxmlformats.org/officeDocument/2006/relationships/slide" Target="slides/slide68.xml"/><Relationship Id="rId8" Type="http://schemas.openxmlformats.org/officeDocument/2006/relationships/slideMaster" Target="slideMasters/slideMaster8.xml"/><Relationship Id="rId51" Type="http://schemas.openxmlformats.org/officeDocument/2006/relationships/slide" Target="slides/slide42.xml"/><Relationship Id="rId72" Type="http://schemas.openxmlformats.org/officeDocument/2006/relationships/slide" Target="slides/slide63.xml"/><Relationship Id="rId93"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SG"/>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81C8CAA-1399-47DF-800B-4EBA7EEEB8CC}" type="datetimeFigureOut">
              <a:rPr lang="en-SG" smtClean="0"/>
              <a:t>22/4/2025</a:t>
            </a:fld>
            <a:endParaRPr lang="en-SG"/>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SG"/>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SG"/>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F663B97-A09D-4743-B26E-C2527A2DD4BF}" type="slidenum">
              <a:rPr lang="en-SG" smtClean="0"/>
              <a:t>‹#›</a:t>
            </a:fld>
            <a:endParaRPr lang="en-SG"/>
          </a:p>
        </p:txBody>
      </p:sp>
    </p:spTree>
    <p:extLst>
      <p:ext uri="{BB962C8B-B14F-4D97-AF65-F5344CB8AC3E}">
        <p14:creationId xmlns:p14="http://schemas.microsoft.com/office/powerpoint/2010/main" val="37846517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3" Type="http://schemas.openxmlformats.org/officeDocument/2006/relationships/hyperlink" Target="https://www.facebook.com/HankNguyenn" TargetMode="External"/><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p:cNvGrpSpPr/>
        <p:nvPr/>
      </p:nvGrpSpPr>
      <p:grpSpPr>
        <a:xfrm>
          <a:off x="0" y="0"/>
          <a:ext cx="0" cy="0"/>
          <a:chOff x="0" y="0"/>
          <a:chExt cx="0" cy="0"/>
        </a:xfrm>
      </p:grpSpPr>
      <p:sp>
        <p:nvSpPr>
          <p:cNvPr id="2832" name="Google Shape;2832;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814F35-3468-FB5C-708C-3494EBB16E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01FC396-B7D2-55F9-AE56-729FFF89CD4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A60EB2-98F9-8066-E1AB-FF7D8902A5D5}"/>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12E8A66C-89EC-A640-471A-AF6887739AA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395096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A73F8D-D3F3-B19A-BCB3-05E8DD9E52E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FD1695-2CE2-4E28-6BD1-3B40B0F0C6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7E677D4-9DF7-4487-9A9B-1E65ADD83B4E}"/>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2D8FC889-C163-3025-2EDA-AE4C3235AD3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600571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2D1015-C683-79DC-909C-610551B0EF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3920849-D4B3-4EE5-3EF1-E5BCDA9123A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6252DBB-DA13-57FC-8427-24AA7A011246}"/>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8C38EBC5-EC4B-6664-A8A5-4C8CBC300F4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2374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D101DE-B521-AF75-5BE6-61055762EDC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E606B0E-E31B-B9C6-B5B5-BDEE8BB9886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DCE9D35-2613-4AB2-C2FF-AFCD7751181B}"/>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466DED18-2E56-5F50-20BA-542D4FF7D18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58211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25B8CF-DE04-D395-2663-BE2045DBB66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5FDDA1C-C4BD-4D02-2B14-C554B674AD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74CB2BC-7CB2-1041-2C1D-E0B75FFC7325}"/>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7F0D4CF4-38DB-346A-97D6-C1D83639CFF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1006298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A73F8D-D3F3-B19A-BCB3-05E8DD9E52E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FD1695-2CE2-4E28-6BD1-3B40B0F0C6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7E677D4-9DF7-4487-9A9B-1E65ADD83B4E}"/>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2D8FC889-C163-3025-2EDA-AE4C3235AD3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548691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a:extLst>
            <a:ext uri="{FF2B5EF4-FFF2-40B4-BE49-F238E27FC236}">
              <a16:creationId xmlns:a16="http://schemas.microsoft.com/office/drawing/2014/main" id="{9ECC3BEB-8A51-1B10-3F8F-F630D7DBB7D3}"/>
            </a:ext>
          </a:extLst>
        </p:cNvPr>
        <p:cNvGrpSpPr/>
        <p:nvPr/>
      </p:nvGrpSpPr>
      <p:grpSpPr>
        <a:xfrm>
          <a:off x="0" y="0"/>
          <a:ext cx="0" cy="0"/>
          <a:chOff x="0" y="0"/>
          <a:chExt cx="0" cy="0"/>
        </a:xfrm>
      </p:grpSpPr>
      <p:sp>
        <p:nvSpPr>
          <p:cNvPr id="2832" name="Google Shape;2832;gd362d286f3_1_0:notes">
            <a:extLst>
              <a:ext uri="{FF2B5EF4-FFF2-40B4-BE49-F238E27FC236}">
                <a16:creationId xmlns:a16="http://schemas.microsoft.com/office/drawing/2014/main" id="{7DA31524-2220-5E2F-12C4-21DD9FBEC62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0:notes">
            <a:extLst>
              <a:ext uri="{FF2B5EF4-FFF2-40B4-BE49-F238E27FC236}">
                <a16:creationId xmlns:a16="http://schemas.microsoft.com/office/drawing/2014/main" id="{DFD74CFE-408E-2216-05F8-8F976D87186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66740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SG" altLang="en-US" dirty="0" err="1">
                <a:latin typeface="Arial" panose="020B0604020202020204" pitchFamily="34" charset="0"/>
              </a:rPr>
              <a:t>Giáo</a:t>
            </a:r>
            <a:r>
              <a:rPr lang="en-SG" altLang="en-US" dirty="0">
                <a:latin typeface="Arial" panose="020B0604020202020204" pitchFamily="34" charset="0"/>
              </a:rPr>
              <a:t> </a:t>
            </a:r>
            <a:r>
              <a:rPr lang="en-SG" altLang="en-US" dirty="0" err="1">
                <a:latin typeface="Arial" panose="020B0604020202020204" pitchFamily="34" charset="0"/>
              </a:rPr>
              <a:t>án</a:t>
            </a:r>
            <a:r>
              <a:rPr lang="en-SG" altLang="en-US" dirty="0">
                <a:latin typeface="Arial" panose="020B0604020202020204" pitchFamily="34" charset="0"/>
              </a:rPr>
              <a:t> </a:t>
            </a:r>
            <a:r>
              <a:rPr lang="en-SG" altLang="en-US" dirty="0" err="1">
                <a:latin typeface="Arial" panose="020B0604020202020204" pitchFamily="34" charset="0"/>
              </a:rPr>
              <a:t>của</a:t>
            </a:r>
            <a:r>
              <a:rPr lang="en-SG" altLang="en-US" dirty="0">
                <a:latin typeface="Arial" panose="020B0604020202020204" pitchFamily="34" charset="0"/>
              </a:rPr>
              <a:t> </a:t>
            </a:r>
            <a:r>
              <a:rPr lang="en-SG" altLang="en-US" dirty="0" err="1">
                <a:latin typeface="Arial" panose="020B0604020202020204" pitchFamily="34" charset="0"/>
              </a:rPr>
              <a:t>Hạnh</a:t>
            </a:r>
            <a:r>
              <a:rPr lang="en-SG" altLang="en-US" dirty="0">
                <a:latin typeface="Arial" panose="020B0604020202020204" pitchFamily="34" charset="0"/>
              </a:rPr>
              <a:t> </a:t>
            </a:r>
            <a:r>
              <a:rPr lang="en-SG" altLang="en-US" dirty="0" err="1">
                <a:latin typeface="Arial" panose="020B0604020202020204" pitchFamily="34" charset="0"/>
              </a:rPr>
              <a:t>Nguyễn</a:t>
            </a:r>
            <a:r>
              <a:rPr lang="en-SG" altLang="en-US" dirty="0">
                <a:latin typeface="Arial" panose="020B0604020202020204" pitchFamily="34" charset="0"/>
              </a:rPr>
              <a:t>: </a:t>
            </a:r>
            <a:r>
              <a:rPr lang="en-SG" altLang="en-US" dirty="0">
                <a:solidFill>
                  <a:srgbClr val="0070C0"/>
                </a:solidFill>
                <a:latin typeface="Arial" panose="020B0604020202020204" pitchFamily="34" charset="0"/>
                <a:hlinkClick r:id="rId3"/>
              </a:rPr>
              <a:t>https://www.facebook.com/HankNguyenn</a:t>
            </a:r>
            <a:endParaRPr lang="en-SG" altLang="en-US" dirty="0">
              <a:solidFill>
                <a:srgbClr val="0070C0"/>
              </a:solidFill>
              <a:latin typeface="Arial" panose="020B0604020202020204" pitchFamily="34" charset="0"/>
            </a:endParaRPr>
          </a:p>
          <a:p>
            <a:endParaRPr lang="en-SG" dirty="0"/>
          </a:p>
        </p:txBody>
      </p:sp>
      <p:sp>
        <p:nvSpPr>
          <p:cNvPr id="4" name="Slide Number Placeholder 3"/>
          <p:cNvSpPr>
            <a:spLocks noGrp="1"/>
          </p:cNvSpPr>
          <p:nvPr>
            <p:ph type="sldNum" sz="quarter" idx="5"/>
          </p:nvPr>
        </p:nvSpPr>
        <p:spPr/>
        <p:txBody>
          <a:bodyPr/>
          <a:lstStyle/>
          <a:p>
            <a:fld id="{06EECB99-4981-4C47-8D6F-40ABC41C88A3}" type="slidenum">
              <a:rPr lang="en-US" smtClean="0"/>
              <a:pPr/>
              <a:t>39</a:t>
            </a:fld>
            <a:endParaRPr lang="en-US"/>
          </a:p>
        </p:txBody>
      </p:sp>
    </p:spTree>
    <p:extLst>
      <p:ext uri="{BB962C8B-B14F-4D97-AF65-F5344CB8AC3E}">
        <p14:creationId xmlns:p14="http://schemas.microsoft.com/office/powerpoint/2010/main" val="40646026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a:extLst>
            <a:ext uri="{FF2B5EF4-FFF2-40B4-BE49-F238E27FC236}">
              <a16:creationId xmlns:a16="http://schemas.microsoft.com/office/drawing/2014/main" id="{6292FA93-A252-B528-CF7C-F4981BAA9611}"/>
            </a:ext>
          </a:extLst>
        </p:cNvPr>
        <p:cNvGrpSpPr/>
        <p:nvPr/>
      </p:nvGrpSpPr>
      <p:grpSpPr>
        <a:xfrm>
          <a:off x="0" y="0"/>
          <a:ext cx="0" cy="0"/>
          <a:chOff x="0" y="0"/>
          <a:chExt cx="0" cy="0"/>
        </a:xfrm>
      </p:grpSpPr>
      <p:sp>
        <p:nvSpPr>
          <p:cNvPr id="2832" name="Google Shape;2832;gd362d286f3_1_0:notes">
            <a:extLst>
              <a:ext uri="{FF2B5EF4-FFF2-40B4-BE49-F238E27FC236}">
                <a16:creationId xmlns:a16="http://schemas.microsoft.com/office/drawing/2014/main" id="{F6EE7858-1B28-4F32-E90A-0074C3B19D2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0:notes">
            <a:extLst>
              <a:ext uri="{FF2B5EF4-FFF2-40B4-BE49-F238E27FC236}">
                <a16:creationId xmlns:a16="http://schemas.microsoft.com/office/drawing/2014/main" id="{DD31E903-EA8E-3F14-54A8-D573E1D1FB1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803972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3"/>
        <p:cNvGrpSpPr/>
        <p:nvPr/>
      </p:nvGrpSpPr>
      <p:grpSpPr>
        <a:xfrm>
          <a:off x="0" y="0"/>
          <a:ext cx="0" cy="0"/>
          <a:chOff x="0" y="0"/>
          <a:chExt cx="0" cy="0"/>
        </a:xfrm>
      </p:grpSpPr>
      <p:sp>
        <p:nvSpPr>
          <p:cNvPr id="3414" name="Google Shape;3414;gecc7082a34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5" name="Google Shape;3415;gecc7082a34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9"/>
        <p:cNvGrpSpPr/>
        <p:nvPr/>
      </p:nvGrpSpPr>
      <p:grpSpPr>
        <a:xfrm>
          <a:off x="0" y="0"/>
          <a:ext cx="0" cy="0"/>
          <a:chOff x="0" y="0"/>
          <a:chExt cx="0" cy="0"/>
        </a:xfrm>
      </p:grpSpPr>
      <p:sp>
        <p:nvSpPr>
          <p:cNvPr id="3550" name="Google Shape;3550;gd362d286f3_1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1" name="Google Shape;3551;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3">
          <a:extLst>
            <a:ext uri="{FF2B5EF4-FFF2-40B4-BE49-F238E27FC236}">
              <a16:creationId xmlns:a16="http://schemas.microsoft.com/office/drawing/2014/main" id="{6DF20CDF-8567-5049-BEBA-EB7F8DCBC1F3}"/>
            </a:ext>
          </a:extLst>
        </p:cNvPr>
        <p:cNvGrpSpPr/>
        <p:nvPr/>
      </p:nvGrpSpPr>
      <p:grpSpPr>
        <a:xfrm>
          <a:off x="0" y="0"/>
          <a:ext cx="0" cy="0"/>
          <a:chOff x="0" y="0"/>
          <a:chExt cx="0" cy="0"/>
        </a:xfrm>
      </p:grpSpPr>
      <p:sp>
        <p:nvSpPr>
          <p:cNvPr id="3414" name="Google Shape;3414;gecc7082a34_0_6:notes">
            <a:extLst>
              <a:ext uri="{FF2B5EF4-FFF2-40B4-BE49-F238E27FC236}">
                <a16:creationId xmlns:a16="http://schemas.microsoft.com/office/drawing/2014/main" id="{66789C3F-D7B2-02CF-DE89-DA969F92FE6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5" name="Google Shape;3415;gecc7082a34_0_6:notes">
            <a:extLst>
              <a:ext uri="{FF2B5EF4-FFF2-40B4-BE49-F238E27FC236}">
                <a16:creationId xmlns:a16="http://schemas.microsoft.com/office/drawing/2014/main" id="{CCB0E538-7AB1-FADF-ABD4-16B48E747CA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992978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1">
          <a:extLst>
            <a:ext uri="{FF2B5EF4-FFF2-40B4-BE49-F238E27FC236}">
              <a16:creationId xmlns:a16="http://schemas.microsoft.com/office/drawing/2014/main" id="{547F803D-609E-3057-DB39-A9388FB3D258}"/>
            </a:ext>
          </a:extLst>
        </p:cNvPr>
        <p:cNvGrpSpPr/>
        <p:nvPr/>
      </p:nvGrpSpPr>
      <p:grpSpPr>
        <a:xfrm>
          <a:off x="0" y="0"/>
          <a:ext cx="0" cy="0"/>
          <a:chOff x="0" y="0"/>
          <a:chExt cx="0" cy="0"/>
        </a:xfrm>
      </p:grpSpPr>
      <p:sp>
        <p:nvSpPr>
          <p:cNvPr id="2912" name="Google Shape;2912;gd362d286f3_1_165:notes">
            <a:extLst>
              <a:ext uri="{FF2B5EF4-FFF2-40B4-BE49-F238E27FC236}">
                <a16:creationId xmlns:a16="http://schemas.microsoft.com/office/drawing/2014/main" id="{651BAA87-25B6-93BC-BAB5-B26093402A1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3" name="Google Shape;2913;gd362d286f3_1_165:notes">
            <a:extLst>
              <a:ext uri="{FF2B5EF4-FFF2-40B4-BE49-F238E27FC236}">
                <a16:creationId xmlns:a16="http://schemas.microsoft.com/office/drawing/2014/main" id="{82BEAB5C-2E1A-6C5F-064C-7991D481CCC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88868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9">
          <a:extLst>
            <a:ext uri="{FF2B5EF4-FFF2-40B4-BE49-F238E27FC236}">
              <a16:creationId xmlns:a16="http://schemas.microsoft.com/office/drawing/2014/main" id="{32B22ED6-8D50-31CA-B010-FD4535D463C6}"/>
            </a:ext>
          </a:extLst>
        </p:cNvPr>
        <p:cNvGrpSpPr/>
        <p:nvPr/>
      </p:nvGrpSpPr>
      <p:grpSpPr>
        <a:xfrm>
          <a:off x="0" y="0"/>
          <a:ext cx="0" cy="0"/>
          <a:chOff x="0" y="0"/>
          <a:chExt cx="0" cy="0"/>
        </a:xfrm>
      </p:grpSpPr>
      <p:sp>
        <p:nvSpPr>
          <p:cNvPr id="3550" name="Google Shape;3550;gd362d286f3_1_207:notes">
            <a:extLst>
              <a:ext uri="{FF2B5EF4-FFF2-40B4-BE49-F238E27FC236}">
                <a16:creationId xmlns:a16="http://schemas.microsoft.com/office/drawing/2014/main" id="{8988B930-0CD0-5549-C1A6-006DD53C91E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1" name="Google Shape;3551;gd362d286f3_1_207:notes">
            <a:extLst>
              <a:ext uri="{FF2B5EF4-FFF2-40B4-BE49-F238E27FC236}">
                <a16:creationId xmlns:a16="http://schemas.microsoft.com/office/drawing/2014/main" id="{372D52E5-B42F-A31A-234B-6EB9FF0CD86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95398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https://www.facebook.com/baokefb</a:t>
            </a:r>
          </a:p>
        </p:txBody>
      </p:sp>
    </p:spTree>
    <p:extLst>
      <p:ext uri="{BB962C8B-B14F-4D97-AF65-F5344CB8AC3E}">
        <p14:creationId xmlns:p14="http://schemas.microsoft.com/office/powerpoint/2010/main" val="298595152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Zalo:0981713891</a:t>
            </a:r>
          </a:p>
          <a:p>
            <a:endParaRPr lang="en-US" dirty="0"/>
          </a:p>
        </p:txBody>
      </p:sp>
      <p:sp>
        <p:nvSpPr>
          <p:cNvPr id="4" name="Slide Number Placeholder 3"/>
          <p:cNvSpPr>
            <a:spLocks noGrp="1"/>
          </p:cNvSpPr>
          <p:nvPr>
            <p:ph type="sldNum" sz="quarter" idx="10"/>
          </p:nvPr>
        </p:nvSpPr>
        <p:spPr/>
        <p:txBody>
          <a:bodyPr/>
          <a:lstStyle/>
          <a:p>
            <a:fld id="{6F663B97-A09D-4743-B26E-C2527A2DD4BF}" type="slidenum">
              <a:rPr lang="en-SG" smtClean="0"/>
              <a:t>71</a:t>
            </a:fld>
            <a:endParaRPr lang="en-SG"/>
          </a:p>
        </p:txBody>
      </p:sp>
    </p:spTree>
    <p:extLst>
      <p:ext uri="{BB962C8B-B14F-4D97-AF65-F5344CB8AC3E}">
        <p14:creationId xmlns:p14="http://schemas.microsoft.com/office/powerpoint/2010/main" val="305110263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Zalo:0981713891</a:t>
            </a:r>
          </a:p>
          <a:p>
            <a:endParaRPr lang="en-US" dirty="0"/>
          </a:p>
        </p:txBody>
      </p:sp>
      <p:sp>
        <p:nvSpPr>
          <p:cNvPr id="4" name="Slide Number Placeholder 3"/>
          <p:cNvSpPr>
            <a:spLocks noGrp="1"/>
          </p:cNvSpPr>
          <p:nvPr>
            <p:ph type="sldNum" sz="quarter" idx="10"/>
          </p:nvPr>
        </p:nvSpPr>
        <p:spPr/>
        <p:txBody>
          <a:bodyPr/>
          <a:lstStyle/>
          <a:p>
            <a:fld id="{6F663B97-A09D-4743-B26E-C2527A2DD4BF}" type="slidenum">
              <a:rPr lang="en-SG" smtClean="0"/>
              <a:t>74</a:t>
            </a:fld>
            <a:endParaRPr lang="en-SG"/>
          </a:p>
        </p:txBody>
      </p:sp>
    </p:spTree>
    <p:extLst>
      <p:ext uri="{BB962C8B-B14F-4D97-AF65-F5344CB8AC3E}">
        <p14:creationId xmlns:p14="http://schemas.microsoft.com/office/powerpoint/2010/main" val="40858479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9">
          <a:extLst>
            <a:ext uri="{FF2B5EF4-FFF2-40B4-BE49-F238E27FC236}">
              <a16:creationId xmlns:a16="http://schemas.microsoft.com/office/drawing/2014/main" id="{CAC1C54F-1B3B-8BC9-F1AF-D3281D75E279}"/>
            </a:ext>
          </a:extLst>
        </p:cNvPr>
        <p:cNvGrpSpPr/>
        <p:nvPr/>
      </p:nvGrpSpPr>
      <p:grpSpPr>
        <a:xfrm>
          <a:off x="0" y="0"/>
          <a:ext cx="0" cy="0"/>
          <a:chOff x="0" y="0"/>
          <a:chExt cx="0" cy="0"/>
        </a:xfrm>
      </p:grpSpPr>
      <p:sp>
        <p:nvSpPr>
          <p:cNvPr id="3550" name="Google Shape;3550;gd362d286f3_1_207:notes">
            <a:extLst>
              <a:ext uri="{FF2B5EF4-FFF2-40B4-BE49-F238E27FC236}">
                <a16:creationId xmlns:a16="http://schemas.microsoft.com/office/drawing/2014/main" id="{62A0EDA4-35F1-8594-EAF8-45466645B7B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1" name="Google Shape;3551;gd362d286f3_1_207:notes">
            <a:extLst>
              <a:ext uri="{FF2B5EF4-FFF2-40B4-BE49-F238E27FC236}">
                <a16:creationId xmlns:a16="http://schemas.microsoft.com/office/drawing/2014/main" id="{49B56356-399C-2027-EA04-E17C18CC536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39739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051DAB-D5B8-3222-1C0B-6273F1DD576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96ED977-C5D1-52BB-8F5D-B2452F2C37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7F21FB8-67A2-0B69-787A-EE8AF094FCA0}"/>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0575638C-1F1F-7470-5F92-896BAAF8E01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663B97-A09D-4743-B26E-C2527A2DD4BF}"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040874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9">
          <a:extLst>
            <a:ext uri="{FF2B5EF4-FFF2-40B4-BE49-F238E27FC236}">
              <a16:creationId xmlns:a16="http://schemas.microsoft.com/office/drawing/2014/main" id="{FA665B39-861F-A5E6-FA60-4FADABEA2CE0}"/>
            </a:ext>
          </a:extLst>
        </p:cNvPr>
        <p:cNvGrpSpPr/>
        <p:nvPr/>
      </p:nvGrpSpPr>
      <p:grpSpPr>
        <a:xfrm>
          <a:off x="0" y="0"/>
          <a:ext cx="0" cy="0"/>
          <a:chOff x="0" y="0"/>
          <a:chExt cx="0" cy="0"/>
        </a:xfrm>
      </p:grpSpPr>
      <p:sp>
        <p:nvSpPr>
          <p:cNvPr id="3550" name="Google Shape;3550;gd362d286f3_1_207:notes">
            <a:extLst>
              <a:ext uri="{FF2B5EF4-FFF2-40B4-BE49-F238E27FC236}">
                <a16:creationId xmlns:a16="http://schemas.microsoft.com/office/drawing/2014/main" id="{FA6D541C-0FAF-68AB-3F85-C80AD21486A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1" name="Google Shape;3551;gd362d286f3_1_207:notes">
            <a:extLst>
              <a:ext uri="{FF2B5EF4-FFF2-40B4-BE49-F238E27FC236}">
                <a16:creationId xmlns:a16="http://schemas.microsoft.com/office/drawing/2014/main" id="{ED65C9BA-F976-7F70-5D7C-192B4C2BEF3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47091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1"/>
        <p:cNvGrpSpPr/>
        <p:nvPr/>
      </p:nvGrpSpPr>
      <p:grpSpPr>
        <a:xfrm>
          <a:off x="0" y="0"/>
          <a:ext cx="0" cy="0"/>
          <a:chOff x="0" y="0"/>
          <a:chExt cx="0" cy="0"/>
        </a:xfrm>
      </p:grpSpPr>
      <p:sp>
        <p:nvSpPr>
          <p:cNvPr id="2912" name="Google Shape;2912;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3" name="Google Shape;2913;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fld id="{6F663B97-A09D-4743-B26E-C2527A2DD4BF}" type="slidenum">
              <a:rPr lang="en-SG" smtClean="0"/>
              <a:t>13</a:t>
            </a:fld>
            <a:endParaRPr lang="en-SG"/>
          </a:p>
        </p:txBody>
      </p:sp>
    </p:spTree>
    <p:extLst>
      <p:ext uri="{BB962C8B-B14F-4D97-AF65-F5344CB8AC3E}">
        <p14:creationId xmlns:p14="http://schemas.microsoft.com/office/powerpoint/2010/main" val="12388003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39677125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C1D244-D7A8-C59D-097D-7FDC369F1D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71E8B0-E587-B040-F821-033DB0B6DCC2}"/>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6086D8C1-2F07-9B05-A87E-D8F33E515B28}"/>
              </a:ext>
            </a:extLst>
          </p:cNvPr>
          <p:cNvSpPr>
            <a:spLocks noGrp="1"/>
          </p:cNvSpPr>
          <p:nvPr>
            <p:ph type="body" idx="1"/>
          </p:nvPr>
        </p:nvSpPr>
        <p:spPr/>
        <p:txBody>
          <a:bodyPr/>
          <a:lstStyle/>
          <a:p>
            <a:endParaRPr lang="en-SG" dirty="0"/>
          </a:p>
        </p:txBody>
      </p:sp>
      <p:sp>
        <p:nvSpPr>
          <p:cNvPr id="4" name="Slide Number Placeholder 3">
            <a:extLst>
              <a:ext uri="{FF2B5EF4-FFF2-40B4-BE49-F238E27FC236}">
                <a16:creationId xmlns:a16="http://schemas.microsoft.com/office/drawing/2014/main" id="{775FE410-ED9E-A480-84B0-F5D83D9FF4B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34603449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1">
          <a:extLst>
            <a:ext uri="{FF2B5EF4-FFF2-40B4-BE49-F238E27FC236}">
              <a16:creationId xmlns:a16="http://schemas.microsoft.com/office/drawing/2014/main" id="{1DAA9401-E1A2-AD3A-19BE-D32C205B6323}"/>
            </a:ext>
          </a:extLst>
        </p:cNvPr>
        <p:cNvGrpSpPr/>
        <p:nvPr/>
      </p:nvGrpSpPr>
      <p:grpSpPr>
        <a:xfrm>
          <a:off x="0" y="0"/>
          <a:ext cx="0" cy="0"/>
          <a:chOff x="0" y="0"/>
          <a:chExt cx="0" cy="0"/>
        </a:xfrm>
      </p:grpSpPr>
      <p:sp>
        <p:nvSpPr>
          <p:cNvPr id="2912" name="Google Shape;2912;gd362d286f3_1_165:notes">
            <a:extLst>
              <a:ext uri="{FF2B5EF4-FFF2-40B4-BE49-F238E27FC236}">
                <a16:creationId xmlns:a16="http://schemas.microsoft.com/office/drawing/2014/main" id="{FC964EDA-1A9B-A4EC-3C9F-355F97533AF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3" name="Google Shape;2913;gd362d286f3_1_165:notes">
            <a:extLst>
              <a:ext uri="{FF2B5EF4-FFF2-40B4-BE49-F238E27FC236}">
                <a16:creationId xmlns:a16="http://schemas.microsoft.com/office/drawing/2014/main" id="{9D223619-83DB-73CB-C39F-78E7C05EBF8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04959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p:cNvGrpSpPr/>
        <p:nvPr/>
      </p:nvGrpSpPr>
      <p:grpSpPr>
        <a:xfrm>
          <a:off x="0" y="0"/>
          <a:ext cx="0" cy="0"/>
          <a:chOff x="0" y="0"/>
          <a:chExt cx="0" cy="0"/>
        </a:xfrm>
      </p:grpSpPr>
      <p:sp>
        <p:nvSpPr>
          <p:cNvPr id="2832" name="Google Shape;2832;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9.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0"/>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704400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421570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16"/>
        <p:cNvGrpSpPr/>
        <p:nvPr/>
      </p:nvGrpSpPr>
      <p:grpSpPr>
        <a:xfrm>
          <a:off x="0" y="0"/>
          <a:ext cx="0" cy="0"/>
          <a:chOff x="0" y="0"/>
          <a:chExt cx="0" cy="0"/>
        </a:xfrm>
      </p:grpSpPr>
      <p:sp>
        <p:nvSpPr>
          <p:cNvPr id="117" name="Google Shape;117;p14"/>
          <p:cNvSpPr txBox="1">
            <a:spLocks noGrp="1"/>
          </p:cNvSpPr>
          <p:nvPr>
            <p:ph type="title"/>
          </p:nvPr>
        </p:nvSpPr>
        <p:spPr>
          <a:xfrm>
            <a:off x="3053367" y="3462933"/>
            <a:ext cx="60852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18" name="Google Shape;118;p14"/>
          <p:cNvSpPr txBox="1">
            <a:spLocks noGrp="1"/>
          </p:cNvSpPr>
          <p:nvPr>
            <p:ph type="subTitle" idx="1"/>
          </p:nvPr>
        </p:nvSpPr>
        <p:spPr>
          <a:xfrm>
            <a:off x="1944167" y="1142533"/>
            <a:ext cx="8303600" cy="232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333">
                <a:solidFill>
                  <a:schemeClr val="dk1"/>
                </a:solidFill>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pic>
        <p:nvPicPr>
          <p:cNvPr id="119" name="Google Shape;119;p14"/>
          <p:cNvPicPr preferRelativeResize="0"/>
          <p:nvPr/>
        </p:nvPicPr>
        <p:blipFill>
          <a:blip r:embed="rId2">
            <a:alphaModFix/>
          </a:blip>
          <a:stretch>
            <a:fillRect/>
          </a:stretch>
        </p:blipFill>
        <p:spPr>
          <a:xfrm>
            <a:off x="10297201" y="727761"/>
            <a:ext cx="3182032" cy="403867"/>
          </a:xfrm>
          <a:prstGeom prst="rect">
            <a:avLst/>
          </a:prstGeom>
          <a:noFill/>
          <a:ln>
            <a:noFill/>
          </a:ln>
        </p:spPr>
      </p:pic>
      <p:pic>
        <p:nvPicPr>
          <p:cNvPr id="120" name="Google Shape;120;p14"/>
          <p:cNvPicPr preferRelativeResize="0"/>
          <p:nvPr/>
        </p:nvPicPr>
        <p:blipFill>
          <a:blip r:embed="rId3">
            <a:alphaModFix/>
          </a:blip>
          <a:stretch>
            <a:fillRect/>
          </a:stretch>
        </p:blipFill>
        <p:spPr>
          <a:xfrm>
            <a:off x="-1613736" y="659834"/>
            <a:ext cx="3826533" cy="539700"/>
          </a:xfrm>
          <a:prstGeom prst="rect">
            <a:avLst/>
          </a:prstGeom>
          <a:noFill/>
          <a:ln>
            <a:noFill/>
          </a:ln>
        </p:spPr>
      </p:pic>
      <p:pic>
        <p:nvPicPr>
          <p:cNvPr id="121" name="Google Shape;121;p14"/>
          <p:cNvPicPr preferRelativeResize="0"/>
          <p:nvPr/>
        </p:nvPicPr>
        <p:blipFill>
          <a:blip r:embed="rId4">
            <a:alphaModFix/>
          </a:blip>
          <a:stretch>
            <a:fillRect/>
          </a:stretch>
        </p:blipFill>
        <p:spPr>
          <a:xfrm rot="6150748" flipH="1">
            <a:off x="9586649" y="-77540"/>
            <a:ext cx="1885903" cy="1581719"/>
          </a:xfrm>
          <a:prstGeom prst="rect">
            <a:avLst/>
          </a:prstGeom>
          <a:noFill/>
          <a:ln>
            <a:noFill/>
          </a:ln>
        </p:spPr>
      </p:pic>
      <p:pic>
        <p:nvPicPr>
          <p:cNvPr id="122" name="Google Shape;122;p14"/>
          <p:cNvPicPr preferRelativeResize="0"/>
          <p:nvPr/>
        </p:nvPicPr>
        <p:blipFill>
          <a:blip r:embed="rId5">
            <a:alphaModFix/>
          </a:blip>
          <a:stretch>
            <a:fillRect/>
          </a:stretch>
        </p:blipFill>
        <p:spPr>
          <a:xfrm>
            <a:off x="-17" y="1574468"/>
            <a:ext cx="1426233" cy="1779755"/>
          </a:xfrm>
          <a:prstGeom prst="rect">
            <a:avLst/>
          </a:prstGeom>
          <a:noFill/>
          <a:ln>
            <a:noFill/>
          </a:ln>
        </p:spPr>
      </p:pic>
      <p:pic>
        <p:nvPicPr>
          <p:cNvPr id="123" name="Google Shape;123;p14"/>
          <p:cNvPicPr preferRelativeResize="0"/>
          <p:nvPr/>
        </p:nvPicPr>
        <p:blipFill>
          <a:blip r:embed="rId6">
            <a:alphaModFix/>
          </a:blip>
          <a:stretch>
            <a:fillRect/>
          </a:stretch>
        </p:blipFill>
        <p:spPr>
          <a:xfrm rot="10333591">
            <a:off x="654846" y="-561321"/>
            <a:ext cx="1603447" cy="2458212"/>
          </a:xfrm>
          <a:prstGeom prst="rect">
            <a:avLst/>
          </a:prstGeom>
          <a:noFill/>
          <a:ln>
            <a:noFill/>
          </a:ln>
        </p:spPr>
      </p:pic>
    </p:spTree>
    <p:extLst>
      <p:ext uri="{BB962C8B-B14F-4D97-AF65-F5344CB8AC3E}">
        <p14:creationId xmlns:p14="http://schemas.microsoft.com/office/powerpoint/2010/main" val="17201707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2"/>
        <p:cNvGrpSpPr/>
        <p:nvPr/>
      </p:nvGrpSpPr>
      <p:grpSpPr>
        <a:xfrm>
          <a:off x="0" y="0"/>
          <a:ext cx="0" cy="0"/>
          <a:chOff x="0" y="0"/>
          <a:chExt cx="0" cy="0"/>
        </a:xfrm>
      </p:grpSpPr>
      <p:sp>
        <p:nvSpPr>
          <p:cNvPr id="133" name="Google Shape;133;p16"/>
          <p:cNvSpPr txBox="1">
            <a:spLocks noGrp="1"/>
          </p:cNvSpPr>
          <p:nvPr>
            <p:ph type="subTitle" idx="1"/>
          </p:nvPr>
        </p:nvSpPr>
        <p:spPr>
          <a:xfrm>
            <a:off x="1367067" y="4339067"/>
            <a:ext cx="3876800" cy="137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4" name="Google Shape;134;p16"/>
          <p:cNvSpPr txBox="1">
            <a:spLocks noGrp="1"/>
          </p:cNvSpPr>
          <p:nvPr>
            <p:ph type="title"/>
          </p:nvPr>
        </p:nvSpPr>
        <p:spPr>
          <a:xfrm>
            <a:off x="953467" y="3575467"/>
            <a:ext cx="4290400" cy="763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860818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35"/>
        <p:cNvGrpSpPr/>
        <p:nvPr/>
      </p:nvGrpSpPr>
      <p:grpSpPr>
        <a:xfrm>
          <a:off x="0" y="0"/>
          <a:ext cx="0" cy="0"/>
          <a:chOff x="0" y="0"/>
          <a:chExt cx="0" cy="0"/>
        </a:xfrm>
      </p:grpSpPr>
      <p:sp>
        <p:nvSpPr>
          <p:cNvPr id="136" name="Google Shape;136;p17"/>
          <p:cNvSpPr txBox="1">
            <a:spLocks noGrp="1"/>
          </p:cNvSpPr>
          <p:nvPr>
            <p:ph type="subTitle" idx="1"/>
          </p:nvPr>
        </p:nvSpPr>
        <p:spPr>
          <a:xfrm>
            <a:off x="6948133" y="4339067"/>
            <a:ext cx="3876800" cy="13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17"/>
          <p:cNvSpPr txBox="1">
            <a:spLocks noGrp="1"/>
          </p:cNvSpPr>
          <p:nvPr>
            <p:ph type="title"/>
          </p:nvPr>
        </p:nvSpPr>
        <p:spPr>
          <a:xfrm>
            <a:off x="6948133" y="3575467"/>
            <a:ext cx="4290400" cy="763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9211554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82"/>
        <p:cNvGrpSpPr/>
        <p:nvPr/>
      </p:nvGrpSpPr>
      <p:grpSpPr>
        <a:xfrm>
          <a:off x="0" y="0"/>
          <a:ext cx="0" cy="0"/>
          <a:chOff x="0" y="0"/>
          <a:chExt cx="0" cy="0"/>
        </a:xfrm>
      </p:grpSpPr>
      <p:pic>
        <p:nvPicPr>
          <p:cNvPr id="283" name="Google Shape;283;p33"/>
          <p:cNvPicPr preferRelativeResize="0"/>
          <p:nvPr/>
        </p:nvPicPr>
        <p:blipFill rotWithShape="1">
          <a:blip r:embed="rId2">
            <a:alphaModFix/>
          </a:blip>
          <a:srcRect l="3754" t="2125" r="5772" b="67120"/>
          <a:stretch/>
        </p:blipFill>
        <p:spPr>
          <a:xfrm flipH="1">
            <a:off x="2" y="4787901"/>
            <a:ext cx="12191999" cy="2070099"/>
          </a:xfrm>
          <a:prstGeom prst="rect">
            <a:avLst/>
          </a:prstGeom>
          <a:noFill/>
          <a:ln>
            <a:noFill/>
          </a:ln>
        </p:spPr>
      </p:pic>
      <p:pic>
        <p:nvPicPr>
          <p:cNvPr id="284" name="Google Shape;284;p33"/>
          <p:cNvPicPr preferRelativeResize="0"/>
          <p:nvPr/>
        </p:nvPicPr>
        <p:blipFill>
          <a:blip r:embed="rId3">
            <a:alphaModFix/>
          </a:blip>
          <a:stretch>
            <a:fillRect/>
          </a:stretch>
        </p:blipFill>
        <p:spPr>
          <a:xfrm flipH="1">
            <a:off x="10671002" y="5209419"/>
            <a:ext cx="1323967" cy="564900"/>
          </a:xfrm>
          <a:prstGeom prst="rect">
            <a:avLst/>
          </a:prstGeom>
          <a:noFill/>
          <a:ln>
            <a:noFill/>
          </a:ln>
        </p:spPr>
      </p:pic>
      <p:pic>
        <p:nvPicPr>
          <p:cNvPr id="285" name="Google Shape;285;p33"/>
          <p:cNvPicPr preferRelativeResize="0"/>
          <p:nvPr/>
        </p:nvPicPr>
        <p:blipFill>
          <a:blip r:embed="rId4">
            <a:alphaModFix/>
          </a:blip>
          <a:stretch>
            <a:fillRect/>
          </a:stretch>
        </p:blipFill>
        <p:spPr>
          <a:xfrm>
            <a:off x="-1215132" y="347461"/>
            <a:ext cx="3182032" cy="403867"/>
          </a:xfrm>
          <a:prstGeom prst="rect">
            <a:avLst/>
          </a:prstGeom>
          <a:noFill/>
          <a:ln>
            <a:noFill/>
          </a:ln>
        </p:spPr>
      </p:pic>
      <p:pic>
        <p:nvPicPr>
          <p:cNvPr id="286" name="Google Shape;286;p33"/>
          <p:cNvPicPr preferRelativeResize="0"/>
          <p:nvPr/>
        </p:nvPicPr>
        <p:blipFill>
          <a:blip r:embed="rId5">
            <a:alphaModFix/>
          </a:blip>
          <a:stretch>
            <a:fillRect/>
          </a:stretch>
        </p:blipFill>
        <p:spPr>
          <a:xfrm>
            <a:off x="10615733" y="876736"/>
            <a:ext cx="3404889" cy="480233"/>
          </a:xfrm>
          <a:prstGeom prst="rect">
            <a:avLst/>
          </a:prstGeom>
          <a:noFill/>
          <a:ln>
            <a:noFill/>
          </a:ln>
        </p:spPr>
      </p:pic>
    </p:spTree>
    <p:extLst>
      <p:ext uri="{BB962C8B-B14F-4D97-AF65-F5344CB8AC3E}">
        <p14:creationId xmlns:p14="http://schemas.microsoft.com/office/powerpoint/2010/main" val="35256554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3"/>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3"/>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5237188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E36741-3043-49EA-5217-CE24AE4EC76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0357614-7CDD-261A-B943-62596CEAF4E5}"/>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48A7A55-B3DC-740D-1C3B-19CF4E953429}"/>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E7F2D8D0-6A66-ACAA-B595-1BBEA11AC84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99A181E-D6B3-B288-75DD-D42A36D9322C}"/>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40395057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04478D-E80B-B555-A108-2DBC7E5F840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2AA7556-76B4-8DB8-E14C-24013BE2D97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CAF3CD7-D716-5AED-EA77-AA27E867E732}"/>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E4E41901-20CD-13C6-8653-84A193B1E8D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03EC812-F51F-6028-0DB2-98C62995C5A8}"/>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39914442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B6F6DE-21DF-663B-C4B9-ED90E595289A}"/>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595CC99-C302-B08D-B07A-7E213EEEB624}"/>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52ED7B4-9826-C325-DE9F-38FA6E4F79FB}"/>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ACE78708-C949-25A4-CE81-6FCF9B5A6BC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D579B4A-B6A4-93DA-AF38-679D08E5E25C}"/>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31634519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43600F-E2B1-DF5D-C217-C532521B0CF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4110DF6-0C81-8487-06A8-02BFA7DE304D}"/>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DDC1347-12E2-0FEF-B7DA-46429FCE5A53}"/>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B1264C6-F6C0-1DDA-38DB-AACC19AFE3FD}"/>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6" name="Footer Placeholder 5">
            <a:extLst>
              <a:ext uri="{FF2B5EF4-FFF2-40B4-BE49-F238E27FC236}">
                <a16:creationId xmlns:a16="http://schemas.microsoft.com/office/drawing/2014/main" id="{454EEDC6-4E01-66F4-00D5-B3C5B7B4CEF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B6D0D2B-A8EF-3DDA-DC72-78FF1B10A1DD}"/>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3648015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52C615-A6FE-E795-3071-FCD263A19BC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448A358-57CF-CF3C-C2F9-E7AAB3282E4C}"/>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BDD2DE-58EB-2FEC-CAA2-BA8E86C34FBD}"/>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F1BBD9D-0E18-C299-04A3-4B75DB11A0FF}"/>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E78F391-2B9C-50A3-D39C-0D3E6B490FAE}"/>
              </a:ext>
            </a:extLst>
          </p:cNvPr>
          <p:cNvSpPr>
            <a:spLocks noGrp="1"/>
          </p:cNvSpPr>
          <p:nvPr>
            <p:ph sz="quarter" idx="4"/>
          </p:nvPr>
        </p:nvSpPr>
        <p:spPr>
          <a:xfrm>
            <a:off x="6172202"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85C88A7-1BA3-CA95-2B76-83138C9EEFE0}"/>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8" name="Footer Placeholder 7">
            <a:extLst>
              <a:ext uri="{FF2B5EF4-FFF2-40B4-BE49-F238E27FC236}">
                <a16:creationId xmlns:a16="http://schemas.microsoft.com/office/drawing/2014/main" id="{F02E44E5-BBF5-CCC4-FDCF-A1F90657CEFD}"/>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441969C-9D2E-62F3-1013-45036F3D0878}"/>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41513644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39374D-A4D9-EEAC-8668-89B7406AED8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7218C45-697F-832D-2E37-880A1E267191}"/>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4" name="Footer Placeholder 3">
            <a:extLst>
              <a:ext uri="{FF2B5EF4-FFF2-40B4-BE49-F238E27FC236}">
                <a16:creationId xmlns:a16="http://schemas.microsoft.com/office/drawing/2014/main" id="{448618AC-84F3-8612-7C5C-719526EA06F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CBD83C8-CB5B-3280-624A-A104C1CC276B}"/>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13227523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27A3122-86A8-E10A-2AFA-82A6055E42D0}"/>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3" name="Footer Placeholder 2">
            <a:extLst>
              <a:ext uri="{FF2B5EF4-FFF2-40B4-BE49-F238E27FC236}">
                <a16:creationId xmlns:a16="http://schemas.microsoft.com/office/drawing/2014/main" id="{D81963F2-1B52-793B-3EE4-449F946BCF0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AB66583-FBF5-D642-17C3-F5E88DCAC6E9}"/>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1134034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300CD0-5AB3-3CA6-0E9D-24CF20EBC57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43C31FD-88C7-76DF-F685-8808A48FAB69}"/>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EB8C406-FDDD-D94D-FA77-1D64989F4D1D}"/>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94C8507-103A-95CA-F173-8B3198E2C2C1}"/>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6" name="Footer Placeholder 5">
            <a:extLst>
              <a:ext uri="{FF2B5EF4-FFF2-40B4-BE49-F238E27FC236}">
                <a16:creationId xmlns:a16="http://schemas.microsoft.com/office/drawing/2014/main" id="{941D199E-ABF9-52D0-AAAC-5CE8E2BDAB7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4703FD4-5189-28E9-1E1E-E73D0174AEE4}"/>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8636538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0307339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9173F4-0D4F-444A-987F-55F6F029B7E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CFD815-0FC2-19DD-B98B-4C0008C791F1}"/>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BB8A9679-CD7F-53E2-9B90-6526BF62996F}"/>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95D1ADE-8A11-C923-2C12-3DB1A0E7CD5F}"/>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6" name="Footer Placeholder 5">
            <a:extLst>
              <a:ext uri="{FF2B5EF4-FFF2-40B4-BE49-F238E27FC236}">
                <a16:creationId xmlns:a16="http://schemas.microsoft.com/office/drawing/2014/main" id="{0AF475E5-B86E-9425-FB93-E385D667F5E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D84E1B6-215A-7219-9174-E8280EAC152D}"/>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11299892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CBB006-F376-5365-4F25-18CDACC7130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D5655D-9C35-BF3C-D516-940FD9E2129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932C296-6E2B-1F33-E655-D56A6D4A0FFB}"/>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DBE1D268-0A97-21A3-37F7-5696E3010C7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C68E2F6-C443-E5EE-4A4B-4150F8A47081}"/>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26976381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11BF4BB-70AA-3D76-07DD-41F61A40840A}"/>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99AD2BC-E74F-A5F5-38F8-3A926244C27C}"/>
              </a:ext>
            </a:extLst>
          </p:cNvPr>
          <p:cNvSpPr>
            <a:spLocks noGrp="1"/>
          </p:cNvSpPr>
          <p:nvPr>
            <p:ph type="body" orient="vert" idx="1"/>
          </p:nvPr>
        </p:nvSpPr>
        <p:spPr>
          <a:xfrm>
            <a:off x="838202" y="365127"/>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23CD123-BC9A-A884-F79E-C7350F218AE8}"/>
              </a:ext>
            </a:extLst>
          </p:cNvPr>
          <p:cNvSpPr>
            <a:spLocks noGrp="1"/>
          </p:cNvSpPr>
          <p:nvPr>
            <p:ph type="dt" sz="half" idx="10"/>
          </p:nvPr>
        </p:nvSpPr>
        <p:spPr/>
        <p:txBody>
          <a:body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17DF01A0-FE4A-3B3B-3E4F-F64B2BF9340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F9B3B84-8CC5-6113-07CE-83BE38166936}"/>
              </a:ext>
            </a:extLst>
          </p:cNvPr>
          <p:cNvSpPr>
            <a:spLocks noGrp="1"/>
          </p:cNvSpPr>
          <p:nvPr>
            <p:ph type="sldNum" sz="quarter" idx="12"/>
          </p:nvPr>
        </p:nvSpPr>
        <p:spPr/>
        <p:txBody>
          <a:bodyPr/>
          <a:lstStyle/>
          <a:p>
            <a:fld id="{4994B363-4D91-4232-8FEF-E211CF3A9B96}" type="slidenum">
              <a:rPr lang="en-US" smtClean="0"/>
              <a:t>‹#›</a:t>
            </a:fld>
            <a:endParaRPr lang="en-US"/>
          </a:p>
        </p:txBody>
      </p:sp>
    </p:spTree>
    <p:extLst>
      <p:ext uri="{BB962C8B-B14F-4D97-AF65-F5344CB8AC3E}">
        <p14:creationId xmlns:p14="http://schemas.microsoft.com/office/powerpoint/2010/main" val="14839876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4"/>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30800" y="-86600"/>
            <a:ext cx="12253600" cy="7031200"/>
            <a:chOff x="-23100" y="-64950"/>
            <a:chExt cx="9190200" cy="5273400"/>
          </a:xfrm>
        </p:grpSpPr>
        <p:grpSp>
          <p:nvGrpSpPr>
            <p:cNvPr id="10" name="Google Shape;10;p2"/>
            <p:cNvGrpSpPr/>
            <p:nvPr/>
          </p:nvGrpSpPr>
          <p:grpSpPr>
            <a:xfrm>
              <a:off x="177488" y="-64950"/>
              <a:ext cx="8789025" cy="5273400"/>
              <a:chOff x="301475" y="-35850"/>
              <a:chExt cx="8789025" cy="5273400"/>
            </a:xfrm>
          </p:grpSpPr>
          <p:cxnSp>
            <p:nvCxnSpPr>
              <p:cNvPr id="11" name="Google Shape;11;p2"/>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 name="Google Shape;12;p2"/>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 name="Google Shape;13;p2"/>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 name="Google Shape;14;p2"/>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 name="Google Shape;15;p2"/>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 name="Google Shape;16;p2"/>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 name="Google Shape;17;p2"/>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 name="Google Shape;18;p2"/>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 name="Google Shape;19;p2"/>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 name="Google Shape;20;p2"/>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 name="Google Shape;21;p2"/>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 name="Google Shape;22;p2"/>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 name="Google Shape;23;p2"/>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 name="Google Shape;24;p2"/>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 name="Google Shape;25;p2"/>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 name="Google Shape;26;p2"/>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 name="Google Shape;27;p2"/>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 name="Google Shape;28;p2"/>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 name="Google Shape;29;p2"/>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 name="Google Shape;30;p2"/>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1" name="Google Shape;31;p2"/>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2" name="Google Shape;32;p2"/>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33" name="Google Shape;33;p2"/>
            <p:cNvGrpSpPr/>
            <p:nvPr/>
          </p:nvGrpSpPr>
          <p:grpSpPr>
            <a:xfrm>
              <a:off x="-23100" y="237000"/>
              <a:ext cx="9190200" cy="4669500"/>
              <a:chOff x="-15350" y="307200"/>
              <a:chExt cx="9190200" cy="4669500"/>
            </a:xfrm>
          </p:grpSpPr>
          <p:cxnSp>
            <p:nvCxnSpPr>
              <p:cNvPr id="34" name="Google Shape;34;p2"/>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5" name="Google Shape;35;p2"/>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6" name="Google Shape;36;p2"/>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7" name="Google Shape;37;p2"/>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8" name="Google Shape;38;p2"/>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 name="Google Shape;39;p2"/>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 name="Google Shape;40;p2"/>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1" name="Google Shape;41;p2"/>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2" name="Google Shape;42;p2"/>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3" name="Google Shape;43;p2"/>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4" name="Google Shape;44;p2"/>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5" name="Google Shape;45;p2"/>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6" name="Google Shape;46;p2"/>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47" name="Google Shape;47;p2"/>
          <p:cNvSpPr/>
          <p:nvPr/>
        </p:nvSpPr>
        <p:spPr>
          <a:xfrm>
            <a:off x="236648" y="330165"/>
            <a:ext cx="11718700" cy="619767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2"/>
          <p:cNvSpPr txBox="1">
            <a:spLocks noGrp="1"/>
          </p:cNvSpPr>
          <p:nvPr>
            <p:ph type="ctrTitle"/>
          </p:nvPr>
        </p:nvSpPr>
        <p:spPr>
          <a:xfrm>
            <a:off x="1468000" y="1331467"/>
            <a:ext cx="6461600" cy="32920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Clr>
                <a:srgbClr val="191919"/>
              </a:buClr>
              <a:buSzPts val="5200"/>
              <a:buNone/>
              <a:defRPr sz="6000">
                <a:latin typeface="Bowlby One"/>
                <a:ea typeface="Bowlby One"/>
                <a:cs typeface="Bowlby One"/>
                <a:sym typeface="Bowlby One"/>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dirty="0"/>
          </a:p>
        </p:txBody>
      </p:sp>
      <p:sp>
        <p:nvSpPr>
          <p:cNvPr id="49" name="Google Shape;49;p2"/>
          <p:cNvSpPr txBox="1">
            <a:spLocks noGrp="1"/>
          </p:cNvSpPr>
          <p:nvPr>
            <p:ph type="subTitle" idx="1"/>
          </p:nvPr>
        </p:nvSpPr>
        <p:spPr>
          <a:xfrm>
            <a:off x="1468000" y="4965000"/>
            <a:ext cx="5812000" cy="54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133">
                <a:latin typeface="ABeeZee"/>
                <a:ea typeface="ABeeZee"/>
                <a:cs typeface="ABeeZee"/>
                <a:sym typeface="ABeeZee"/>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50" name="Google Shape;50;p2"/>
          <p:cNvGrpSpPr/>
          <p:nvPr/>
        </p:nvGrpSpPr>
        <p:grpSpPr>
          <a:xfrm>
            <a:off x="-53165" y="77415"/>
            <a:ext cx="12298325" cy="1296056"/>
            <a:chOff x="328348" y="130384"/>
            <a:chExt cx="8487293" cy="998564"/>
          </a:xfrm>
        </p:grpSpPr>
        <p:grpSp>
          <p:nvGrpSpPr>
            <p:cNvPr id="51" name="Google Shape;51;p2"/>
            <p:cNvGrpSpPr/>
            <p:nvPr/>
          </p:nvGrpSpPr>
          <p:grpSpPr>
            <a:xfrm rot="5400000" flipH="1">
              <a:off x="597489" y="336846"/>
              <a:ext cx="761234" cy="822970"/>
              <a:chOff x="3104675" y="2107113"/>
              <a:chExt cx="344325" cy="367775"/>
            </a:xfrm>
          </p:grpSpPr>
          <p:sp>
            <p:nvSpPr>
              <p:cNvPr id="52" name="Google Shape;52;p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 name="Google Shape;63;p2"/>
            <p:cNvGrpSpPr/>
            <p:nvPr/>
          </p:nvGrpSpPr>
          <p:grpSpPr>
            <a:xfrm flipH="1">
              <a:off x="328348" y="440180"/>
              <a:ext cx="334641" cy="335140"/>
              <a:chOff x="5509978" y="545579"/>
              <a:chExt cx="345454" cy="351668"/>
            </a:xfrm>
          </p:grpSpPr>
          <p:sp>
            <p:nvSpPr>
              <p:cNvPr id="64" name="Google Shape;64;p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 name="Google Shape;67;p2"/>
            <p:cNvGrpSpPr/>
            <p:nvPr/>
          </p:nvGrpSpPr>
          <p:grpSpPr>
            <a:xfrm flipH="1">
              <a:off x="497122" y="130384"/>
              <a:ext cx="318871" cy="289600"/>
              <a:chOff x="1818475" y="2999863"/>
              <a:chExt cx="144025" cy="137525"/>
            </a:xfrm>
          </p:grpSpPr>
          <p:sp>
            <p:nvSpPr>
              <p:cNvPr id="68" name="Google Shape;68;p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 name="Google Shape;71;p2"/>
            <p:cNvGrpSpPr/>
            <p:nvPr/>
          </p:nvGrpSpPr>
          <p:grpSpPr>
            <a:xfrm rot="-5400000">
              <a:off x="7785266" y="336846"/>
              <a:ext cx="761234" cy="822970"/>
              <a:chOff x="3104675" y="2107113"/>
              <a:chExt cx="344325" cy="367775"/>
            </a:xfrm>
          </p:grpSpPr>
          <p:sp>
            <p:nvSpPr>
              <p:cNvPr id="72" name="Google Shape;72;p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 name="Google Shape;83;p2"/>
            <p:cNvGrpSpPr/>
            <p:nvPr/>
          </p:nvGrpSpPr>
          <p:grpSpPr>
            <a:xfrm>
              <a:off x="8481000" y="440180"/>
              <a:ext cx="334641" cy="335140"/>
              <a:chOff x="5509978" y="545579"/>
              <a:chExt cx="345454" cy="351668"/>
            </a:xfrm>
          </p:grpSpPr>
          <p:sp>
            <p:nvSpPr>
              <p:cNvPr id="84" name="Google Shape;84;p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7" name="Google Shape;87;p2"/>
            <p:cNvGrpSpPr/>
            <p:nvPr/>
          </p:nvGrpSpPr>
          <p:grpSpPr>
            <a:xfrm>
              <a:off x="8327996" y="130384"/>
              <a:ext cx="318871" cy="289600"/>
              <a:chOff x="1818475" y="2999863"/>
              <a:chExt cx="144025" cy="137525"/>
            </a:xfrm>
          </p:grpSpPr>
          <p:sp>
            <p:nvSpPr>
              <p:cNvPr id="88" name="Google Shape;88;p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6288818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4"/>
        </a:solidFill>
        <a:effectLst/>
      </p:bgPr>
    </p:bg>
    <p:spTree>
      <p:nvGrpSpPr>
        <p:cNvPr id="1" name="Shape 91"/>
        <p:cNvGrpSpPr/>
        <p:nvPr/>
      </p:nvGrpSpPr>
      <p:grpSpPr>
        <a:xfrm>
          <a:off x="0" y="0"/>
          <a:ext cx="0" cy="0"/>
          <a:chOff x="0" y="0"/>
          <a:chExt cx="0" cy="0"/>
        </a:xfrm>
      </p:grpSpPr>
      <p:grpSp>
        <p:nvGrpSpPr>
          <p:cNvPr id="92" name="Google Shape;92;p3"/>
          <p:cNvGrpSpPr/>
          <p:nvPr/>
        </p:nvGrpSpPr>
        <p:grpSpPr>
          <a:xfrm>
            <a:off x="-30800" y="-86600"/>
            <a:ext cx="12253600" cy="7031200"/>
            <a:chOff x="-23100" y="-64950"/>
            <a:chExt cx="9190200" cy="5273400"/>
          </a:xfrm>
        </p:grpSpPr>
        <p:grpSp>
          <p:nvGrpSpPr>
            <p:cNvPr id="93" name="Google Shape;93;p3"/>
            <p:cNvGrpSpPr/>
            <p:nvPr/>
          </p:nvGrpSpPr>
          <p:grpSpPr>
            <a:xfrm>
              <a:off x="177488" y="-64950"/>
              <a:ext cx="8789025" cy="5273400"/>
              <a:chOff x="301475" y="-35850"/>
              <a:chExt cx="8789025" cy="5273400"/>
            </a:xfrm>
          </p:grpSpPr>
          <p:cxnSp>
            <p:nvCxnSpPr>
              <p:cNvPr id="94" name="Google Shape;94;p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5" name="Google Shape;95;p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 name="Google Shape;96;p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 name="Google Shape;97;p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8" name="Google Shape;98;p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9" name="Google Shape;99;p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0" name="Google Shape;100;p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1" name="Google Shape;101;p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2" name="Google Shape;102;p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3" name="Google Shape;103;p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 name="Google Shape;104;p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 name="Google Shape;105;p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 name="Google Shape;106;p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7" name="Google Shape;107;p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8" name="Google Shape;108;p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9" name="Google Shape;109;p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0" name="Google Shape;110;p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1" name="Google Shape;111;p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2" name="Google Shape;112;p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 name="Google Shape;113;p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 name="Google Shape;114;p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5" name="Google Shape;115;p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16" name="Google Shape;116;p3"/>
            <p:cNvGrpSpPr/>
            <p:nvPr/>
          </p:nvGrpSpPr>
          <p:grpSpPr>
            <a:xfrm>
              <a:off x="-23100" y="237000"/>
              <a:ext cx="9190200" cy="4669500"/>
              <a:chOff x="-15350" y="307200"/>
              <a:chExt cx="9190200" cy="4669500"/>
            </a:xfrm>
          </p:grpSpPr>
          <p:cxnSp>
            <p:nvCxnSpPr>
              <p:cNvPr id="117" name="Google Shape;117;p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8" name="Google Shape;118;p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9" name="Google Shape;119;p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0" name="Google Shape;120;p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1" name="Google Shape;121;p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2" name="Google Shape;122;p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 name="Google Shape;123;p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 name="Google Shape;124;p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5" name="Google Shape;125;p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6" name="Google Shape;126;p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7" name="Google Shape;127;p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8" name="Google Shape;128;p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9" name="Google Shape;129;p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30" name="Google Shape;130;p3"/>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 name="Google Shape;131;p3"/>
          <p:cNvSpPr txBox="1">
            <a:spLocks noGrp="1"/>
          </p:cNvSpPr>
          <p:nvPr>
            <p:ph type="title"/>
          </p:nvPr>
        </p:nvSpPr>
        <p:spPr>
          <a:xfrm>
            <a:off x="1586967" y="3017851"/>
            <a:ext cx="9018000" cy="10972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2" name="Google Shape;132;p3"/>
          <p:cNvSpPr txBox="1">
            <a:spLocks noGrp="1"/>
          </p:cNvSpPr>
          <p:nvPr>
            <p:ph type="title" idx="2" hasCustomPrompt="1"/>
          </p:nvPr>
        </p:nvSpPr>
        <p:spPr>
          <a:xfrm>
            <a:off x="4876800" y="1529051"/>
            <a:ext cx="2438400" cy="168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4"/>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33" name="Google Shape;133;p3"/>
          <p:cNvSpPr txBox="1">
            <a:spLocks noGrp="1"/>
          </p:cNvSpPr>
          <p:nvPr>
            <p:ph type="subTitle" idx="1"/>
          </p:nvPr>
        </p:nvSpPr>
        <p:spPr>
          <a:xfrm>
            <a:off x="3048000" y="4267184"/>
            <a:ext cx="6096000" cy="6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4" name="Google Shape;134;p3"/>
          <p:cNvGrpSpPr/>
          <p:nvPr/>
        </p:nvGrpSpPr>
        <p:grpSpPr>
          <a:xfrm flipH="1">
            <a:off x="10120058" y="5349911"/>
            <a:ext cx="1384033" cy="1097293"/>
            <a:chOff x="54764" y="4238171"/>
            <a:chExt cx="1038025" cy="822970"/>
          </a:xfrm>
        </p:grpSpPr>
        <p:grpSp>
          <p:nvGrpSpPr>
            <p:cNvPr id="135" name="Google Shape;135;p3"/>
            <p:cNvGrpSpPr/>
            <p:nvPr/>
          </p:nvGrpSpPr>
          <p:grpSpPr>
            <a:xfrm flipH="1">
              <a:off x="54764" y="4238171"/>
              <a:ext cx="761234" cy="822970"/>
              <a:chOff x="3104675" y="2107113"/>
              <a:chExt cx="344325" cy="367775"/>
            </a:xfrm>
          </p:grpSpPr>
          <p:sp>
            <p:nvSpPr>
              <p:cNvPr id="136" name="Google Shape;136;p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 name="Google Shape;147;p3"/>
            <p:cNvGrpSpPr/>
            <p:nvPr/>
          </p:nvGrpSpPr>
          <p:grpSpPr>
            <a:xfrm flipH="1">
              <a:off x="758148" y="4691005"/>
              <a:ext cx="334641" cy="335140"/>
              <a:chOff x="5509978" y="545579"/>
              <a:chExt cx="345454" cy="351668"/>
            </a:xfrm>
          </p:grpSpPr>
          <p:sp>
            <p:nvSpPr>
              <p:cNvPr id="148" name="Google Shape;148;p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 name="Google Shape;151;p3"/>
            <p:cNvGrpSpPr/>
            <p:nvPr/>
          </p:nvGrpSpPr>
          <p:grpSpPr>
            <a:xfrm flipH="1">
              <a:off x="522784" y="4319909"/>
              <a:ext cx="318871" cy="289600"/>
              <a:chOff x="1818475" y="2999863"/>
              <a:chExt cx="144025" cy="137525"/>
            </a:xfrm>
          </p:grpSpPr>
          <p:sp>
            <p:nvSpPr>
              <p:cNvPr id="152" name="Google Shape;152;p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5" name="Google Shape;155;p3"/>
          <p:cNvGrpSpPr/>
          <p:nvPr/>
        </p:nvGrpSpPr>
        <p:grpSpPr>
          <a:xfrm>
            <a:off x="9940762" y="410768"/>
            <a:ext cx="1563329" cy="1014979"/>
            <a:chOff x="7872471" y="89839"/>
            <a:chExt cx="1172497" cy="761234"/>
          </a:xfrm>
        </p:grpSpPr>
        <p:grpSp>
          <p:nvGrpSpPr>
            <p:cNvPr id="156" name="Google Shape;156;p3"/>
            <p:cNvGrpSpPr/>
            <p:nvPr/>
          </p:nvGrpSpPr>
          <p:grpSpPr>
            <a:xfrm rot="-5400000">
              <a:off x="8252866" y="58971"/>
              <a:ext cx="761234" cy="822970"/>
              <a:chOff x="3104675" y="2107113"/>
              <a:chExt cx="344325" cy="367775"/>
            </a:xfrm>
          </p:grpSpPr>
          <p:sp>
            <p:nvSpPr>
              <p:cNvPr id="157" name="Google Shape;157;p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 name="Google Shape;168;p3"/>
            <p:cNvGrpSpPr/>
            <p:nvPr/>
          </p:nvGrpSpPr>
          <p:grpSpPr>
            <a:xfrm>
              <a:off x="8089438" y="379455"/>
              <a:ext cx="334641" cy="335140"/>
              <a:chOff x="5509978" y="545579"/>
              <a:chExt cx="345454" cy="351668"/>
            </a:xfrm>
          </p:grpSpPr>
          <p:sp>
            <p:nvSpPr>
              <p:cNvPr id="169" name="Google Shape;169;p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 name="Google Shape;172;p3"/>
            <p:cNvGrpSpPr/>
            <p:nvPr/>
          </p:nvGrpSpPr>
          <p:grpSpPr>
            <a:xfrm>
              <a:off x="7872471" y="89859"/>
              <a:ext cx="318871" cy="289600"/>
              <a:chOff x="1818475" y="2999863"/>
              <a:chExt cx="144025" cy="137525"/>
            </a:xfrm>
          </p:grpSpPr>
          <p:sp>
            <p:nvSpPr>
              <p:cNvPr id="173" name="Google Shape;173;p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6" name="Google Shape;176;p3"/>
          <p:cNvGrpSpPr/>
          <p:nvPr/>
        </p:nvGrpSpPr>
        <p:grpSpPr>
          <a:xfrm>
            <a:off x="710753" y="5349911"/>
            <a:ext cx="1384033" cy="1097293"/>
            <a:chOff x="54764" y="4238171"/>
            <a:chExt cx="1038025" cy="822970"/>
          </a:xfrm>
        </p:grpSpPr>
        <p:grpSp>
          <p:nvGrpSpPr>
            <p:cNvPr id="177" name="Google Shape;177;p3"/>
            <p:cNvGrpSpPr/>
            <p:nvPr/>
          </p:nvGrpSpPr>
          <p:grpSpPr>
            <a:xfrm flipH="1">
              <a:off x="54764" y="4238171"/>
              <a:ext cx="761234" cy="822970"/>
              <a:chOff x="3104675" y="2107113"/>
              <a:chExt cx="344325" cy="367775"/>
            </a:xfrm>
          </p:grpSpPr>
          <p:sp>
            <p:nvSpPr>
              <p:cNvPr id="178" name="Google Shape;178;p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 name="Google Shape;189;p3"/>
            <p:cNvGrpSpPr/>
            <p:nvPr/>
          </p:nvGrpSpPr>
          <p:grpSpPr>
            <a:xfrm flipH="1">
              <a:off x="758148" y="4691005"/>
              <a:ext cx="334641" cy="335140"/>
              <a:chOff x="5509978" y="545579"/>
              <a:chExt cx="345454" cy="351668"/>
            </a:xfrm>
          </p:grpSpPr>
          <p:sp>
            <p:nvSpPr>
              <p:cNvPr id="190" name="Google Shape;190;p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 name="Google Shape;193;p3"/>
            <p:cNvGrpSpPr/>
            <p:nvPr/>
          </p:nvGrpSpPr>
          <p:grpSpPr>
            <a:xfrm flipH="1">
              <a:off x="522784" y="4319909"/>
              <a:ext cx="318871" cy="289600"/>
              <a:chOff x="1818475" y="2999863"/>
              <a:chExt cx="144025" cy="137525"/>
            </a:xfrm>
          </p:grpSpPr>
          <p:sp>
            <p:nvSpPr>
              <p:cNvPr id="194" name="Google Shape;194;p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5164602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4"/>
        </a:solidFill>
        <a:effectLst/>
      </p:bgPr>
    </p:bg>
    <p:spTree>
      <p:nvGrpSpPr>
        <p:cNvPr id="1" name="Shape 197"/>
        <p:cNvGrpSpPr/>
        <p:nvPr/>
      </p:nvGrpSpPr>
      <p:grpSpPr>
        <a:xfrm>
          <a:off x="0" y="0"/>
          <a:ext cx="0" cy="0"/>
          <a:chOff x="0" y="0"/>
          <a:chExt cx="0" cy="0"/>
        </a:xfrm>
      </p:grpSpPr>
      <p:grpSp>
        <p:nvGrpSpPr>
          <p:cNvPr id="198" name="Google Shape;198;p4"/>
          <p:cNvGrpSpPr/>
          <p:nvPr/>
        </p:nvGrpSpPr>
        <p:grpSpPr>
          <a:xfrm>
            <a:off x="-30800" y="-86600"/>
            <a:ext cx="12253600" cy="7031200"/>
            <a:chOff x="-23100" y="-64950"/>
            <a:chExt cx="9190200" cy="5273400"/>
          </a:xfrm>
        </p:grpSpPr>
        <p:grpSp>
          <p:nvGrpSpPr>
            <p:cNvPr id="199" name="Google Shape;199;p4"/>
            <p:cNvGrpSpPr/>
            <p:nvPr/>
          </p:nvGrpSpPr>
          <p:grpSpPr>
            <a:xfrm>
              <a:off x="177488" y="-64950"/>
              <a:ext cx="8789025" cy="5273400"/>
              <a:chOff x="301475" y="-35850"/>
              <a:chExt cx="8789025" cy="5273400"/>
            </a:xfrm>
          </p:grpSpPr>
          <p:cxnSp>
            <p:nvCxnSpPr>
              <p:cNvPr id="200" name="Google Shape;200;p4"/>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1" name="Google Shape;201;p4"/>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2" name="Google Shape;202;p4"/>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 name="Google Shape;203;p4"/>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 name="Google Shape;204;p4"/>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 name="Google Shape;205;p4"/>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6" name="Google Shape;206;p4"/>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7" name="Google Shape;207;p4"/>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8" name="Google Shape;208;p4"/>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9" name="Google Shape;209;p4"/>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0" name="Google Shape;210;p4"/>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1" name="Google Shape;211;p4"/>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2" name="Google Shape;212;p4"/>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 name="Google Shape;213;p4"/>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 name="Google Shape;214;p4"/>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5" name="Google Shape;215;p4"/>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6" name="Google Shape;216;p4"/>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7" name="Google Shape;217;p4"/>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8" name="Google Shape;218;p4"/>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9" name="Google Shape;219;p4"/>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0" name="Google Shape;220;p4"/>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1" name="Google Shape;221;p4"/>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22" name="Google Shape;222;p4"/>
            <p:cNvGrpSpPr/>
            <p:nvPr/>
          </p:nvGrpSpPr>
          <p:grpSpPr>
            <a:xfrm>
              <a:off x="-23100" y="237000"/>
              <a:ext cx="9190200" cy="4669500"/>
              <a:chOff x="-15350" y="307200"/>
              <a:chExt cx="9190200" cy="4669500"/>
            </a:xfrm>
          </p:grpSpPr>
          <p:cxnSp>
            <p:nvCxnSpPr>
              <p:cNvPr id="223" name="Google Shape;223;p4"/>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 name="Google Shape;224;p4"/>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 name="Google Shape;225;p4"/>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6" name="Google Shape;226;p4"/>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7" name="Google Shape;227;p4"/>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8" name="Google Shape;228;p4"/>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9" name="Google Shape;229;p4"/>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0" name="Google Shape;230;p4"/>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1" name="Google Shape;231;p4"/>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2" name="Google Shape;232;p4"/>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3" name="Google Shape;233;p4"/>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 name="Google Shape;234;p4"/>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5" name="Google Shape;235;p4"/>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36" name="Google Shape;236;p4"/>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 name="Google Shape;237;p4"/>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8" name="Google Shape;238;p4"/>
          <p:cNvSpPr txBox="1">
            <a:spLocks noGrp="1"/>
          </p:cNvSpPr>
          <p:nvPr>
            <p:ph type="body" idx="1"/>
          </p:nvPr>
        </p:nvSpPr>
        <p:spPr>
          <a:xfrm>
            <a:off x="960000" y="1333433"/>
            <a:ext cx="10272000" cy="14632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accent2"/>
              </a:buClr>
              <a:buSzPts val="1400"/>
              <a:buFont typeface="Arial"/>
              <a:buChar char="●"/>
              <a:defRPr sz="1667"/>
            </a:lvl1pPr>
            <a:lvl2pPr marL="1219170" lvl="1" indent="-423323" rtl="0">
              <a:lnSpc>
                <a:spcPct val="115000"/>
              </a:lnSpc>
              <a:spcBef>
                <a:spcPts val="0"/>
              </a:spcBef>
              <a:spcAft>
                <a:spcPts val="0"/>
              </a:spcAft>
              <a:buSzPts val="1400"/>
              <a:buFont typeface="Arial"/>
              <a:buChar char="○"/>
              <a:defRPr/>
            </a:lvl2pPr>
            <a:lvl3pPr marL="1828754" lvl="2" indent="-423323" rtl="0">
              <a:lnSpc>
                <a:spcPct val="115000"/>
              </a:lnSpc>
              <a:spcBef>
                <a:spcPts val="0"/>
              </a:spcBef>
              <a:spcAft>
                <a:spcPts val="0"/>
              </a:spcAft>
              <a:buSzPts val="1400"/>
              <a:buFont typeface="Arial"/>
              <a:buChar char="■"/>
              <a:defRPr/>
            </a:lvl3pPr>
            <a:lvl4pPr marL="2438339" lvl="3" indent="-423323" rtl="0">
              <a:lnSpc>
                <a:spcPct val="115000"/>
              </a:lnSpc>
              <a:spcBef>
                <a:spcPts val="0"/>
              </a:spcBef>
              <a:spcAft>
                <a:spcPts val="0"/>
              </a:spcAft>
              <a:buSzPts val="1400"/>
              <a:buFont typeface="Arial"/>
              <a:buChar char="●"/>
              <a:defRPr/>
            </a:lvl4pPr>
            <a:lvl5pPr marL="3047924" lvl="4" indent="-423323" rtl="0">
              <a:lnSpc>
                <a:spcPct val="115000"/>
              </a:lnSpc>
              <a:spcBef>
                <a:spcPts val="0"/>
              </a:spcBef>
              <a:spcAft>
                <a:spcPts val="0"/>
              </a:spcAft>
              <a:buSzPts val="1400"/>
              <a:buFont typeface="Arial"/>
              <a:buChar char="○"/>
              <a:defRPr/>
            </a:lvl5pPr>
            <a:lvl6pPr marL="3657509" lvl="5" indent="-423323" rtl="0">
              <a:lnSpc>
                <a:spcPct val="115000"/>
              </a:lnSpc>
              <a:spcBef>
                <a:spcPts val="0"/>
              </a:spcBef>
              <a:spcAft>
                <a:spcPts val="0"/>
              </a:spcAft>
              <a:buSzPts val="1400"/>
              <a:buFont typeface="Arial"/>
              <a:buChar char="■"/>
              <a:defRPr/>
            </a:lvl6pPr>
            <a:lvl7pPr marL="4267093" lvl="6" indent="-423323" rtl="0">
              <a:lnSpc>
                <a:spcPct val="115000"/>
              </a:lnSpc>
              <a:spcBef>
                <a:spcPts val="0"/>
              </a:spcBef>
              <a:spcAft>
                <a:spcPts val="0"/>
              </a:spcAft>
              <a:buSzPts val="1400"/>
              <a:buFont typeface="Arial"/>
              <a:buChar char="●"/>
              <a:defRPr/>
            </a:lvl7pPr>
            <a:lvl8pPr marL="4876678" lvl="7" indent="-423323" rtl="0">
              <a:lnSpc>
                <a:spcPct val="115000"/>
              </a:lnSpc>
              <a:spcBef>
                <a:spcPts val="0"/>
              </a:spcBef>
              <a:spcAft>
                <a:spcPts val="0"/>
              </a:spcAft>
              <a:buSzPts val="1400"/>
              <a:buFont typeface="Arial"/>
              <a:buChar char="○"/>
              <a:defRPr/>
            </a:lvl8pPr>
            <a:lvl9pPr marL="5486263" lvl="8" indent="-423323" rtl="0">
              <a:lnSpc>
                <a:spcPct val="115000"/>
              </a:lnSpc>
              <a:spcBef>
                <a:spcPts val="0"/>
              </a:spcBef>
              <a:spcAft>
                <a:spcPts val="0"/>
              </a:spcAft>
              <a:buSzPts val="1400"/>
              <a:buFont typeface="Arial"/>
              <a:buChar char="■"/>
              <a:defRPr/>
            </a:lvl9pPr>
          </a:lstStyle>
          <a:p>
            <a:endParaRPr/>
          </a:p>
        </p:txBody>
      </p:sp>
      <p:grpSp>
        <p:nvGrpSpPr>
          <p:cNvPr id="239" name="Google Shape;239;p4"/>
          <p:cNvGrpSpPr/>
          <p:nvPr/>
        </p:nvGrpSpPr>
        <p:grpSpPr>
          <a:xfrm flipH="1">
            <a:off x="10675925" y="5650895"/>
            <a:ext cx="1384033" cy="1097293"/>
            <a:chOff x="54764" y="4238171"/>
            <a:chExt cx="1038025" cy="822970"/>
          </a:xfrm>
        </p:grpSpPr>
        <p:grpSp>
          <p:nvGrpSpPr>
            <p:cNvPr id="240" name="Google Shape;240;p4"/>
            <p:cNvGrpSpPr/>
            <p:nvPr/>
          </p:nvGrpSpPr>
          <p:grpSpPr>
            <a:xfrm flipH="1">
              <a:off x="54764" y="4238171"/>
              <a:ext cx="761234" cy="822970"/>
              <a:chOff x="3104675" y="2107113"/>
              <a:chExt cx="344325" cy="367775"/>
            </a:xfrm>
          </p:grpSpPr>
          <p:sp>
            <p:nvSpPr>
              <p:cNvPr id="241" name="Google Shape;241;p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 name="Google Shape;252;p4"/>
            <p:cNvGrpSpPr/>
            <p:nvPr/>
          </p:nvGrpSpPr>
          <p:grpSpPr>
            <a:xfrm flipH="1">
              <a:off x="758148" y="4691005"/>
              <a:ext cx="334641" cy="335140"/>
              <a:chOff x="5509978" y="545579"/>
              <a:chExt cx="345454" cy="351668"/>
            </a:xfrm>
          </p:grpSpPr>
          <p:sp>
            <p:nvSpPr>
              <p:cNvPr id="253" name="Google Shape;253;p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6" name="Google Shape;256;p4"/>
            <p:cNvGrpSpPr/>
            <p:nvPr/>
          </p:nvGrpSpPr>
          <p:grpSpPr>
            <a:xfrm flipH="1">
              <a:off x="522784" y="4319909"/>
              <a:ext cx="318871" cy="289600"/>
              <a:chOff x="1818475" y="2999863"/>
              <a:chExt cx="144025" cy="137525"/>
            </a:xfrm>
          </p:grpSpPr>
          <p:sp>
            <p:nvSpPr>
              <p:cNvPr id="257" name="Google Shape;257;p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0" name="Google Shape;260;p4"/>
          <p:cNvGrpSpPr/>
          <p:nvPr/>
        </p:nvGrpSpPr>
        <p:grpSpPr>
          <a:xfrm>
            <a:off x="73019" y="119786"/>
            <a:ext cx="1563329" cy="1223775"/>
            <a:chOff x="54764" y="89839"/>
            <a:chExt cx="1172497" cy="917831"/>
          </a:xfrm>
        </p:grpSpPr>
        <p:grpSp>
          <p:nvGrpSpPr>
            <p:cNvPr id="261" name="Google Shape;261;p4"/>
            <p:cNvGrpSpPr/>
            <p:nvPr/>
          </p:nvGrpSpPr>
          <p:grpSpPr>
            <a:xfrm rot="5400000" flipH="1">
              <a:off x="85632" y="58971"/>
              <a:ext cx="761234" cy="822970"/>
              <a:chOff x="3104675" y="2107113"/>
              <a:chExt cx="344325" cy="367775"/>
            </a:xfrm>
          </p:grpSpPr>
          <p:sp>
            <p:nvSpPr>
              <p:cNvPr id="262" name="Google Shape;262;p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 name="Google Shape;273;p4"/>
            <p:cNvGrpSpPr/>
            <p:nvPr/>
          </p:nvGrpSpPr>
          <p:grpSpPr>
            <a:xfrm>
              <a:off x="239779" y="672530"/>
              <a:ext cx="334641" cy="335140"/>
              <a:chOff x="5509978" y="545579"/>
              <a:chExt cx="345454" cy="351668"/>
            </a:xfrm>
          </p:grpSpPr>
          <p:sp>
            <p:nvSpPr>
              <p:cNvPr id="274" name="Google Shape;274;p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7" name="Google Shape;277;p4"/>
            <p:cNvGrpSpPr/>
            <p:nvPr/>
          </p:nvGrpSpPr>
          <p:grpSpPr>
            <a:xfrm flipH="1">
              <a:off x="908390" y="89859"/>
              <a:ext cx="318871" cy="289600"/>
              <a:chOff x="1818475" y="2999863"/>
              <a:chExt cx="144025" cy="137525"/>
            </a:xfrm>
          </p:grpSpPr>
          <p:sp>
            <p:nvSpPr>
              <p:cNvPr id="278" name="Google Shape;278;p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946849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4"/>
        </a:solidFill>
        <a:effectLst/>
      </p:bgPr>
    </p:bg>
    <p:spTree>
      <p:nvGrpSpPr>
        <p:cNvPr id="1" name="Shape 281"/>
        <p:cNvGrpSpPr/>
        <p:nvPr/>
      </p:nvGrpSpPr>
      <p:grpSpPr>
        <a:xfrm>
          <a:off x="0" y="0"/>
          <a:ext cx="0" cy="0"/>
          <a:chOff x="0" y="0"/>
          <a:chExt cx="0" cy="0"/>
        </a:xfrm>
      </p:grpSpPr>
      <p:grpSp>
        <p:nvGrpSpPr>
          <p:cNvPr id="282" name="Google Shape;282;p5"/>
          <p:cNvGrpSpPr/>
          <p:nvPr/>
        </p:nvGrpSpPr>
        <p:grpSpPr>
          <a:xfrm>
            <a:off x="-30800" y="-86600"/>
            <a:ext cx="12253600" cy="7031200"/>
            <a:chOff x="-23100" y="-64950"/>
            <a:chExt cx="9190200" cy="5273400"/>
          </a:xfrm>
        </p:grpSpPr>
        <p:grpSp>
          <p:nvGrpSpPr>
            <p:cNvPr id="283" name="Google Shape;283;p5"/>
            <p:cNvGrpSpPr/>
            <p:nvPr/>
          </p:nvGrpSpPr>
          <p:grpSpPr>
            <a:xfrm>
              <a:off x="177488" y="-64950"/>
              <a:ext cx="8789025" cy="5273400"/>
              <a:chOff x="301475" y="-35850"/>
              <a:chExt cx="8789025" cy="5273400"/>
            </a:xfrm>
          </p:grpSpPr>
          <p:cxnSp>
            <p:nvCxnSpPr>
              <p:cNvPr id="284" name="Google Shape;284;p5"/>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5" name="Google Shape;285;p5"/>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6" name="Google Shape;286;p5"/>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7" name="Google Shape;287;p5"/>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8" name="Google Shape;288;p5"/>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89" name="Google Shape;289;p5"/>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0" name="Google Shape;290;p5"/>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1" name="Google Shape;291;p5"/>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2" name="Google Shape;292;p5"/>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3" name="Google Shape;293;p5"/>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4" name="Google Shape;294;p5"/>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5" name="Google Shape;295;p5"/>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6" name="Google Shape;296;p5"/>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7" name="Google Shape;297;p5"/>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8" name="Google Shape;298;p5"/>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99" name="Google Shape;299;p5"/>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0" name="Google Shape;300;p5"/>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1" name="Google Shape;301;p5"/>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2" name="Google Shape;302;p5"/>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3" name="Google Shape;303;p5"/>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4" name="Google Shape;304;p5"/>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05" name="Google Shape;305;p5"/>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306" name="Google Shape;306;p5"/>
            <p:cNvGrpSpPr/>
            <p:nvPr/>
          </p:nvGrpSpPr>
          <p:grpSpPr>
            <a:xfrm>
              <a:off x="-23100" y="237000"/>
              <a:ext cx="9190200" cy="4669500"/>
              <a:chOff x="-15350" y="307200"/>
              <a:chExt cx="9190200" cy="4669500"/>
            </a:xfrm>
          </p:grpSpPr>
          <p:cxnSp>
            <p:nvCxnSpPr>
              <p:cNvPr id="307" name="Google Shape;307;p5"/>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08" name="Google Shape;308;p5"/>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09" name="Google Shape;309;p5"/>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0" name="Google Shape;310;p5"/>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1" name="Google Shape;311;p5"/>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2" name="Google Shape;312;p5"/>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3" name="Google Shape;313;p5"/>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4" name="Google Shape;314;p5"/>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5" name="Google Shape;315;p5"/>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6" name="Google Shape;316;p5"/>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7" name="Google Shape;317;p5"/>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8" name="Google Shape;318;p5"/>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19" name="Google Shape;319;p5"/>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320" name="Google Shape;320;p5"/>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5"/>
          <p:cNvSpPr txBox="1">
            <a:spLocks noGrp="1"/>
          </p:cNvSpPr>
          <p:nvPr>
            <p:ph type="subTitle" idx="1"/>
          </p:nvPr>
        </p:nvSpPr>
        <p:spPr>
          <a:xfrm>
            <a:off x="1642733" y="4140200"/>
            <a:ext cx="3818800" cy="134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2" name="Google Shape;322;p5"/>
          <p:cNvSpPr txBox="1">
            <a:spLocks noGrp="1"/>
          </p:cNvSpPr>
          <p:nvPr>
            <p:ph type="subTitle" idx="2"/>
          </p:nvPr>
        </p:nvSpPr>
        <p:spPr>
          <a:xfrm>
            <a:off x="6730555" y="4140200"/>
            <a:ext cx="3818800" cy="134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3" name="Google Shape;323;p5"/>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4" name="Google Shape;324;p5"/>
          <p:cNvSpPr txBox="1">
            <a:spLocks noGrp="1"/>
          </p:cNvSpPr>
          <p:nvPr>
            <p:ph type="title" idx="3"/>
          </p:nvPr>
        </p:nvSpPr>
        <p:spPr>
          <a:xfrm>
            <a:off x="1642733" y="3632200"/>
            <a:ext cx="38188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25" name="Google Shape;325;p5"/>
          <p:cNvSpPr txBox="1">
            <a:spLocks noGrp="1"/>
          </p:cNvSpPr>
          <p:nvPr>
            <p:ph type="title" idx="4"/>
          </p:nvPr>
        </p:nvSpPr>
        <p:spPr>
          <a:xfrm>
            <a:off x="6730555" y="3632200"/>
            <a:ext cx="38188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grpSp>
        <p:nvGrpSpPr>
          <p:cNvPr id="326" name="Google Shape;326;p5"/>
          <p:cNvGrpSpPr/>
          <p:nvPr/>
        </p:nvGrpSpPr>
        <p:grpSpPr>
          <a:xfrm>
            <a:off x="73019" y="5650895"/>
            <a:ext cx="1384033" cy="1097293"/>
            <a:chOff x="54764" y="4238171"/>
            <a:chExt cx="1038025" cy="822970"/>
          </a:xfrm>
        </p:grpSpPr>
        <p:grpSp>
          <p:nvGrpSpPr>
            <p:cNvPr id="327" name="Google Shape;327;p5"/>
            <p:cNvGrpSpPr/>
            <p:nvPr/>
          </p:nvGrpSpPr>
          <p:grpSpPr>
            <a:xfrm flipH="1">
              <a:off x="54764" y="4238171"/>
              <a:ext cx="761234" cy="822970"/>
              <a:chOff x="3104675" y="2107113"/>
              <a:chExt cx="344325" cy="367775"/>
            </a:xfrm>
          </p:grpSpPr>
          <p:sp>
            <p:nvSpPr>
              <p:cNvPr id="328" name="Google Shape;328;p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 name="Google Shape;339;p5"/>
            <p:cNvGrpSpPr/>
            <p:nvPr/>
          </p:nvGrpSpPr>
          <p:grpSpPr>
            <a:xfrm flipH="1">
              <a:off x="758148" y="4691005"/>
              <a:ext cx="334641" cy="335140"/>
              <a:chOff x="5509978" y="545579"/>
              <a:chExt cx="345454" cy="351668"/>
            </a:xfrm>
          </p:grpSpPr>
          <p:sp>
            <p:nvSpPr>
              <p:cNvPr id="340" name="Google Shape;340;p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3" name="Google Shape;343;p5"/>
            <p:cNvGrpSpPr/>
            <p:nvPr/>
          </p:nvGrpSpPr>
          <p:grpSpPr>
            <a:xfrm flipH="1">
              <a:off x="522784" y="4319909"/>
              <a:ext cx="318871" cy="289600"/>
              <a:chOff x="1818475" y="2999863"/>
              <a:chExt cx="144025" cy="137525"/>
            </a:xfrm>
          </p:grpSpPr>
          <p:sp>
            <p:nvSpPr>
              <p:cNvPr id="344" name="Google Shape;344;p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7" name="Google Shape;347;p5"/>
          <p:cNvGrpSpPr/>
          <p:nvPr/>
        </p:nvGrpSpPr>
        <p:grpSpPr>
          <a:xfrm>
            <a:off x="10496629" y="119785"/>
            <a:ext cx="1563329" cy="1014979"/>
            <a:chOff x="7872471" y="89839"/>
            <a:chExt cx="1172497" cy="761234"/>
          </a:xfrm>
        </p:grpSpPr>
        <p:grpSp>
          <p:nvGrpSpPr>
            <p:cNvPr id="348" name="Google Shape;348;p5"/>
            <p:cNvGrpSpPr/>
            <p:nvPr/>
          </p:nvGrpSpPr>
          <p:grpSpPr>
            <a:xfrm rot="-5400000">
              <a:off x="8252866" y="58971"/>
              <a:ext cx="761234" cy="822970"/>
              <a:chOff x="3104675" y="2107113"/>
              <a:chExt cx="344325" cy="367775"/>
            </a:xfrm>
          </p:grpSpPr>
          <p:sp>
            <p:nvSpPr>
              <p:cNvPr id="349" name="Google Shape;349;p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 name="Google Shape;360;p5"/>
            <p:cNvGrpSpPr/>
            <p:nvPr/>
          </p:nvGrpSpPr>
          <p:grpSpPr>
            <a:xfrm>
              <a:off x="8089438" y="379455"/>
              <a:ext cx="334641" cy="335140"/>
              <a:chOff x="5509978" y="545579"/>
              <a:chExt cx="345454" cy="351668"/>
            </a:xfrm>
          </p:grpSpPr>
          <p:sp>
            <p:nvSpPr>
              <p:cNvPr id="361" name="Google Shape;361;p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 name="Google Shape;364;p5"/>
            <p:cNvGrpSpPr/>
            <p:nvPr/>
          </p:nvGrpSpPr>
          <p:grpSpPr>
            <a:xfrm>
              <a:off x="7872471" y="89859"/>
              <a:ext cx="318871" cy="289600"/>
              <a:chOff x="1818475" y="2999863"/>
              <a:chExt cx="144025" cy="137525"/>
            </a:xfrm>
          </p:grpSpPr>
          <p:sp>
            <p:nvSpPr>
              <p:cNvPr id="365" name="Google Shape;365;p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0543714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4"/>
        </a:solidFill>
        <a:effectLst/>
      </p:bgPr>
    </p:bg>
    <p:spTree>
      <p:nvGrpSpPr>
        <p:cNvPr id="1" name="Shape 368"/>
        <p:cNvGrpSpPr/>
        <p:nvPr/>
      </p:nvGrpSpPr>
      <p:grpSpPr>
        <a:xfrm>
          <a:off x="0" y="0"/>
          <a:ext cx="0" cy="0"/>
          <a:chOff x="0" y="0"/>
          <a:chExt cx="0" cy="0"/>
        </a:xfrm>
      </p:grpSpPr>
      <p:grpSp>
        <p:nvGrpSpPr>
          <p:cNvPr id="369" name="Google Shape;369;p6"/>
          <p:cNvGrpSpPr/>
          <p:nvPr/>
        </p:nvGrpSpPr>
        <p:grpSpPr>
          <a:xfrm>
            <a:off x="-30800" y="-86600"/>
            <a:ext cx="12253600" cy="7031200"/>
            <a:chOff x="-23100" y="-64950"/>
            <a:chExt cx="9190200" cy="5273400"/>
          </a:xfrm>
        </p:grpSpPr>
        <p:grpSp>
          <p:nvGrpSpPr>
            <p:cNvPr id="370" name="Google Shape;370;p6"/>
            <p:cNvGrpSpPr/>
            <p:nvPr/>
          </p:nvGrpSpPr>
          <p:grpSpPr>
            <a:xfrm>
              <a:off x="177488" y="-64950"/>
              <a:ext cx="8789025" cy="5273400"/>
              <a:chOff x="301475" y="-35850"/>
              <a:chExt cx="8789025" cy="5273400"/>
            </a:xfrm>
          </p:grpSpPr>
          <p:cxnSp>
            <p:nvCxnSpPr>
              <p:cNvPr id="371" name="Google Shape;371;p6"/>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2" name="Google Shape;372;p6"/>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3" name="Google Shape;373;p6"/>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4" name="Google Shape;374;p6"/>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5" name="Google Shape;375;p6"/>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6" name="Google Shape;376;p6"/>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7" name="Google Shape;377;p6"/>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8" name="Google Shape;378;p6"/>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79" name="Google Shape;379;p6"/>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0" name="Google Shape;380;p6"/>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1" name="Google Shape;381;p6"/>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2" name="Google Shape;382;p6"/>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3" name="Google Shape;383;p6"/>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4" name="Google Shape;384;p6"/>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5" name="Google Shape;385;p6"/>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6" name="Google Shape;386;p6"/>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7" name="Google Shape;387;p6"/>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8" name="Google Shape;388;p6"/>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89" name="Google Shape;389;p6"/>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90" name="Google Shape;390;p6"/>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91" name="Google Shape;391;p6"/>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392" name="Google Shape;392;p6"/>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393" name="Google Shape;393;p6"/>
            <p:cNvGrpSpPr/>
            <p:nvPr/>
          </p:nvGrpSpPr>
          <p:grpSpPr>
            <a:xfrm>
              <a:off x="-23100" y="237000"/>
              <a:ext cx="9190200" cy="4669500"/>
              <a:chOff x="-15350" y="307200"/>
              <a:chExt cx="9190200" cy="4669500"/>
            </a:xfrm>
          </p:grpSpPr>
          <p:cxnSp>
            <p:nvCxnSpPr>
              <p:cNvPr id="394" name="Google Shape;394;p6"/>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5" name="Google Shape;395;p6"/>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6" name="Google Shape;396;p6"/>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7" name="Google Shape;397;p6"/>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8" name="Google Shape;398;p6"/>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399" name="Google Shape;399;p6"/>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0" name="Google Shape;400;p6"/>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1" name="Google Shape;401;p6"/>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2" name="Google Shape;402;p6"/>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3" name="Google Shape;403;p6"/>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4" name="Google Shape;404;p6"/>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5" name="Google Shape;405;p6"/>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06" name="Google Shape;406;p6"/>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407" name="Google Shape;407;p6"/>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 name="Google Shape;408;p6"/>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09" name="Google Shape;409;p6"/>
          <p:cNvGrpSpPr/>
          <p:nvPr/>
        </p:nvGrpSpPr>
        <p:grpSpPr>
          <a:xfrm>
            <a:off x="73019" y="5650895"/>
            <a:ext cx="1384033" cy="1097293"/>
            <a:chOff x="54764" y="4238171"/>
            <a:chExt cx="1038025" cy="822970"/>
          </a:xfrm>
        </p:grpSpPr>
        <p:grpSp>
          <p:nvGrpSpPr>
            <p:cNvPr id="410" name="Google Shape;410;p6"/>
            <p:cNvGrpSpPr/>
            <p:nvPr/>
          </p:nvGrpSpPr>
          <p:grpSpPr>
            <a:xfrm flipH="1">
              <a:off x="54764" y="4238171"/>
              <a:ext cx="761234" cy="822970"/>
              <a:chOff x="3104675" y="2107113"/>
              <a:chExt cx="344325" cy="367775"/>
            </a:xfrm>
          </p:grpSpPr>
          <p:sp>
            <p:nvSpPr>
              <p:cNvPr id="411" name="Google Shape;411;p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 name="Google Shape;422;p6"/>
            <p:cNvGrpSpPr/>
            <p:nvPr/>
          </p:nvGrpSpPr>
          <p:grpSpPr>
            <a:xfrm flipH="1">
              <a:off x="758148" y="4691005"/>
              <a:ext cx="334641" cy="335140"/>
              <a:chOff x="5509978" y="545579"/>
              <a:chExt cx="345454" cy="351668"/>
            </a:xfrm>
          </p:grpSpPr>
          <p:sp>
            <p:nvSpPr>
              <p:cNvPr id="423" name="Google Shape;423;p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 name="Google Shape;426;p6"/>
            <p:cNvGrpSpPr/>
            <p:nvPr/>
          </p:nvGrpSpPr>
          <p:grpSpPr>
            <a:xfrm flipH="1">
              <a:off x="522784" y="4319909"/>
              <a:ext cx="318871" cy="289600"/>
              <a:chOff x="1818475" y="2999863"/>
              <a:chExt cx="144025" cy="137525"/>
            </a:xfrm>
          </p:grpSpPr>
          <p:sp>
            <p:nvSpPr>
              <p:cNvPr id="427" name="Google Shape;427;p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30" name="Google Shape;430;p6"/>
          <p:cNvGrpSpPr/>
          <p:nvPr/>
        </p:nvGrpSpPr>
        <p:grpSpPr>
          <a:xfrm>
            <a:off x="10496629" y="119785"/>
            <a:ext cx="1563329" cy="1014979"/>
            <a:chOff x="7872471" y="89839"/>
            <a:chExt cx="1172497" cy="761234"/>
          </a:xfrm>
        </p:grpSpPr>
        <p:grpSp>
          <p:nvGrpSpPr>
            <p:cNvPr id="431" name="Google Shape;431;p6"/>
            <p:cNvGrpSpPr/>
            <p:nvPr/>
          </p:nvGrpSpPr>
          <p:grpSpPr>
            <a:xfrm rot="-5400000">
              <a:off x="8252866" y="58971"/>
              <a:ext cx="761234" cy="822970"/>
              <a:chOff x="3104675" y="2107113"/>
              <a:chExt cx="344325" cy="367775"/>
            </a:xfrm>
          </p:grpSpPr>
          <p:sp>
            <p:nvSpPr>
              <p:cNvPr id="432" name="Google Shape;432;p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 name="Google Shape;443;p6"/>
            <p:cNvGrpSpPr/>
            <p:nvPr/>
          </p:nvGrpSpPr>
          <p:grpSpPr>
            <a:xfrm>
              <a:off x="8089438" y="379455"/>
              <a:ext cx="334641" cy="335140"/>
              <a:chOff x="5509978" y="545579"/>
              <a:chExt cx="345454" cy="351668"/>
            </a:xfrm>
          </p:grpSpPr>
          <p:sp>
            <p:nvSpPr>
              <p:cNvPr id="444" name="Google Shape;444;p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7" name="Google Shape;447;p6"/>
            <p:cNvGrpSpPr/>
            <p:nvPr/>
          </p:nvGrpSpPr>
          <p:grpSpPr>
            <a:xfrm>
              <a:off x="7872471" y="89859"/>
              <a:ext cx="318871" cy="289600"/>
              <a:chOff x="1818475" y="2999863"/>
              <a:chExt cx="144025" cy="137525"/>
            </a:xfrm>
          </p:grpSpPr>
          <p:sp>
            <p:nvSpPr>
              <p:cNvPr id="448" name="Google Shape;448;p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7958263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4"/>
        </a:solidFill>
        <a:effectLst/>
      </p:bgPr>
    </p:bg>
    <p:spTree>
      <p:nvGrpSpPr>
        <p:cNvPr id="1" name="Shape 451"/>
        <p:cNvGrpSpPr/>
        <p:nvPr/>
      </p:nvGrpSpPr>
      <p:grpSpPr>
        <a:xfrm>
          <a:off x="0" y="0"/>
          <a:ext cx="0" cy="0"/>
          <a:chOff x="0" y="0"/>
          <a:chExt cx="0" cy="0"/>
        </a:xfrm>
      </p:grpSpPr>
      <p:grpSp>
        <p:nvGrpSpPr>
          <p:cNvPr id="452" name="Google Shape;452;p7"/>
          <p:cNvGrpSpPr/>
          <p:nvPr/>
        </p:nvGrpSpPr>
        <p:grpSpPr>
          <a:xfrm>
            <a:off x="-30800" y="-86600"/>
            <a:ext cx="12253600" cy="7031200"/>
            <a:chOff x="-23100" y="-64950"/>
            <a:chExt cx="9190200" cy="5273400"/>
          </a:xfrm>
        </p:grpSpPr>
        <p:grpSp>
          <p:nvGrpSpPr>
            <p:cNvPr id="453" name="Google Shape;453;p7"/>
            <p:cNvGrpSpPr/>
            <p:nvPr/>
          </p:nvGrpSpPr>
          <p:grpSpPr>
            <a:xfrm>
              <a:off x="177488" y="-64950"/>
              <a:ext cx="8789025" cy="5273400"/>
              <a:chOff x="301475" y="-35850"/>
              <a:chExt cx="8789025" cy="5273400"/>
            </a:xfrm>
          </p:grpSpPr>
          <p:cxnSp>
            <p:nvCxnSpPr>
              <p:cNvPr id="454" name="Google Shape;454;p7"/>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5" name="Google Shape;455;p7"/>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6" name="Google Shape;456;p7"/>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7" name="Google Shape;457;p7"/>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8" name="Google Shape;458;p7"/>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59" name="Google Shape;459;p7"/>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0" name="Google Shape;460;p7"/>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1" name="Google Shape;461;p7"/>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2" name="Google Shape;462;p7"/>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3" name="Google Shape;463;p7"/>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4" name="Google Shape;464;p7"/>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5" name="Google Shape;465;p7"/>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6" name="Google Shape;466;p7"/>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7" name="Google Shape;467;p7"/>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8" name="Google Shape;468;p7"/>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69" name="Google Shape;469;p7"/>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0" name="Google Shape;470;p7"/>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1" name="Google Shape;471;p7"/>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2" name="Google Shape;472;p7"/>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3" name="Google Shape;473;p7"/>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4" name="Google Shape;474;p7"/>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475" name="Google Shape;475;p7"/>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476" name="Google Shape;476;p7"/>
            <p:cNvGrpSpPr/>
            <p:nvPr/>
          </p:nvGrpSpPr>
          <p:grpSpPr>
            <a:xfrm>
              <a:off x="-23100" y="237000"/>
              <a:ext cx="9190200" cy="4669500"/>
              <a:chOff x="-15350" y="307200"/>
              <a:chExt cx="9190200" cy="4669500"/>
            </a:xfrm>
          </p:grpSpPr>
          <p:cxnSp>
            <p:nvCxnSpPr>
              <p:cNvPr id="477" name="Google Shape;477;p7"/>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78" name="Google Shape;478;p7"/>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79" name="Google Shape;479;p7"/>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0" name="Google Shape;480;p7"/>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1" name="Google Shape;481;p7"/>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2" name="Google Shape;482;p7"/>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3" name="Google Shape;483;p7"/>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4" name="Google Shape;484;p7"/>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5" name="Google Shape;485;p7"/>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6" name="Google Shape;486;p7"/>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7" name="Google Shape;487;p7"/>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8" name="Google Shape;488;p7"/>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489" name="Google Shape;489;p7"/>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490" name="Google Shape;490;p7"/>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1" name="Google Shape;491;p7"/>
          <p:cNvSpPr txBox="1">
            <a:spLocks noGrp="1"/>
          </p:cNvSpPr>
          <p:nvPr>
            <p:ph type="title"/>
          </p:nvPr>
        </p:nvSpPr>
        <p:spPr>
          <a:xfrm>
            <a:off x="960000" y="1498600"/>
            <a:ext cx="62544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92" name="Google Shape;492;p7"/>
          <p:cNvSpPr txBox="1">
            <a:spLocks noGrp="1"/>
          </p:cNvSpPr>
          <p:nvPr>
            <p:ph type="body" idx="1"/>
          </p:nvPr>
        </p:nvSpPr>
        <p:spPr>
          <a:xfrm>
            <a:off x="960000" y="2555400"/>
            <a:ext cx="6254400" cy="28040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chemeClr val="accent3"/>
              </a:buClr>
              <a:buSzPts val="800"/>
              <a:buFont typeface="Open Sans"/>
              <a:buChar char="●"/>
              <a:defRPr sz="1867">
                <a:solidFill>
                  <a:srgbClr val="434343"/>
                </a:solidFill>
              </a:defRPr>
            </a:lvl1pPr>
            <a:lvl2pPr marL="1219170" lvl="1" indent="-372524" rtl="0">
              <a:lnSpc>
                <a:spcPct val="100000"/>
              </a:lnSpc>
              <a:spcBef>
                <a:spcPts val="0"/>
              </a:spcBef>
              <a:spcAft>
                <a:spcPts val="0"/>
              </a:spcAft>
              <a:buClr>
                <a:srgbClr val="999999"/>
              </a:buClr>
              <a:buSzPts val="800"/>
              <a:buFont typeface="Open Sans"/>
              <a:buChar char="○"/>
              <a:defRPr>
                <a:solidFill>
                  <a:srgbClr val="434343"/>
                </a:solidFill>
              </a:defRPr>
            </a:lvl2pPr>
            <a:lvl3pPr marL="1828754" lvl="2" indent="-372524" rtl="0">
              <a:lnSpc>
                <a:spcPct val="100000"/>
              </a:lnSpc>
              <a:spcBef>
                <a:spcPts val="0"/>
              </a:spcBef>
              <a:spcAft>
                <a:spcPts val="0"/>
              </a:spcAft>
              <a:buClr>
                <a:srgbClr val="999999"/>
              </a:buClr>
              <a:buSzPts val="800"/>
              <a:buFont typeface="Open Sans"/>
              <a:buChar char="■"/>
              <a:defRPr>
                <a:solidFill>
                  <a:srgbClr val="434343"/>
                </a:solidFill>
              </a:defRPr>
            </a:lvl3pPr>
            <a:lvl4pPr marL="2438339" lvl="3" indent="-372524" rtl="0">
              <a:lnSpc>
                <a:spcPct val="100000"/>
              </a:lnSpc>
              <a:spcBef>
                <a:spcPts val="0"/>
              </a:spcBef>
              <a:spcAft>
                <a:spcPts val="0"/>
              </a:spcAft>
              <a:buClr>
                <a:srgbClr val="999999"/>
              </a:buClr>
              <a:buSzPts val="800"/>
              <a:buFont typeface="Open Sans"/>
              <a:buChar char="●"/>
              <a:defRPr>
                <a:solidFill>
                  <a:srgbClr val="434343"/>
                </a:solidFill>
              </a:defRPr>
            </a:lvl4pPr>
            <a:lvl5pPr marL="3047924" lvl="4" indent="-406390" rtl="0">
              <a:lnSpc>
                <a:spcPct val="100000"/>
              </a:lnSpc>
              <a:spcBef>
                <a:spcPts val="0"/>
              </a:spcBef>
              <a:spcAft>
                <a:spcPts val="0"/>
              </a:spcAft>
              <a:buClr>
                <a:srgbClr val="999999"/>
              </a:buClr>
              <a:buSzPts val="1200"/>
              <a:buFont typeface="Open Sans"/>
              <a:buChar char="○"/>
              <a:defRPr>
                <a:solidFill>
                  <a:srgbClr val="434343"/>
                </a:solidFill>
              </a:defRPr>
            </a:lvl5pPr>
            <a:lvl6pPr marL="3657509" lvl="5" indent="-406390" rtl="0">
              <a:lnSpc>
                <a:spcPct val="100000"/>
              </a:lnSpc>
              <a:spcBef>
                <a:spcPts val="0"/>
              </a:spcBef>
              <a:spcAft>
                <a:spcPts val="0"/>
              </a:spcAft>
              <a:buClr>
                <a:srgbClr val="999999"/>
              </a:buClr>
              <a:buSzPts val="1200"/>
              <a:buFont typeface="Open Sans"/>
              <a:buChar char="■"/>
              <a:defRPr>
                <a:solidFill>
                  <a:srgbClr val="434343"/>
                </a:solidFill>
              </a:defRPr>
            </a:lvl6pPr>
            <a:lvl7pPr marL="4267093" lvl="6" indent="-364058" rtl="0">
              <a:lnSpc>
                <a:spcPct val="100000"/>
              </a:lnSpc>
              <a:spcBef>
                <a:spcPts val="0"/>
              </a:spcBef>
              <a:spcAft>
                <a:spcPts val="0"/>
              </a:spcAft>
              <a:buClr>
                <a:srgbClr val="999999"/>
              </a:buClr>
              <a:buSzPts val="700"/>
              <a:buFont typeface="Open Sans"/>
              <a:buChar char="●"/>
              <a:defRPr>
                <a:solidFill>
                  <a:srgbClr val="434343"/>
                </a:solidFill>
              </a:defRPr>
            </a:lvl7pPr>
            <a:lvl8pPr marL="4876678" lvl="7" indent="-364058" rtl="0">
              <a:lnSpc>
                <a:spcPct val="100000"/>
              </a:lnSpc>
              <a:spcBef>
                <a:spcPts val="0"/>
              </a:spcBef>
              <a:spcAft>
                <a:spcPts val="0"/>
              </a:spcAft>
              <a:buClr>
                <a:srgbClr val="999999"/>
              </a:buClr>
              <a:buSzPts val="700"/>
              <a:buFont typeface="Open Sans"/>
              <a:buChar char="○"/>
              <a:defRPr>
                <a:solidFill>
                  <a:srgbClr val="434343"/>
                </a:solidFill>
              </a:defRPr>
            </a:lvl8pPr>
            <a:lvl9pPr marL="5486263" lvl="8" indent="-355591" rtl="0">
              <a:lnSpc>
                <a:spcPct val="100000"/>
              </a:lnSpc>
              <a:spcBef>
                <a:spcPts val="0"/>
              </a:spcBef>
              <a:spcAft>
                <a:spcPts val="0"/>
              </a:spcAft>
              <a:buClr>
                <a:srgbClr val="999999"/>
              </a:buClr>
              <a:buSzPts val="600"/>
              <a:buFont typeface="Open Sans"/>
              <a:buChar char="■"/>
              <a:defRPr>
                <a:solidFill>
                  <a:srgbClr val="434343"/>
                </a:solidFill>
              </a:defRPr>
            </a:lvl9pPr>
          </a:lstStyle>
          <a:p>
            <a:endParaRPr/>
          </a:p>
        </p:txBody>
      </p:sp>
      <p:grpSp>
        <p:nvGrpSpPr>
          <p:cNvPr id="493" name="Google Shape;493;p7"/>
          <p:cNvGrpSpPr/>
          <p:nvPr/>
        </p:nvGrpSpPr>
        <p:grpSpPr>
          <a:xfrm flipH="1">
            <a:off x="10705425" y="5650895"/>
            <a:ext cx="1384033" cy="1097293"/>
            <a:chOff x="54764" y="4238171"/>
            <a:chExt cx="1038025" cy="822970"/>
          </a:xfrm>
        </p:grpSpPr>
        <p:grpSp>
          <p:nvGrpSpPr>
            <p:cNvPr id="494" name="Google Shape;494;p7"/>
            <p:cNvGrpSpPr/>
            <p:nvPr/>
          </p:nvGrpSpPr>
          <p:grpSpPr>
            <a:xfrm flipH="1">
              <a:off x="54764" y="4238171"/>
              <a:ext cx="761234" cy="822970"/>
              <a:chOff x="3104675" y="2107113"/>
              <a:chExt cx="344325" cy="367775"/>
            </a:xfrm>
          </p:grpSpPr>
          <p:sp>
            <p:nvSpPr>
              <p:cNvPr id="495" name="Google Shape;495;p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6" name="Google Shape;506;p7"/>
            <p:cNvGrpSpPr/>
            <p:nvPr/>
          </p:nvGrpSpPr>
          <p:grpSpPr>
            <a:xfrm flipH="1">
              <a:off x="758148" y="4691005"/>
              <a:ext cx="334641" cy="335140"/>
              <a:chOff x="5509978" y="545579"/>
              <a:chExt cx="345454" cy="351668"/>
            </a:xfrm>
          </p:grpSpPr>
          <p:sp>
            <p:nvSpPr>
              <p:cNvPr id="507" name="Google Shape;507;p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0" name="Google Shape;510;p7"/>
            <p:cNvGrpSpPr/>
            <p:nvPr/>
          </p:nvGrpSpPr>
          <p:grpSpPr>
            <a:xfrm flipH="1">
              <a:off x="522784" y="4319909"/>
              <a:ext cx="318871" cy="289600"/>
              <a:chOff x="1818475" y="2999863"/>
              <a:chExt cx="144025" cy="137525"/>
            </a:xfrm>
          </p:grpSpPr>
          <p:sp>
            <p:nvSpPr>
              <p:cNvPr id="511" name="Google Shape;511;p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14" name="Google Shape;514;p7"/>
          <p:cNvGrpSpPr/>
          <p:nvPr/>
        </p:nvGrpSpPr>
        <p:grpSpPr>
          <a:xfrm>
            <a:off x="102520" y="119786"/>
            <a:ext cx="1563329" cy="1223775"/>
            <a:chOff x="54764" y="89839"/>
            <a:chExt cx="1172497" cy="917831"/>
          </a:xfrm>
        </p:grpSpPr>
        <p:grpSp>
          <p:nvGrpSpPr>
            <p:cNvPr id="515" name="Google Shape;515;p7"/>
            <p:cNvGrpSpPr/>
            <p:nvPr/>
          </p:nvGrpSpPr>
          <p:grpSpPr>
            <a:xfrm rot="5400000" flipH="1">
              <a:off x="85632" y="58971"/>
              <a:ext cx="761234" cy="822970"/>
              <a:chOff x="3104675" y="2107113"/>
              <a:chExt cx="344325" cy="367775"/>
            </a:xfrm>
          </p:grpSpPr>
          <p:sp>
            <p:nvSpPr>
              <p:cNvPr id="516" name="Google Shape;516;p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7" name="Google Shape;527;p7"/>
            <p:cNvGrpSpPr/>
            <p:nvPr/>
          </p:nvGrpSpPr>
          <p:grpSpPr>
            <a:xfrm>
              <a:off x="239779" y="672530"/>
              <a:ext cx="334641" cy="335140"/>
              <a:chOff x="5509978" y="545579"/>
              <a:chExt cx="345454" cy="351668"/>
            </a:xfrm>
          </p:grpSpPr>
          <p:sp>
            <p:nvSpPr>
              <p:cNvPr id="528" name="Google Shape;528;p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 name="Google Shape;531;p7"/>
            <p:cNvGrpSpPr/>
            <p:nvPr/>
          </p:nvGrpSpPr>
          <p:grpSpPr>
            <a:xfrm flipH="1">
              <a:off x="908390" y="89859"/>
              <a:ext cx="318871" cy="289600"/>
              <a:chOff x="1818475" y="2999863"/>
              <a:chExt cx="144025" cy="137525"/>
            </a:xfrm>
          </p:grpSpPr>
          <p:sp>
            <p:nvSpPr>
              <p:cNvPr id="532" name="Google Shape;532;p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6829580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4"/>
        </a:solidFill>
        <a:effectLst/>
      </p:bgPr>
    </p:bg>
    <p:spTree>
      <p:nvGrpSpPr>
        <p:cNvPr id="1" name="Shape 535"/>
        <p:cNvGrpSpPr/>
        <p:nvPr/>
      </p:nvGrpSpPr>
      <p:grpSpPr>
        <a:xfrm>
          <a:off x="0" y="0"/>
          <a:ext cx="0" cy="0"/>
          <a:chOff x="0" y="0"/>
          <a:chExt cx="0" cy="0"/>
        </a:xfrm>
      </p:grpSpPr>
      <p:grpSp>
        <p:nvGrpSpPr>
          <p:cNvPr id="536" name="Google Shape;536;p8"/>
          <p:cNvGrpSpPr/>
          <p:nvPr/>
        </p:nvGrpSpPr>
        <p:grpSpPr>
          <a:xfrm>
            <a:off x="-30800" y="-86600"/>
            <a:ext cx="12253600" cy="7031200"/>
            <a:chOff x="-23100" y="-64950"/>
            <a:chExt cx="9190200" cy="5273400"/>
          </a:xfrm>
        </p:grpSpPr>
        <p:grpSp>
          <p:nvGrpSpPr>
            <p:cNvPr id="537" name="Google Shape;537;p8"/>
            <p:cNvGrpSpPr/>
            <p:nvPr/>
          </p:nvGrpSpPr>
          <p:grpSpPr>
            <a:xfrm>
              <a:off x="177488" y="-64950"/>
              <a:ext cx="8789025" cy="5273400"/>
              <a:chOff x="301475" y="-35850"/>
              <a:chExt cx="8789025" cy="5273400"/>
            </a:xfrm>
          </p:grpSpPr>
          <p:cxnSp>
            <p:nvCxnSpPr>
              <p:cNvPr id="538" name="Google Shape;538;p8"/>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39" name="Google Shape;539;p8"/>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0" name="Google Shape;540;p8"/>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1" name="Google Shape;541;p8"/>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2" name="Google Shape;542;p8"/>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3" name="Google Shape;543;p8"/>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4" name="Google Shape;544;p8"/>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5" name="Google Shape;545;p8"/>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6" name="Google Shape;546;p8"/>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7" name="Google Shape;547;p8"/>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8" name="Google Shape;548;p8"/>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49" name="Google Shape;549;p8"/>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0" name="Google Shape;550;p8"/>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1" name="Google Shape;551;p8"/>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2" name="Google Shape;552;p8"/>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3" name="Google Shape;553;p8"/>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4" name="Google Shape;554;p8"/>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5" name="Google Shape;555;p8"/>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6" name="Google Shape;556;p8"/>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7" name="Google Shape;557;p8"/>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8" name="Google Shape;558;p8"/>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559" name="Google Shape;559;p8"/>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560" name="Google Shape;560;p8"/>
            <p:cNvGrpSpPr/>
            <p:nvPr/>
          </p:nvGrpSpPr>
          <p:grpSpPr>
            <a:xfrm>
              <a:off x="-23100" y="237000"/>
              <a:ext cx="9190200" cy="4669500"/>
              <a:chOff x="-15350" y="307200"/>
              <a:chExt cx="9190200" cy="4669500"/>
            </a:xfrm>
          </p:grpSpPr>
          <p:cxnSp>
            <p:nvCxnSpPr>
              <p:cNvPr id="561" name="Google Shape;561;p8"/>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2" name="Google Shape;562;p8"/>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3" name="Google Shape;563;p8"/>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4" name="Google Shape;564;p8"/>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5" name="Google Shape;565;p8"/>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6" name="Google Shape;566;p8"/>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7" name="Google Shape;567;p8"/>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8" name="Google Shape;568;p8"/>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69" name="Google Shape;569;p8"/>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0" name="Google Shape;570;p8"/>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1" name="Google Shape;571;p8"/>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2" name="Google Shape;572;p8"/>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573" name="Google Shape;573;p8"/>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574" name="Google Shape;574;p8"/>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5" name="Google Shape;575;p8"/>
          <p:cNvSpPr txBox="1">
            <a:spLocks noGrp="1"/>
          </p:cNvSpPr>
          <p:nvPr>
            <p:ph type="title"/>
          </p:nvPr>
        </p:nvSpPr>
        <p:spPr>
          <a:xfrm>
            <a:off x="1304433" y="1742800"/>
            <a:ext cx="95832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10666"/>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grpSp>
        <p:nvGrpSpPr>
          <p:cNvPr id="576" name="Google Shape;576;p8"/>
          <p:cNvGrpSpPr/>
          <p:nvPr/>
        </p:nvGrpSpPr>
        <p:grpSpPr>
          <a:xfrm flipH="1">
            <a:off x="10120058" y="5349911"/>
            <a:ext cx="1384033" cy="1097293"/>
            <a:chOff x="54764" y="4238171"/>
            <a:chExt cx="1038025" cy="822970"/>
          </a:xfrm>
        </p:grpSpPr>
        <p:grpSp>
          <p:nvGrpSpPr>
            <p:cNvPr id="577" name="Google Shape;577;p8"/>
            <p:cNvGrpSpPr/>
            <p:nvPr/>
          </p:nvGrpSpPr>
          <p:grpSpPr>
            <a:xfrm flipH="1">
              <a:off x="54764" y="4238171"/>
              <a:ext cx="761234" cy="822970"/>
              <a:chOff x="3104675" y="2107113"/>
              <a:chExt cx="344325" cy="367775"/>
            </a:xfrm>
          </p:grpSpPr>
          <p:sp>
            <p:nvSpPr>
              <p:cNvPr id="578" name="Google Shape;578;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9" name="Google Shape;589;p8"/>
            <p:cNvGrpSpPr/>
            <p:nvPr/>
          </p:nvGrpSpPr>
          <p:grpSpPr>
            <a:xfrm flipH="1">
              <a:off x="758148" y="4691005"/>
              <a:ext cx="334641" cy="335140"/>
              <a:chOff x="5509978" y="545579"/>
              <a:chExt cx="345454" cy="351668"/>
            </a:xfrm>
          </p:grpSpPr>
          <p:sp>
            <p:nvSpPr>
              <p:cNvPr id="590" name="Google Shape;590;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3" name="Google Shape;593;p8"/>
            <p:cNvGrpSpPr/>
            <p:nvPr/>
          </p:nvGrpSpPr>
          <p:grpSpPr>
            <a:xfrm flipH="1">
              <a:off x="522784" y="4319909"/>
              <a:ext cx="318871" cy="289600"/>
              <a:chOff x="1818475" y="2999863"/>
              <a:chExt cx="144025" cy="137525"/>
            </a:xfrm>
          </p:grpSpPr>
          <p:sp>
            <p:nvSpPr>
              <p:cNvPr id="594" name="Google Shape;594;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97" name="Google Shape;597;p8"/>
          <p:cNvGrpSpPr/>
          <p:nvPr/>
        </p:nvGrpSpPr>
        <p:grpSpPr>
          <a:xfrm flipH="1">
            <a:off x="710753" y="410768"/>
            <a:ext cx="1563329" cy="1014979"/>
            <a:chOff x="7872471" y="89839"/>
            <a:chExt cx="1172497" cy="761234"/>
          </a:xfrm>
        </p:grpSpPr>
        <p:grpSp>
          <p:nvGrpSpPr>
            <p:cNvPr id="598" name="Google Shape;598;p8"/>
            <p:cNvGrpSpPr/>
            <p:nvPr/>
          </p:nvGrpSpPr>
          <p:grpSpPr>
            <a:xfrm rot="-5400000">
              <a:off x="8252866" y="58971"/>
              <a:ext cx="761234" cy="822970"/>
              <a:chOff x="3104675" y="2107113"/>
              <a:chExt cx="344325" cy="367775"/>
            </a:xfrm>
          </p:grpSpPr>
          <p:sp>
            <p:nvSpPr>
              <p:cNvPr id="599" name="Google Shape;599;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0" name="Google Shape;610;p8"/>
            <p:cNvGrpSpPr/>
            <p:nvPr/>
          </p:nvGrpSpPr>
          <p:grpSpPr>
            <a:xfrm>
              <a:off x="8089438" y="379455"/>
              <a:ext cx="334641" cy="335140"/>
              <a:chOff x="5509978" y="545579"/>
              <a:chExt cx="345454" cy="351668"/>
            </a:xfrm>
          </p:grpSpPr>
          <p:sp>
            <p:nvSpPr>
              <p:cNvPr id="611" name="Google Shape;611;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4" name="Google Shape;614;p8"/>
            <p:cNvGrpSpPr/>
            <p:nvPr/>
          </p:nvGrpSpPr>
          <p:grpSpPr>
            <a:xfrm>
              <a:off x="7872471" y="89859"/>
              <a:ext cx="318871" cy="289600"/>
              <a:chOff x="1818475" y="2999863"/>
              <a:chExt cx="144025" cy="137525"/>
            </a:xfrm>
          </p:grpSpPr>
          <p:sp>
            <p:nvSpPr>
              <p:cNvPr id="615" name="Google Shape;615;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18" name="Google Shape;618;p8"/>
          <p:cNvGrpSpPr/>
          <p:nvPr/>
        </p:nvGrpSpPr>
        <p:grpSpPr>
          <a:xfrm>
            <a:off x="710753" y="5349911"/>
            <a:ext cx="1384033" cy="1097293"/>
            <a:chOff x="54764" y="4238171"/>
            <a:chExt cx="1038025" cy="822970"/>
          </a:xfrm>
        </p:grpSpPr>
        <p:grpSp>
          <p:nvGrpSpPr>
            <p:cNvPr id="619" name="Google Shape;619;p8"/>
            <p:cNvGrpSpPr/>
            <p:nvPr/>
          </p:nvGrpSpPr>
          <p:grpSpPr>
            <a:xfrm flipH="1">
              <a:off x="54764" y="4238171"/>
              <a:ext cx="761234" cy="822970"/>
              <a:chOff x="3104675" y="2107113"/>
              <a:chExt cx="344325" cy="367775"/>
            </a:xfrm>
          </p:grpSpPr>
          <p:sp>
            <p:nvSpPr>
              <p:cNvPr id="620" name="Google Shape;620;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1" name="Google Shape;631;p8"/>
            <p:cNvGrpSpPr/>
            <p:nvPr/>
          </p:nvGrpSpPr>
          <p:grpSpPr>
            <a:xfrm flipH="1">
              <a:off x="758148" y="4691005"/>
              <a:ext cx="334641" cy="335140"/>
              <a:chOff x="5509978" y="545579"/>
              <a:chExt cx="345454" cy="351668"/>
            </a:xfrm>
          </p:grpSpPr>
          <p:sp>
            <p:nvSpPr>
              <p:cNvPr id="632" name="Google Shape;632;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5" name="Google Shape;635;p8"/>
            <p:cNvGrpSpPr/>
            <p:nvPr/>
          </p:nvGrpSpPr>
          <p:grpSpPr>
            <a:xfrm flipH="1">
              <a:off x="522784" y="4319909"/>
              <a:ext cx="318871" cy="289600"/>
              <a:chOff x="1818475" y="2999863"/>
              <a:chExt cx="144025" cy="137525"/>
            </a:xfrm>
          </p:grpSpPr>
          <p:sp>
            <p:nvSpPr>
              <p:cNvPr id="636" name="Google Shape;636;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39" name="Google Shape;639;p8"/>
          <p:cNvGrpSpPr/>
          <p:nvPr/>
        </p:nvGrpSpPr>
        <p:grpSpPr>
          <a:xfrm>
            <a:off x="9940762" y="410768"/>
            <a:ext cx="1563329" cy="1014979"/>
            <a:chOff x="7872471" y="89839"/>
            <a:chExt cx="1172497" cy="761234"/>
          </a:xfrm>
        </p:grpSpPr>
        <p:grpSp>
          <p:nvGrpSpPr>
            <p:cNvPr id="640" name="Google Shape;640;p8"/>
            <p:cNvGrpSpPr/>
            <p:nvPr/>
          </p:nvGrpSpPr>
          <p:grpSpPr>
            <a:xfrm rot="-5400000">
              <a:off x="8252866" y="58971"/>
              <a:ext cx="761234" cy="822970"/>
              <a:chOff x="3104675" y="2107113"/>
              <a:chExt cx="344325" cy="367775"/>
            </a:xfrm>
          </p:grpSpPr>
          <p:sp>
            <p:nvSpPr>
              <p:cNvPr id="641" name="Google Shape;641;p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2" name="Google Shape;652;p8"/>
            <p:cNvGrpSpPr/>
            <p:nvPr/>
          </p:nvGrpSpPr>
          <p:grpSpPr>
            <a:xfrm>
              <a:off x="8089438" y="379455"/>
              <a:ext cx="334641" cy="335140"/>
              <a:chOff x="5509978" y="545579"/>
              <a:chExt cx="345454" cy="351668"/>
            </a:xfrm>
          </p:grpSpPr>
          <p:sp>
            <p:nvSpPr>
              <p:cNvPr id="653" name="Google Shape;653;p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6" name="Google Shape;656;p8"/>
            <p:cNvGrpSpPr/>
            <p:nvPr/>
          </p:nvGrpSpPr>
          <p:grpSpPr>
            <a:xfrm>
              <a:off x="7872471" y="89859"/>
              <a:ext cx="318871" cy="289600"/>
              <a:chOff x="1818475" y="2999863"/>
              <a:chExt cx="144025" cy="137525"/>
            </a:xfrm>
          </p:grpSpPr>
          <p:sp>
            <p:nvSpPr>
              <p:cNvPr id="657" name="Google Shape;657;p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544138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78" indent="0">
              <a:buNone/>
              <a:defRPr sz="1800">
                <a:solidFill>
                  <a:schemeClr val="tx1">
                    <a:tint val="75000"/>
                  </a:schemeClr>
                </a:solidFill>
              </a:defRPr>
            </a:lvl2pPr>
            <a:lvl3pPr marL="914354"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2"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5811039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4"/>
        </a:solidFill>
        <a:effectLst/>
      </p:bgPr>
    </p:bg>
    <p:spTree>
      <p:nvGrpSpPr>
        <p:cNvPr id="1" name="Shape 746"/>
        <p:cNvGrpSpPr/>
        <p:nvPr/>
      </p:nvGrpSpPr>
      <p:grpSpPr>
        <a:xfrm>
          <a:off x="0" y="0"/>
          <a:ext cx="0" cy="0"/>
          <a:chOff x="0" y="0"/>
          <a:chExt cx="0" cy="0"/>
        </a:xfrm>
      </p:grpSpPr>
      <p:grpSp>
        <p:nvGrpSpPr>
          <p:cNvPr id="747" name="Google Shape;747;p11"/>
          <p:cNvGrpSpPr/>
          <p:nvPr/>
        </p:nvGrpSpPr>
        <p:grpSpPr>
          <a:xfrm>
            <a:off x="-30800" y="-86600"/>
            <a:ext cx="12253600" cy="7031200"/>
            <a:chOff x="-23100" y="-64950"/>
            <a:chExt cx="9190200" cy="5273400"/>
          </a:xfrm>
        </p:grpSpPr>
        <p:grpSp>
          <p:nvGrpSpPr>
            <p:cNvPr id="748" name="Google Shape;748;p11"/>
            <p:cNvGrpSpPr/>
            <p:nvPr/>
          </p:nvGrpSpPr>
          <p:grpSpPr>
            <a:xfrm>
              <a:off x="177488" y="-64950"/>
              <a:ext cx="8789025" cy="5273400"/>
              <a:chOff x="301475" y="-35850"/>
              <a:chExt cx="8789025" cy="5273400"/>
            </a:xfrm>
          </p:grpSpPr>
          <p:cxnSp>
            <p:nvCxnSpPr>
              <p:cNvPr id="749" name="Google Shape;749;p11"/>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0" name="Google Shape;750;p11"/>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1" name="Google Shape;751;p11"/>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2" name="Google Shape;752;p11"/>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3" name="Google Shape;753;p11"/>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4" name="Google Shape;754;p11"/>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5" name="Google Shape;755;p11"/>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6" name="Google Shape;756;p11"/>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7" name="Google Shape;757;p11"/>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8" name="Google Shape;758;p11"/>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59" name="Google Shape;759;p11"/>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0" name="Google Shape;760;p11"/>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1" name="Google Shape;761;p11"/>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2" name="Google Shape;762;p11"/>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3" name="Google Shape;763;p11"/>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4" name="Google Shape;764;p11"/>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5" name="Google Shape;765;p11"/>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6" name="Google Shape;766;p11"/>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7" name="Google Shape;767;p11"/>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8" name="Google Shape;768;p11"/>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69" name="Google Shape;769;p11"/>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770" name="Google Shape;770;p11"/>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771" name="Google Shape;771;p11"/>
            <p:cNvGrpSpPr/>
            <p:nvPr/>
          </p:nvGrpSpPr>
          <p:grpSpPr>
            <a:xfrm>
              <a:off x="-23100" y="237000"/>
              <a:ext cx="9190200" cy="4669500"/>
              <a:chOff x="-15350" y="307200"/>
              <a:chExt cx="9190200" cy="4669500"/>
            </a:xfrm>
          </p:grpSpPr>
          <p:cxnSp>
            <p:nvCxnSpPr>
              <p:cNvPr id="772" name="Google Shape;772;p11"/>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3" name="Google Shape;773;p11"/>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4" name="Google Shape;774;p11"/>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5" name="Google Shape;775;p11"/>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6" name="Google Shape;776;p11"/>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7" name="Google Shape;777;p11"/>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8" name="Google Shape;778;p11"/>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79" name="Google Shape;779;p11"/>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0" name="Google Shape;780;p11"/>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1" name="Google Shape;781;p11"/>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2" name="Google Shape;782;p11"/>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3" name="Google Shape;783;p11"/>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784" name="Google Shape;784;p11"/>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785" name="Google Shape;785;p11"/>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6" name="Google Shape;786;p11"/>
          <p:cNvSpPr txBox="1">
            <a:spLocks noGrp="1"/>
          </p:cNvSpPr>
          <p:nvPr>
            <p:ph type="title" hasCustomPrompt="1"/>
          </p:nvPr>
        </p:nvSpPr>
        <p:spPr>
          <a:xfrm>
            <a:off x="4418600" y="2189400"/>
            <a:ext cx="6213200" cy="1463200"/>
          </a:xfrm>
          <a:prstGeom prst="rect">
            <a:avLst/>
          </a:prstGeom>
        </p:spPr>
        <p:txBody>
          <a:bodyPr spcFirstLastPara="1" wrap="square" lIns="91425" tIns="91425" rIns="91425" bIns="91425" anchor="b" anchorCtr="0">
            <a:noAutofit/>
          </a:bodyPr>
          <a:lstStyle>
            <a:lvl1pPr lvl="0">
              <a:spcBef>
                <a:spcPts val="0"/>
              </a:spcBef>
              <a:spcAft>
                <a:spcPts val="0"/>
              </a:spcAft>
              <a:buSzPts val="9600"/>
              <a:buNone/>
              <a:defRPr sz="9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787" name="Google Shape;787;p11"/>
          <p:cNvSpPr txBox="1">
            <a:spLocks noGrp="1"/>
          </p:cNvSpPr>
          <p:nvPr>
            <p:ph type="subTitle" idx="1"/>
          </p:nvPr>
        </p:nvSpPr>
        <p:spPr>
          <a:xfrm>
            <a:off x="4418600" y="4059000"/>
            <a:ext cx="6218000" cy="60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788" name="Google Shape;788;p11"/>
          <p:cNvGrpSpPr/>
          <p:nvPr/>
        </p:nvGrpSpPr>
        <p:grpSpPr>
          <a:xfrm flipH="1">
            <a:off x="10120058" y="5349911"/>
            <a:ext cx="1384033" cy="1097293"/>
            <a:chOff x="54764" y="4238171"/>
            <a:chExt cx="1038025" cy="822970"/>
          </a:xfrm>
        </p:grpSpPr>
        <p:grpSp>
          <p:nvGrpSpPr>
            <p:cNvPr id="789" name="Google Shape;789;p11"/>
            <p:cNvGrpSpPr/>
            <p:nvPr/>
          </p:nvGrpSpPr>
          <p:grpSpPr>
            <a:xfrm flipH="1">
              <a:off x="54764" y="4238171"/>
              <a:ext cx="761234" cy="822970"/>
              <a:chOff x="3104675" y="2107113"/>
              <a:chExt cx="344325" cy="367775"/>
            </a:xfrm>
          </p:grpSpPr>
          <p:sp>
            <p:nvSpPr>
              <p:cNvPr id="790" name="Google Shape;790;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1" name="Google Shape;801;p11"/>
            <p:cNvGrpSpPr/>
            <p:nvPr/>
          </p:nvGrpSpPr>
          <p:grpSpPr>
            <a:xfrm flipH="1">
              <a:off x="758148" y="4691005"/>
              <a:ext cx="334641" cy="335140"/>
              <a:chOff x="5509978" y="545579"/>
              <a:chExt cx="345454" cy="351668"/>
            </a:xfrm>
          </p:grpSpPr>
          <p:sp>
            <p:nvSpPr>
              <p:cNvPr id="802" name="Google Shape;802;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5" name="Google Shape;805;p11"/>
            <p:cNvGrpSpPr/>
            <p:nvPr/>
          </p:nvGrpSpPr>
          <p:grpSpPr>
            <a:xfrm flipH="1">
              <a:off x="522784" y="4319909"/>
              <a:ext cx="318871" cy="289600"/>
              <a:chOff x="1818475" y="2999863"/>
              <a:chExt cx="144025" cy="137525"/>
            </a:xfrm>
          </p:grpSpPr>
          <p:sp>
            <p:nvSpPr>
              <p:cNvPr id="806" name="Google Shape;806;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09" name="Google Shape;809;p11"/>
          <p:cNvGrpSpPr/>
          <p:nvPr/>
        </p:nvGrpSpPr>
        <p:grpSpPr>
          <a:xfrm flipH="1">
            <a:off x="710753" y="410768"/>
            <a:ext cx="1563329" cy="1014979"/>
            <a:chOff x="7872471" y="89839"/>
            <a:chExt cx="1172497" cy="761234"/>
          </a:xfrm>
        </p:grpSpPr>
        <p:grpSp>
          <p:nvGrpSpPr>
            <p:cNvPr id="810" name="Google Shape;810;p11"/>
            <p:cNvGrpSpPr/>
            <p:nvPr/>
          </p:nvGrpSpPr>
          <p:grpSpPr>
            <a:xfrm rot="-5400000">
              <a:off x="8252866" y="58971"/>
              <a:ext cx="761234" cy="822970"/>
              <a:chOff x="3104675" y="2107113"/>
              <a:chExt cx="344325" cy="367775"/>
            </a:xfrm>
          </p:grpSpPr>
          <p:sp>
            <p:nvSpPr>
              <p:cNvPr id="811" name="Google Shape;811;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 name="Google Shape;822;p11"/>
            <p:cNvGrpSpPr/>
            <p:nvPr/>
          </p:nvGrpSpPr>
          <p:grpSpPr>
            <a:xfrm>
              <a:off x="8089438" y="379455"/>
              <a:ext cx="334641" cy="335140"/>
              <a:chOff x="5509978" y="545579"/>
              <a:chExt cx="345454" cy="351668"/>
            </a:xfrm>
          </p:grpSpPr>
          <p:sp>
            <p:nvSpPr>
              <p:cNvPr id="823" name="Google Shape;823;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6" name="Google Shape;826;p11"/>
            <p:cNvGrpSpPr/>
            <p:nvPr/>
          </p:nvGrpSpPr>
          <p:grpSpPr>
            <a:xfrm>
              <a:off x="7872471" y="89859"/>
              <a:ext cx="318871" cy="289600"/>
              <a:chOff x="1818475" y="2999863"/>
              <a:chExt cx="144025" cy="137525"/>
            </a:xfrm>
          </p:grpSpPr>
          <p:sp>
            <p:nvSpPr>
              <p:cNvPr id="827" name="Google Shape;827;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30" name="Google Shape;830;p11"/>
          <p:cNvGrpSpPr/>
          <p:nvPr/>
        </p:nvGrpSpPr>
        <p:grpSpPr>
          <a:xfrm>
            <a:off x="710753" y="5349911"/>
            <a:ext cx="1384033" cy="1097293"/>
            <a:chOff x="54764" y="4238171"/>
            <a:chExt cx="1038025" cy="822970"/>
          </a:xfrm>
        </p:grpSpPr>
        <p:grpSp>
          <p:nvGrpSpPr>
            <p:cNvPr id="831" name="Google Shape;831;p11"/>
            <p:cNvGrpSpPr/>
            <p:nvPr/>
          </p:nvGrpSpPr>
          <p:grpSpPr>
            <a:xfrm flipH="1">
              <a:off x="54764" y="4238171"/>
              <a:ext cx="761234" cy="822970"/>
              <a:chOff x="3104675" y="2107113"/>
              <a:chExt cx="344325" cy="367775"/>
            </a:xfrm>
          </p:grpSpPr>
          <p:sp>
            <p:nvSpPr>
              <p:cNvPr id="832" name="Google Shape;832;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3" name="Google Shape;843;p11"/>
            <p:cNvGrpSpPr/>
            <p:nvPr/>
          </p:nvGrpSpPr>
          <p:grpSpPr>
            <a:xfrm flipH="1">
              <a:off x="758148" y="4691005"/>
              <a:ext cx="334641" cy="335140"/>
              <a:chOff x="5509978" y="545579"/>
              <a:chExt cx="345454" cy="351668"/>
            </a:xfrm>
          </p:grpSpPr>
          <p:sp>
            <p:nvSpPr>
              <p:cNvPr id="844" name="Google Shape;844;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7" name="Google Shape;847;p11"/>
            <p:cNvGrpSpPr/>
            <p:nvPr/>
          </p:nvGrpSpPr>
          <p:grpSpPr>
            <a:xfrm flipH="1">
              <a:off x="522784" y="4319909"/>
              <a:ext cx="318871" cy="289600"/>
              <a:chOff x="1818475" y="2999863"/>
              <a:chExt cx="144025" cy="137525"/>
            </a:xfrm>
          </p:grpSpPr>
          <p:sp>
            <p:nvSpPr>
              <p:cNvPr id="848" name="Google Shape;848;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51" name="Google Shape;851;p11"/>
          <p:cNvGrpSpPr/>
          <p:nvPr/>
        </p:nvGrpSpPr>
        <p:grpSpPr>
          <a:xfrm>
            <a:off x="9940762" y="410768"/>
            <a:ext cx="1563329" cy="1014979"/>
            <a:chOff x="7872471" y="89839"/>
            <a:chExt cx="1172497" cy="761234"/>
          </a:xfrm>
        </p:grpSpPr>
        <p:grpSp>
          <p:nvGrpSpPr>
            <p:cNvPr id="852" name="Google Shape;852;p11"/>
            <p:cNvGrpSpPr/>
            <p:nvPr/>
          </p:nvGrpSpPr>
          <p:grpSpPr>
            <a:xfrm rot="-5400000">
              <a:off x="8252866" y="58971"/>
              <a:ext cx="761234" cy="822970"/>
              <a:chOff x="3104675" y="2107113"/>
              <a:chExt cx="344325" cy="367775"/>
            </a:xfrm>
          </p:grpSpPr>
          <p:sp>
            <p:nvSpPr>
              <p:cNvPr id="853" name="Google Shape;853;p1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1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1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1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1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1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1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1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1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1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1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4" name="Google Shape;864;p11"/>
            <p:cNvGrpSpPr/>
            <p:nvPr/>
          </p:nvGrpSpPr>
          <p:grpSpPr>
            <a:xfrm>
              <a:off x="8089438" y="379455"/>
              <a:ext cx="334641" cy="335140"/>
              <a:chOff x="5509978" y="545579"/>
              <a:chExt cx="345454" cy="351668"/>
            </a:xfrm>
          </p:grpSpPr>
          <p:sp>
            <p:nvSpPr>
              <p:cNvPr id="865" name="Google Shape;865;p1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1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1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8" name="Google Shape;868;p11"/>
            <p:cNvGrpSpPr/>
            <p:nvPr/>
          </p:nvGrpSpPr>
          <p:grpSpPr>
            <a:xfrm>
              <a:off x="7872471" y="89859"/>
              <a:ext cx="318871" cy="289600"/>
              <a:chOff x="1818475" y="2999863"/>
              <a:chExt cx="144025" cy="137525"/>
            </a:xfrm>
          </p:grpSpPr>
          <p:sp>
            <p:nvSpPr>
              <p:cNvPr id="869" name="Google Shape;869;p1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1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1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372661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72"/>
        <p:cNvGrpSpPr/>
        <p:nvPr/>
      </p:nvGrpSpPr>
      <p:grpSpPr>
        <a:xfrm>
          <a:off x="0" y="0"/>
          <a:ext cx="0" cy="0"/>
          <a:chOff x="0" y="0"/>
          <a:chExt cx="0" cy="0"/>
        </a:xfrm>
      </p:grpSpPr>
    </p:spTree>
    <p:extLst>
      <p:ext uri="{BB962C8B-B14F-4D97-AF65-F5344CB8AC3E}">
        <p14:creationId xmlns:p14="http://schemas.microsoft.com/office/powerpoint/2010/main" val="40513061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4"/>
        </a:solidFill>
        <a:effectLst/>
      </p:bgPr>
    </p:bg>
    <p:spTree>
      <p:nvGrpSpPr>
        <p:cNvPr id="1" name="Shape 873"/>
        <p:cNvGrpSpPr/>
        <p:nvPr/>
      </p:nvGrpSpPr>
      <p:grpSpPr>
        <a:xfrm>
          <a:off x="0" y="0"/>
          <a:ext cx="0" cy="0"/>
          <a:chOff x="0" y="0"/>
          <a:chExt cx="0" cy="0"/>
        </a:xfrm>
      </p:grpSpPr>
      <p:grpSp>
        <p:nvGrpSpPr>
          <p:cNvPr id="874" name="Google Shape;874;p13"/>
          <p:cNvGrpSpPr/>
          <p:nvPr/>
        </p:nvGrpSpPr>
        <p:grpSpPr>
          <a:xfrm>
            <a:off x="-30800" y="-86600"/>
            <a:ext cx="12253600" cy="7031200"/>
            <a:chOff x="-23100" y="-64950"/>
            <a:chExt cx="9190200" cy="5273400"/>
          </a:xfrm>
        </p:grpSpPr>
        <p:grpSp>
          <p:nvGrpSpPr>
            <p:cNvPr id="875" name="Google Shape;875;p13"/>
            <p:cNvGrpSpPr/>
            <p:nvPr/>
          </p:nvGrpSpPr>
          <p:grpSpPr>
            <a:xfrm>
              <a:off x="177488" y="-64950"/>
              <a:ext cx="8789025" cy="5273400"/>
              <a:chOff x="301475" y="-35850"/>
              <a:chExt cx="8789025" cy="5273400"/>
            </a:xfrm>
          </p:grpSpPr>
          <p:cxnSp>
            <p:nvCxnSpPr>
              <p:cNvPr id="876" name="Google Shape;876;p1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77" name="Google Shape;877;p1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78" name="Google Shape;878;p1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79" name="Google Shape;879;p1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0" name="Google Shape;880;p1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1" name="Google Shape;881;p1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2" name="Google Shape;882;p1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3" name="Google Shape;883;p1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4" name="Google Shape;884;p1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5" name="Google Shape;885;p1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6" name="Google Shape;886;p1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7" name="Google Shape;887;p1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8" name="Google Shape;888;p1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89" name="Google Shape;889;p1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0" name="Google Shape;890;p1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1" name="Google Shape;891;p1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2" name="Google Shape;892;p1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3" name="Google Shape;893;p1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4" name="Google Shape;894;p1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5" name="Google Shape;895;p1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6" name="Google Shape;896;p1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897" name="Google Shape;897;p1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898" name="Google Shape;898;p13"/>
            <p:cNvGrpSpPr/>
            <p:nvPr/>
          </p:nvGrpSpPr>
          <p:grpSpPr>
            <a:xfrm>
              <a:off x="-23100" y="237000"/>
              <a:ext cx="9190200" cy="4669500"/>
              <a:chOff x="-15350" y="307200"/>
              <a:chExt cx="9190200" cy="4669500"/>
            </a:xfrm>
          </p:grpSpPr>
          <p:cxnSp>
            <p:nvCxnSpPr>
              <p:cNvPr id="899" name="Google Shape;899;p1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0" name="Google Shape;900;p1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1" name="Google Shape;901;p1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2" name="Google Shape;902;p1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3" name="Google Shape;903;p1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4" name="Google Shape;904;p1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5" name="Google Shape;905;p1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6" name="Google Shape;906;p1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7" name="Google Shape;907;p1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8" name="Google Shape;908;p1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09" name="Google Shape;909;p1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10" name="Google Shape;910;p1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11" name="Google Shape;911;p1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912" name="Google Shape;912;p13"/>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3" name="Google Shape;913;p13"/>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914" name="Google Shape;914;p13"/>
          <p:cNvGrpSpPr/>
          <p:nvPr/>
        </p:nvGrpSpPr>
        <p:grpSpPr>
          <a:xfrm flipH="1">
            <a:off x="10675925" y="5650895"/>
            <a:ext cx="1384033" cy="1097293"/>
            <a:chOff x="54764" y="4238171"/>
            <a:chExt cx="1038025" cy="822970"/>
          </a:xfrm>
        </p:grpSpPr>
        <p:grpSp>
          <p:nvGrpSpPr>
            <p:cNvPr id="915" name="Google Shape;915;p13"/>
            <p:cNvGrpSpPr/>
            <p:nvPr/>
          </p:nvGrpSpPr>
          <p:grpSpPr>
            <a:xfrm flipH="1">
              <a:off x="54764" y="4238171"/>
              <a:ext cx="761234" cy="822970"/>
              <a:chOff x="3104675" y="2107113"/>
              <a:chExt cx="344325" cy="367775"/>
            </a:xfrm>
          </p:grpSpPr>
          <p:sp>
            <p:nvSpPr>
              <p:cNvPr id="916" name="Google Shape;916;p1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1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1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1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1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7" name="Google Shape;927;p13"/>
            <p:cNvGrpSpPr/>
            <p:nvPr/>
          </p:nvGrpSpPr>
          <p:grpSpPr>
            <a:xfrm flipH="1">
              <a:off x="758148" y="4691005"/>
              <a:ext cx="334641" cy="335140"/>
              <a:chOff x="5509978" y="545579"/>
              <a:chExt cx="345454" cy="351668"/>
            </a:xfrm>
          </p:grpSpPr>
          <p:sp>
            <p:nvSpPr>
              <p:cNvPr id="928" name="Google Shape;928;p1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31" name="Google Shape;931;p13"/>
            <p:cNvGrpSpPr/>
            <p:nvPr/>
          </p:nvGrpSpPr>
          <p:grpSpPr>
            <a:xfrm flipH="1">
              <a:off x="522784" y="4319909"/>
              <a:ext cx="318871" cy="289600"/>
              <a:chOff x="1818475" y="2999863"/>
              <a:chExt cx="144025" cy="137525"/>
            </a:xfrm>
          </p:grpSpPr>
          <p:sp>
            <p:nvSpPr>
              <p:cNvPr id="932" name="Google Shape;932;p1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5" name="Google Shape;935;p13"/>
          <p:cNvGrpSpPr/>
          <p:nvPr/>
        </p:nvGrpSpPr>
        <p:grpSpPr>
          <a:xfrm>
            <a:off x="73019" y="119786"/>
            <a:ext cx="1563329" cy="1223775"/>
            <a:chOff x="54764" y="89839"/>
            <a:chExt cx="1172497" cy="917831"/>
          </a:xfrm>
        </p:grpSpPr>
        <p:grpSp>
          <p:nvGrpSpPr>
            <p:cNvPr id="936" name="Google Shape;936;p13"/>
            <p:cNvGrpSpPr/>
            <p:nvPr/>
          </p:nvGrpSpPr>
          <p:grpSpPr>
            <a:xfrm rot="5400000" flipH="1">
              <a:off x="85632" y="58971"/>
              <a:ext cx="761234" cy="822970"/>
              <a:chOff x="3104675" y="2107113"/>
              <a:chExt cx="344325" cy="367775"/>
            </a:xfrm>
          </p:grpSpPr>
          <p:sp>
            <p:nvSpPr>
              <p:cNvPr id="937" name="Google Shape;937;p1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1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8" name="Google Shape;948;p13"/>
            <p:cNvGrpSpPr/>
            <p:nvPr/>
          </p:nvGrpSpPr>
          <p:grpSpPr>
            <a:xfrm>
              <a:off x="239779" y="672530"/>
              <a:ext cx="334641" cy="335140"/>
              <a:chOff x="5509978" y="545579"/>
              <a:chExt cx="345454" cy="351668"/>
            </a:xfrm>
          </p:grpSpPr>
          <p:sp>
            <p:nvSpPr>
              <p:cNvPr id="949" name="Google Shape;949;p1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1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1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2" name="Google Shape;952;p13"/>
            <p:cNvGrpSpPr/>
            <p:nvPr/>
          </p:nvGrpSpPr>
          <p:grpSpPr>
            <a:xfrm flipH="1">
              <a:off x="908390" y="89859"/>
              <a:ext cx="318871" cy="289600"/>
              <a:chOff x="1818475" y="2999863"/>
              <a:chExt cx="144025" cy="137525"/>
            </a:xfrm>
          </p:grpSpPr>
          <p:sp>
            <p:nvSpPr>
              <p:cNvPr id="953" name="Google Shape;953;p1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934635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4"/>
        </a:solidFill>
        <a:effectLst/>
      </p:bgPr>
    </p:bg>
    <p:spTree>
      <p:nvGrpSpPr>
        <p:cNvPr id="1" name="Shape 956"/>
        <p:cNvGrpSpPr/>
        <p:nvPr/>
      </p:nvGrpSpPr>
      <p:grpSpPr>
        <a:xfrm>
          <a:off x="0" y="0"/>
          <a:ext cx="0" cy="0"/>
          <a:chOff x="0" y="0"/>
          <a:chExt cx="0" cy="0"/>
        </a:xfrm>
      </p:grpSpPr>
      <p:grpSp>
        <p:nvGrpSpPr>
          <p:cNvPr id="957" name="Google Shape;957;p14"/>
          <p:cNvGrpSpPr/>
          <p:nvPr/>
        </p:nvGrpSpPr>
        <p:grpSpPr>
          <a:xfrm>
            <a:off x="-30800" y="-86600"/>
            <a:ext cx="12253600" cy="7031200"/>
            <a:chOff x="-23100" y="-64950"/>
            <a:chExt cx="9190200" cy="5273400"/>
          </a:xfrm>
        </p:grpSpPr>
        <p:grpSp>
          <p:nvGrpSpPr>
            <p:cNvPr id="958" name="Google Shape;958;p14"/>
            <p:cNvGrpSpPr/>
            <p:nvPr/>
          </p:nvGrpSpPr>
          <p:grpSpPr>
            <a:xfrm>
              <a:off x="177488" y="-64950"/>
              <a:ext cx="8789025" cy="5273400"/>
              <a:chOff x="301475" y="-35850"/>
              <a:chExt cx="8789025" cy="5273400"/>
            </a:xfrm>
          </p:grpSpPr>
          <p:cxnSp>
            <p:nvCxnSpPr>
              <p:cNvPr id="959" name="Google Shape;959;p14"/>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0" name="Google Shape;960;p14"/>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1" name="Google Shape;961;p14"/>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2" name="Google Shape;962;p14"/>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3" name="Google Shape;963;p14"/>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4" name="Google Shape;964;p14"/>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5" name="Google Shape;965;p14"/>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6" name="Google Shape;966;p14"/>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7" name="Google Shape;967;p14"/>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8" name="Google Shape;968;p14"/>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69" name="Google Shape;969;p14"/>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0" name="Google Shape;970;p14"/>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1" name="Google Shape;971;p14"/>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2" name="Google Shape;972;p14"/>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3" name="Google Shape;973;p14"/>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4" name="Google Shape;974;p14"/>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5" name="Google Shape;975;p14"/>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6" name="Google Shape;976;p14"/>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7" name="Google Shape;977;p14"/>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8" name="Google Shape;978;p14"/>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79" name="Google Shape;979;p14"/>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980" name="Google Shape;980;p14"/>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981" name="Google Shape;981;p14"/>
            <p:cNvGrpSpPr/>
            <p:nvPr/>
          </p:nvGrpSpPr>
          <p:grpSpPr>
            <a:xfrm>
              <a:off x="-23100" y="237000"/>
              <a:ext cx="9190200" cy="4669500"/>
              <a:chOff x="-15350" y="307200"/>
              <a:chExt cx="9190200" cy="4669500"/>
            </a:xfrm>
          </p:grpSpPr>
          <p:cxnSp>
            <p:nvCxnSpPr>
              <p:cNvPr id="982" name="Google Shape;982;p14"/>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3" name="Google Shape;983;p14"/>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4" name="Google Shape;984;p14"/>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5" name="Google Shape;985;p14"/>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6" name="Google Shape;986;p14"/>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7" name="Google Shape;987;p14"/>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8" name="Google Shape;988;p14"/>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89" name="Google Shape;989;p14"/>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0" name="Google Shape;990;p14"/>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1" name="Google Shape;991;p14"/>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2" name="Google Shape;992;p14"/>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3" name="Google Shape;993;p14"/>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994" name="Google Shape;994;p14"/>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995" name="Google Shape;995;p14"/>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6" name="Google Shape;996;p14"/>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997" name="Google Shape;997;p14"/>
          <p:cNvGrpSpPr/>
          <p:nvPr/>
        </p:nvGrpSpPr>
        <p:grpSpPr>
          <a:xfrm>
            <a:off x="73019" y="5650895"/>
            <a:ext cx="1384033" cy="1097293"/>
            <a:chOff x="54764" y="4238171"/>
            <a:chExt cx="1038025" cy="822970"/>
          </a:xfrm>
        </p:grpSpPr>
        <p:grpSp>
          <p:nvGrpSpPr>
            <p:cNvPr id="998" name="Google Shape;998;p14"/>
            <p:cNvGrpSpPr/>
            <p:nvPr/>
          </p:nvGrpSpPr>
          <p:grpSpPr>
            <a:xfrm flipH="1">
              <a:off x="54764" y="4238171"/>
              <a:ext cx="761234" cy="822970"/>
              <a:chOff x="3104675" y="2107113"/>
              <a:chExt cx="344325" cy="367775"/>
            </a:xfrm>
          </p:grpSpPr>
          <p:sp>
            <p:nvSpPr>
              <p:cNvPr id="999" name="Google Shape;999;p1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1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1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1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1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1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1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1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1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1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1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0" name="Google Shape;1010;p14"/>
            <p:cNvGrpSpPr/>
            <p:nvPr/>
          </p:nvGrpSpPr>
          <p:grpSpPr>
            <a:xfrm flipH="1">
              <a:off x="758148" y="4691005"/>
              <a:ext cx="334641" cy="335140"/>
              <a:chOff x="5509978" y="545579"/>
              <a:chExt cx="345454" cy="351668"/>
            </a:xfrm>
          </p:grpSpPr>
          <p:sp>
            <p:nvSpPr>
              <p:cNvPr id="1011" name="Google Shape;1011;p1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1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1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4" name="Google Shape;1014;p14"/>
            <p:cNvGrpSpPr/>
            <p:nvPr/>
          </p:nvGrpSpPr>
          <p:grpSpPr>
            <a:xfrm flipH="1">
              <a:off x="522784" y="4319909"/>
              <a:ext cx="318871" cy="289600"/>
              <a:chOff x="1818475" y="2999863"/>
              <a:chExt cx="144025" cy="137525"/>
            </a:xfrm>
          </p:grpSpPr>
          <p:sp>
            <p:nvSpPr>
              <p:cNvPr id="1015" name="Google Shape;1015;p1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1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1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018" name="Google Shape;1018;p14"/>
          <p:cNvGrpSpPr/>
          <p:nvPr/>
        </p:nvGrpSpPr>
        <p:grpSpPr>
          <a:xfrm>
            <a:off x="10496629" y="119785"/>
            <a:ext cx="1563329" cy="1014979"/>
            <a:chOff x="7872471" y="89839"/>
            <a:chExt cx="1172497" cy="761234"/>
          </a:xfrm>
        </p:grpSpPr>
        <p:grpSp>
          <p:nvGrpSpPr>
            <p:cNvPr id="1019" name="Google Shape;1019;p14"/>
            <p:cNvGrpSpPr/>
            <p:nvPr/>
          </p:nvGrpSpPr>
          <p:grpSpPr>
            <a:xfrm rot="-5400000">
              <a:off x="8252866" y="58971"/>
              <a:ext cx="761234" cy="822970"/>
              <a:chOff x="3104675" y="2107113"/>
              <a:chExt cx="344325" cy="367775"/>
            </a:xfrm>
          </p:grpSpPr>
          <p:sp>
            <p:nvSpPr>
              <p:cNvPr id="1020" name="Google Shape;1020;p1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1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1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1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1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1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1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1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1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1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1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1" name="Google Shape;1031;p14"/>
            <p:cNvGrpSpPr/>
            <p:nvPr/>
          </p:nvGrpSpPr>
          <p:grpSpPr>
            <a:xfrm>
              <a:off x="8089438" y="379455"/>
              <a:ext cx="334641" cy="335140"/>
              <a:chOff x="5509978" y="545579"/>
              <a:chExt cx="345454" cy="351668"/>
            </a:xfrm>
          </p:grpSpPr>
          <p:sp>
            <p:nvSpPr>
              <p:cNvPr id="1032" name="Google Shape;1032;p1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1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1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5" name="Google Shape;1035;p14"/>
            <p:cNvGrpSpPr/>
            <p:nvPr/>
          </p:nvGrpSpPr>
          <p:grpSpPr>
            <a:xfrm>
              <a:off x="7872471" y="89859"/>
              <a:ext cx="318871" cy="289600"/>
              <a:chOff x="1818475" y="2999863"/>
              <a:chExt cx="144025" cy="137525"/>
            </a:xfrm>
          </p:grpSpPr>
          <p:sp>
            <p:nvSpPr>
              <p:cNvPr id="1036" name="Google Shape;1036;p1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1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1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9854960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accent4"/>
        </a:solidFill>
        <a:effectLst/>
      </p:bgPr>
    </p:bg>
    <p:spTree>
      <p:nvGrpSpPr>
        <p:cNvPr id="1" name="Shape 1039"/>
        <p:cNvGrpSpPr/>
        <p:nvPr/>
      </p:nvGrpSpPr>
      <p:grpSpPr>
        <a:xfrm>
          <a:off x="0" y="0"/>
          <a:ext cx="0" cy="0"/>
          <a:chOff x="0" y="0"/>
          <a:chExt cx="0" cy="0"/>
        </a:xfrm>
      </p:grpSpPr>
      <p:grpSp>
        <p:nvGrpSpPr>
          <p:cNvPr id="1040" name="Google Shape;1040;p15"/>
          <p:cNvGrpSpPr/>
          <p:nvPr/>
        </p:nvGrpSpPr>
        <p:grpSpPr>
          <a:xfrm>
            <a:off x="-30800" y="-86600"/>
            <a:ext cx="12253600" cy="7031200"/>
            <a:chOff x="-23100" y="-64950"/>
            <a:chExt cx="9190200" cy="5273400"/>
          </a:xfrm>
        </p:grpSpPr>
        <p:grpSp>
          <p:nvGrpSpPr>
            <p:cNvPr id="1041" name="Google Shape;1041;p15"/>
            <p:cNvGrpSpPr/>
            <p:nvPr/>
          </p:nvGrpSpPr>
          <p:grpSpPr>
            <a:xfrm>
              <a:off x="177488" y="-64950"/>
              <a:ext cx="8789025" cy="5273400"/>
              <a:chOff x="301475" y="-35850"/>
              <a:chExt cx="8789025" cy="5273400"/>
            </a:xfrm>
          </p:grpSpPr>
          <p:cxnSp>
            <p:nvCxnSpPr>
              <p:cNvPr id="1042" name="Google Shape;1042;p15"/>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3" name="Google Shape;1043;p15"/>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4" name="Google Shape;1044;p15"/>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5" name="Google Shape;1045;p15"/>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6" name="Google Shape;1046;p15"/>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7" name="Google Shape;1047;p15"/>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8" name="Google Shape;1048;p15"/>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49" name="Google Shape;1049;p15"/>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0" name="Google Shape;1050;p15"/>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1" name="Google Shape;1051;p15"/>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2" name="Google Shape;1052;p15"/>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3" name="Google Shape;1053;p15"/>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4" name="Google Shape;1054;p15"/>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5" name="Google Shape;1055;p15"/>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6" name="Google Shape;1056;p15"/>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7" name="Google Shape;1057;p15"/>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8" name="Google Shape;1058;p15"/>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59" name="Google Shape;1059;p15"/>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0" name="Google Shape;1060;p15"/>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1" name="Google Shape;1061;p15"/>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2" name="Google Shape;1062;p15"/>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063" name="Google Shape;1063;p15"/>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064" name="Google Shape;1064;p15"/>
            <p:cNvGrpSpPr/>
            <p:nvPr/>
          </p:nvGrpSpPr>
          <p:grpSpPr>
            <a:xfrm>
              <a:off x="-23100" y="237000"/>
              <a:ext cx="9190200" cy="4669500"/>
              <a:chOff x="-15350" y="307200"/>
              <a:chExt cx="9190200" cy="4669500"/>
            </a:xfrm>
          </p:grpSpPr>
          <p:cxnSp>
            <p:nvCxnSpPr>
              <p:cNvPr id="1065" name="Google Shape;1065;p15"/>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6" name="Google Shape;1066;p15"/>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7" name="Google Shape;1067;p15"/>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8" name="Google Shape;1068;p15"/>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69" name="Google Shape;1069;p15"/>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0" name="Google Shape;1070;p15"/>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1" name="Google Shape;1071;p15"/>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2" name="Google Shape;1072;p15"/>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3" name="Google Shape;1073;p15"/>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4" name="Google Shape;1074;p15"/>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5" name="Google Shape;1075;p15"/>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6" name="Google Shape;1076;p15"/>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077" name="Google Shape;1077;p15"/>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078" name="Google Shape;1078;p15"/>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9" name="Google Shape;1079;p15"/>
          <p:cNvSpPr txBox="1">
            <a:spLocks noGrp="1"/>
          </p:cNvSpPr>
          <p:nvPr>
            <p:ph type="subTitle" idx="1"/>
          </p:nvPr>
        </p:nvSpPr>
        <p:spPr>
          <a:xfrm>
            <a:off x="988733" y="1868367"/>
            <a:ext cx="4379600" cy="39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0" name="Google Shape;1080;p15"/>
          <p:cNvSpPr txBox="1">
            <a:spLocks noGrp="1"/>
          </p:cNvSpPr>
          <p:nvPr>
            <p:ph type="subTitle" idx="2"/>
          </p:nvPr>
        </p:nvSpPr>
        <p:spPr>
          <a:xfrm>
            <a:off x="6823764" y="1868367"/>
            <a:ext cx="4379600" cy="390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1" name="Google Shape;1081;p15"/>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082" name="Google Shape;1082;p15"/>
          <p:cNvGrpSpPr/>
          <p:nvPr/>
        </p:nvGrpSpPr>
        <p:grpSpPr>
          <a:xfrm>
            <a:off x="73019" y="5650895"/>
            <a:ext cx="1384033" cy="1097293"/>
            <a:chOff x="54764" y="4238171"/>
            <a:chExt cx="1038025" cy="822970"/>
          </a:xfrm>
        </p:grpSpPr>
        <p:grpSp>
          <p:nvGrpSpPr>
            <p:cNvPr id="1083" name="Google Shape;1083;p15"/>
            <p:cNvGrpSpPr/>
            <p:nvPr/>
          </p:nvGrpSpPr>
          <p:grpSpPr>
            <a:xfrm flipH="1">
              <a:off x="54764" y="4238171"/>
              <a:ext cx="761234" cy="822970"/>
              <a:chOff x="3104675" y="2107113"/>
              <a:chExt cx="344325" cy="367775"/>
            </a:xfrm>
          </p:grpSpPr>
          <p:sp>
            <p:nvSpPr>
              <p:cNvPr id="1084" name="Google Shape;1084;p1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1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1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1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1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1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1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1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1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1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1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5" name="Google Shape;1095;p15"/>
            <p:cNvGrpSpPr/>
            <p:nvPr/>
          </p:nvGrpSpPr>
          <p:grpSpPr>
            <a:xfrm flipH="1">
              <a:off x="758148" y="4691005"/>
              <a:ext cx="334641" cy="335140"/>
              <a:chOff x="5509978" y="545579"/>
              <a:chExt cx="345454" cy="351668"/>
            </a:xfrm>
          </p:grpSpPr>
          <p:sp>
            <p:nvSpPr>
              <p:cNvPr id="1096" name="Google Shape;1096;p1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1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1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9" name="Google Shape;1099;p15"/>
            <p:cNvGrpSpPr/>
            <p:nvPr/>
          </p:nvGrpSpPr>
          <p:grpSpPr>
            <a:xfrm flipH="1">
              <a:off x="522784" y="4319909"/>
              <a:ext cx="318871" cy="289600"/>
              <a:chOff x="1818475" y="2999863"/>
              <a:chExt cx="144025" cy="137525"/>
            </a:xfrm>
          </p:grpSpPr>
          <p:sp>
            <p:nvSpPr>
              <p:cNvPr id="1100" name="Google Shape;1100;p1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1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1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03" name="Google Shape;1103;p15"/>
          <p:cNvGrpSpPr/>
          <p:nvPr/>
        </p:nvGrpSpPr>
        <p:grpSpPr>
          <a:xfrm>
            <a:off x="10496629" y="119785"/>
            <a:ext cx="1563329" cy="1014979"/>
            <a:chOff x="7872471" y="89839"/>
            <a:chExt cx="1172497" cy="761234"/>
          </a:xfrm>
        </p:grpSpPr>
        <p:grpSp>
          <p:nvGrpSpPr>
            <p:cNvPr id="1104" name="Google Shape;1104;p15"/>
            <p:cNvGrpSpPr/>
            <p:nvPr/>
          </p:nvGrpSpPr>
          <p:grpSpPr>
            <a:xfrm rot="-5400000">
              <a:off x="8252866" y="58971"/>
              <a:ext cx="761234" cy="822970"/>
              <a:chOff x="3104675" y="2107113"/>
              <a:chExt cx="344325" cy="367775"/>
            </a:xfrm>
          </p:grpSpPr>
          <p:sp>
            <p:nvSpPr>
              <p:cNvPr id="1105" name="Google Shape;1105;p1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1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1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1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1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1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1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1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1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1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1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6" name="Google Shape;1116;p15"/>
            <p:cNvGrpSpPr/>
            <p:nvPr/>
          </p:nvGrpSpPr>
          <p:grpSpPr>
            <a:xfrm>
              <a:off x="8089438" y="379455"/>
              <a:ext cx="334641" cy="335140"/>
              <a:chOff x="5509978" y="545579"/>
              <a:chExt cx="345454" cy="351668"/>
            </a:xfrm>
          </p:grpSpPr>
          <p:sp>
            <p:nvSpPr>
              <p:cNvPr id="1117" name="Google Shape;1117;p1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1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1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0" name="Google Shape;1120;p15"/>
            <p:cNvGrpSpPr/>
            <p:nvPr/>
          </p:nvGrpSpPr>
          <p:grpSpPr>
            <a:xfrm>
              <a:off x="7872471" y="89859"/>
              <a:ext cx="318871" cy="289600"/>
              <a:chOff x="1818475" y="2999863"/>
              <a:chExt cx="144025" cy="137525"/>
            </a:xfrm>
          </p:grpSpPr>
          <p:sp>
            <p:nvSpPr>
              <p:cNvPr id="1121" name="Google Shape;1121;p1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1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1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282599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accent4"/>
        </a:solidFill>
        <a:effectLst/>
      </p:bgPr>
    </p:bg>
    <p:spTree>
      <p:nvGrpSpPr>
        <p:cNvPr id="1" name="Shape 1124"/>
        <p:cNvGrpSpPr/>
        <p:nvPr/>
      </p:nvGrpSpPr>
      <p:grpSpPr>
        <a:xfrm>
          <a:off x="0" y="0"/>
          <a:ext cx="0" cy="0"/>
          <a:chOff x="0" y="0"/>
          <a:chExt cx="0" cy="0"/>
        </a:xfrm>
      </p:grpSpPr>
      <p:grpSp>
        <p:nvGrpSpPr>
          <p:cNvPr id="1125" name="Google Shape;1125;p16"/>
          <p:cNvGrpSpPr/>
          <p:nvPr/>
        </p:nvGrpSpPr>
        <p:grpSpPr>
          <a:xfrm>
            <a:off x="-30800" y="-86600"/>
            <a:ext cx="12253600" cy="7031200"/>
            <a:chOff x="-23100" y="-64950"/>
            <a:chExt cx="9190200" cy="5273400"/>
          </a:xfrm>
        </p:grpSpPr>
        <p:grpSp>
          <p:nvGrpSpPr>
            <p:cNvPr id="1126" name="Google Shape;1126;p16"/>
            <p:cNvGrpSpPr/>
            <p:nvPr/>
          </p:nvGrpSpPr>
          <p:grpSpPr>
            <a:xfrm>
              <a:off x="177488" y="-64950"/>
              <a:ext cx="8789025" cy="5273400"/>
              <a:chOff x="301475" y="-35850"/>
              <a:chExt cx="8789025" cy="5273400"/>
            </a:xfrm>
          </p:grpSpPr>
          <p:cxnSp>
            <p:nvCxnSpPr>
              <p:cNvPr id="1127" name="Google Shape;1127;p16"/>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28" name="Google Shape;1128;p16"/>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29" name="Google Shape;1129;p16"/>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0" name="Google Shape;1130;p16"/>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1" name="Google Shape;1131;p16"/>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2" name="Google Shape;1132;p16"/>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3" name="Google Shape;1133;p16"/>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4" name="Google Shape;1134;p16"/>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5" name="Google Shape;1135;p16"/>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6" name="Google Shape;1136;p16"/>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7" name="Google Shape;1137;p16"/>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8" name="Google Shape;1138;p16"/>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39" name="Google Shape;1139;p16"/>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0" name="Google Shape;1140;p16"/>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1" name="Google Shape;1141;p16"/>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2" name="Google Shape;1142;p16"/>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3" name="Google Shape;1143;p16"/>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4" name="Google Shape;1144;p16"/>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5" name="Google Shape;1145;p16"/>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6" name="Google Shape;1146;p16"/>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7" name="Google Shape;1147;p16"/>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148" name="Google Shape;1148;p16"/>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149" name="Google Shape;1149;p16"/>
            <p:cNvGrpSpPr/>
            <p:nvPr/>
          </p:nvGrpSpPr>
          <p:grpSpPr>
            <a:xfrm>
              <a:off x="-23100" y="237000"/>
              <a:ext cx="9190200" cy="4669500"/>
              <a:chOff x="-15350" y="307200"/>
              <a:chExt cx="9190200" cy="4669500"/>
            </a:xfrm>
          </p:grpSpPr>
          <p:cxnSp>
            <p:nvCxnSpPr>
              <p:cNvPr id="1150" name="Google Shape;1150;p16"/>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1" name="Google Shape;1151;p16"/>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2" name="Google Shape;1152;p16"/>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3" name="Google Shape;1153;p16"/>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4" name="Google Shape;1154;p16"/>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5" name="Google Shape;1155;p16"/>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6" name="Google Shape;1156;p16"/>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7" name="Google Shape;1157;p16"/>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8" name="Google Shape;1158;p16"/>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59" name="Google Shape;1159;p16"/>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60" name="Google Shape;1160;p16"/>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61" name="Google Shape;1161;p16"/>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162" name="Google Shape;1162;p16"/>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163" name="Google Shape;1163;p16"/>
          <p:cNvSpPr/>
          <p:nvPr/>
        </p:nvSpPr>
        <p:spPr>
          <a:xfrm>
            <a:off x="236648" y="315999"/>
            <a:ext cx="11642193" cy="6216592"/>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4" name="Google Shape;1164;p16"/>
          <p:cNvSpPr txBox="1">
            <a:spLocks noGrp="1"/>
          </p:cNvSpPr>
          <p:nvPr>
            <p:ph type="title"/>
          </p:nvPr>
        </p:nvSpPr>
        <p:spPr>
          <a:xfrm>
            <a:off x="1586967" y="2814651"/>
            <a:ext cx="9018000" cy="1097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165" name="Google Shape;1165;p16"/>
          <p:cNvSpPr txBox="1">
            <a:spLocks noGrp="1"/>
          </p:cNvSpPr>
          <p:nvPr>
            <p:ph type="title" idx="2" hasCustomPrompt="1"/>
          </p:nvPr>
        </p:nvSpPr>
        <p:spPr>
          <a:xfrm>
            <a:off x="1586967" y="1325851"/>
            <a:ext cx="2438400" cy="1684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10666">
                <a:solidFill>
                  <a:schemeClr val="accent4"/>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1166" name="Google Shape;1166;p16"/>
          <p:cNvSpPr txBox="1">
            <a:spLocks noGrp="1"/>
          </p:cNvSpPr>
          <p:nvPr>
            <p:ph type="subTitle" idx="1"/>
          </p:nvPr>
        </p:nvSpPr>
        <p:spPr>
          <a:xfrm>
            <a:off x="1586967" y="4063984"/>
            <a:ext cx="6096000" cy="60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67" name="Google Shape;1167;p16"/>
          <p:cNvGrpSpPr/>
          <p:nvPr/>
        </p:nvGrpSpPr>
        <p:grpSpPr>
          <a:xfrm rot="16707483" flipH="1">
            <a:off x="10922180" y="250697"/>
            <a:ext cx="1384033" cy="1097293"/>
            <a:chOff x="54764" y="4238171"/>
            <a:chExt cx="1038025" cy="822970"/>
          </a:xfrm>
        </p:grpSpPr>
        <p:grpSp>
          <p:nvGrpSpPr>
            <p:cNvPr id="1168" name="Google Shape;1168;p16"/>
            <p:cNvGrpSpPr/>
            <p:nvPr/>
          </p:nvGrpSpPr>
          <p:grpSpPr>
            <a:xfrm flipH="1">
              <a:off x="54764" y="4238171"/>
              <a:ext cx="761234" cy="822970"/>
              <a:chOff x="3104675" y="2107113"/>
              <a:chExt cx="344325" cy="367775"/>
            </a:xfrm>
          </p:grpSpPr>
          <p:sp>
            <p:nvSpPr>
              <p:cNvPr id="1169" name="Google Shape;1169;p1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1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1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1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1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1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1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1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1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0" name="Google Shape;1180;p16"/>
            <p:cNvGrpSpPr/>
            <p:nvPr/>
          </p:nvGrpSpPr>
          <p:grpSpPr>
            <a:xfrm flipH="1">
              <a:off x="758148" y="4691005"/>
              <a:ext cx="334641" cy="335140"/>
              <a:chOff x="5509978" y="545579"/>
              <a:chExt cx="345454" cy="351668"/>
            </a:xfrm>
          </p:grpSpPr>
          <p:sp>
            <p:nvSpPr>
              <p:cNvPr id="1181" name="Google Shape;1181;p1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1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1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4" name="Google Shape;1184;p16"/>
            <p:cNvGrpSpPr/>
            <p:nvPr/>
          </p:nvGrpSpPr>
          <p:grpSpPr>
            <a:xfrm flipH="1">
              <a:off x="522784" y="4319909"/>
              <a:ext cx="318871" cy="289600"/>
              <a:chOff x="1818475" y="2999863"/>
              <a:chExt cx="144025" cy="137525"/>
            </a:xfrm>
          </p:grpSpPr>
          <p:sp>
            <p:nvSpPr>
              <p:cNvPr id="1185" name="Google Shape;1185;p1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1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1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88" name="Google Shape;1188;p16"/>
          <p:cNvGrpSpPr/>
          <p:nvPr/>
        </p:nvGrpSpPr>
        <p:grpSpPr>
          <a:xfrm flipH="1">
            <a:off x="-55296" y="129313"/>
            <a:ext cx="1563329" cy="1014979"/>
            <a:chOff x="7872471" y="89839"/>
            <a:chExt cx="1172497" cy="761234"/>
          </a:xfrm>
        </p:grpSpPr>
        <p:grpSp>
          <p:nvGrpSpPr>
            <p:cNvPr id="1189" name="Google Shape;1189;p16"/>
            <p:cNvGrpSpPr/>
            <p:nvPr/>
          </p:nvGrpSpPr>
          <p:grpSpPr>
            <a:xfrm rot="-5400000">
              <a:off x="8252866" y="58971"/>
              <a:ext cx="761234" cy="822970"/>
              <a:chOff x="3104675" y="2107113"/>
              <a:chExt cx="344325" cy="367775"/>
            </a:xfrm>
          </p:grpSpPr>
          <p:sp>
            <p:nvSpPr>
              <p:cNvPr id="1190" name="Google Shape;1190;p1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1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1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1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1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1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1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1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1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1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1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1" name="Google Shape;1201;p16"/>
            <p:cNvGrpSpPr/>
            <p:nvPr/>
          </p:nvGrpSpPr>
          <p:grpSpPr>
            <a:xfrm>
              <a:off x="8089438" y="379455"/>
              <a:ext cx="334641" cy="335140"/>
              <a:chOff x="5509978" y="545579"/>
              <a:chExt cx="345454" cy="351668"/>
            </a:xfrm>
          </p:grpSpPr>
          <p:sp>
            <p:nvSpPr>
              <p:cNvPr id="1202" name="Google Shape;1202;p1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1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1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5" name="Google Shape;1205;p16"/>
            <p:cNvGrpSpPr/>
            <p:nvPr/>
          </p:nvGrpSpPr>
          <p:grpSpPr>
            <a:xfrm>
              <a:off x="7872471" y="89859"/>
              <a:ext cx="318871" cy="289600"/>
              <a:chOff x="1818475" y="2999863"/>
              <a:chExt cx="144025" cy="137525"/>
            </a:xfrm>
          </p:grpSpPr>
          <p:sp>
            <p:nvSpPr>
              <p:cNvPr id="1206" name="Google Shape;1206;p1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1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1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781367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4"/>
        </a:solidFill>
        <a:effectLst/>
      </p:bgPr>
    </p:bg>
    <p:spTree>
      <p:nvGrpSpPr>
        <p:cNvPr id="1" name="Shape 1209"/>
        <p:cNvGrpSpPr/>
        <p:nvPr/>
      </p:nvGrpSpPr>
      <p:grpSpPr>
        <a:xfrm>
          <a:off x="0" y="0"/>
          <a:ext cx="0" cy="0"/>
          <a:chOff x="0" y="0"/>
          <a:chExt cx="0" cy="0"/>
        </a:xfrm>
      </p:grpSpPr>
      <p:grpSp>
        <p:nvGrpSpPr>
          <p:cNvPr id="1210" name="Google Shape;1210;p17"/>
          <p:cNvGrpSpPr/>
          <p:nvPr/>
        </p:nvGrpSpPr>
        <p:grpSpPr>
          <a:xfrm>
            <a:off x="-30800" y="-86600"/>
            <a:ext cx="12253600" cy="7031200"/>
            <a:chOff x="-23100" y="-64950"/>
            <a:chExt cx="9190200" cy="5273400"/>
          </a:xfrm>
        </p:grpSpPr>
        <p:grpSp>
          <p:nvGrpSpPr>
            <p:cNvPr id="1211" name="Google Shape;1211;p17"/>
            <p:cNvGrpSpPr/>
            <p:nvPr/>
          </p:nvGrpSpPr>
          <p:grpSpPr>
            <a:xfrm>
              <a:off x="177488" y="-64950"/>
              <a:ext cx="8789025" cy="5273400"/>
              <a:chOff x="301475" y="-35850"/>
              <a:chExt cx="8789025" cy="5273400"/>
            </a:xfrm>
          </p:grpSpPr>
          <p:cxnSp>
            <p:nvCxnSpPr>
              <p:cNvPr id="1212" name="Google Shape;1212;p17"/>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3" name="Google Shape;1213;p17"/>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4" name="Google Shape;1214;p17"/>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5" name="Google Shape;1215;p17"/>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6" name="Google Shape;1216;p17"/>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7" name="Google Shape;1217;p17"/>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8" name="Google Shape;1218;p17"/>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19" name="Google Shape;1219;p17"/>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0" name="Google Shape;1220;p17"/>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1" name="Google Shape;1221;p17"/>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2" name="Google Shape;1222;p17"/>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3" name="Google Shape;1223;p17"/>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4" name="Google Shape;1224;p17"/>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5" name="Google Shape;1225;p17"/>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6" name="Google Shape;1226;p17"/>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7" name="Google Shape;1227;p17"/>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8" name="Google Shape;1228;p17"/>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29" name="Google Shape;1229;p17"/>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0" name="Google Shape;1230;p17"/>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1" name="Google Shape;1231;p17"/>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2" name="Google Shape;1232;p17"/>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33" name="Google Shape;1233;p17"/>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234" name="Google Shape;1234;p17"/>
            <p:cNvGrpSpPr/>
            <p:nvPr/>
          </p:nvGrpSpPr>
          <p:grpSpPr>
            <a:xfrm>
              <a:off x="-23100" y="237000"/>
              <a:ext cx="9190200" cy="4669500"/>
              <a:chOff x="-15350" y="307200"/>
              <a:chExt cx="9190200" cy="4669500"/>
            </a:xfrm>
          </p:grpSpPr>
          <p:cxnSp>
            <p:nvCxnSpPr>
              <p:cNvPr id="1235" name="Google Shape;1235;p17"/>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6" name="Google Shape;1236;p17"/>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7" name="Google Shape;1237;p17"/>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8" name="Google Shape;1238;p17"/>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39" name="Google Shape;1239;p17"/>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0" name="Google Shape;1240;p17"/>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1" name="Google Shape;1241;p17"/>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2" name="Google Shape;1242;p17"/>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3" name="Google Shape;1243;p17"/>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4" name="Google Shape;1244;p17"/>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5" name="Google Shape;1245;p17"/>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6" name="Google Shape;1246;p17"/>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247" name="Google Shape;1247;p17"/>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248" name="Google Shape;1248;p17"/>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9" name="Google Shape;1249;p17"/>
          <p:cNvSpPr txBox="1">
            <a:spLocks noGrp="1"/>
          </p:cNvSpPr>
          <p:nvPr>
            <p:ph type="title"/>
          </p:nvPr>
        </p:nvSpPr>
        <p:spPr>
          <a:xfrm>
            <a:off x="1586967" y="2814651"/>
            <a:ext cx="9018000" cy="1097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5333"/>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1250" name="Google Shape;1250;p17"/>
          <p:cNvSpPr txBox="1">
            <a:spLocks noGrp="1"/>
          </p:cNvSpPr>
          <p:nvPr>
            <p:ph type="title" idx="2" hasCustomPrompt="1"/>
          </p:nvPr>
        </p:nvSpPr>
        <p:spPr>
          <a:xfrm>
            <a:off x="8166567" y="1325851"/>
            <a:ext cx="2438400" cy="1684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10666">
                <a:solidFill>
                  <a:schemeClr val="accent4"/>
                </a:solidFill>
              </a:defRPr>
            </a:lvl1pPr>
            <a:lvl2pPr lvl="1" algn="r" rtl="0">
              <a:spcBef>
                <a:spcPts val="0"/>
              </a:spcBef>
              <a:spcAft>
                <a:spcPts val="0"/>
              </a:spcAft>
              <a:buSzPts val="6000"/>
              <a:buNone/>
              <a:defRPr sz="8000"/>
            </a:lvl2pPr>
            <a:lvl3pPr lvl="2" algn="r" rtl="0">
              <a:spcBef>
                <a:spcPts val="0"/>
              </a:spcBef>
              <a:spcAft>
                <a:spcPts val="0"/>
              </a:spcAft>
              <a:buSzPts val="6000"/>
              <a:buNone/>
              <a:defRPr sz="8000"/>
            </a:lvl3pPr>
            <a:lvl4pPr lvl="3" algn="r" rtl="0">
              <a:spcBef>
                <a:spcPts val="0"/>
              </a:spcBef>
              <a:spcAft>
                <a:spcPts val="0"/>
              </a:spcAft>
              <a:buSzPts val="6000"/>
              <a:buNone/>
              <a:defRPr sz="8000"/>
            </a:lvl4pPr>
            <a:lvl5pPr lvl="4" algn="r" rtl="0">
              <a:spcBef>
                <a:spcPts val="0"/>
              </a:spcBef>
              <a:spcAft>
                <a:spcPts val="0"/>
              </a:spcAft>
              <a:buSzPts val="6000"/>
              <a:buNone/>
              <a:defRPr sz="8000"/>
            </a:lvl5pPr>
            <a:lvl6pPr lvl="5" algn="r" rtl="0">
              <a:spcBef>
                <a:spcPts val="0"/>
              </a:spcBef>
              <a:spcAft>
                <a:spcPts val="0"/>
              </a:spcAft>
              <a:buSzPts val="6000"/>
              <a:buNone/>
              <a:defRPr sz="8000"/>
            </a:lvl6pPr>
            <a:lvl7pPr lvl="6" algn="r" rtl="0">
              <a:spcBef>
                <a:spcPts val="0"/>
              </a:spcBef>
              <a:spcAft>
                <a:spcPts val="0"/>
              </a:spcAft>
              <a:buSzPts val="6000"/>
              <a:buNone/>
              <a:defRPr sz="8000"/>
            </a:lvl7pPr>
            <a:lvl8pPr lvl="7" algn="r" rtl="0">
              <a:spcBef>
                <a:spcPts val="0"/>
              </a:spcBef>
              <a:spcAft>
                <a:spcPts val="0"/>
              </a:spcAft>
              <a:buSzPts val="6000"/>
              <a:buNone/>
              <a:defRPr sz="8000"/>
            </a:lvl8pPr>
            <a:lvl9pPr lvl="8" algn="r" rtl="0">
              <a:spcBef>
                <a:spcPts val="0"/>
              </a:spcBef>
              <a:spcAft>
                <a:spcPts val="0"/>
              </a:spcAft>
              <a:buSzPts val="6000"/>
              <a:buNone/>
              <a:defRPr sz="8000"/>
            </a:lvl9pPr>
          </a:lstStyle>
          <a:p>
            <a:r>
              <a:t>xx%</a:t>
            </a:r>
          </a:p>
        </p:txBody>
      </p:sp>
      <p:sp>
        <p:nvSpPr>
          <p:cNvPr id="1251" name="Google Shape;1251;p17"/>
          <p:cNvSpPr txBox="1">
            <a:spLocks noGrp="1"/>
          </p:cNvSpPr>
          <p:nvPr>
            <p:ph type="subTitle" idx="1"/>
          </p:nvPr>
        </p:nvSpPr>
        <p:spPr>
          <a:xfrm>
            <a:off x="4508967" y="4063984"/>
            <a:ext cx="6096000" cy="60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33"/>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1252" name="Google Shape;1252;p17"/>
          <p:cNvGrpSpPr/>
          <p:nvPr/>
        </p:nvGrpSpPr>
        <p:grpSpPr>
          <a:xfrm>
            <a:off x="710753" y="5349911"/>
            <a:ext cx="1384033" cy="1097293"/>
            <a:chOff x="54764" y="4238171"/>
            <a:chExt cx="1038025" cy="822970"/>
          </a:xfrm>
        </p:grpSpPr>
        <p:grpSp>
          <p:nvGrpSpPr>
            <p:cNvPr id="1253" name="Google Shape;1253;p17"/>
            <p:cNvGrpSpPr/>
            <p:nvPr/>
          </p:nvGrpSpPr>
          <p:grpSpPr>
            <a:xfrm flipH="1">
              <a:off x="54764" y="4238171"/>
              <a:ext cx="761234" cy="822970"/>
              <a:chOff x="3104675" y="2107113"/>
              <a:chExt cx="344325" cy="367775"/>
            </a:xfrm>
          </p:grpSpPr>
          <p:sp>
            <p:nvSpPr>
              <p:cNvPr id="1254" name="Google Shape;1254;p1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1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1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1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1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1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1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1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1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1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1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5" name="Google Shape;1265;p17"/>
            <p:cNvGrpSpPr/>
            <p:nvPr/>
          </p:nvGrpSpPr>
          <p:grpSpPr>
            <a:xfrm flipH="1">
              <a:off x="758148" y="4691005"/>
              <a:ext cx="334641" cy="335140"/>
              <a:chOff x="5509978" y="545579"/>
              <a:chExt cx="345454" cy="351668"/>
            </a:xfrm>
          </p:grpSpPr>
          <p:sp>
            <p:nvSpPr>
              <p:cNvPr id="1266" name="Google Shape;1266;p1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1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1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9" name="Google Shape;1269;p17"/>
            <p:cNvGrpSpPr/>
            <p:nvPr/>
          </p:nvGrpSpPr>
          <p:grpSpPr>
            <a:xfrm flipH="1">
              <a:off x="522784" y="4319909"/>
              <a:ext cx="318871" cy="289600"/>
              <a:chOff x="1818475" y="2999863"/>
              <a:chExt cx="144025" cy="137525"/>
            </a:xfrm>
          </p:grpSpPr>
          <p:sp>
            <p:nvSpPr>
              <p:cNvPr id="1270" name="Google Shape;1270;p1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1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1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273" name="Google Shape;1273;p17"/>
          <p:cNvGrpSpPr/>
          <p:nvPr/>
        </p:nvGrpSpPr>
        <p:grpSpPr>
          <a:xfrm>
            <a:off x="9940762" y="410768"/>
            <a:ext cx="1563329" cy="1014979"/>
            <a:chOff x="7872471" y="89839"/>
            <a:chExt cx="1172497" cy="761234"/>
          </a:xfrm>
        </p:grpSpPr>
        <p:grpSp>
          <p:nvGrpSpPr>
            <p:cNvPr id="1274" name="Google Shape;1274;p17"/>
            <p:cNvGrpSpPr/>
            <p:nvPr/>
          </p:nvGrpSpPr>
          <p:grpSpPr>
            <a:xfrm rot="-5400000">
              <a:off x="8252866" y="58971"/>
              <a:ext cx="761234" cy="822970"/>
              <a:chOff x="3104675" y="2107113"/>
              <a:chExt cx="344325" cy="367775"/>
            </a:xfrm>
          </p:grpSpPr>
          <p:sp>
            <p:nvSpPr>
              <p:cNvPr id="1275" name="Google Shape;1275;p1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1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1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1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1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1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1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1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1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1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1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6" name="Google Shape;1286;p17"/>
            <p:cNvGrpSpPr/>
            <p:nvPr/>
          </p:nvGrpSpPr>
          <p:grpSpPr>
            <a:xfrm>
              <a:off x="8089438" y="379455"/>
              <a:ext cx="334641" cy="335140"/>
              <a:chOff x="5509978" y="545579"/>
              <a:chExt cx="345454" cy="351668"/>
            </a:xfrm>
          </p:grpSpPr>
          <p:sp>
            <p:nvSpPr>
              <p:cNvPr id="1287" name="Google Shape;1287;p1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1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1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0" name="Google Shape;1290;p17"/>
            <p:cNvGrpSpPr/>
            <p:nvPr/>
          </p:nvGrpSpPr>
          <p:grpSpPr>
            <a:xfrm>
              <a:off x="7872471" y="89859"/>
              <a:ext cx="318871" cy="289600"/>
              <a:chOff x="1818475" y="2999863"/>
              <a:chExt cx="144025" cy="137525"/>
            </a:xfrm>
          </p:grpSpPr>
          <p:sp>
            <p:nvSpPr>
              <p:cNvPr id="1291" name="Google Shape;1291;p1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1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1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5852648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4"/>
        </a:solidFill>
        <a:effectLst/>
      </p:bgPr>
    </p:bg>
    <p:spTree>
      <p:nvGrpSpPr>
        <p:cNvPr id="1" name="Shape 1294"/>
        <p:cNvGrpSpPr/>
        <p:nvPr/>
      </p:nvGrpSpPr>
      <p:grpSpPr>
        <a:xfrm>
          <a:off x="0" y="0"/>
          <a:ext cx="0" cy="0"/>
          <a:chOff x="0" y="0"/>
          <a:chExt cx="0" cy="0"/>
        </a:xfrm>
      </p:grpSpPr>
      <p:grpSp>
        <p:nvGrpSpPr>
          <p:cNvPr id="1295" name="Google Shape;1295;p18"/>
          <p:cNvGrpSpPr/>
          <p:nvPr/>
        </p:nvGrpSpPr>
        <p:grpSpPr>
          <a:xfrm>
            <a:off x="-30800" y="-86600"/>
            <a:ext cx="12253600" cy="7031200"/>
            <a:chOff x="-23100" y="-64950"/>
            <a:chExt cx="9190200" cy="5273400"/>
          </a:xfrm>
        </p:grpSpPr>
        <p:grpSp>
          <p:nvGrpSpPr>
            <p:cNvPr id="1296" name="Google Shape;1296;p18"/>
            <p:cNvGrpSpPr/>
            <p:nvPr/>
          </p:nvGrpSpPr>
          <p:grpSpPr>
            <a:xfrm>
              <a:off x="177488" y="-64950"/>
              <a:ext cx="8789025" cy="5273400"/>
              <a:chOff x="301475" y="-35850"/>
              <a:chExt cx="8789025" cy="5273400"/>
            </a:xfrm>
          </p:grpSpPr>
          <p:cxnSp>
            <p:nvCxnSpPr>
              <p:cNvPr id="1297" name="Google Shape;1297;p18"/>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98" name="Google Shape;1298;p18"/>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299" name="Google Shape;1299;p18"/>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0" name="Google Shape;1300;p18"/>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1" name="Google Shape;1301;p18"/>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2" name="Google Shape;1302;p18"/>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3" name="Google Shape;1303;p18"/>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4" name="Google Shape;1304;p18"/>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5" name="Google Shape;1305;p18"/>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6" name="Google Shape;1306;p18"/>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7" name="Google Shape;1307;p18"/>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8" name="Google Shape;1308;p18"/>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09" name="Google Shape;1309;p18"/>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0" name="Google Shape;1310;p18"/>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1" name="Google Shape;1311;p18"/>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2" name="Google Shape;1312;p18"/>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3" name="Google Shape;1313;p18"/>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4" name="Google Shape;1314;p18"/>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5" name="Google Shape;1315;p18"/>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6" name="Google Shape;1316;p18"/>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7" name="Google Shape;1317;p18"/>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18" name="Google Shape;1318;p18"/>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319" name="Google Shape;1319;p18"/>
            <p:cNvGrpSpPr/>
            <p:nvPr/>
          </p:nvGrpSpPr>
          <p:grpSpPr>
            <a:xfrm>
              <a:off x="-23100" y="237000"/>
              <a:ext cx="9190200" cy="4669500"/>
              <a:chOff x="-15350" y="307200"/>
              <a:chExt cx="9190200" cy="4669500"/>
            </a:xfrm>
          </p:grpSpPr>
          <p:cxnSp>
            <p:nvCxnSpPr>
              <p:cNvPr id="1320" name="Google Shape;1320;p18"/>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1" name="Google Shape;1321;p18"/>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2" name="Google Shape;1322;p18"/>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3" name="Google Shape;1323;p18"/>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4" name="Google Shape;1324;p18"/>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5" name="Google Shape;1325;p18"/>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6" name="Google Shape;1326;p18"/>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7" name="Google Shape;1327;p18"/>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8" name="Google Shape;1328;p18"/>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29" name="Google Shape;1329;p18"/>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30" name="Google Shape;1330;p18"/>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31" name="Google Shape;1331;p18"/>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332" name="Google Shape;1332;p18"/>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333" name="Google Shape;1333;p18"/>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4" name="Google Shape;1334;p18"/>
          <p:cNvSpPr txBox="1">
            <a:spLocks noGrp="1"/>
          </p:cNvSpPr>
          <p:nvPr>
            <p:ph type="title"/>
          </p:nvPr>
        </p:nvSpPr>
        <p:spPr>
          <a:xfrm>
            <a:off x="960000" y="2526900"/>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35" name="Google Shape;1335;p18"/>
          <p:cNvSpPr txBox="1">
            <a:spLocks noGrp="1"/>
          </p:cNvSpPr>
          <p:nvPr>
            <p:ph type="title" idx="2" hasCustomPrompt="1"/>
          </p:nvPr>
        </p:nvSpPr>
        <p:spPr>
          <a:xfrm>
            <a:off x="960000" y="1735400"/>
            <a:ext cx="14632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36" name="Google Shape;1336;p18"/>
          <p:cNvSpPr txBox="1">
            <a:spLocks noGrp="1"/>
          </p:cNvSpPr>
          <p:nvPr>
            <p:ph type="subTitle" idx="1"/>
          </p:nvPr>
        </p:nvSpPr>
        <p:spPr>
          <a:xfrm>
            <a:off x="960000" y="2933300"/>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37" name="Google Shape;1337;p18"/>
          <p:cNvSpPr txBox="1">
            <a:spLocks noGrp="1"/>
          </p:cNvSpPr>
          <p:nvPr>
            <p:ph type="title" idx="3"/>
          </p:nvPr>
        </p:nvSpPr>
        <p:spPr>
          <a:xfrm>
            <a:off x="4694000" y="2526900"/>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38" name="Google Shape;1338;p18"/>
          <p:cNvSpPr txBox="1">
            <a:spLocks noGrp="1"/>
          </p:cNvSpPr>
          <p:nvPr>
            <p:ph type="title" idx="4" hasCustomPrompt="1"/>
          </p:nvPr>
        </p:nvSpPr>
        <p:spPr>
          <a:xfrm>
            <a:off x="4694000" y="1735400"/>
            <a:ext cx="1464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39" name="Google Shape;1339;p18"/>
          <p:cNvSpPr txBox="1">
            <a:spLocks noGrp="1"/>
          </p:cNvSpPr>
          <p:nvPr>
            <p:ph type="subTitle" idx="5"/>
          </p:nvPr>
        </p:nvSpPr>
        <p:spPr>
          <a:xfrm>
            <a:off x="4694000" y="2933300"/>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0" name="Google Shape;1340;p18"/>
          <p:cNvSpPr txBox="1">
            <a:spLocks noGrp="1"/>
          </p:cNvSpPr>
          <p:nvPr>
            <p:ph type="title" idx="6"/>
          </p:nvPr>
        </p:nvSpPr>
        <p:spPr>
          <a:xfrm>
            <a:off x="8428000" y="2526900"/>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41" name="Google Shape;1341;p18"/>
          <p:cNvSpPr txBox="1">
            <a:spLocks noGrp="1"/>
          </p:cNvSpPr>
          <p:nvPr>
            <p:ph type="title" idx="7" hasCustomPrompt="1"/>
          </p:nvPr>
        </p:nvSpPr>
        <p:spPr>
          <a:xfrm>
            <a:off x="8428000" y="1735400"/>
            <a:ext cx="1464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42" name="Google Shape;1342;p18"/>
          <p:cNvSpPr txBox="1">
            <a:spLocks noGrp="1"/>
          </p:cNvSpPr>
          <p:nvPr>
            <p:ph type="subTitle" idx="8"/>
          </p:nvPr>
        </p:nvSpPr>
        <p:spPr>
          <a:xfrm>
            <a:off x="8428000" y="2933300"/>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3" name="Google Shape;1343;p18"/>
          <p:cNvSpPr txBox="1">
            <a:spLocks noGrp="1"/>
          </p:cNvSpPr>
          <p:nvPr>
            <p:ph type="title" idx="9"/>
          </p:nvPr>
        </p:nvSpPr>
        <p:spPr>
          <a:xfrm>
            <a:off x="960000" y="4988133"/>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44" name="Google Shape;1344;p18"/>
          <p:cNvSpPr txBox="1">
            <a:spLocks noGrp="1"/>
          </p:cNvSpPr>
          <p:nvPr>
            <p:ph type="title" idx="13" hasCustomPrompt="1"/>
          </p:nvPr>
        </p:nvSpPr>
        <p:spPr>
          <a:xfrm>
            <a:off x="960000" y="4196933"/>
            <a:ext cx="14632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45" name="Google Shape;1345;p18"/>
          <p:cNvSpPr txBox="1">
            <a:spLocks noGrp="1"/>
          </p:cNvSpPr>
          <p:nvPr>
            <p:ph type="subTitle" idx="14"/>
          </p:nvPr>
        </p:nvSpPr>
        <p:spPr>
          <a:xfrm>
            <a:off x="960000" y="5394533"/>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6" name="Google Shape;1346;p18"/>
          <p:cNvSpPr txBox="1">
            <a:spLocks noGrp="1"/>
          </p:cNvSpPr>
          <p:nvPr>
            <p:ph type="title" idx="15"/>
          </p:nvPr>
        </p:nvSpPr>
        <p:spPr>
          <a:xfrm>
            <a:off x="4694000" y="4988133"/>
            <a:ext cx="2804000" cy="609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347" name="Google Shape;1347;p18"/>
          <p:cNvSpPr txBox="1">
            <a:spLocks noGrp="1"/>
          </p:cNvSpPr>
          <p:nvPr>
            <p:ph type="title" idx="16" hasCustomPrompt="1"/>
          </p:nvPr>
        </p:nvSpPr>
        <p:spPr>
          <a:xfrm>
            <a:off x="4694000" y="4196933"/>
            <a:ext cx="14644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333">
                <a:solidFill>
                  <a:schemeClr val="accent3"/>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348" name="Google Shape;1348;p18"/>
          <p:cNvSpPr txBox="1">
            <a:spLocks noGrp="1"/>
          </p:cNvSpPr>
          <p:nvPr>
            <p:ph type="subTitle" idx="17"/>
          </p:nvPr>
        </p:nvSpPr>
        <p:spPr>
          <a:xfrm>
            <a:off x="4694000" y="5394533"/>
            <a:ext cx="2804000" cy="7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9" name="Google Shape;1349;p18"/>
          <p:cNvSpPr txBox="1">
            <a:spLocks noGrp="1"/>
          </p:cNvSpPr>
          <p:nvPr>
            <p:ph type="title" idx="18"/>
          </p:nvPr>
        </p:nvSpPr>
        <p:spPr>
          <a:xfrm>
            <a:off x="960000" y="487680"/>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350" name="Google Shape;1350;p18"/>
          <p:cNvGrpSpPr/>
          <p:nvPr/>
        </p:nvGrpSpPr>
        <p:grpSpPr>
          <a:xfrm flipH="1">
            <a:off x="10705425" y="5650895"/>
            <a:ext cx="1384033" cy="1097293"/>
            <a:chOff x="54764" y="4238171"/>
            <a:chExt cx="1038025" cy="822970"/>
          </a:xfrm>
        </p:grpSpPr>
        <p:grpSp>
          <p:nvGrpSpPr>
            <p:cNvPr id="1351" name="Google Shape;1351;p18"/>
            <p:cNvGrpSpPr/>
            <p:nvPr/>
          </p:nvGrpSpPr>
          <p:grpSpPr>
            <a:xfrm flipH="1">
              <a:off x="54764" y="4238171"/>
              <a:ext cx="761234" cy="822970"/>
              <a:chOff x="3104675" y="2107113"/>
              <a:chExt cx="344325" cy="367775"/>
            </a:xfrm>
          </p:grpSpPr>
          <p:sp>
            <p:nvSpPr>
              <p:cNvPr id="1352" name="Google Shape;1352;p1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1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1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1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1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1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1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1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1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1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1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3" name="Google Shape;1363;p18"/>
            <p:cNvGrpSpPr/>
            <p:nvPr/>
          </p:nvGrpSpPr>
          <p:grpSpPr>
            <a:xfrm flipH="1">
              <a:off x="758148" y="4691005"/>
              <a:ext cx="334641" cy="335140"/>
              <a:chOff x="5509978" y="545579"/>
              <a:chExt cx="345454" cy="351668"/>
            </a:xfrm>
          </p:grpSpPr>
          <p:sp>
            <p:nvSpPr>
              <p:cNvPr id="1364" name="Google Shape;1364;p1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1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1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7" name="Google Shape;1367;p18"/>
            <p:cNvGrpSpPr/>
            <p:nvPr/>
          </p:nvGrpSpPr>
          <p:grpSpPr>
            <a:xfrm flipH="1">
              <a:off x="522784" y="4319909"/>
              <a:ext cx="318871" cy="289600"/>
              <a:chOff x="1818475" y="2999863"/>
              <a:chExt cx="144025" cy="137525"/>
            </a:xfrm>
          </p:grpSpPr>
          <p:sp>
            <p:nvSpPr>
              <p:cNvPr id="1368" name="Google Shape;1368;p1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1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1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71" name="Google Shape;1371;p18"/>
          <p:cNvGrpSpPr/>
          <p:nvPr/>
        </p:nvGrpSpPr>
        <p:grpSpPr>
          <a:xfrm>
            <a:off x="102520" y="119786"/>
            <a:ext cx="1563329" cy="1223775"/>
            <a:chOff x="54764" y="89839"/>
            <a:chExt cx="1172497" cy="917831"/>
          </a:xfrm>
        </p:grpSpPr>
        <p:grpSp>
          <p:nvGrpSpPr>
            <p:cNvPr id="1372" name="Google Shape;1372;p18"/>
            <p:cNvGrpSpPr/>
            <p:nvPr/>
          </p:nvGrpSpPr>
          <p:grpSpPr>
            <a:xfrm rot="5400000" flipH="1">
              <a:off x="85632" y="58971"/>
              <a:ext cx="761234" cy="822970"/>
              <a:chOff x="3104675" y="2107113"/>
              <a:chExt cx="344325" cy="367775"/>
            </a:xfrm>
          </p:grpSpPr>
          <p:sp>
            <p:nvSpPr>
              <p:cNvPr id="1373" name="Google Shape;1373;p1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1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1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1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1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1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1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1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1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1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1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4" name="Google Shape;1384;p18"/>
            <p:cNvGrpSpPr/>
            <p:nvPr/>
          </p:nvGrpSpPr>
          <p:grpSpPr>
            <a:xfrm>
              <a:off x="239779" y="672530"/>
              <a:ext cx="334641" cy="335140"/>
              <a:chOff x="5509978" y="545579"/>
              <a:chExt cx="345454" cy="351668"/>
            </a:xfrm>
          </p:grpSpPr>
          <p:sp>
            <p:nvSpPr>
              <p:cNvPr id="1385" name="Google Shape;1385;p1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1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1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8" name="Google Shape;1388;p18"/>
            <p:cNvGrpSpPr/>
            <p:nvPr/>
          </p:nvGrpSpPr>
          <p:grpSpPr>
            <a:xfrm flipH="1">
              <a:off x="908390" y="89859"/>
              <a:ext cx="318871" cy="289600"/>
              <a:chOff x="1818475" y="2999863"/>
              <a:chExt cx="144025" cy="137525"/>
            </a:xfrm>
          </p:grpSpPr>
          <p:sp>
            <p:nvSpPr>
              <p:cNvPr id="1389" name="Google Shape;1389;p1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1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1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3049940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4"/>
        </a:solidFill>
        <a:effectLst/>
      </p:bgPr>
    </p:bg>
    <p:spTree>
      <p:nvGrpSpPr>
        <p:cNvPr id="1" name="Shape 1392"/>
        <p:cNvGrpSpPr/>
        <p:nvPr/>
      </p:nvGrpSpPr>
      <p:grpSpPr>
        <a:xfrm>
          <a:off x="0" y="0"/>
          <a:ext cx="0" cy="0"/>
          <a:chOff x="0" y="0"/>
          <a:chExt cx="0" cy="0"/>
        </a:xfrm>
      </p:grpSpPr>
      <p:grpSp>
        <p:nvGrpSpPr>
          <p:cNvPr id="1393" name="Google Shape;1393;p19"/>
          <p:cNvGrpSpPr/>
          <p:nvPr/>
        </p:nvGrpSpPr>
        <p:grpSpPr>
          <a:xfrm>
            <a:off x="-30800" y="-86600"/>
            <a:ext cx="12253600" cy="7031200"/>
            <a:chOff x="-23100" y="-64950"/>
            <a:chExt cx="9190200" cy="5273400"/>
          </a:xfrm>
        </p:grpSpPr>
        <p:grpSp>
          <p:nvGrpSpPr>
            <p:cNvPr id="1394" name="Google Shape;1394;p19"/>
            <p:cNvGrpSpPr/>
            <p:nvPr/>
          </p:nvGrpSpPr>
          <p:grpSpPr>
            <a:xfrm>
              <a:off x="177488" y="-64950"/>
              <a:ext cx="8789025" cy="5273400"/>
              <a:chOff x="301475" y="-35850"/>
              <a:chExt cx="8789025" cy="5273400"/>
            </a:xfrm>
          </p:grpSpPr>
          <p:cxnSp>
            <p:nvCxnSpPr>
              <p:cNvPr id="1395" name="Google Shape;1395;p19"/>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6" name="Google Shape;1396;p19"/>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7" name="Google Shape;1397;p19"/>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8" name="Google Shape;1398;p19"/>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399" name="Google Shape;1399;p19"/>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0" name="Google Shape;1400;p19"/>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1" name="Google Shape;1401;p19"/>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2" name="Google Shape;1402;p19"/>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3" name="Google Shape;1403;p19"/>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4" name="Google Shape;1404;p19"/>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5" name="Google Shape;1405;p19"/>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6" name="Google Shape;1406;p19"/>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7" name="Google Shape;1407;p19"/>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8" name="Google Shape;1408;p19"/>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09" name="Google Shape;1409;p19"/>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0" name="Google Shape;1410;p19"/>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1" name="Google Shape;1411;p19"/>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2" name="Google Shape;1412;p19"/>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3" name="Google Shape;1413;p19"/>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4" name="Google Shape;1414;p19"/>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5" name="Google Shape;1415;p19"/>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416" name="Google Shape;1416;p19"/>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417" name="Google Shape;1417;p19"/>
            <p:cNvGrpSpPr/>
            <p:nvPr/>
          </p:nvGrpSpPr>
          <p:grpSpPr>
            <a:xfrm>
              <a:off x="-23100" y="237000"/>
              <a:ext cx="9190200" cy="4669500"/>
              <a:chOff x="-15350" y="307200"/>
              <a:chExt cx="9190200" cy="4669500"/>
            </a:xfrm>
          </p:grpSpPr>
          <p:cxnSp>
            <p:nvCxnSpPr>
              <p:cNvPr id="1418" name="Google Shape;1418;p19"/>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19" name="Google Shape;1419;p19"/>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0" name="Google Shape;1420;p19"/>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1" name="Google Shape;1421;p19"/>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2" name="Google Shape;1422;p19"/>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3" name="Google Shape;1423;p19"/>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4" name="Google Shape;1424;p19"/>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5" name="Google Shape;1425;p19"/>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6" name="Google Shape;1426;p19"/>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7" name="Google Shape;1427;p19"/>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8" name="Google Shape;1428;p19"/>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29" name="Google Shape;1429;p19"/>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430" name="Google Shape;1430;p19"/>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431" name="Google Shape;1431;p19"/>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2" name="Google Shape;1432;p19"/>
          <p:cNvSpPr txBox="1">
            <a:spLocks noGrp="1"/>
          </p:cNvSpPr>
          <p:nvPr>
            <p:ph type="title"/>
          </p:nvPr>
        </p:nvSpPr>
        <p:spPr>
          <a:xfrm>
            <a:off x="3528000" y="4828400"/>
            <a:ext cx="5136000" cy="70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667"/>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433" name="Google Shape;1433;p19"/>
          <p:cNvSpPr txBox="1">
            <a:spLocks noGrp="1"/>
          </p:cNvSpPr>
          <p:nvPr>
            <p:ph type="subTitle" idx="1"/>
          </p:nvPr>
        </p:nvSpPr>
        <p:spPr>
          <a:xfrm>
            <a:off x="2072600" y="1367600"/>
            <a:ext cx="8046800" cy="2682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4000"/>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grpSp>
        <p:nvGrpSpPr>
          <p:cNvPr id="1434" name="Google Shape;1434;p19"/>
          <p:cNvGrpSpPr/>
          <p:nvPr/>
        </p:nvGrpSpPr>
        <p:grpSpPr>
          <a:xfrm flipH="1">
            <a:off x="10120058" y="5349911"/>
            <a:ext cx="1384033" cy="1097293"/>
            <a:chOff x="54764" y="4238171"/>
            <a:chExt cx="1038025" cy="822970"/>
          </a:xfrm>
        </p:grpSpPr>
        <p:grpSp>
          <p:nvGrpSpPr>
            <p:cNvPr id="1435" name="Google Shape;1435;p19"/>
            <p:cNvGrpSpPr/>
            <p:nvPr/>
          </p:nvGrpSpPr>
          <p:grpSpPr>
            <a:xfrm flipH="1">
              <a:off x="54764" y="4238171"/>
              <a:ext cx="761234" cy="822970"/>
              <a:chOff x="3104675" y="2107113"/>
              <a:chExt cx="344325" cy="367775"/>
            </a:xfrm>
          </p:grpSpPr>
          <p:sp>
            <p:nvSpPr>
              <p:cNvPr id="1436" name="Google Shape;1436;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7" name="Google Shape;1447;p19"/>
            <p:cNvGrpSpPr/>
            <p:nvPr/>
          </p:nvGrpSpPr>
          <p:grpSpPr>
            <a:xfrm flipH="1">
              <a:off x="758148" y="4691005"/>
              <a:ext cx="334641" cy="335140"/>
              <a:chOff x="5509978" y="545579"/>
              <a:chExt cx="345454" cy="351668"/>
            </a:xfrm>
          </p:grpSpPr>
          <p:sp>
            <p:nvSpPr>
              <p:cNvPr id="1448" name="Google Shape;1448;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1" name="Google Shape;1451;p19"/>
            <p:cNvGrpSpPr/>
            <p:nvPr/>
          </p:nvGrpSpPr>
          <p:grpSpPr>
            <a:xfrm flipH="1">
              <a:off x="522784" y="4319909"/>
              <a:ext cx="318871" cy="289600"/>
              <a:chOff x="1818475" y="2999863"/>
              <a:chExt cx="144025" cy="137525"/>
            </a:xfrm>
          </p:grpSpPr>
          <p:sp>
            <p:nvSpPr>
              <p:cNvPr id="1452" name="Google Shape;1452;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55" name="Google Shape;1455;p19"/>
          <p:cNvGrpSpPr/>
          <p:nvPr/>
        </p:nvGrpSpPr>
        <p:grpSpPr>
          <a:xfrm flipH="1">
            <a:off x="710753" y="410768"/>
            <a:ext cx="1563329" cy="1014979"/>
            <a:chOff x="7872471" y="89839"/>
            <a:chExt cx="1172497" cy="761234"/>
          </a:xfrm>
        </p:grpSpPr>
        <p:grpSp>
          <p:nvGrpSpPr>
            <p:cNvPr id="1456" name="Google Shape;1456;p19"/>
            <p:cNvGrpSpPr/>
            <p:nvPr/>
          </p:nvGrpSpPr>
          <p:grpSpPr>
            <a:xfrm rot="-5400000">
              <a:off x="8252866" y="58971"/>
              <a:ext cx="761234" cy="822970"/>
              <a:chOff x="3104675" y="2107113"/>
              <a:chExt cx="344325" cy="367775"/>
            </a:xfrm>
          </p:grpSpPr>
          <p:sp>
            <p:nvSpPr>
              <p:cNvPr id="1457" name="Google Shape;1457;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8" name="Google Shape;1468;p19"/>
            <p:cNvGrpSpPr/>
            <p:nvPr/>
          </p:nvGrpSpPr>
          <p:grpSpPr>
            <a:xfrm>
              <a:off x="8089438" y="379455"/>
              <a:ext cx="334641" cy="335140"/>
              <a:chOff x="5509978" y="545579"/>
              <a:chExt cx="345454" cy="351668"/>
            </a:xfrm>
          </p:grpSpPr>
          <p:sp>
            <p:nvSpPr>
              <p:cNvPr id="1469" name="Google Shape;1469;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2" name="Google Shape;1472;p19"/>
            <p:cNvGrpSpPr/>
            <p:nvPr/>
          </p:nvGrpSpPr>
          <p:grpSpPr>
            <a:xfrm>
              <a:off x="7872471" y="89859"/>
              <a:ext cx="318871" cy="289600"/>
              <a:chOff x="1818475" y="2999863"/>
              <a:chExt cx="144025" cy="137525"/>
            </a:xfrm>
          </p:grpSpPr>
          <p:sp>
            <p:nvSpPr>
              <p:cNvPr id="1473" name="Google Shape;1473;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76" name="Google Shape;1476;p19"/>
          <p:cNvGrpSpPr/>
          <p:nvPr/>
        </p:nvGrpSpPr>
        <p:grpSpPr>
          <a:xfrm>
            <a:off x="710753" y="5349911"/>
            <a:ext cx="1384033" cy="1097293"/>
            <a:chOff x="54764" y="4238171"/>
            <a:chExt cx="1038025" cy="822970"/>
          </a:xfrm>
        </p:grpSpPr>
        <p:grpSp>
          <p:nvGrpSpPr>
            <p:cNvPr id="1477" name="Google Shape;1477;p19"/>
            <p:cNvGrpSpPr/>
            <p:nvPr/>
          </p:nvGrpSpPr>
          <p:grpSpPr>
            <a:xfrm flipH="1">
              <a:off x="54764" y="4238171"/>
              <a:ext cx="761234" cy="822970"/>
              <a:chOff x="3104675" y="2107113"/>
              <a:chExt cx="344325" cy="367775"/>
            </a:xfrm>
          </p:grpSpPr>
          <p:sp>
            <p:nvSpPr>
              <p:cNvPr id="1478" name="Google Shape;1478;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89" name="Google Shape;1489;p19"/>
            <p:cNvGrpSpPr/>
            <p:nvPr/>
          </p:nvGrpSpPr>
          <p:grpSpPr>
            <a:xfrm flipH="1">
              <a:off x="758148" y="4691005"/>
              <a:ext cx="334641" cy="335140"/>
              <a:chOff x="5509978" y="545579"/>
              <a:chExt cx="345454" cy="351668"/>
            </a:xfrm>
          </p:grpSpPr>
          <p:sp>
            <p:nvSpPr>
              <p:cNvPr id="1490" name="Google Shape;1490;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3" name="Google Shape;1493;p19"/>
            <p:cNvGrpSpPr/>
            <p:nvPr/>
          </p:nvGrpSpPr>
          <p:grpSpPr>
            <a:xfrm flipH="1">
              <a:off x="522784" y="4319909"/>
              <a:ext cx="318871" cy="289600"/>
              <a:chOff x="1818475" y="2999863"/>
              <a:chExt cx="144025" cy="137525"/>
            </a:xfrm>
          </p:grpSpPr>
          <p:sp>
            <p:nvSpPr>
              <p:cNvPr id="1494" name="Google Shape;1494;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497" name="Google Shape;1497;p19"/>
          <p:cNvGrpSpPr/>
          <p:nvPr/>
        </p:nvGrpSpPr>
        <p:grpSpPr>
          <a:xfrm>
            <a:off x="9940762" y="410768"/>
            <a:ext cx="1563329" cy="1014979"/>
            <a:chOff x="7872471" y="89839"/>
            <a:chExt cx="1172497" cy="761234"/>
          </a:xfrm>
        </p:grpSpPr>
        <p:grpSp>
          <p:nvGrpSpPr>
            <p:cNvPr id="1498" name="Google Shape;1498;p19"/>
            <p:cNvGrpSpPr/>
            <p:nvPr/>
          </p:nvGrpSpPr>
          <p:grpSpPr>
            <a:xfrm rot="-5400000">
              <a:off x="8252866" y="58971"/>
              <a:ext cx="761234" cy="822970"/>
              <a:chOff x="3104675" y="2107113"/>
              <a:chExt cx="344325" cy="367775"/>
            </a:xfrm>
          </p:grpSpPr>
          <p:sp>
            <p:nvSpPr>
              <p:cNvPr id="1499" name="Google Shape;1499;p1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1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1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1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1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1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1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1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1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1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1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0" name="Google Shape;1510;p19"/>
            <p:cNvGrpSpPr/>
            <p:nvPr/>
          </p:nvGrpSpPr>
          <p:grpSpPr>
            <a:xfrm>
              <a:off x="8089438" y="379455"/>
              <a:ext cx="334641" cy="335140"/>
              <a:chOff x="5509978" y="545579"/>
              <a:chExt cx="345454" cy="351668"/>
            </a:xfrm>
          </p:grpSpPr>
          <p:sp>
            <p:nvSpPr>
              <p:cNvPr id="1511" name="Google Shape;1511;p1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1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1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4" name="Google Shape;1514;p19"/>
            <p:cNvGrpSpPr/>
            <p:nvPr/>
          </p:nvGrpSpPr>
          <p:grpSpPr>
            <a:xfrm>
              <a:off x="7872471" y="89859"/>
              <a:ext cx="318871" cy="289600"/>
              <a:chOff x="1818475" y="2999863"/>
              <a:chExt cx="144025" cy="137525"/>
            </a:xfrm>
          </p:grpSpPr>
          <p:sp>
            <p:nvSpPr>
              <p:cNvPr id="1515" name="Google Shape;1515;p1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1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1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999445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chemeClr val="accent4"/>
        </a:solidFill>
        <a:effectLst/>
      </p:bgPr>
    </p:bg>
    <p:spTree>
      <p:nvGrpSpPr>
        <p:cNvPr id="1" name="Shape 1518"/>
        <p:cNvGrpSpPr/>
        <p:nvPr/>
      </p:nvGrpSpPr>
      <p:grpSpPr>
        <a:xfrm>
          <a:off x="0" y="0"/>
          <a:ext cx="0" cy="0"/>
          <a:chOff x="0" y="0"/>
          <a:chExt cx="0" cy="0"/>
        </a:xfrm>
      </p:grpSpPr>
      <p:grpSp>
        <p:nvGrpSpPr>
          <p:cNvPr id="1519" name="Google Shape;1519;p20"/>
          <p:cNvGrpSpPr/>
          <p:nvPr/>
        </p:nvGrpSpPr>
        <p:grpSpPr>
          <a:xfrm>
            <a:off x="-30800" y="-86600"/>
            <a:ext cx="12253600" cy="7031200"/>
            <a:chOff x="-23100" y="-64950"/>
            <a:chExt cx="9190200" cy="5273400"/>
          </a:xfrm>
        </p:grpSpPr>
        <p:grpSp>
          <p:nvGrpSpPr>
            <p:cNvPr id="1520" name="Google Shape;1520;p20"/>
            <p:cNvGrpSpPr/>
            <p:nvPr/>
          </p:nvGrpSpPr>
          <p:grpSpPr>
            <a:xfrm>
              <a:off x="177488" y="-64950"/>
              <a:ext cx="8789025" cy="5273400"/>
              <a:chOff x="301475" y="-35850"/>
              <a:chExt cx="8789025" cy="5273400"/>
            </a:xfrm>
          </p:grpSpPr>
          <p:cxnSp>
            <p:nvCxnSpPr>
              <p:cNvPr id="1521" name="Google Shape;1521;p20"/>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2" name="Google Shape;1522;p20"/>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3" name="Google Shape;1523;p20"/>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4" name="Google Shape;1524;p20"/>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5" name="Google Shape;1525;p20"/>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6" name="Google Shape;1526;p20"/>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7" name="Google Shape;1527;p20"/>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8" name="Google Shape;1528;p20"/>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29" name="Google Shape;1529;p20"/>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0" name="Google Shape;1530;p20"/>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1" name="Google Shape;1531;p20"/>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2" name="Google Shape;1532;p20"/>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3" name="Google Shape;1533;p20"/>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4" name="Google Shape;1534;p20"/>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5" name="Google Shape;1535;p20"/>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6" name="Google Shape;1536;p20"/>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7" name="Google Shape;1537;p20"/>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8" name="Google Shape;1538;p20"/>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39" name="Google Shape;1539;p20"/>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40" name="Google Shape;1540;p20"/>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41" name="Google Shape;1541;p20"/>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542" name="Google Shape;1542;p20"/>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543" name="Google Shape;1543;p20"/>
            <p:cNvGrpSpPr/>
            <p:nvPr/>
          </p:nvGrpSpPr>
          <p:grpSpPr>
            <a:xfrm>
              <a:off x="-23100" y="237000"/>
              <a:ext cx="9190200" cy="4669500"/>
              <a:chOff x="-15350" y="307200"/>
              <a:chExt cx="9190200" cy="4669500"/>
            </a:xfrm>
          </p:grpSpPr>
          <p:cxnSp>
            <p:nvCxnSpPr>
              <p:cNvPr id="1544" name="Google Shape;1544;p20"/>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5" name="Google Shape;1545;p20"/>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6" name="Google Shape;1546;p20"/>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7" name="Google Shape;1547;p20"/>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8" name="Google Shape;1548;p20"/>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49" name="Google Shape;1549;p20"/>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0" name="Google Shape;1550;p20"/>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1" name="Google Shape;1551;p20"/>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2" name="Google Shape;1552;p20"/>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3" name="Google Shape;1553;p20"/>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4" name="Google Shape;1554;p20"/>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5" name="Google Shape;1555;p20"/>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556" name="Google Shape;1556;p20"/>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557" name="Google Shape;1557;p20"/>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8" name="Google Shape;1558;p20"/>
          <p:cNvSpPr txBox="1">
            <a:spLocks noGrp="1"/>
          </p:cNvSpPr>
          <p:nvPr>
            <p:ph type="subTitle" idx="1"/>
          </p:nvPr>
        </p:nvSpPr>
        <p:spPr>
          <a:xfrm>
            <a:off x="7195400" y="3855600"/>
            <a:ext cx="4023200" cy="195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9" name="Google Shape;1559;p20"/>
          <p:cNvSpPr txBox="1">
            <a:spLocks noGrp="1"/>
          </p:cNvSpPr>
          <p:nvPr>
            <p:ph type="title"/>
          </p:nvPr>
        </p:nvSpPr>
        <p:spPr>
          <a:xfrm>
            <a:off x="7195400" y="618400"/>
            <a:ext cx="4023200" cy="28040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60" name="Google Shape;1560;p20"/>
          <p:cNvSpPr>
            <a:spLocks noGrp="1"/>
          </p:cNvSpPr>
          <p:nvPr>
            <p:ph type="pic" idx="2"/>
          </p:nvPr>
        </p:nvSpPr>
        <p:spPr>
          <a:xfrm>
            <a:off x="565867" y="630200"/>
            <a:ext cx="5911600" cy="5597600"/>
          </a:xfrm>
          <a:prstGeom prst="roundRect">
            <a:avLst>
              <a:gd name="adj" fmla="val 16667"/>
            </a:avLst>
          </a:prstGeom>
          <a:noFill/>
          <a:ln w="19050" cap="flat" cmpd="sng">
            <a:solidFill>
              <a:schemeClr val="dk1"/>
            </a:solidFill>
            <a:prstDash val="solid"/>
            <a:round/>
            <a:headEnd type="none" w="sm" len="sm"/>
            <a:tailEnd type="none" w="sm" len="sm"/>
          </a:ln>
        </p:spPr>
      </p:sp>
      <p:grpSp>
        <p:nvGrpSpPr>
          <p:cNvPr id="1561" name="Google Shape;1561;p20"/>
          <p:cNvGrpSpPr/>
          <p:nvPr/>
        </p:nvGrpSpPr>
        <p:grpSpPr>
          <a:xfrm>
            <a:off x="10496629" y="119785"/>
            <a:ext cx="1563329" cy="1014979"/>
            <a:chOff x="7872471" y="89839"/>
            <a:chExt cx="1172497" cy="761234"/>
          </a:xfrm>
        </p:grpSpPr>
        <p:grpSp>
          <p:nvGrpSpPr>
            <p:cNvPr id="1562" name="Google Shape;1562;p20"/>
            <p:cNvGrpSpPr/>
            <p:nvPr/>
          </p:nvGrpSpPr>
          <p:grpSpPr>
            <a:xfrm rot="-5400000">
              <a:off x="8252866" y="58971"/>
              <a:ext cx="761234" cy="822970"/>
              <a:chOff x="3104675" y="2107113"/>
              <a:chExt cx="344325" cy="367775"/>
            </a:xfrm>
          </p:grpSpPr>
          <p:sp>
            <p:nvSpPr>
              <p:cNvPr id="1563" name="Google Shape;1563;p2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4" name="Google Shape;1574;p20"/>
            <p:cNvGrpSpPr/>
            <p:nvPr/>
          </p:nvGrpSpPr>
          <p:grpSpPr>
            <a:xfrm>
              <a:off x="8089438" y="379455"/>
              <a:ext cx="334641" cy="335140"/>
              <a:chOff x="5509978" y="545579"/>
              <a:chExt cx="345454" cy="351668"/>
            </a:xfrm>
          </p:grpSpPr>
          <p:sp>
            <p:nvSpPr>
              <p:cNvPr id="1575" name="Google Shape;1575;p2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8" name="Google Shape;1578;p20"/>
            <p:cNvGrpSpPr/>
            <p:nvPr/>
          </p:nvGrpSpPr>
          <p:grpSpPr>
            <a:xfrm>
              <a:off x="7872471" y="89859"/>
              <a:ext cx="318871" cy="289600"/>
              <a:chOff x="1818475" y="2999863"/>
              <a:chExt cx="144025" cy="137525"/>
            </a:xfrm>
          </p:grpSpPr>
          <p:sp>
            <p:nvSpPr>
              <p:cNvPr id="1579" name="Google Shape;1579;p2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82" name="Google Shape;1582;p20"/>
          <p:cNvGrpSpPr/>
          <p:nvPr/>
        </p:nvGrpSpPr>
        <p:grpSpPr>
          <a:xfrm>
            <a:off x="73019" y="5650895"/>
            <a:ext cx="1384033" cy="1097293"/>
            <a:chOff x="54764" y="4238171"/>
            <a:chExt cx="1038025" cy="822970"/>
          </a:xfrm>
        </p:grpSpPr>
        <p:grpSp>
          <p:nvGrpSpPr>
            <p:cNvPr id="1583" name="Google Shape;1583;p20"/>
            <p:cNvGrpSpPr/>
            <p:nvPr/>
          </p:nvGrpSpPr>
          <p:grpSpPr>
            <a:xfrm flipH="1">
              <a:off x="54764" y="4238171"/>
              <a:ext cx="761234" cy="822970"/>
              <a:chOff x="3104675" y="2107113"/>
              <a:chExt cx="344325" cy="367775"/>
            </a:xfrm>
          </p:grpSpPr>
          <p:sp>
            <p:nvSpPr>
              <p:cNvPr id="1584" name="Google Shape;1584;p2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5" name="Google Shape;1595;p20"/>
            <p:cNvGrpSpPr/>
            <p:nvPr/>
          </p:nvGrpSpPr>
          <p:grpSpPr>
            <a:xfrm flipH="1">
              <a:off x="758148" y="4691005"/>
              <a:ext cx="334641" cy="335140"/>
              <a:chOff x="5509978" y="545579"/>
              <a:chExt cx="345454" cy="351668"/>
            </a:xfrm>
          </p:grpSpPr>
          <p:sp>
            <p:nvSpPr>
              <p:cNvPr id="1596" name="Google Shape;1596;p2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9" name="Google Shape;1599;p20"/>
            <p:cNvGrpSpPr/>
            <p:nvPr/>
          </p:nvGrpSpPr>
          <p:grpSpPr>
            <a:xfrm flipH="1">
              <a:off x="522784" y="4319909"/>
              <a:ext cx="318871" cy="289600"/>
              <a:chOff x="1818475" y="2999863"/>
              <a:chExt cx="144025" cy="137525"/>
            </a:xfrm>
          </p:grpSpPr>
          <p:sp>
            <p:nvSpPr>
              <p:cNvPr id="1600" name="Google Shape;1600;p2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750835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3313919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accent4"/>
        </a:solidFill>
        <a:effectLst/>
      </p:bgPr>
    </p:bg>
    <p:spTree>
      <p:nvGrpSpPr>
        <p:cNvPr id="1" name="Shape 1603"/>
        <p:cNvGrpSpPr/>
        <p:nvPr/>
      </p:nvGrpSpPr>
      <p:grpSpPr>
        <a:xfrm>
          <a:off x="0" y="0"/>
          <a:ext cx="0" cy="0"/>
          <a:chOff x="0" y="0"/>
          <a:chExt cx="0" cy="0"/>
        </a:xfrm>
      </p:grpSpPr>
      <p:grpSp>
        <p:nvGrpSpPr>
          <p:cNvPr id="1604" name="Google Shape;1604;p21"/>
          <p:cNvGrpSpPr/>
          <p:nvPr/>
        </p:nvGrpSpPr>
        <p:grpSpPr>
          <a:xfrm>
            <a:off x="-30800" y="-86600"/>
            <a:ext cx="12253600" cy="7031200"/>
            <a:chOff x="-23100" y="-64950"/>
            <a:chExt cx="9190200" cy="5273400"/>
          </a:xfrm>
        </p:grpSpPr>
        <p:grpSp>
          <p:nvGrpSpPr>
            <p:cNvPr id="1605" name="Google Shape;1605;p21"/>
            <p:cNvGrpSpPr/>
            <p:nvPr/>
          </p:nvGrpSpPr>
          <p:grpSpPr>
            <a:xfrm>
              <a:off x="177488" y="-64950"/>
              <a:ext cx="8789025" cy="5273400"/>
              <a:chOff x="301475" y="-35850"/>
              <a:chExt cx="8789025" cy="5273400"/>
            </a:xfrm>
          </p:grpSpPr>
          <p:cxnSp>
            <p:nvCxnSpPr>
              <p:cNvPr id="1606" name="Google Shape;1606;p21"/>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07" name="Google Shape;1607;p21"/>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08" name="Google Shape;1608;p21"/>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09" name="Google Shape;1609;p21"/>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0" name="Google Shape;1610;p21"/>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1" name="Google Shape;1611;p21"/>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2" name="Google Shape;1612;p21"/>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3" name="Google Shape;1613;p21"/>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4" name="Google Shape;1614;p21"/>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5" name="Google Shape;1615;p21"/>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6" name="Google Shape;1616;p21"/>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7" name="Google Shape;1617;p21"/>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8" name="Google Shape;1618;p21"/>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19" name="Google Shape;1619;p21"/>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0" name="Google Shape;1620;p21"/>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1" name="Google Shape;1621;p21"/>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2" name="Google Shape;1622;p21"/>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3" name="Google Shape;1623;p21"/>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4" name="Google Shape;1624;p21"/>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5" name="Google Shape;1625;p21"/>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6" name="Google Shape;1626;p21"/>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27" name="Google Shape;1627;p21"/>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628" name="Google Shape;1628;p21"/>
            <p:cNvGrpSpPr/>
            <p:nvPr/>
          </p:nvGrpSpPr>
          <p:grpSpPr>
            <a:xfrm>
              <a:off x="-23100" y="237000"/>
              <a:ext cx="9190200" cy="4669500"/>
              <a:chOff x="-15350" y="307200"/>
              <a:chExt cx="9190200" cy="4669500"/>
            </a:xfrm>
          </p:grpSpPr>
          <p:cxnSp>
            <p:nvCxnSpPr>
              <p:cNvPr id="1629" name="Google Shape;1629;p21"/>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0" name="Google Shape;1630;p21"/>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1" name="Google Shape;1631;p21"/>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2" name="Google Shape;1632;p21"/>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3" name="Google Shape;1633;p21"/>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4" name="Google Shape;1634;p21"/>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5" name="Google Shape;1635;p21"/>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6" name="Google Shape;1636;p21"/>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7" name="Google Shape;1637;p21"/>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8" name="Google Shape;1638;p21"/>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39" name="Google Shape;1639;p21"/>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40" name="Google Shape;1640;p21"/>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641" name="Google Shape;1641;p21"/>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642" name="Google Shape;1642;p21"/>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43" name="Google Shape;1643;p21"/>
          <p:cNvSpPr txBox="1">
            <a:spLocks noGrp="1"/>
          </p:cNvSpPr>
          <p:nvPr>
            <p:ph type="subTitle" idx="1"/>
          </p:nvPr>
        </p:nvSpPr>
        <p:spPr>
          <a:xfrm>
            <a:off x="2388100" y="5426800"/>
            <a:ext cx="7416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4" name="Google Shape;1644;p21"/>
          <p:cNvSpPr txBox="1">
            <a:spLocks noGrp="1"/>
          </p:cNvSpPr>
          <p:nvPr>
            <p:ph type="title"/>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45" name="Google Shape;1645;p21"/>
          <p:cNvGrpSpPr/>
          <p:nvPr/>
        </p:nvGrpSpPr>
        <p:grpSpPr>
          <a:xfrm flipH="1">
            <a:off x="10675925" y="5650895"/>
            <a:ext cx="1384033" cy="1097293"/>
            <a:chOff x="54764" y="4238171"/>
            <a:chExt cx="1038025" cy="822970"/>
          </a:xfrm>
        </p:grpSpPr>
        <p:grpSp>
          <p:nvGrpSpPr>
            <p:cNvPr id="1646" name="Google Shape;1646;p21"/>
            <p:cNvGrpSpPr/>
            <p:nvPr/>
          </p:nvGrpSpPr>
          <p:grpSpPr>
            <a:xfrm flipH="1">
              <a:off x="54764" y="4238171"/>
              <a:ext cx="761234" cy="822970"/>
              <a:chOff x="3104675" y="2107113"/>
              <a:chExt cx="344325" cy="367775"/>
            </a:xfrm>
          </p:grpSpPr>
          <p:sp>
            <p:nvSpPr>
              <p:cNvPr id="1647" name="Google Shape;1647;p2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8" name="Google Shape;1658;p21"/>
            <p:cNvGrpSpPr/>
            <p:nvPr/>
          </p:nvGrpSpPr>
          <p:grpSpPr>
            <a:xfrm flipH="1">
              <a:off x="758148" y="4691005"/>
              <a:ext cx="334641" cy="335140"/>
              <a:chOff x="5509978" y="545579"/>
              <a:chExt cx="345454" cy="351668"/>
            </a:xfrm>
          </p:grpSpPr>
          <p:sp>
            <p:nvSpPr>
              <p:cNvPr id="1659" name="Google Shape;1659;p2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2" name="Google Shape;1662;p21"/>
            <p:cNvGrpSpPr/>
            <p:nvPr/>
          </p:nvGrpSpPr>
          <p:grpSpPr>
            <a:xfrm flipH="1">
              <a:off x="522784" y="4319909"/>
              <a:ext cx="318871" cy="289600"/>
              <a:chOff x="1818475" y="2999863"/>
              <a:chExt cx="144025" cy="137525"/>
            </a:xfrm>
          </p:grpSpPr>
          <p:sp>
            <p:nvSpPr>
              <p:cNvPr id="1663" name="Google Shape;1663;p2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666" name="Google Shape;1666;p21"/>
          <p:cNvGrpSpPr/>
          <p:nvPr/>
        </p:nvGrpSpPr>
        <p:grpSpPr>
          <a:xfrm>
            <a:off x="73019" y="119786"/>
            <a:ext cx="1563329" cy="1223775"/>
            <a:chOff x="54764" y="89839"/>
            <a:chExt cx="1172497" cy="917831"/>
          </a:xfrm>
        </p:grpSpPr>
        <p:grpSp>
          <p:nvGrpSpPr>
            <p:cNvPr id="1667" name="Google Shape;1667;p21"/>
            <p:cNvGrpSpPr/>
            <p:nvPr/>
          </p:nvGrpSpPr>
          <p:grpSpPr>
            <a:xfrm rot="5400000" flipH="1">
              <a:off x="85632" y="58971"/>
              <a:ext cx="761234" cy="822970"/>
              <a:chOff x="3104675" y="2107113"/>
              <a:chExt cx="344325" cy="367775"/>
            </a:xfrm>
          </p:grpSpPr>
          <p:sp>
            <p:nvSpPr>
              <p:cNvPr id="1668" name="Google Shape;1668;p2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2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2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9" name="Google Shape;1679;p21"/>
            <p:cNvGrpSpPr/>
            <p:nvPr/>
          </p:nvGrpSpPr>
          <p:grpSpPr>
            <a:xfrm>
              <a:off x="239779" y="672530"/>
              <a:ext cx="334641" cy="335140"/>
              <a:chOff x="5509978" y="545579"/>
              <a:chExt cx="345454" cy="351668"/>
            </a:xfrm>
          </p:grpSpPr>
          <p:sp>
            <p:nvSpPr>
              <p:cNvPr id="1680" name="Google Shape;1680;p2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3" name="Google Shape;1683;p21"/>
            <p:cNvGrpSpPr/>
            <p:nvPr/>
          </p:nvGrpSpPr>
          <p:grpSpPr>
            <a:xfrm flipH="1">
              <a:off x="908390" y="89859"/>
              <a:ext cx="318871" cy="289600"/>
              <a:chOff x="1818475" y="2999863"/>
              <a:chExt cx="144025" cy="137525"/>
            </a:xfrm>
          </p:grpSpPr>
          <p:sp>
            <p:nvSpPr>
              <p:cNvPr id="1684" name="Google Shape;1684;p2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2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2870885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accent4"/>
        </a:solidFill>
        <a:effectLst/>
      </p:bgPr>
    </p:bg>
    <p:spTree>
      <p:nvGrpSpPr>
        <p:cNvPr id="1" name="Shape 1687"/>
        <p:cNvGrpSpPr/>
        <p:nvPr/>
      </p:nvGrpSpPr>
      <p:grpSpPr>
        <a:xfrm>
          <a:off x="0" y="0"/>
          <a:ext cx="0" cy="0"/>
          <a:chOff x="0" y="0"/>
          <a:chExt cx="0" cy="0"/>
        </a:xfrm>
      </p:grpSpPr>
      <p:grpSp>
        <p:nvGrpSpPr>
          <p:cNvPr id="1688" name="Google Shape;1688;p22"/>
          <p:cNvGrpSpPr/>
          <p:nvPr/>
        </p:nvGrpSpPr>
        <p:grpSpPr>
          <a:xfrm>
            <a:off x="-30800" y="-86600"/>
            <a:ext cx="12253600" cy="7031200"/>
            <a:chOff x="-23100" y="-64950"/>
            <a:chExt cx="9190200" cy="5273400"/>
          </a:xfrm>
        </p:grpSpPr>
        <p:grpSp>
          <p:nvGrpSpPr>
            <p:cNvPr id="1689" name="Google Shape;1689;p22"/>
            <p:cNvGrpSpPr/>
            <p:nvPr/>
          </p:nvGrpSpPr>
          <p:grpSpPr>
            <a:xfrm>
              <a:off x="177488" y="-64950"/>
              <a:ext cx="8789025" cy="5273400"/>
              <a:chOff x="301475" y="-35850"/>
              <a:chExt cx="8789025" cy="5273400"/>
            </a:xfrm>
          </p:grpSpPr>
          <p:cxnSp>
            <p:nvCxnSpPr>
              <p:cNvPr id="1690" name="Google Shape;1690;p22"/>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1" name="Google Shape;1691;p22"/>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2" name="Google Shape;1692;p22"/>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3" name="Google Shape;1693;p22"/>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4" name="Google Shape;1694;p22"/>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5" name="Google Shape;1695;p22"/>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6" name="Google Shape;1696;p22"/>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7" name="Google Shape;1697;p22"/>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8" name="Google Shape;1698;p22"/>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699" name="Google Shape;1699;p22"/>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0" name="Google Shape;1700;p22"/>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1" name="Google Shape;1701;p22"/>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2" name="Google Shape;1702;p22"/>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3" name="Google Shape;1703;p22"/>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4" name="Google Shape;1704;p22"/>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5" name="Google Shape;1705;p22"/>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6" name="Google Shape;1706;p22"/>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7" name="Google Shape;1707;p22"/>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8" name="Google Shape;1708;p22"/>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09" name="Google Shape;1709;p22"/>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10" name="Google Shape;1710;p22"/>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11" name="Google Shape;1711;p22"/>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712" name="Google Shape;1712;p22"/>
            <p:cNvGrpSpPr/>
            <p:nvPr/>
          </p:nvGrpSpPr>
          <p:grpSpPr>
            <a:xfrm>
              <a:off x="-23100" y="237000"/>
              <a:ext cx="9190200" cy="4669500"/>
              <a:chOff x="-15350" y="307200"/>
              <a:chExt cx="9190200" cy="4669500"/>
            </a:xfrm>
          </p:grpSpPr>
          <p:cxnSp>
            <p:nvCxnSpPr>
              <p:cNvPr id="1713" name="Google Shape;1713;p22"/>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4" name="Google Shape;1714;p22"/>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5" name="Google Shape;1715;p22"/>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6" name="Google Shape;1716;p22"/>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7" name="Google Shape;1717;p22"/>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8" name="Google Shape;1718;p22"/>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19" name="Google Shape;1719;p22"/>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0" name="Google Shape;1720;p22"/>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1" name="Google Shape;1721;p22"/>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2" name="Google Shape;1722;p22"/>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3" name="Google Shape;1723;p22"/>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4" name="Google Shape;1724;p22"/>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25" name="Google Shape;1725;p22"/>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726" name="Google Shape;1726;p22"/>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7" name="Google Shape;1727;p22"/>
          <p:cNvSpPr txBox="1">
            <a:spLocks noGrp="1"/>
          </p:cNvSpPr>
          <p:nvPr>
            <p:ph type="subTitle" idx="1"/>
          </p:nvPr>
        </p:nvSpPr>
        <p:spPr>
          <a:xfrm>
            <a:off x="960000" y="3530600"/>
            <a:ext cx="3048000" cy="158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8" name="Google Shape;1728;p22"/>
          <p:cNvSpPr txBox="1">
            <a:spLocks noGrp="1"/>
          </p:cNvSpPr>
          <p:nvPr>
            <p:ph type="title"/>
          </p:nvPr>
        </p:nvSpPr>
        <p:spPr>
          <a:xfrm>
            <a:off x="960000" y="1742600"/>
            <a:ext cx="3048000" cy="1584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729" name="Google Shape;1729;p22"/>
          <p:cNvGrpSpPr/>
          <p:nvPr/>
        </p:nvGrpSpPr>
        <p:grpSpPr>
          <a:xfrm>
            <a:off x="73019" y="5650895"/>
            <a:ext cx="1384033" cy="1097293"/>
            <a:chOff x="54764" y="4238171"/>
            <a:chExt cx="1038025" cy="822970"/>
          </a:xfrm>
        </p:grpSpPr>
        <p:grpSp>
          <p:nvGrpSpPr>
            <p:cNvPr id="1730" name="Google Shape;1730;p22"/>
            <p:cNvGrpSpPr/>
            <p:nvPr/>
          </p:nvGrpSpPr>
          <p:grpSpPr>
            <a:xfrm flipH="1">
              <a:off x="54764" y="4238171"/>
              <a:ext cx="761234" cy="822970"/>
              <a:chOff x="3104675" y="2107113"/>
              <a:chExt cx="344325" cy="367775"/>
            </a:xfrm>
          </p:grpSpPr>
          <p:sp>
            <p:nvSpPr>
              <p:cNvPr id="1731" name="Google Shape;1731;p2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2" name="Google Shape;1742;p22"/>
            <p:cNvGrpSpPr/>
            <p:nvPr/>
          </p:nvGrpSpPr>
          <p:grpSpPr>
            <a:xfrm flipH="1">
              <a:off x="758148" y="4691005"/>
              <a:ext cx="334641" cy="335140"/>
              <a:chOff x="5509978" y="545579"/>
              <a:chExt cx="345454" cy="351668"/>
            </a:xfrm>
          </p:grpSpPr>
          <p:sp>
            <p:nvSpPr>
              <p:cNvPr id="1743" name="Google Shape;1743;p2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6" name="Google Shape;1746;p22"/>
            <p:cNvGrpSpPr/>
            <p:nvPr/>
          </p:nvGrpSpPr>
          <p:grpSpPr>
            <a:xfrm flipH="1">
              <a:off x="522784" y="4319909"/>
              <a:ext cx="318871" cy="289600"/>
              <a:chOff x="1818475" y="2999863"/>
              <a:chExt cx="144025" cy="137525"/>
            </a:xfrm>
          </p:grpSpPr>
          <p:sp>
            <p:nvSpPr>
              <p:cNvPr id="1747" name="Google Shape;1747;p2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50" name="Google Shape;1750;p22"/>
          <p:cNvGrpSpPr/>
          <p:nvPr/>
        </p:nvGrpSpPr>
        <p:grpSpPr>
          <a:xfrm>
            <a:off x="10496629" y="119785"/>
            <a:ext cx="1563329" cy="1014979"/>
            <a:chOff x="7872471" y="89839"/>
            <a:chExt cx="1172497" cy="761234"/>
          </a:xfrm>
        </p:grpSpPr>
        <p:grpSp>
          <p:nvGrpSpPr>
            <p:cNvPr id="1751" name="Google Shape;1751;p22"/>
            <p:cNvGrpSpPr/>
            <p:nvPr/>
          </p:nvGrpSpPr>
          <p:grpSpPr>
            <a:xfrm rot="-5400000">
              <a:off x="8252866" y="58971"/>
              <a:ext cx="761234" cy="822970"/>
              <a:chOff x="3104675" y="2107113"/>
              <a:chExt cx="344325" cy="367775"/>
            </a:xfrm>
          </p:grpSpPr>
          <p:sp>
            <p:nvSpPr>
              <p:cNvPr id="1752" name="Google Shape;1752;p2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2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2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2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2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3" name="Google Shape;1763;p22"/>
            <p:cNvGrpSpPr/>
            <p:nvPr/>
          </p:nvGrpSpPr>
          <p:grpSpPr>
            <a:xfrm>
              <a:off x="8089438" y="379455"/>
              <a:ext cx="334641" cy="335140"/>
              <a:chOff x="5509978" y="545579"/>
              <a:chExt cx="345454" cy="351668"/>
            </a:xfrm>
          </p:grpSpPr>
          <p:sp>
            <p:nvSpPr>
              <p:cNvPr id="1764" name="Google Shape;1764;p2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2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2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7" name="Google Shape;1767;p22"/>
            <p:cNvGrpSpPr/>
            <p:nvPr/>
          </p:nvGrpSpPr>
          <p:grpSpPr>
            <a:xfrm>
              <a:off x="7872471" y="89859"/>
              <a:ext cx="318871" cy="289600"/>
              <a:chOff x="1818475" y="2999863"/>
              <a:chExt cx="144025" cy="137525"/>
            </a:xfrm>
          </p:grpSpPr>
          <p:sp>
            <p:nvSpPr>
              <p:cNvPr id="1768" name="Google Shape;1768;p2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2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1565226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3">
  <p:cSld name="Title and text 3">
    <p:bg>
      <p:bgPr>
        <a:solidFill>
          <a:schemeClr val="accent4"/>
        </a:solidFill>
        <a:effectLst/>
      </p:bgPr>
    </p:bg>
    <p:spTree>
      <p:nvGrpSpPr>
        <p:cNvPr id="1" name="Shape 1771"/>
        <p:cNvGrpSpPr/>
        <p:nvPr/>
      </p:nvGrpSpPr>
      <p:grpSpPr>
        <a:xfrm>
          <a:off x="0" y="0"/>
          <a:ext cx="0" cy="0"/>
          <a:chOff x="0" y="0"/>
          <a:chExt cx="0" cy="0"/>
        </a:xfrm>
      </p:grpSpPr>
      <p:grpSp>
        <p:nvGrpSpPr>
          <p:cNvPr id="1772" name="Google Shape;1772;p23"/>
          <p:cNvGrpSpPr/>
          <p:nvPr/>
        </p:nvGrpSpPr>
        <p:grpSpPr>
          <a:xfrm>
            <a:off x="-30800" y="-86600"/>
            <a:ext cx="12253600" cy="7031200"/>
            <a:chOff x="-23100" y="-64950"/>
            <a:chExt cx="9190200" cy="5273400"/>
          </a:xfrm>
        </p:grpSpPr>
        <p:grpSp>
          <p:nvGrpSpPr>
            <p:cNvPr id="1773" name="Google Shape;1773;p23"/>
            <p:cNvGrpSpPr/>
            <p:nvPr/>
          </p:nvGrpSpPr>
          <p:grpSpPr>
            <a:xfrm>
              <a:off x="177488" y="-64950"/>
              <a:ext cx="8789025" cy="5273400"/>
              <a:chOff x="301475" y="-35850"/>
              <a:chExt cx="8789025" cy="5273400"/>
            </a:xfrm>
          </p:grpSpPr>
          <p:cxnSp>
            <p:nvCxnSpPr>
              <p:cNvPr id="1774" name="Google Shape;1774;p2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5" name="Google Shape;1775;p2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6" name="Google Shape;1776;p2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7" name="Google Shape;1777;p2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8" name="Google Shape;1778;p2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79" name="Google Shape;1779;p2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0" name="Google Shape;1780;p2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1" name="Google Shape;1781;p2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2" name="Google Shape;1782;p2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3" name="Google Shape;1783;p2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4" name="Google Shape;1784;p2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5" name="Google Shape;1785;p2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6" name="Google Shape;1786;p2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7" name="Google Shape;1787;p2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8" name="Google Shape;1788;p2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89" name="Google Shape;1789;p2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0" name="Google Shape;1790;p2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1" name="Google Shape;1791;p2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2" name="Google Shape;1792;p2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3" name="Google Shape;1793;p2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4" name="Google Shape;1794;p2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795" name="Google Shape;1795;p2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796" name="Google Shape;1796;p23"/>
            <p:cNvGrpSpPr/>
            <p:nvPr/>
          </p:nvGrpSpPr>
          <p:grpSpPr>
            <a:xfrm>
              <a:off x="-23100" y="237000"/>
              <a:ext cx="9190200" cy="4669500"/>
              <a:chOff x="-15350" y="307200"/>
              <a:chExt cx="9190200" cy="4669500"/>
            </a:xfrm>
          </p:grpSpPr>
          <p:cxnSp>
            <p:nvCxnSpPr>
              <p:cNvPr id="1797" name="Google Shape;1797;p2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98" name="Google Shape;1798;p2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799" name="Google Shape;1799;p2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0" name="Google Shape;1800;p2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1" name="Google Shape;1801;p2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2" name="Google Shape;1802;p2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3" name="Google Shape;1803;p2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4" name="Google Shape;1804;p2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5" name="Google Shape;1805;p2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6" name="Google Shape;1806;p2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7" name="Google Shape;1807;p2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8" name="Google Shape;1808;p2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09" name="Google Shape;1809;p2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810" name="Google Shape;1810;p23"/>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1" name="Google Shape;1811;p23"/>
          <p:cNvSpPr txBox="1">
            <a:spLocks noGrp="1"/>
          </p:cNvSpPr>
          <p:nvPr>
            <p:ph type="subTitle" idx="1"/>
          </p:nvPr>
        </p:nvSpPr>
        <p:spPr>
          <a:xfrm>
            <a:off x="5989600" y="3530600"/>
            <a:ext cx="5242400" cy="10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12" name="Google Shape;1812;p23"/>
          <p:cNvSpPr txBox="1">
            <a:spLocks noGrp="1"/>
          </p:cNvSpPr>
          <p:nvPr>
            <p:ph type="title"/>
          </p:nvPr>
        </p:nvSpPr>
        <p:spPr>
          <a:xfrm>
            <a:off x="5989600" y="2473800"/>
            <a:ext cx="5242400" cy="8536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13" name="Google Shape;1813;p23"/>
          <p:cNvGrpSpPr/>
          <p:nvPr/>
        </p:nvGrpSpPr>
        <p:grpSpPr>
          <a:xfrm flipH="1">
            <a:off x="10675925" y="5650895"/>
            <a:ext cx="1384033" cy="1097293"/>
            <a:chOff x="54764" y="4238171"/>
            <a:chExt cx="1038025" cy="822970"/>
          </a:xfrm>
        </p:grpSpPr>
        <p:grpSp>
          <p:nvGrpSpPr>
            <p:cNvPr id="1814" name="Google Shape;1814;p23"/>
            <p:cNvGrpSpPr/>
            <p:nvPr/>
          </p:nvGrpSpPr>
          <p:grpSpPr>
            <a:xfrm flipH="1">
              <a:off x="54764" y="4238171"/>
              <a:ext cx="761234" cy="822970"/>
              <a:chOff x="3104675" y="2107113"/>
              <a:chExt cx="344325" cy="367775"/>
            </a:xfrm>
          </p:grpSpPr>
          <p:sp>
            <p:nvSpPr>
              <p:cNvPr id="1815" name="Google Shape;1815;p2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6" name="Google Shape;1826;p23"/>
            <p:cNvGrpSpPr/>
            <p:nvPr/>
          </p:nvGrpSpPr>
          <p:grpSpPr>
            <a:xfrm flipH="1">
              <a:off x="758148" y="4691005"/>
              <a:ext cx="334641" cy="335140"/>
              <a:chOff x="5509978" y="545579"/>
              <a:chExt cx="345454" cy="351668"/>
            </a:xfrm>
          </p:grpSpPr>
          <p:sp>
            <p:nvSpPr>
              <p:cNvPr id="1827" name="Google Shape;1827;p2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2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0" name="Google Shape;1830;p23"/>
            <p:cNvGrpSpPr/>
            <p:nvPr/>
          </p:nvGrpSpPr>
          <p:grpSpPr>
            <a:xfrm flipH="1">
              <a:off x="522784" y="4319909"/>
              <a:ext cx="318871" cy="289600"/>
              <a:chOff x="1818475" y="2999863"/>
              <a:chExt cx="144025" cy="137525"/>
            </a:xfrm>
          </p:grpSpPr>
          <p:sp>
            <p:nvSpPr>
              <p:cNvPr id="1831" name="Google Shape;1831;p2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834" name="Google Shape;1834;p23"/>
          <p:cNvGrpSpPr/>
          <p:nvPr/>
        </p:nvGrpSpPr>
        <p:grpSpPr>
          <a:xfrm flipH="1">
            <a:off x="73019" y="119785"/>
            <a:ext cx="1563329" cy="1014979"/>
            <a:chOff x="7872471" y="89839"/>
            <a:chExt cx="1172497" cy="761234"/>
          </a:xfrm>
        </p:grpSpPr>
        <p:grpSp>
          <p:nvGrpSpPr>
            <p:cNvPr id="1835" name="Google Shape;1835;p23"/>
            <p:cNvGrpSpPr/>
            <p:nvPr/>
          </p:nvGrpSpPr>
          <p:grpSpPr>
            <a:xfrm rot="-5400000">
              <a:off x="8252866" y="58971"/>
              <a:ext cx="761234" cy="822970"/>
              <a:chOff x="3104675" y="2107113"/>
              <a:chExt cx="344325" cy="367775"/>
            </a:xfrm>
          </p:grpSpPr>
          <p:sp>
            <p:nvSpPr>
              <p:cNvPr id="1836" name="Google Shape;1836;p2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2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2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2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2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7" name="Google Shape;1847;p23"/>
            <p:cNvGrpSpPr/>
            <p:nvPr/>
          </p:nvGrpSpPr>
          <p:grpSpPr>
            <a:xfrm>
              <a:off x="8089438" y="379455"/>
              <a:ext cx="334641" cy="335140"/>
              <a:chOff x="5509978" y="545579"/>
              <a:chExt cx="345454" cy="351668"/>
            </a:xfrm>
          </p:grpSpPr>
          <p:sp>
            <p:nvSpPr>
              <p:cNvPr id="1848" name="Google Shape;1848;p2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2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1" name="Google Shape;1851;p23"/>
            <p:cNvGrpSpPr/>
            <p:nvPr/>
          </p:nvGrpSpPr>
          <p:grpSpPr>
            <a:xfrm>
              <a:off x="7872471" y="89859"/>
              <a:ext cx="318871" cy="289600"/>
              <a:chOff x="1818475" y="2999863"/>
              <a:chExt cx="144025" cy="137525"/>
            </a:xfrm>
          </p:grpSpPr>
          <p:sp>
            <p:nvSpPr>
              <p:cNvPr id="1852" name="Google Shape;1852;p2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2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9788701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4"/>
        </a:solidFill>
        <a:effectLst/>
      </p:bgPr>
    </p:bg>
    <p:spTree>
      <p:nvGrpSpPr>
        <p:cNvPr id="1" name="Shape 1855"/>
        <p:cNvGrpSpPr/>
        <p:nvPr/>
      </p:nvGrpSpPr>
      <p:grpSpPr>
        <a:xfrm>
          <a:off x="0" y="0"/>
          <a:ext cx="0" cy="0"/>
          <a:chOff x="0" y="0"/>
          <a:chExt cx="0" cy="0"/>
        </a:xfrm>
      </p:grpSpPr>
      <p:grpSp>
        <p:nvGrpSpPr>
          <p:cNvPr id="1856" name="Google Shape;1856;p24"/>
          <p:cNvGrpSpPr/>
          <p:nvPr/>
        </p:nvGrpSpPr>
        <p:grpSpPr>
          <a:xfrm>
            <a:off x="-30800" y="-86600"/>
            <a:ext cx="12253600" cy="7031200"/>
            <a:chOff x="-23100" y="-64950"/>
            <a:chExt cx="9190200" cy="5273400"/>
          </a:xfrm>
        </p:grpSpPr>
        <p:grpSp>
          <p:nvGrpSpPr>
            <p:cNvPr id="1857" name="Google Shape;1857;p24"/>
            <p:cNvGrpSpPr/>
            <p:nvPr/>
          </p:nvGrpSpPr>
          <p:grpSpPr>
            <a:xfrm>
              <a:off x="177488" y="-64950"/>
              <a:ext cx="8789025" cy="5273400"/>
              <a:chOff x="301475" y="-35850"/>
              <a:chExt cx="8789025" cy="5273400"/>
            </a:xfrm>
          </p:grpSpPr>
          <p:cxnSp>
            <p:nvCxnSpPr>
              <p:cNvPr id="1858" name="Google Shape;1858;p24"/>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59" name="Google Shape;1859;p24"/>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0" name="Google Shape;1860;p24"/>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1" name="Google Shape;1861;p24"/>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2" name="Google Shape;1862;p24"/>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3" name="Google Shape;1863;p24"/>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4" name="Google Shape;1864;p24"/>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5" name="Google Shape;1865;p24"/>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6" name="Google Shape;1866;p24"/>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7" name="Google Shape;1867;p24"/>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8" name="Google Shape;1868;p24"/>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69" name="Google Shape;1869;p24"/>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0" name="Google Shape;1870;p24"/>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1" name="Google Shape;1871;p24"/>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2" name="Google Shape;1872;p24"/>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3" name="Google Shape;1873;p24"/>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4" name="Google Shape;1874;p24"/>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5" name="Google Shape;1875;p24"/>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6" name="Google Shape;1876;p24"/>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7" name="Google Shape;1877;p24"/>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8" name="Google Shape;1878;p24"/>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879" name="Google Shape;1879;p24"/>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880" name="Google Shape;1880;p24"/>
            <p:cNvGrpSpPr/>
            <p:nvPr/>
          </p:nvGrpSpPr>
          <p:grpSpPr>
            <a:xfrm>
              <a:off x="-23100" y="237000"/>
              <a:ext cx="9190200" cy="4669500"/>
              <a:chOff x="-15350" y="307200"/>
              <a:chExt cx="9190200" cy="4669500"/>
            </a:xfrm>
          </p:grpSpPr>
          <p:cxnSp>
            <p:nvCxnSpPr>
              <p:cNvPr id="1881" name="Google Shape;1881;p24"/>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2" name="Google Shape;1882;p24"/>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3" name="Google Shape;1883;p24"/>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4" name="Google Shape;1884;p24"/>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5" name="Google Shape;1885;p24"/>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6" name="Google Shape;1886;p24"/>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7" name="Google Shape;1887;p24"/>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8" name="Google Shape;1888;p24"/>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89" name="Google Shape;1889;p24"/>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0" name="Google Shape;1890;p24"/>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1" name="Google Shape;1891;p24"/>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2" name="Google Shape;1892;p24"/>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893" name="Google Shape;1893;p24"/>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894" name="Google Shape;1894;p24"/>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95" name="Google Shape;1895;p24"/>
          <p:cNvSpPr txBox="1">
            <a:spLocks noGrp="1"/>
          </p:cNvSpPr>
          <p:nvPr>
            <p:ph type="title"/>
          </p:nvPr>
        </p:nvSpPr>
        <p:spPr>
          <a:xfrm>
            <a:off x="9600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896" name="Google Shape;1896;p24"/>
          <p:cNvSpPr txBox="1">
            <a:spLocks noGrp="1"/>
          </p:cNvSpPr>
          <p:nvPr>
            <p:ph type="subTitle" idx="1"/>
          </p:nvPr>
        </p:nvSpPr>
        <p:spPr>
          <a:xfrm>
            <a:off x="960000" y="4140184"/>
            <a:ext cx="3115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7" name="Google Shape;1897;p24"/>
          <p:cNvSpPr txBox="1">
            <a:spLocks noGrp="1"/>
          </p:cNvSpPr>
          <p:nvPr>
            <p:ph type="title" idx="2"/>
          </p:nvPr>
        </p:nvSpPr>
        <p:spPr>
          <a:xfrm>
            <a:off x="45384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898" name="Google Shape;1898;p24"/>
          <p:cNvSpPr txBox="1">
            <a:spLocks noGrp="1"/>
          </p:cNvSpPr>
          <p:nvPr>
            <p:ph type="subTitle" idx="3"/>
          </p:nvPr>
        </p:nvSpPr>
        <p:spPr>
          <a:xfrm>
            <a:off x="4538400" y="4140184"/>
            <a:ext cx="3115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9" name="Google Shape;1899;p24"/>
          <p:cNvSpPr txBox="1">
            <a:spLocks noGrp="1"/>
          </p:cNvSpPr>
          <p:nvPr>
            <p:ph type="title" idx="4"/>
          </p:nvPr>
        </p:nvSpPr>
        <p:spPr>
          <a:xfrm>
            <a:off x="8116800" y="36321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00" name="Google Shape;1900;p24"/>
          <p:cNvSpPr txBox="1">
            <a:spLocks noGrp="1"/>
          </p:cNvSpPr>
          <p:nvPr>
            <p:ph type="subTitle" idx="5"/>
          </p:nvPr>
        </p:nvSpPr>
        <p:spPr>
          <a:xfrm>
            <a:off x="8116800" y="4140184"/>
            <a:ext cx="31152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01" name="Google Shape;1901;p24"/>
          <p:cNvSpPr txBox="1">
            <a:spLocks noGrp="1"/>
          </p:cNvSpPr>
          <p:nvPr>
            <p:ph type="title" idx="6"/>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02" name="Google Shape;1902;p24"/>
          <p:cNvGrpSpPr/>
          <p:nvPr/>
        </p:nvGrpSpPr>
        <p:grpSpPr>
          <a:xfrm flipH="1">
            <a:off x="10705425" y="5650895"/>
            <a:ext cx="1384033" cy="1097293"/>
            <a:chOff x="54764" y="4238171"/>
            <a:chExt cx="1038025" cy="822970"/>
          </a:xfrm>
        </p:grpSpPr>
        <p:grpSp>
          <p:nvGrpSpPr>
            <p:cNvPr id="1903" name="Google Shape;1903;p24"/>
            <p:cNvGrpSpPr/>
            <p:nvPr/>
          </p:nvGrpSpPr>
          <p:grpSpPr>
            <a:xfrm flipH="1">
              <a:off x="54764" y="4238171"/>
              <a:ext cx="761234" cy="822970"/>
              <a:chOff x="3104675" y="2107113"/>
              <a:chExt cx="344325" cy="367775"/>
            </a:xfrm>
          </p:grpSpPr>
          <p:sp>
            <p:nvSpPr>
              <p:cNvPr id="1904" name="Google Shape;1904;p2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5" name="Google Shape;1915;p24"/>
            <p:cNvGrpSpPr/>
            <p:nvPr/>
          </p:nvGrpSpPr>
          <p:grpSpPr>
            <a:xfrm flipH="1">
              <a:off x="758148" y="4691005"/>
              <a:ext cx="334641" cy="335140"/>
              <a:chOff x="5509978" y="545579"/>
              <a:chExt cx="345454" cy="351668"/>
            </a:xfrm>
          </p:grpSpPr>
          <p:sp>
            <p:nvSpPr>
              <p:cNvPr id="1916" name="Google Shape;1916;p2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9" name="Google Shape;1919;p24"/>
            <p:cNvGrpSpPr/>
            <p:nvPr/>
          </p:nvGrpSpPr>
          <p:grpSpPr>
            <a:xfrm flipH="1">
              <a:off x="522784" y="4319909"/>
              <a:ext cx="318871" cy="289600"/>
              <a:chOff x="1818475" y="2999863"/>
              <a:chExt cx="144025" cy="137525"/>
            </a:xfrm>
          </p:grpSpPr>
          <p:sp>
            <p:nvSpPr>
              <p:cNvPr id="1920" name="Google Shape;1920;p2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2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923" name="Google Shape;1923;p24"/>
          <p:cNvGrpSpPr/>
          <p:nvPr/>
        </p:nvGrpSpPr>
        <p:grpSpPr>
          <a:xfrm>
            <a:off x="102520" y="119786"/>
            <a:ext cx="1563329" cy="1223775"/>
            <a:chOff x="54764" y="89839"/>
            <a:chExt cx="1172497" cy="917831"/>
          </a:xfrm>
        </p:grpSpPr>
        <p:grpSp>
          <p:nvGrpSpPr>
            <p:cNvPr id="1924" name="Google Shape;1924;p24"/>
            <p:cNvGrpSpPr/>
            <p:nvPr/>
          </p:nvGrpSpPr>
          <p:grpSpPr>
            <a:xfrm rot="5400000" flipH="1">
              <a:off x="85632" y="58971"/>
              <a:ext cx="761234" cy="822970"/>
              <a:chOff x="3104675" y="2107113"/>
              <a:chExt cx="344325" cy="367775"/>
            </a:xfrm>
          </p:grpSpPr>
          <p:sp>
            <p:nvSpPr>
              <p:cNvPr id="1925" name="Google Shape;1925;p24"/>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24"/>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24"/>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24"/>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24"/>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24"/>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24"/>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24"/>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24"/>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24"/>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24"/>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6" name="Google Shape;1936;p24"/>
            <p:cNvGrpSpPr/>
            <p:nvPr/>
          </p:nvGrpSpPr>
          <p:grpSpPr>
            <a:xfrm>
              <a:off x="239779" y="672530"/>
              <a:ext cx="334641" cy="335140"/>
              <a:chOff x="5509978" y="545579"/>
              <a:chExt cx="345454" cy="351668"/>
            </a:xfrm>
          </p:grpSpPr>
          <p:sp>
            <p:nvSpPr>
              <p:cNvPr id="1937" name="Google Shape;1937;p24"/>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24"/>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24"/>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0" name="Google Shape;1940;p24"/>
            <p:cNvGrpSpPr/>
            <p:nvPr/>
          </p:nvGrpSpPr>
          <p:grpSpPr>
            <a:xfrm flipH="1">
              <a:off x="908390" y="89859"/>
              <a:ext cx="318871" cy="289600"/>
              <a:chOff x="1818475" y="2999863"/>
              <a:chExt cx="144025" cy="137525"/>
            </a:xfrm>
          </p:grpSpPr>
          <p:sp>
            <p:nvSpPr>
              <p:cNvPr id="1941" name="Google Shape;1941;p24"/>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24"/>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24"/>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1636281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accent4"/>
        </a:solidFill>
        <a:effectLst/>
      </p:bgPr>
    </p:bg>
    <p:spTree>
      <p:nvGrpSpPr>
        <p:cNvPr id="1" name="Shape 1944"/>
        <p:cNvGrpSpPr/>
        <p:nvPr/>
      </p:nvGrpSpPr>
      <p:grpSpPr>
        <a:xfrm>
          <a:off x="0" y="0"/>
          <a:ext cx="0" cy="0"/>
          <a:chOff x="0" y="0"/>
          <a:chExt cx="0" cy="0"/>
        </a:xfrm>
      </p:grpSpPr>
      <p:grpSp>
        <p:nvGrpSpPr>
          <p:cNvPr id="1945" name="Google Shape;1945;p25"/>
          <p:cNvGrpSpPr/>
          <p:nvPr/>
        </p:nvGrpSpPr>
        <p:grpSpPr>
          <a:xfrm>
            <a:off x="-30800" y="-86600"/>
            <a:ext cx="12253600" cy="7031200"/>
            <a:chOff x="-23100" y="-64950"/>
            <a:chExt cx="9190200" cy="5273400"/>
          </a:xfrm>
        </p:grpSpPr>
        <p:grpSp>
          <p:nvGrpSpPr>
            <p:cNvPr id="1946" name="Google Shape;1946;p25"/>
            <p:cNvGrpSpPr/>
            <p:nvPr/>
          </p:nvGrpSpPr>
          <p:grpSpPr>
            <a:xfrm>
              <a:off x="177488" y="-64950"/>
              <a:ext cx="8789025" cy="5273400"/>
              <a:chOff x="301475" y="-35850"/>
              <a:chExt cx="8789025" cy="5273400"/>
            </a:xfrm>
          </p:grpSpPr>
          <p:cxnSp>
            <p:nvCxnSpPr>
              <p:cNvPr id="1947" name="Google Shape;1947;p25"/>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48" name="Google Shape;1948;p25"/>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49" name="Google Shape;1949;p25"/>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0" name="Google Shape;1950;p25"/>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1" name="Google Shape;1951;p25"/>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2" name="Google Shape;1952;p25"/>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3" name="Google Shape;1953;p25"/>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4" name="Google Shape;1954;p25"/>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5" name="Google Shape;1955;p25"/>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6" name="Google Shape;1956;p25"/>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7" name="Google Shape;1957;p25"/>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8" name="Google Shape;1958;p25"/>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59" name="Google Shape;1959;p25"/>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0" name="Google Shape;1960;p25"/>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1" name="Google Shape;1961;p25"/>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2" name="Google Shape;1962;p25"/>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3" name="Google Shape;1963;p25"/>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4" name="Google Shape;1964;p25"/>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5" name="Google Shape;1965;p25"/>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6" name="Google Shape;1966;p25"/>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7" name="Google Shape;1967;p25"/>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1968" name="Google Shape;1968;p25"/>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1969" name="Google Shape;1969;p25"/>
            <p:cNvGrpSpPr/>
            <p:nvPr/>
          </p:nvGrpSpPr>
          <p:grpSpPr>
            <a:xfrm>
              <a:off x="-23100" y="237000"/>
              <a:ext cx="9190200" cy="4669500"/>
              <a:chOff x="-15350" y="307200"/>
              <a:chExt cx="9190200" cy="4669500"/>
            </a:xfrm>
          </p:grpSpPr>
          <p:cxnSp>
            <p:nvCxnSpPr>
              <p:cNvPr id="1970" name="Google Shape;1970;p25"/>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1" name="Google Shape;1971;p25"/>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2" name="Google Shape;1972;p25"/>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3" name="Google Shape;1973;p25"/>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4" name="Google Shape;1974;p25"/>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5" name="Google Shape;1975;p25"/>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6" name="Google Shape;1976;p25"/>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7" name="Google Shape;1977;p25"/>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8" name="Google Shape;1978;p25"/>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79" name="Google Shape;1979;p25"/>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80" name="Google Shape;1980;p25"/>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81" name="Google Shape;1981;p25"/>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1982" name="Google Shape;1982;p25"/>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1983" name="Google Shape;1983;p25"/>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4" name="Google Shape;1984;p25"/>
          <p:cNvSpPr txBox="1">
            <a:spLocks noGrp="1"/>
          </p:cNvSpPr>
          <p:nvPr>
            <p:ph type="title"/>
          </p:nvPr>
        </p:nvSpPr>
        <p:spPr>
          <a:xfrm>
            <a:off x="960000" y="45465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85" name="Google Shape;1985;p25"/>
          <p:cNvSpPr txBox="1">
            <a:spLocks noGrp="1"/>
          </p:cNvSpPr>
          <p:nvPr>
            <p:ph type="subTitle" idx="1"/>
          </p:nvPr>
        </p:nvSpPr>
        <p:spPr>
          <a:xfrm>
            <a:off x="960000" y="5054584"/>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86" name="Google Shape;1986;p25"/>
          <p:cNvSpPr txBox="1">
            <a:spLocks noGrp="1"/>
          </p:cNvSpPr>
          <p:nvPr>
            <p:ph type="title" idx="2"/>
          </p:nvPr>
        </p:nvSpPr>
        <p:spPr>
          <a:xfrm>
            <a:off x="4538400" y="45465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87" name="Google Shape;1987;p25"/>
          <p:cNvSpPr txBox="1">
            <a:spLocks noGrp="1"/>
          </p:cNvSpPr>
          <p:nvPr>
            <p:ph type="subTitle" idx="3"/>
          </p:nvPr>
        </p:nvSpPr>
        <p:spPr>
          <a:xfrm>
            <a:off x="4538400" y="5054584"/>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88" name="Google Shape;1988;p25"/>
          <p:cNvSpPr txBox="1">
            <a:spLocks noGrp="1"/>
          </p:cNvSpPr>
          <p:nvPr>
            <p:ph type="title" idx="4"/>
          </p:nvPr>
        </p:nvSpPr>
        <p:spPr>
          <a:xfrm>
            <a:off x="8116800" y="4546584"/>
            <a:ext cx="31152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989" name="Google Shape;1989;p25"/>
          <p:cNvSpPr txBox="1">
            <a:spLocks noGrp="1"/>
          </p:cNvSpPr>
          <p:nvPr>
            <p:ph type="subTitle" idx="5"/>
          </p:nvPr>
        </p:nvSpPr>
        <p:spPr>
          <a:xfrm>
            <a:off x="8116800" y="5054584"/>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0" name="Google Shape;1990;p25"/>
          <p:cNvSpPr txBox="1">
            <a:spLocks noGrp="1"/>
          </p:cNvSpPr>
          <p:nvPr>
            <p:ph type="title" idx="6"/>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91" name="Google Shape;1991;p25"/>
          <p:cNvGrpSpPr/>
          <p:nvPr/>
        </p:nvGrpSpPr>
        <p:grpSpPr>
          <a:xfrm flipH="1">
            <a:off x="10675925" y="5650895"/>
            <a:ext cx="1384033" cy="1097293"/>
            <a:chOff x="54764" y="4238171"/>
            <a:chExt cx="1038025" cy="822970"/>
          </a:xfrm>
        </p:grpSpPr>
        <p:grpSp>
          <p:nvGrpSpPr>
            <p:cNvPr id="1992" name="Google Shape;1992;p25"/>
            <p:cNvGrpSpPr/>
            <p:nvPr/>
          </p:nvGrpSpPr>
          <p:grpSpPr>
            <a:xfrm flipH="1">
              <a:off x="54764" y="4238171"/>
              <a:ext cx="761234" cy="822970"/>
              <a:chOff x="3104675" y="2107113"/>
              <a:chExt cx="344325" cy="367775"/>
            </a:xfrm>
          </p:grpSpPr>
          <p:sp>
            <p:nvSpPr>
              <p:cNvPr id="1993" name="Google Shape;1993;p2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2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2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2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2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2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2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2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2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2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2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4" name="Google Shape;2004;p25"/>
            <p:cNvGrpSpPr/>
            <p:nvPr/>
          </p:nvGrpSpPr>
          <p:grpSpPr>
            <a:xfrm flipH="1">
              <a:off x="758148" y="4691005"/>
              <a:ext cx="334641" cy="335140"/>
              <a:chOff x="5509978" y="545579"/>
              <a:chExt cx="345454" cy="351668"/>
            </a:xfrm>
          </p:grpSpPr>
          <p:sp>
            <p:nvSpPr>
              <p:cNvPr id="2005" name="Google Shape;2005;p2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2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2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8" name="Google Shape;2008;p25"/>
            <p:cNvGrpSpPr/>
            <p:nvPr/>
          </p:nvGrpSpPr>
          <p:grpSpPr>
            <a:xfrm flipH="1">
              <a:off x="522784" y="4319909"/>
              <a:ext cx="318871" cy="289600"/>
              <a:chOff x="1818475" y="2999863"/>
              <a:chExt cx="144025" cy="137525"/>
            </a:xfrm>
          </p:grpSpPr>
          <p:sp>
            <p:nvSpPr>
              <p:cNvPr id="2009" name="Google Shape;2009;p2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2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2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12" name="Google Shape;2012;p25"/>
          <p:cNvGrpSpPr/>
          <p:nvPr/>
        </p:nvGrpSpPr>
        <p:grpSpPr>
          <a:xfrm>
            <a:off x="73019" y="119786"/>
            <a:ext cx="1563329" cy="1223775"/>
            <a:chOff x="54764" y="89839"/>
            <a:chExt cx="1172497" cy="917831"/>
          </a:xfrm>
        </p:grpSpPr>
        <p:grpSp>
          <p:nvGrpSpPr>
            <p:cNvPr id="2013" name="Google Shape;2013;p25"/>
            <p:cNvGrpSpPr/>
            <p:nvPr/>
          </p:nvGrpSpPr>
          <p:grpSpPr>
            <a:xfrm rot="5400000" flipH="1">
              <a:off x="85632" y="58971"/>
              <a:ext cx="761234" cy="822970"/>
              <a:chOff x="3104675" y="2107113"/>
              <a:chExt cx="344325" cy="367775"/>
            </a:xfrm>
          </p:grpSpPr>
          <p:sp>
            <p:nvSpPr>
              <p:cNvPr id="2014" name="Google Shape;2014;p25"/>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25"/>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25"/>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25"/>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25"/>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25"/>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25"/>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25"/>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25"/>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25"/>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25"/>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5" name="Google Shape;2025;p25"/>
            <p:cNvGrpSpPr/>
            <p:nvPr/>
          </p:nvGrpSpPr>
          <p:grpSpPr>
            <a:xfrm>
              <a:off x="239779" y="672530"/>
              <a:ext cx="334641" cy="335140"/>
              <a:chOff x="5509978" y="545579"/>
              <a:chExt cx="345454" cy="351668"/>
            </a:xfrm>
          </p:grpSpPr>
          <p:sp>
            <p:nvSpPr>
              <p:cNvPr id="2026" name="Google Shape;2026;p25"/>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25"/>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25"/>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9" name="Google Shape;2029;p25"/>
            <p:cNvGrpSpPr/>
            <p:nvPr/>
          </p:nvGrpSpPr>
          <p:grpSpPr>
            <a:xfrm flipH="1">
              <a:off x="908390" y="89859"/>
              <a:ext cx="318871" cy="289600"/>
              <a:chOff x="1818475" y="2999863"/>
              <a:chExt cx="144025" cy="137525"/>
            </a:xfrm>
          </p:grpSpPr>
          <p:sp>
            <p:nvSpPr>
              <p:cNvPr id="2030" name="Google Shape;2030;p25"/>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25"/>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25"/>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8422315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4"/>
        </a:solidFill>
        <a:effectLst/>
      </p:bgPr>
    </p:bg>
    <p:spTree>
      <p:nvGrpSpPr>
        <p:cNvPr id="1" name="Shape 2033"/>
        <p:cNvGrpSpPr/>
        <p:nvPr/>
      </p:nvGrpSpPr>
      <p:grpSpPr>
        <a:xfrm>
          <a:off x="0" y="0"/>
          <a:ext cx="0" cy="0"/>
          <a:chOff x="0" y="0"/>
          <a:chExt cx="0" cy="0"/>
        </a:xfrm>
      </p:grpSpPr>
      <p:grpSp>
        <p:nvGrpSpPr>
          <p:cNvPr id="2034" name="Google Shape;2034;p26"/>
          <p:cNvGrpSpPr/>
          <p:nvPr/>
        </p:nvGrpSpPr>
        <p:grpSpPr>
          <a:xfrm>
            <a:off x="-30800" y="-86600"/>
            <a:ext cx="12253600" cy="7031200"/>
            <a:chOff x="-23100" y="-64950"/>
            <a:chExt cx="9190200" cy="5273400"/>
          </a:xfrm>
        </p:grpSpPr>
        <p:grpSp>
          <p:nvGrpSpPr>
            <p:cNvPr id="2035" name="Google Shape;2035;p26"/>
            <p:cNvGrpSpPr/>
            <p:nvPr/>
          </p:nvGrpSpPr>
          <p:grpSpPr>
            <a:xfrm>
              <a:off x="177488" y="-64950"/>
              <a:ext cx="8789025" cy="5273400"/>
              <a:chOff x="301475" y="-35850"/>
              <a:chExt cx="8789025" cy="5273400"/>
            </a:xfrm>
          </p:grpSpPr>
          <p:cxnSp>
            <p:nvCxnSpPr>
              <p:cNvPr id="2036" name="Google Shape;2036;p26"/>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7" name="Google Shape;2037;p26"/>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8" name="Google Shape;2038;p26"/>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39" name="Google Shape;2039;p26"/>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0" name="Google Shape;2040;p26"/>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1" name="Google Shape;2041;p26"/>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2" name="Google Shape;2042;p26"/>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3" name="Google Shape;2043;p26"/>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4" name="Google Shape;2044;p26"/>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5" name="Google Shape;2045;p26"/>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6" name="Google Shape;2046;p26"/>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7" name="Google Shape;2047;p26"/>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8" name="Google Shape;2048;p26"/>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49" name="Google Shape;2049;p26"/>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0" name="Google Shape;2050;p26"/>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1" name="Google Shape;2051;p26"/>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2" name="Google Shape;2052;p26"/>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3" name="Google Shape;2053;p26"/>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4" name="Google Shape;2054;p26"/>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5" name="Google Shape;2055;p26"/>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6" name="Google Shape;2056;p26"/>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057" name="Google Shape;2057;p26"/>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058" name="Google Shape;2058;p26"/>
            <p:cNvGrpSpPr/>
            <p:nvPr/>
          </p:nvGrpSpPr>
          <p:grpSpPr>
            <a:xfrm>
              <a:off x="-23100" y="237000"/>
              <a:ext cx="9190200" cy="4669500"/>
              <a:chOff x="-15350" y="307200"/>
              <a:chExt cx="9190200" cy="4669500"/>
            </a:xfrm>
          </p:grpSpPr>
          <p:cxnSp>
            <p:nvCxnSpPr>
              <p:cNvPr id="2059" name="Google Shape;2059;p26"/>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0" name="Google Shape;2060;p26"/>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1" name="Google Shape;2061;p26"/>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2" name="Google Shape;2062;p26"/>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3" name="Google Shape;2063;p26"/>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4" name="Google Shape;2064;p26"/>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5" name="Google Shape;2065;p26"/>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6" name="Google Shape;2066;p26"/>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7" name="Google Shape;2067;p26"/>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8" name="Google Shape;2068;p26"/>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69" name="Google Shape;2069;p26"/>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70" name="Google Shape;2070;p26"/>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071" name="Google Shape;2071;p26"/>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072" name="Google Shape;2072;p26"/>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26"/>
          <p:cNvSpPr txBox="1">
            <a:spLocks noGrp="1"/>
          </p:cNvSpPr>
          <p:nvPr>
            <p:ph type="title"/>
          </p:nvPr>
        </p:nvSpPr>
        <p:spPr>
          <a:xfrm>
            <a:off x="960012"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74" name="Google Shape;2074;p26"/>
          <p:cNvSpPr txBox="1">
            <a:spLocks noGrp="1"/>
          </p:cNvSpPr>
          <p:nvPr>
            <p:ph type="subTitle" idx="1"/>
          </p:nvPr>
        </p:nvSpPr>
        <p:spPr>
          <a:xfrm>
            <a:off x="960012"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5" name="Google Shape;2075;p26"/>
          <p:cNvSpPr txBox="1">
            <a:spLocks noGrp="1"/>
          </p:cNvSpPr>
          <p:nvPr>
            <p:ph type="title" idx="2"/>
          </p:nvPr>
        </p:nvSpPr>
        <p:spPr>
          <a:xfrm>
            <a:off x="6345081"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76" name="Google Shape;2076;p26"/>
          <p:cNvSpPr txBox="1">
            <a:spLocks noGrp="1"/>
          </p:cNvSpPr>
          <p:nvPr>
            <p:ph type="subTitle" idx="3"/>
          </p:nvPr>
        </p:nvSpPr>
        <p:spPr>
          <a:xfrm>
            <a:off x="6345075"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7" name="Google Shape;2077;p26"/>
          <p:cNvSpPr txBox="1">
            <a:spLocks noGrp="1"/>
          </p:cNvSpPr>
          <p:nvPr>
            <p:ph type="title" idx="4"/>
          </p:nvPr>
        </p:nvSpPr>
        <p:spPr>
          <a:xfrm>
            <a:off x="3652547"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78" name="Google Shape;2078;p26"/>
          <p:cNvSpPr txBox="1">
            <a:spLocks noGrp="1"/>
          </p:cNvSpPr>
          <p:nvPr>
            <p:ph type="subTitle" idx="5"/>
          </p:nvPr>
        </p:nvSpPr>
        <p:spPr>
          <a:xfrm>
            <a:off x="3652544"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79" name="Google Shape;2079;p26"/>
          <p:cNvSpPr txBox="1">
            <a:spLocks noGrp="1"/>
          </p:cNvSpPr>
          <p:nvPr>
            <p:ph type="title" idx="6"/>
          </p:nvPr>
        </p:nvSpPr>
        <p:spPr>
          <a:xfrm>
            <a:off x="9037616" y="3632200"/>
            <a:ext cx="2194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80" name="Google Shape;2080;p26"/>
          <p:cNvSpPr txBox="1">
            <a:spLocks noGrp="1"/>
          </p:cNvSpPr>
          <p:nvPr>
            <p:ph type="subTitle" idx="7"/>
          </p:nvPr>
        </p:nvSpPr>
        <p:spPr>
          <a:xfrm>
            <a:off x="9037607" y="4140200"/>
            <a:ext cx="21944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81" name="Google Shape;2081;p26"/>
          <p:cNvSpPr txBox="1">
            <a:spLocks noGrp="1"/>
          </p:cNvSpPr>
          <p:nvPr>
            <p:ph type="title" idx="8"/>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082" name="Google Shape;2082;p26"/>
          <p:cNvGrpSpPr/>
          <p:nvPr/>
        </p:nvGrpSpPr>
        <p:grpSpPr>
          <a:xfrm>
            <a:off x="73019" y="5650895"/>
            <a:ext cx="1384033" cy="1097293"/>
            <a:chOff x="54764" y="4238171"/>
            <a:chExt cx="1038025" cy="822970"/>
          </a:xfrm>
        </p:grpSpPr>
        <p:grpSp>
          <p:nvGrpSpPr>
            <p:cNvPr id="2083" name="Google Shape;2083;p26"/>
            <p:cNvGrpSpPr/>
            <p:nvPr/>
          </p:nvGrpSpPr>
          <p:grpSpPr>
            <a:xfrm flipH="1">
              <a:off x="54764" y="4238171"/>
              <a:ext cx="761234" cy="822970"/>
              <a:chOff x="3104675" y="2107113"/>
              <a:chExt cx="344325" cy="367775"/>
            </a:xfrm>
          </p:grpSpPr>
          <p:sp>
            <p:nvSpPr>
              <p:cNvPr id="2084" name="Google Shape;2084;p2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2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2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2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2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2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2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2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2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2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2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5" name="Google Shape;2095;p26"/>
            <p:cNvGrpSpPr/>
            <p:nvPr/>
          </p:nvGrpSpPr>
          <p:grpSpPr>
            <a:xfrm flipH="1">
              <a:off x="758148" y="4691005"/>
              <a:ext cx="334641" cy="335140"/>
              <a:chOff x="5509978" y="545579"/>
              <a:chExt cx="345454" cy="351668"/>
            </a:xfrm>
          </p:grpSpPr>
          <p:sp>
            <p:nvSpPr>
              <p:cNvPr id="2096" name="Google Shape;2096;p2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2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2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9" name="Google Shape;2099;p26"/>
            <p:cNvGrpSpPr/>
            <p:nvPr/>
          </p:nvGrpSpPr>
          <p:grpSpPr>
            <a:xfrm flipH="1">
              <a:off x="522784" y="4319909"/>
              <a:ext cx="318871" cy="289600"/>
              <a:chOff x="1818475" y="2999863"/>
              <a:chExt cx="144025" cy="137525"/>
            </a:xfrm>
          </p:grpSpPr>
          <p:sp>
            <p:nvSpPr>
              <p:cNvPr id="2100" name="Google Shape;2100;p2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2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2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03" name="Google Shape;2103;p26"/>
          <p:cNvGrpSpPr/>
          <p:nvPr/>
        </p:nvGrpSpPr>
        <p:grpSpPr>
          <a:xfrm>
            <a:off x="10496629" y="119785"/>
            <a:ext cx="1563329" cy="1014979"/>
            <a:chOff x="7872471" y="89839"/>
            <a:chExt cx="1172497" cy="761234"/>
          </a:xfrm>
        </p:grpSpPr>
        <p:grpSp>
          <p:nvGrpSpPr>
            <p:cNvPr id="2104" name="Google Shape;2104;p26"/>
            <p:cNvGrpSpPr/>
            <p:nvPr/>
          </p:nvGrpSpPr>
          <p:grpSpPr>
            <a:xfrm rot="-5400000">
              <a:off x="8252866" y="58971"/>
              <a:ext cx="761234" cy="822970"/>
              <a:chOff x="3104675" y="2107113"/>
              <a:chExt cx="344325" cy="367775"/>
            </a:xfrm>
          </p:grpSpPr>
          <p:sp>
            <p:nvSpPr>
              <p:cNvPr id="2105" name="Google Shape;2105;p26"/>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26"/>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26"/>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26"/>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26"/>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26"/>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26"/>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26"/>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26"/>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26"/>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26"/>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6" name="Google Shape;2116;p26"/>
            <p:cNvGrpSpPr/>
            <p:nvPr/>
          </p:nvGrpSpPr>
          <p:grpSpPr>
            <a:xfrm>
              <a:off x="8089438" y="379455"/>
              <a:ext cx="334641" cy="335140"/>
              <a:chOff x="5509978" y="545579"/>
              <a:chExt cx="345454" cy="351668"/>
            </a:xfrm>
          </p:grpSpPr>
          <p:sp>
            <p:nvSpPr>
              <p:cNvPr id="2117" name="Google Shape;2117;p26"/>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26"/>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26"/>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0" name="Google Shape;2120;p26"/>
            <p:cNvGrpSpPr/>
            <p:nvPr/>
          </p:nvGrpSpPr>
          <p:grpSpPr>
            <a:xfrm>
              <a:off x="7872471" y="89859"/>
              <a:ext cx="318871" cy="289600"/>
              <a:chOff x="1818475" y="2999863"/>
              <a:chExt cx="144025" cy="137525"/>
            </a:xfrm>
          </p:grpSpPr>
          <p:sp>
            <p:nvSpPr>
              <p:cNvPr id="2121" name="Google Shape;2121;p26"/>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26"/>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26"/>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9460291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bg>
      <p:bgPr>
        <a:solidFill>
          <a:schemeClr val="accent4"/>
        </a:solidFill>
        <a:effectLst/>
      </p:bgPr>
    </p:bg>
    <p:spTree>
      <p:nvGrpSpPr>
        <p:cNvPr id="1" name="Shape 2124"/>
        <p:cNvGrpSpPr/>
        <p:nvPr/>
      </p:nvGrpSpPr>
      <p:grpSpPr>
        <a:xfrm>
          <a:off x="0" y="0"/>
          <a:ext cx="0" cy="0"/>
          <a:chOff x="0" y="0"/>
          <a:chExt cx="0" cy="0"/>
        </a:xfrm>
      </p:grpSpPr>
      <p:grpSp>
        <p:nvGrpSpPr>
          <p:cNvPr id="2125" name="Google Shape;2125;p27"/>
          <p:cNvGrpSpPr/>
          <p:nvPr/>
        </p:nvGrpSpPr>
        <p:grpSpPr>
          <a:xfrm>
            <a:off x="-30800" y="-86600"/>
            <a:ext cx="12253600" cy="7031200"/>
            <a:chOff x="-23100" y="-64950"/>
            <a:chExt cx="9190200" cy="5273400"/>
          </a:xfrm>
        </p:grpSpPr>
        <p:grpSp>
          <p:nvGrpSpPr>
            <p:cNvPr id="2126" name="Google Shape;2126;p27"/>
            <p:cNvGrpSpPr/>
            <p:nvPr/>
          </p:nvGrpSpPr>
          <p:grpSpPr>
            <a:xfrm>
              <a:off x="177488" y="-64950"/>
              <a:ext cx="8789025" cy="5273400"/>
              <a:chOff x="301475" y="-35850"/>
              <a:chExt cx="8789025" cy="5273400"/>
            </a:xfrm>
          </p:grpSpPr>
          <p:cxnSp>
            <p:nvCxnSpPr>
              <p:cNvPr id="2127" name="Google Shape;2127;p27"/>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28" name="Google Shape;2128;p27"/>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29" name="Google Shape;2129;p27"/>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0" name="Google Shape;2130;p27"/>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1" name="Google Shape;2131;p27"/>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2" name="Google Shape;2132;p27"/>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3" name="Google Shape;2133;p27"/>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4" name="Google Shape;2134;p27"/>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5" name="Google Shape;2135;p27"/>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6" name="Google Shape;2136;p27"/>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7" name="Google Shape;2137;p27"/>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8" name="Google Shape;2138;p27"/>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39" name="Google Shape;2139;p27"/>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0" name="Google Shape;2140;p27"/>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1" name="Google Shape;2141;p27"/>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2" name="Google Shape;2142;p27"/>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3" name="Google Shape;2143;p27"/>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4" name="Google Shape;2144;p27"/>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5" name="Google Shape;2145;p27"/>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6" name="Google Shape;2146;p27"/>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7" name="Google Shape;2147;p27"/>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148" name="Google Shape;2148;p27"/>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149" name="Google Shape;2149;p27"/>
            <p:cNvGrpSpPr/>
            <p:nvPr/>
          </p:nvGrpSpPr>
          <p:grpSpPr>
            <a:xfrm>
              <a:off x="-23100" y="237000"/>
              <a:ext cx="9190200" cy="4669500"/>
              <a:chOff x="-15350" y="307200"/>
              <a:chExt cx="9190200" cy="4669500"/>
            </a:xfrm>
          </p:grpSpPr>
          <p:cxnSp>
            <p:nvCxnSpPr>
              <p:cNvPr id="2150" name="Google Shape;2150;p27"/>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1" name="Google Shape;2151;p27"/>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2" name="Google Shape;2152;p27"/>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3" name="Google Shape;2153;p27"/>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4" name="Google Shape;2154;p27"/>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5" name="Google Shape;2155;p27"/>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6" name="Google Shape;2156;p27"/>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7" name="Google Shape;2157;p27"/>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8" name="Google Shape;2158;p27"/>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59" name="Google Shape;2159;p27"/>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60" name="Google Shape;2160;p27"/>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61" name="Google Shape;2161;p27"/>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162" name="Google Shape;2162;p27"/>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163" name="Google Shape;2163;p27"/>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4" name="Google Shape;2164;p27"/>
          <p:cNvSpPr txBox="1">
            <a:spLocks noGrp="1"/>
          </p:cNvSpPr>
          <p:nvPr>
            <p:ph type="title"/>
          </p:nvPr>
        </p:nvSpPr>
        <p:spPr>
          <a:xfrm>
            <a:off x="960012"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65" name="Google Shape;2165;p27"/>
          <p:cNvSpPr txBox="1">
            <a:spLocks noGrp="1"/>
          </p:cNvSpPr>
          <p:nvPr>
            <p:ph type="subTitle" idx="1"/>
          </p:nvPr>
        </p:nvSpPr>
        <p:spPr>
          <a:xfrm>
            <a:off x="960012"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7"/>
          <p:cNvSpPr txBox="1">
            <a:spLocks noGrp="1"/>
          </p:cNvSpPr>
          <p:nvPr>
            <p:ph type="title" idx="2"/>
          </p:nvPr>
        </p:nvSpPr>
        <p:spPr>
          <a:xfrm>
            <a:off x="7165796"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67" name="Google Shape;2167;p27"/>
          <p:cNvSpPr txBox="1">
            <a:spLocks noGrp="1"/>
          </p:cNvSpPr>
          <p:nvPr>
            <p:ph type="subTitle" idx="3"/>
          </p:nvPr>
        </p:nvSpPr>
        <p:spPr>
          <a:xfrm>
            <a:off x="7165789"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8" name="Google Shape;2168;p27"/>
          <p:cNvSpPr txBox="1">
            <a:spLocks noGrp="1"/>
          </p:cNvSpPr>
          <p:nvPr>
            <p:ph type="title" idx="4"/>
          </p:nvPr>
        </p:nvSpPr>
        <p:spPr>
          <a:xfrm>
            <a:off x="3028607"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69" name="Google Shape;2169;p27"/>
          <p:cNvSpPr txBox="1">
            <a:spLocks noGrp="1"/>
          </p:cNvSpPr>
          <p:nvPr>
            <p:ph type="subTitle" idx="5"/>
          </p:nvPr>
        </p:nvSpPr>
        <p:spPr>
          <a:xfrm>
            <a:off x="3028604"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0" name="Google Shape;2170;p27"/>
          <p:cNvSpPr txBox="1">
            <a:spLocks noGrp="1"/>
          </p:cNvSpPr>
          <p:nvPr>
            <p:ph type="title" idx="6"/>
          </p:nvPr>
        </p:nvSpPr>
        <p:spPr>
          <a:xfrm>
            <a:off x="9234391"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71" name="Google Shape;2171;p27"/>
          <p:cNvSpPr txBox="1">
            <a:spLocks noGrp="1"/>
          </p:cNvSpPr>
          <p:nvPr>
            <p:ph type="subTitle" idx="7"/>
          </p:nvPr>
        </p:nvSpPr>
        <p:spPr>
          <a:xfrm>
            <a:off x="9234381"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2" name="Google Shape;2172;p27"/>
          <p:cNvSpPr txBox="1">
            <a:spLocks noGrp="1"/>
          </p:cNvSpPr>
          <p:nvPr>
            <p:ph type="title" idx="8"/>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73" name="Google Shape;2173;p27"/>
          <p:cNvSpPr txBox="1">
            <a:spLocks noGrp="1"/>
          </p:cNvSpPr>
          <p:nvPr>
            <p:ph type="title" idx="9"/>
          </p:nvPr>
        </p:nvSpPr>
        <p:spPr>
          <a:xfrm>
            <a:off x="5097201" y="3632200"/>
            <a:ext cx="19976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174" name="Google Shape;2174;p27"/>
          <p:cNvSpPr txBox="1">
            <a:spLocks noGrp="1"/>
          </p:cNvSpPr>
          <p:nvPr>
            <p:ph type="subTitle" idx="13"/>
          </p:nvPr>
        </p:nvSpPr>
        <p:spPr>
          <a:xfrm>
            <a:off x="5097196" y="4140200"/>
            <a:ext cx="1997600" cy="97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175" name="Google Shape;2175;p27"/>
          <p:cNvGrpSpPr/>
          <p:nvPr/>
        </p:nvGrpSpPr>
        <p:grpSpPr>
          <a:xfrm>
            <a:off x="73019" y="5650895"/>
            <a:ext cx="1384033" cy="1097293"/>
            <a:chOff x="54764" y="4238171"/>
            <a:chExt cx="1038025" cy="822970"/>
          </a:xfrm>
        </p:grpSpPr>
        <p:grpSp>
          <p:nvGrpSpPr>
            <p:cNvPr id="2176" name="Google Shape;2176;p27"/>
            <p:cNvGrpSpPr/>
            <p:nvPr/>
          </p:nvGrpSpPr>
          <p:grpSpPr>
            <a:xfrm flipH="1">
              <a:off x="54764" y="4238171"/>
              <a:ext cx="761234" cy="822970"/>
              <a:chOff x="3104675" y="2107113"/>
              <a:chExt cx="344325" cy="367775"/>
            </a:xfrm>
          </p:grpSpPr>
          <p:sp>
            <p:nvSpPr>
              <p:cNvPr id="2177" name="Google Shape;2177;p2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2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2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2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2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2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2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2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2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2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2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8" name="Google Shape;2188;p27"/>
            <p:cNvGrpSpPr/>
            <p:nvPr/>
          </p:nvGrpSpPr>
          <p:grpSpPr>
            <a:xfrm flipH="1">
              <a:off x="758148" y="4691005"/>
              <a:ext cx="334641" cy="335140"/>
              <a:chOff x="5509978" y="545579"/>
              <a:chExt cx="345454" cy="351668"/>
            </a:xfrm>
          </p:grpSpPr>
          <p:sp>
            <p:nvSpPr>
              <p:cNvPr id="2189" name="Google Shape;2189;p2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2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2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2" name="Google Shape;2192;p27"/>
            <p:cNvGrpSpPr/>
            <p:nvPr/>
          </p:nvGrpSpPr>
          <p:grpSpPr>
            <a:xfrm flipH="1">
              <a:off x="522784" y="4319909"/>
              <a:ext cx="318871" cy="289600"/>
              <a:chOff x="1818475" y="2999863"/>
              <a:chExt cx="144025" cy="137525"/>
            </a:xfrm>
          </p:grpSpPr>
          <p:sp>
            <p:nvSpPr>
              <p:cNvPr id="2193" name="Google Shape;2193;p2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2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2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96" name="Google Shape;2196;p27"/>
          <p:cNvGrpSpPr/>
          <p:nvPr/>
        </p:nvGrpSpPr>
        <p:grpSpPr>
          <a:xfrm>
            <a:off x="10496629" y="119785"/>
            <a:ext cx="1563329" cy="1014979"/>
            <a:chOff x="7872471" y="89839"/>
            <a:chExt cx="1172497" cy="761234"/>
          </a:xfrm>
        </p:grpSpPr>
        <p:grpSp>
          <p:nvGrpSpPr>
            <p:cNvPr id="2197" name="Google Shape;2197;p27"/>
            <p:cNvGrpSpPr/>
            <p:nvPr/>
          </p:nvGrpSpPr>
          <p:grpSpPr>
            <a:xfrm rot="-5400000">
              <a:off x="8252866" y="58971"/>
              <a:ext cx="761234" cy="822970"/>
              <a:chOff x="3104675" y="2107113"/>
              <a:chExt cx="344325" cy="367775"/>
            </a:xfrm>
          </p:grpSpPr>
          <p:sp>
            <p:nvSpPr>
              <p:cNvPr id="2198" name="Google Shape;2198;p27"/>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27"/>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27"/>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27"/>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27"/>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27"/>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27"/>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27"/>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27"/>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27"/>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27"/>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9" name="Google Shape;2209;p27"/>
            <p:cNvGrpSpPr/>
            <p:nvPr/>
          </p:nvGrpSpPr>
          <p:grpSpPr>
            <a:xfrm>
              <a:off x="8089438" y="379455"/>
              <a:ext cx="334641" cy="335140"/>
              <a:chOff x="5509978" y="545579"/>
              <a:chExt cx="345454" cy="351668"/>
            </a:xfrm>
          </p:grpSpPr>
          <p:sp>
            <p:nvSpPr>
              <p:cNvPr id="2210" name="Google Shape;2210;p27"/>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27"/>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27"/>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13" name="Google Shape;2213;p27"/>
            <p:cNvGrpSpPr/>
            <p:nvPr/>
          </p:nvGrpSpPr>
          <p:grpSpPr>
            <a:xfrm>
              <a:off x="7872471" y="89859"/>
              <a:ext cx="318871" cy="289600"/>
              <a:chOff x="1818475" y="2999863"/>
              <a:chExt cx="144025" cy="137525"/>
            </a:xfrm>
          </p:grpSpPr>
          <p:sp>
            <p:nvSpPr>
              <p:cNvPr id="2214" name="Google Shape;2214;p27"/>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27"/>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27"/>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6810693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4"/>
        </a:solidFill>
        <a:effectLst/>
      </p:bgPr>
    </p:bg>
    <p:spTree>
      <p:nvGrpSpPr>
        <p:cNvPr id="1" name="Shape 2217"/>
        <p:cNvGrpSpPr/>
        <p:nvPr/>
      </p:nvGrpSpPr>
      <p:grpSpPr>
        <a:xfrm>
          <a:off x="0" y="0"/>
          <a:ext cx="0" cy="0"/>
          <a:chOff x="0" y="0"/>
          <a:chExt cx="0" cy="0"/>
        </a:xfrm>
      </p:grpSpPr>
      <p:grpSp>
        <p:nvGrpSpPr>
          <p:cNvPr id="2218" name="Google Shape;2218;p28"/>
          <p:cNvGrpSpPr/>
          <p:nvPr/>
        </p:nvGrpSpPr>
        <p:grpSpPr>
          <a:xfrm>
            <a:off x="-30800" y="-86600"/>
            <a:ext cx="12253600" cy="7031200"/>
            <a:chOff x="-23100" y="-64950"/>
            <a:chExt cx="9190200" cy="5273400"/>
          </a:xfrm>
        </p:grpSpPr>
        <p:grpSp>
          <p:nvGrpSpPr>
            <p:cNvPr id="2219" name="Google Shape;2219;p28"/>
            <p:cNvGrpSpPr/>
            <p:nvPr/>
          </p:nvGrpSpPr>
          <p:grpSpPr>
            <a:xfrm>
              <a:off x="177488" y="-64950"/>
              <a:ext cx="8789025" cy="5273400"/>
              <a:chOff x="301475" y="-35850"/>
              <a:chExt cx="8789025" cy="5273400"/>
            </a:xfrm>
          </p:grpSpPr>
          <p:cxnSp>
            <p:nvCxnSpPr>
              <p:cNvPr id="2220" name="Google Shape;2220;p28"/>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1" name="Google Shape;2221;p28"/>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2" name="Google Shape;2222;p28"/>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3" name="Google Shape;2223;p28"/>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4" name="Google Shape;2224;p28"/>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5" name="Google Shape;2225;p28"/>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6" name="Google Shape;2226;p28"/>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7" name="Google Shape;2227;p28"/>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8" name="Google Shape;2228;p28"/>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29" name="Google Shape;2229;p28"/>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0" name="Google Shape;2230;p28"/>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1" name="Google Shape;2231;p28"/>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2" name="Google Shape;2232;p28"/>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3" name="Google Shape;2233;p28"/>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4" name="Google Shape;2234;p28"/>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5" name="Google Shape;2235;p28"/>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6" name="Google Shape;2236;p28"/>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7" name="Google Shape;2237;p28"/>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8" name="Google Shape;2238;p28"/>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39" name="Google Shape;2239;p28"/>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40" name="Google Shape;2240;p28"/>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241" name="Google Shape;2241;p28"/>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242" name="Google Shape;2242;p28"/>
            <p:cNvGrpSpPr/>
            <p:nvPr/>
          </p:nvGrpSpPr>
          <p:grpSpPr>
            <a:xfrm>
              <a:off x="-23100" y="237000"/>
              <a:ext cx="9190200" cy="4669500"/>
              <a:chOff x="-15350" y="307200"/>
              <a:chExt cx="9190200" cy="4669500"/>
            </a:xfrm>
          </p:grpSpPr>
          <p:cxnSp>
            <p:nvCxnSpPr>
              <p:cNvPr id="2243" name="Google Shape;2243;p28"/>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4" name="Google Shape;2244;p28"/>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5" name="Google Shape;2245;p28"/>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6" name="Google Shape;2246;p28"/>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7" name="Google Shape;2247;p28"/>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8" name="Google Shape;2248;p28"/>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49" name="Google Shape;2249;p28"/>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0" name="Google Shape;2250;p28"/>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1" name="Google Shape;2251;p28"/>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2" name="Google Shape;2252;p28"/>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3" name="Google Shape;2253;p28"/>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4" name="Google Shape;2254;p28"/>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255" name="Google Shape;2255;p28"/>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256" name="Google Shape;2256;p28"/>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57" name="Google Shape;2257;p28"/>
          <p:cNvSpPr txBox="1">
            <a:spLocks noGrp="1"/>
          </p:cNvSpPr>
          <p:nvPr>
            <p:ph type="title"/>
          </p:nvPr>
        </p:nvSpPr>
        <p:spPr>
          <a:xfrm>
            <a:off x="1366400" y="2642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58" name="Google Shape;2258;p28"/>
          <p:cNvSpPr txBox="1">
            <a:spLocks noGrp="1"/>
          </p:cNvSpPr>
          <p:nvPr>
            <p:ph type="subTitle" idx="1"/>
          </p:nvPr>
        </p:nvSpPr>
        <p:spPr>
          <a:xfrm>
            <a:off x="1366400" y="3049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9" name="Google Shape;2259;p28"/>
          <p:cNvSpPr txBox="1">
            <a:spLocks noGrp="1"/>
          </p:cNvSpPr>
          <p:nvPr>
            <p:ph type="title" idx="2"/>
          </p:nvPr>
        </p:nvSpPr>
        <p:spPr>
          <a:xfrm>
            <a:off x="4815800" y="2642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0" name="Google Shape;2260;p28"/>
          <p:cNvSpPr txBox="1">
            <a:spLocks noGrp="1"/>
          </p:cNvSpPr>
          <p:nvPr>
            <p:ph type="subTitle" idx="3"/>
          </p:nvPr>
        </p:nvSpPr>
        <p:spPr>
          <a:xfrm>
            <a:off x="4815800" y="3049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1" name="Google Shape;2261;p28"/>
          <p:cNvSpPr txBox="1">
            <a:spLocks noGrp="1"/>
          </p:cNvSpPr>
          <p:nvPr>
            <p:ph type="title" idx="4"/>
          </p:nvPr>
        </p:nvSpPr>
        <p:spPr>
          <a:xfrm>
            <a:off x="1366400" y="4983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2" name="Google Shape;2262;p28"/>
          <p:cNvSpPr txBox="1">
            <a:spLocks noGrp="1"/>
          </p:cNvSpPr>
          <p:nvPr>
            <p:ph type="subTitle" idx="5"/>
          </p:nvPr>
        </p:nvSpPr>
        <p:spPr>
          <a:xfrm>
            <a:off x="1366400" y="5390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3" name="Google Shape;2263;p28"/>
          <p:cNvSpPr txBox="1">
            <a:spLocks noGrp="1"/>
          </p:cNvSpPr>
          <p:nvPr>
            <p:ph type="title" idx="6"/>
          </p:nvPr>
        </p:nvSpPr>
        <p:spPr>
          <a:xfrm>
            <a:off x="4815800" y="4983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4" name="Google Shape;2264;p28"/>
          <p:cNvSpPr txBox="1">
            <a:spLocks noGrp="1"/>
          </p:cNvSpPr>
          <p:nvPr>
            <p:ph type="subTitle" idx="7"/>
          </p:nvPr>
        </p:nvSpPr>
        <p:spPr>
          <a:xfrm>
            <a:off x="4815800" y="5390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5" name="Google Shape;2265;p28"/>
          <p:cNvSpPr txBox="1">
            <a:spLocks noGrp="1"/>
          </p:cNvSpPr>
          <p:nvPr>
            <p:ph type="title" idx="8"/>
          </p:nvPr>
        </p:nvSpPr>
        <p:spPr>
          <a:xfrm>
            <a:off x="8265193" y="2642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6" name="Google Shape;2266;p28"/>
          <p:cNvSpPr txBox="1">
            <a:spLocks noGrp="1"/>
          </p:cNvSpPr>
          <p:nvPr>
            <p:ph type="subTitle" idx="9"/>
          </p:nvPr>
        </p:nvSpPr>
        <p:spPr>
          <a:xfrm>
            <a:off x="8265193" y="3049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7" name="Google Shape;2267;p28"/>
          <p:cNvSpPr txBox="1">
            <a:spLocks noGrp="1"/>
          </p:cNvSpPr>
          <p:nvPr>
            <p:ph type="title" idx="13"/>
          </p:nvPr>
        </p:nvSpPr>
        <p:spPr>
          <a:xfrm>
            <a:off x="8265193" y="4983600"/>
            <a:ext cx="25604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68" name="Google Shape;2268;p28"/>
          <p:cNvSpPr txBox="1">
            <a:spLocks noGrp="1"/>
          </p:cNvSpPr>
          <p:nvPr>
            <p:ph type="subTitle" idx="14"/>
          </p:nvPr>
        </p:nvSpPr>
        <p:spPr>
          <a:xfrm>
            <a:off x="8265193" y="5390000"/>
            <a:ext cx="25604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9" name="Google Shape;2269;p28"/>
          <p:cNvSpPr txBox="1">
            <a:spLocks noGrp="1"/>
          </p:cNvSpPr>
          <p:nvPr>
            <p:ph type="title" idx="15"/>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270" name="Google Shape;2270;p28"/>
          <p:cNvGrpSpPr/>
          <p:nvPr/>
        </p:nvGrpSpPr>
        <p:grpSpPr>
          <a:xfrm flipH="1">
            <a:off x="10675925" y="5650895"/>
            <a:ext cx="1384033" cy="1097293"/>
            <a:chOff x="54764" y="4238171"/>
            <a:chExt cx="1038025" cy="822970"/>
          </a:xfrm>
        </p:grpSpPr>
        <p:grpSp>
          <p:nvGrpSpPr>
            <p:cNvPr id="2271" name="Google Shape;2271;p28"/>
            <p:cNvGrpSpPr/>
            <p:nvPr/>
          </p:nvGrpSpPr>
          <p:grpSpPr>
            <a:xfrm flipH="1">
              <a:off x="54764" y="4238171"/>
              <a:ext cx="761234" cy="822970"/>
              <a:chOff x="3104675" y="2107113"/>
              <a:chExt cx="344325" cy="367775"/>
            </a:xfrm>
          </p:grpSpPr>
          <p:sp>
            <p:nvSpPr>
              <p:cNvPr id="2272" name="Google Shape;2272;p2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2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2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2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2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2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2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2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2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2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2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3" name="Google Shape;2283;p28"/>
            <p:cNvGrpSpPr/>
            <p:nvPr/>
          </p:nvGrpSpPr>
          <p:grpSpPr>
            <a:xfrm flipH="1">
              <a:off x="758148" y="4691005"/>
              <a:ext cx="334641" cy="335140"/>
              <a:chOff x="5509978" y="545579"/>
              <a:chExt cx="345454" cy="351668"/>
            </a:xfrm>
          </p:grpSpPr>
          <p:sp>
            <p:nvSpPr>
              <p:cNvPr id="2284" name="Google Shape;2284;p2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2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7" name="Google Shape;2287;p28"/>
            <p:cNvGrpSpPr/>
            <p:nvPr/>
          </p:nvGrpSpPr>
          <p:grpSpPr>
            <a:xfrm flipH="1">
              <a:off x="522784" y="4319909"/>
              <a:ext cx="318871" cy="289600"/>
              <a:chOff x="1818475" y="2999863"/>
              <a:chExt cx="144025" cy="137525"/>
            </a:xfrm>
          </p:grpSpPr>
          <p:sp>
            <p:nvSpPr>
              <p:cNvPr id="2288" name="Google Shape;2288;p2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2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91" name="Google Shape;2291;p28"/>
          <p:cNvGrpSpPr/>
          <p:nvPr/>
        </p:nvGrpSpPr>
        <p:grpSpPr>
          <a:xfrm>
            <a:off x="73019" y="119786"/>
            <a:ext cx="1563329" cy="1223775"/>
            <a:chOff x="54764" y="89839"/>
            <a:chExt cx="1172497" cy="917831"/>
          </a:xfrm>
        </p:grpSpPr>
        <p:grpSp>
          <p:nvGrpSpPr>
            <p:cNvPr id="2292" name="Google Shape;2292;p28"/>
            <p:cNvGrpSpPr/>
            <p:nvPr/>
          </p:nvGrpSpPr>
          <p:grpSpPr>
            <a:xfrm rot="5400000" flipH="1">
              <a:off x="85632" y="58971"/>
              <a:ext cx="761234" cy="822970"/>
              <a:chOff x="3104675" y="2107113"/>
              <a:chExt cx="344325" cy="367775"/>
            </a:xfrm>
          </p:grpSpPr>
          <p:sp>
            <p:nvSpPr>
              <p:cNvPr id="2293" name="Google Shape;2293;p28"/>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8"/>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8"/>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8"/>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8"/>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8"/>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8"/>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8"/>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8"/>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8"/>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8"/>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4" name="Google Shape;2304;p28"/>
            <p:cNvGrpSpPr/>
            <p:nvPr/>
          </p:nvGrpSpPr>
          <p:grpSpPr>
            <a:xfrm>
              <a:off x="239779" y="672530"/>
              <a:ext cx="334641" cy="335140"/>
              <a:chOff x="5509978" y="545579"/>
              <a:chExt cx="345454" cy="351668"/>
            </a:xfrm>
          </p:grpSpPr>
          <p:sp>
            <p:nvSpPr>
              <p:cNvPr id="2305" name="Google Shape;2305;p28"/>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8"/>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8"/>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8" name="Google Shape;2308;p28"/>
            <p:cNvGrpSpPr/>
            <p:nvPr/>
          </p:nvGrpSpPr>
          <p:grpSpPr>
            <a:xfrm flipH="1">
              <a:off x="908390" y="89859"/>
              <a:ext cx="318871" cy="289600"/>
              <a:chOff x="1818475" y="2999863"/>
              <a:chExt cx="144025" cy="137525"/>
            </a:xfrm>
          </p:grpSpPr>
          <p:sp>
            <p:nvSpPr>
              <p:cNvPr id="2309" name="Google Shape;2309;p28"/>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8"/>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8"/>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9425808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accent4"/>
        </a:solidFill>
        <a:effectLst/>
      </p:bgPr>
    </p:bg>
    <p:spTree>
      <p:nvGrpSpPr>
        <p:cNvPr id="1" name="Shape 2312"/>
        <p:cNvGrpSpPr/>
        <p:nvPr/>
      </p:nvGrpSpPr>
      <p:grpSpPr>
        <a:xfrm>
          <a:off x="0" y="0"/>
          <a:ext cx="0" cy="0"/>
          <a:chOff x="0" y="0"/>
          <a:chExt cx="0" cy="0"/>
        </a:xfrm>
      </p:grpSpPr>
      <p:grpSp>
        <p:nvGrpSpPr>
          <p:cNvPr id="2313" name="Google Shape;2313;p29"/>
          <p:cNvGrpSpPr/>
          <p:nvPr/>
        </p:nvGrpSpPr>
        <p:grpSpPr>
          <a:xfrm>
            <a:off x="-30800" y="-86600"/>
            <a:ext cx="12253600" cy="7031200"/>
            <a:chOff x="-23100" y="-64950"/>
            <a:chExt cx="9190200" cy="5273400"/>
          </a:xfrm>
        </p:grpSpPr>
        <p:grpSp>
          <p:nvGrpSpPr>
            <p:cNvPr id="2314" name="Google Shape;2314;p29"/>
            <p:cNvGrpSpPr/>
            <p:nvPr/>
          </p:nvGrpSpPr>
          <p:grpSpPr>
            <a:xfrm>
              <a:off x="177488" y="-64950"/>
              <a:ext cx="8789025" cy="5273400"/>
              <a:chOff x="301475" y="-35850"/>
              <a:chExt cx="8789025" cy="5273400"/>
            </a:xfrm>
          </p:grpSpPr>
          <p:cxnSp>
            <p:nvCxnSpPr>
              <p:cNvPr id="2315" name="Google Shape;2315;p29"/>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6" name="Google Shape;2316;p29"/>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7" name="Google Shape;2317;p29"/>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8" name="Google Shape;2318;p29"/>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19" name="Google Shape;2319;p29"/>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0" name="Google Shape;2320;p29"/>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1" name="Google Shape;2321;p29"/>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2" name="Google Shape;2322;p29"/>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3" name="Google Shape;2323;p29"/>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4" name="Google Shape;2324;p29"/>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5" name="Google Shape;2325;p29"/>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6" name="Google Shape;2326;p29"/>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7" name="Google Shape;2327;p29"/>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8" name="Google Shape;2328;p29"/>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29" name="Google Shape;2329;p29"/>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0" name="Google Shape;2330;p29"/>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1" name="Google Shape;2331;p29"/>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2" name="Google Shape;2332;p29"/>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3" name="Google Shape;2333;p29"/>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4" name="Google Shape;2334;p29"/>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5" name="Google Shape;2335;p29"/>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336" name="Google Shape;2336;p29"/>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337" name="Google Shape;2337;p29"/>
            <p:cNvGrpSpPr/>
            <p:nvPr/>
          </p:nvGrpSpPr>
          <p:grpSpPr>
            <a:xfrm>
              <a:off x="-23100" y="237000"/>
              <a:ext cx="9190200" cy="4669500"/>
              <a:chOff x="-15350" y="307200"/>
              <a:chExt cx="9190200" cy="4669500"/>
            </a:xfrm>
          </p:grpSpPr>
          <p:cxnSp>
            <p:nvCxnSpPr>
              <p:cNvPr id="2338" name="Google Shape;2338;p29"/>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39" name="Google Shape;2339;p29"/>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0" name="Google Shape;2340;p29"/>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1" name="Google Shape;2341;p29"/>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2" name="Google Shape;2342;p29"/>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3" name="Google Shape;2343;p29"/>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4" name="Google Shape;2344;p29"/>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5" name="Google Shape;2345;p29"/>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6" name="Google Shape;2346;p29"/>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7" name="Google Shape;2347;p29"/>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8" name="Google Shape;2348;p29"/>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49" name="Google Shape;2349;p29"/>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350" name="Google Shape;2350;p29"/>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351" name="Google Shape;2351;p29"/>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2" name="Google Shape;2352;p29"/>
          <p:cNvSpPr txBox="1">
            <a:spLocks noGrp="1"/>
          </p:cNvSpPr>
          <p:nvPr>
            <p:ph type="title" hasCustomPrompt="1"/>
          </p:nvPr>
        </p:nvSpPr>
        <p:spPr>
          <a:xfrm>
            <a:off x="2426833" y="720000"/>
            <a:ext cx="7338000" cy="11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53" name="Google Shape;2353;p29"/>
          <p:cNvSpPr txBox="1">
            <a:spLocks noGrp="1"/>
          </p:cNvSpPr>
          <p:nvPr>
            <p:ph type="subTitle" idx="1"/>
          </p:nvPr>
        </p:nvSpPr>
        <p:spPr>
          <a:xfrm>
            <a:off x="2426833" y="1968400"/>
            <a:ext cx="7338000" cy="3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354" name="Google Shape;2354;p29"/>
          <p:cNvSpPr txBox="1">
            <a:spLocks noGrp="1"/>
          </p:cNvSpPr>
          <p:nvPr>
            <p:ph type="title" idx="2" hasCustomPrompt="1"/>
          </p:nvPr>
        </p:nvSpPr>
        <p:spPr>
          <a:xfrm>
            <a:off x="2426833" y="2622000"/>
            <a:ext cx="7338000" cy="11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55" name="Google Shape;2355;p29"/>
          <p:cNvSpPr txBox="1">
            <a:spLocks noGrp="1"/>
          </p:cNvSpPr>
          <p:nvPr>
            <p:ph type="subTitle" idx="3"/>
          </p:nvPr>
        </p:nvSpPr>
        <p:spPr>
          <a:xfrm>
            <a:off x="2426833" y="3870400"/>
            <a:ext cx="7338000" cy="3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356" name="Google Shape;2356;p29"/>
          <p:cNvSpPr txBox="1">
            <a:spLocks noGrp="1"/>
          </p:cNvSpPr>
          <p:nvPr>
            <p:ph type="title" idx="4" hasCustomPrompt="1"/>
          </p:nvPr>
        </p:nvSpPr>
        <p:spPr>
          <a:xfrm>
            <a:off x="2426833" y="4524000"/>
            <a:ext cx="7338000" cy="11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357" name="Google Shape;2357;p29"/>
          <p:cNvSpPr txBox="1">
            <a:spLocks noGrp="1"/>
          </p:cNvSpPr>
          <p:nvPr>
            <p:ph type="subTitle" idx="5"/>
          </p:nvPr>
        </p:nvSpPr>
        <p:spPr>
          <a:xfrm>
            <a:off x="2426833" y="5772400"/>
            <a:ext cx="7338000" cy="36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2358" name="Google Shape;2358;p29"/>
          <p:cNvGrpSpPr/>
          <p:nvPr/>
        </p:nvGrpSpPr>
        <p:grpSpPr>
          <a:xfrm>
            <a:off x="73019" y="5650895"/>
            <a:ext cx="1384033" cy="1097293"/>
            <a:chOff x="54764" y="4238171"/>
            <a:chExt cx="1038025" cy="822970"/>
          </a:xfrm>
        </p:grpSpPr>
        <p:grpSp>
          <p:nvGrpSpPr>
            <p:cNvPr id="2359" name="Google Shape;2359;p29"/>
            <p:cNvGrpSpPr/>
            <p:nvPr/>
          </p:nvGrpSpPr>
          <p:grpSpPr>
            <a:xfrm flipH="1">
              <a:off x="54764" y="4238171"/>
              <a:ext cx="761234" cy="822970"/>
              <a:chOff x="3104675" y="2107113"/>
              <a:chExt cx="344325" cy="367775"/>
            </a:xfrm>
          </p:grpSpPr>
          <p:sp>
            <p:nvSpPr>
              <p:cNvPr id="2360" name="Google Shape;2360;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1" name="Google Shape;2371;p29"/>
            <p:cNvGrpSpPr/>
            <p:nvPr/>
          </p:nvGrpSpPr>
          <p:grpSpPr>
            <a:xfrm flipH="1">
              <a:off x="758148" y="4691005"/>
              <a:ext cx="334641" cy="335140"/>
              <a:chOff x="5509978" y="545579"/>
              <a:chExt cx="345454" cy="351668"/>
            </a:xfrm>
          </p:grpSpPr>
          <p:sp>
            <p:nvSpPr>
              <p:cNvPr id="2372" name="Google Shape;2372;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5" name="Google Shape;2375;p29"/>
            <p:cNvGrpSpPr/>
            <p:nvPr/>
          </p:nvGrpSpPr>
          <p:grpSpPr>
            <a:xfrm flipH="1">
              <a:off x="522784" y="4319909"/>
              <a:ext cx="318871" cy="289600"/>
              <a:chOff x="1818475" y="2999863"/>
              <a:chExt cx="144025" cy="137525"/>
            </a:xfrm>
          </p:grpSpPr>
          <p:sp>
            <p:nvSpPr>
              <p:cNvPr id="2376" name="Google Shape;2376;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79" name="Google Shape;2379;p29"/>
          <p:cNvGrpSpPr/>
          <p:nvPr/>
        </p:nvGrpSpPr>
        <p:grpSpPr>
          <a:xfrm>
            <a:off x="10496629" y="119785"/>
            <a:ext cx="1563329" cy="1014979"/>
            <a:chOff x="7872471" y="89839"/>
            <a:chExt cx="1172497" cy="761234"/>
          </a:xfrm>
        </p:grpSpPr>
        <p:grpSp>
          <p:nvGrpSpPr>
            <p:cNvPr id="2380" name="Google Shape;2380;p29"/>
            <p:cNvGrpSpPr/>
            <p:nvPr/>
          </p:nvGrpSpPr>
          <p:grpSpPr>
            <a:xfrm rot="-5400000">
              <a:off x="8252866" y="58971"/>
              <a:ext cx="761234" cy="822970"/>
              <a:chOff x="3104675" y="2107113"/>
              <a:chExt cx="344325" cy="367775"/>
            </a:xfrm>
          </p:grpSpPr>
          <p:sp>
            <p:nvSpPr>
              <p:cNvPr id="2381" name="Google Shape;2381;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2" name="Google Shape;2392;p29"/>
            <p:cNvGrpSpPr/>
            <p:nvPr/>
          </p:nvGrpSpPr>
          <p:grpSpPr>
            <a:xfrm>
              <a:off x="8089438" y="379455"/>
              <a:ext cx="334641" cy="335140"/>
              <a:chOff x="5509978" y="545579"/>
              <a:chExt cx="345454" cy="351668"/>
            </a:xfrm>
          </p:grpSpPr>
          <p:sp>
            <p:nvSpPr>
              <p:cNvPr id="2393" name="Google Shape;2393;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6" name="Google Shape;2396;p29"/>
            <p:cNvGrpSpPr/>
            <p:nvPr/>
          </p:nvGrpSpPr>
          <p:grpSpPr>
            <a:xfrm>
              <a:off x="7872471" y="89859"/>
              <a:ext cx="318871" cy="289600"/>
              <a:chOff x="1818475" y="2999863"/>
              <a:chExt cx="144025" cy="137525"/>
            </a:xfrm>
          </p:grpSpPr>
          <p:sp>
            <p:nvSpPr>
              <p:cNvPr id="2397" name="Google Shape;2397;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00" name="Google Shape;2400;p29"/>
          <p:cNvGrpSpPr/>
          <p:nvPr/>
        </p:nvGrpSpPr>
        <p:grpSpPr>
          <a:xfrm flipH="1">
            <a:off x="10675925" y="5650895"/>
            <a:ext cx="1384033" cy="1097293"/>
            <a:chOff x="54764" y="4238171"/>
            <a:chExt cx="1038025" cy="822970"/>
          </a:xfrm>
        </p:grpSpPr>
        <p:grpSp>
          <p:nvGrpSpPr>
            <p:cNvPr id="2401" name="Google Shape;2401;p29"/>
            <p:cNvGrpSpPr/>
            <p:nvPr/>
          </p:nvGrpSpPr>
          <p:grpSpPr>
            <a:xfrm flipH="1">
              <a:off x="54764" y="4238171"/>
              <a:ext cx="761234" cy="822970"/>
              <a:chOff x="3104675" y="2107113"/>
              <a:chExt cx="344325" cy="367775"/>
            </a:xfrm>
          </p:grpSpPr>
          <p:sp>
            <p:nvSpPr>
              <p:cNvPr id="2402" name="Google Shape;2402;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3" name="Google Shape;2413;p29"/>
            <p:cNvGrpSpPr/>
            <p:nvPr/>
          </p:nvGrpSpPr>
          <p:grpSpPr>
            <a:xfrm flipH="1">
              <a:off x="758148" y="4691005"/>
              <a:ext cx="334641" cy="335140"/>
              <a:chOff x="5509978" y="545579"/>
              <a:chExt cx="345454" cy="351668"/>
            </a:xfrm>
          </p:grpSpPr>
          <p:sp>
            <p:nvSpPr>
              <p:cNvPr id="2414" name="Google Shape;2414;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7" name="Google Shape;2417;p29"/>
            <p:cNvGrpSpPr/>
            <p:nvPr/>
          </p:nvGrpSpPr>
          <p:grpSpPr>
            <a:xfrm flipH="1">
              <a:off x="522784" y="4319909"/>
              <a:ext cx="318871" cy="289600"/>
              <a:chOff x="1818475" y="2999863"/>
              <a:chExt cx="144025" cy="137525"/>
            </a:xfrm>
          </p:grpSpPr>
          <p:sp>
            <p:nvSpPr>
              <p:cNvPr id="2418" name="Google Shape;2418;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21" name="Google Shape;2421;p29"/>
          <p:cNvGrpSpPr/>
          <p:nvPr/>
        </p:nvGrpSpPr>
        <p:grpSpPr>
          <a:xfrm flipH="1">
            <a:off x="73019" y="119785"/>
            <a:ext cx="1563329" cy="1014979"/>
            <a:chOff x="7872471" y="89839"/>
            <a:chExt cx="1172497" cy="761234"/>
          </a:xfrm>
        </p:grpSpPr>
        <p:grpSp>
          <p:nvGrpSpPr>
            <p:cNvPr id="2422" name="Google Shape;2422;p29"/>
            <p:cNvGrpSpPr/>
            <p:nvPr/>
          </p:nvGrpSpPr>
          <p:grpSpPr>
            <a:xfrm rot="-5400000">
              <a:off x="8252866" y="58971"/>
              <a:ext cx="761234" cy="822970"/>
              <a:chOff x="3104675" y="2107113"/>
              <a:chExt cx="344325" cy="367775"/>
            </a:xfrm>
          </p:grpSpPr>
          <p:sp>
            <p:nvSpPr>
              <p:cNvPr id="2423" name="Google Shape;2423;p29"/>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9"/>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29"/>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29"/>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29"/>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9"/>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29"/>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29"/>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29"/>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9"/>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29"/>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4" name="Google Shape;2434;p29"/>
            <p:cNvGrpSpPr/>
            <p:nvPr/>
          </p:nvGrpSpPr>
          <p:grpSpPr>
            <a:xfrm>
              <a:off x="8089438" y="379455"/>
              <a:ext cx="334641" cy="335140"/>
              <a:chOff x="5509978" y="545579"/>
              <a:chExt cx="345454" cy="351668"/>
            </a:xfrm>
          </p:grpSpPr>
          <p:sp>
            <p:nvSpPr>
              <p:cNvPr id="2435" name="Google Shape;2435;p29"/>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29"/>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29"/>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8" name="Google Shape;2438;p29"/>
            <p:cNvGrpSpPr/>
            <p:nvPr/>
          </p:nvGrpSpPr>
          <p:grpSpPr>
            <a:xfrm>
              <a:off x="7872471" y="89859"/>
              <a:ext cx="318871" cy="289600"/>
              <a:chOff x="1818475" y="2999863"/>
              <a:chExt cx="144025" cy="137525"/>
            </a:xfrm>
          </p:grpSpPr>
          <p:sp>
            <p:nvSpPr>
              <p:cNvPr id="2439" name="Google Shape;2439;p29"/>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29"/>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29"/>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0118251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accent4"/>
        </a:solidFill>
        <a:effectLst/>
      </p:bgPr>
    </p:bg>
    <p:spTree>
      <p:nvGrpSpPr>
        <p:cNvPr id="1" name="Shape 2442"/>
        <p:cNvGrpSpPr/>
        <p:nvPr/>
      </p:nvGrpSpPr>
      <p:grpSpPr>
        <a:xfrm>
          <a:off x="0" y="0"/>
          <a:ext cx="0" cy="0"/>
          <a:chOff x="0" y="0"/>
          <a:chExt cx="0" cy="0"/>
        </a:xfrm>
      </p:grpSpPr>
      <p:grpSp>
        <p:nvGrpSpPr>
          <p:cNvPr id="2443" name="Google Shape;2443;p30"/>
          <p:cNvGrpSpPr/>
          <p:nvPr/>
        </p:nvGrpSpPr>
        <p:grpSpPr>
          <a:xfrm>
            <a:off x="-30800" y="-86600"/>
            <a:ext cx="12253600" cy="7031200"/>
            <a:chOff x="-23100" y="-64950"/>
            <a:chExt cx="9190200" cy="5273400"/>
          </a:xfrm>
        </p:grpSpPr>
        <p:grpSp>
          <p:nvGrpSpPr>
            <p:cNvPr id="2444" name="Google Shape;2444;p30"/>
            <p:cNvGrpSpPr/>
            <p:nvPr/>
          </p:nvGrpSpPr>
          <p:grpSpPr>
            <a:xfrm>
              <a:off x="177488" y="-64950"/>
              <a:ext cx="8789025" cy="5273400"/>
              <a:chOff x="301475" y="-35850"/>
              <a:chExt cx="8789025" cy="5273400"/>
            </a:xfrm>
          </p:grpSpPr>
          <p:cxnSp>
            <p:nvCxnSpPr>
              <p:cNvPr id="2445" name="Google Shape;2445;p30"/>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6" name="Google Shape;2446;p30"/>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7" name="Google Shape;2447;p30"/>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8" name="Google Shape;2448;p30"/>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49" name="Google Shape;2449;p30"/>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0" name="Google Shape;2450;p30"/>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1" name="Google Shape;2451;p30"/>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2" name="Google Shape;2452;p30"/>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3" name="Google Shape;2453;p30"/>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4" name="Google Shape;2454;p30"/>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5" name="Google Shape;2455;p30"/>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6" name="Google Shape;2456;p30"/>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7" name="Google Shape;2457;p30"/>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8" name="Google Shape;2458;p30"/>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59" name="Google Shape;2459;p30"/>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0" name="Google Shape;2460;p30"/>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1" name="Google Shape;2461;p30"/>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2" name="Google Shape;2462;p30"/>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3" name="Google Shape;2463;p30"/>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4" name="Google Shape;2464;p30"/>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5" name="Google Shape;2465;p30"/>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466" name="Google Shape;2466;p30"/>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467" name="Google Shape;2467;p30"/>
            <p:cNvGrpSpPr/>
            <p:nvPr/>
          </p:nvGrpSpPr>
          <p:grpSpPr>
            <a:xfrm>
              <a:off x="-23100" y="237000"/>
              <a:ext cx="9190200" cy="4669500"/>
              <a:chOff x="-15350" y="307200"/>
              <a:chExt cx="9190200" cy="4669500"/>
            </a:xfrm>
          </p:grpSpPr>
          <p:cxnSp>
            <p:nvCxnSpPr>
              <p:cNvPr id="2468" name="Google Shape;2468;p30"/>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69" name="Google Shape;2469;p30"/>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0" name="Google Shape;2470;p30"/>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1" name="Google Shape;2471;p30"/>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2" name="Google Shape;2472;p30"/>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3" name="Google Shape;2473;p30"/>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4" name="Google Shape;2474;p30"/>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5" name="Google Shape;2475;p30"/>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6" name="Google Shape;2476;p30"/>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7" name="Google Shape;2477;p30"/>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8" name="Google Shape;2478;p30"/>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79" name="Google Shape;2479;p30"/>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480" name="Google Shape;2480;p30"/>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481" name="Google Shape;2481;p30"/>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82" name="Google Shape;2482;p30"/>
          <p:cNvSpPr txBox="1">
            <a:spLocks noGrp="1"/>
          </p:cNvSpPr>
          <p:nvPr>
            <p:ph type="title" hasCustomPrompt="1"/>
          </p:nvPr>
        </p:nvSpPr>
        <p:spPr>
          <a:xfrm>
            <a:off x="1590000" y="4371119"/>
            <a:ext cx="28040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83" name="Google Shape;2483;p30"/>
          <p:cNvSpPr txBox="1">
            <a:spLocks noGrp="1"/>
          </p:cNvSpPr>
          <p:nvPr>
            <p:ph type="subTitle" idx="1"/>
          </p:nvPr>
        </p:nvSpPr>
        <p:spPr>
          <a:xfrm>
            <a:off x="1590000" y="5102741"/>
            <a:ext cx="2804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4" name="Google Shape;2484;p30"/>
          <p:cNvSpPr txBox="1">
            <a:spLocks noGrp="1"/>
          </p:cNvSpPr>
          <p:nvPr>
            <p:ph type="title" idx="2" hasCustomPrompt="1"/>
          </p:nvPr>
        </p:nvSpPr>
        <p:spPr>
          <a:xfrm>
            <a:off x="4694000" y="4371108"/>
            <a:ext cx="28040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85" name="Google Shape;2485;p30"/>
          <p:cNvSpPr txBox="1">
            <a:spLocks noGrp="1"/>
          </p:cNvSpPr>
          <p:nvPr>
            <p:ph type="subTitle" idx="3"/>
          </p:nvPr>
        </p:nvSpPr>
        <p:spPr>
          <a:xfrm>
            <a:off x="4694000" y="5102708"/>
            <a:ext cx="2804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6" name="Google Shape;2486;p30"/>
          <p:cNvSpPr txBox="1">
            <a:spLocks noGrp="1"/>
          </p:cNvSpPr>
          <p:nvPr>
            <p:ph type="title" idx="4" hasCustomPrompt="1"/>
          </p:nvPr>
        </p:nvSpPr>
        <p:spPr>
          <a:xfrm>
            <a:off x="7798000" y="4371108"/>
            <a:ext cx="28040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667"/>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87" name="Google Shape;2487;p30"/>
          <p:cNvSpPr txBox="1">
            <a:spLocks noGrp="1"/>
          </p:cNvSpPr>
          <p:nvPr>
            <p:ph type="subTitle" idx="5"/>
          </p:nvPr>
        </p:nvSpPr>
        <p:spPr>
          <a:xfrm>
            <a:off x="7798000" y="5102708"/>
            <a:ext cx="2804000" cy="7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8" name="Google Shape;2488;p30"/>
          <p:cNvSpPr txBox="1">
            <a:spLocks noGrp="1"/>
          </p:cNvSpPr>
          <p:nvPr>
            <p:ph type="title" idx="6"/>
          </p:nvPr>
        </p:nvSpPr>
        <p:spPr>
          <a:xfrm>
            <a:off x="960000" y="489979"/>
            <a:ext cx="10272000" cy="85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89" name="Google Shape;2489;p30"/>
          <p:cNvSpPr txBox="1">
            <a:spLocks noGrp="1"/>
          </p:cNvSpPr>
          <p:nvPr>
            <p:ph type="title" idx="7"/>
          </p:nvPr>
        </p:nvSpPr>
        <p:spPr>
          <a:xfrm>
            <a:off x="1590000" y="3761484"/>
            <a:ext cx="2804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490" name="Google Shape;2490;p30"/>
          <p:cNvSpPr txBox="1">
            <a:spLocks noGrp="1"/>
          </p:cNvSpPr>
          <p:nvPr>
            <p:ph type="title" idx="8"/>
          </p:nvPr>
        </p:nvSpPr>
        <p:spPr>
          <a:xfrm>
            <a:off x="4694000" y="3761484"/>
            <a:ext cx="2804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491" name="Google Shape;2491;p30"/>
          <p:cNvSpPr txBox="1">
            <a:spLocks noGrp="1"/>
          </p:cNvSpPr>
          <p:nvPr>
            <p:ph type="title" idx="9"/>
          </p:nvPr>
        </p:nvSpPr>
        <p:spPr>
          <a:xfrm>
            <a:off x="7798000" y="3761484"/>
            <a:ext cx="2804000" cy="60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grpSp>
        <p:nvGrpSpPr>
          <p:cNvPr id="2492" name="Google Shape;2492;p30"/>
          <p:cNvGrpSpPr/>
          <p:nvPr/>
        </p:nvGrpSpPr>
        <p:grpSpPr>
          <a:xfrm>
            <a:off x="73019" y="5650895"/>
            <a:ext cx="1384033" cy="1097293"/>
            <a:chOff x="54764" y="4238171"/>
            <a:chExt cx="1038025" cy="822970"/>
          </a:xfrm>
        </p:grpSpPr>
        <p:grpSp>
          <p:nvGrpSpPr>
            <p:cNvPr id="2493" name="Google Shape;2493;p30"/>
            <p:cNvGrpSpPr/>
            <p:nvPr/>
          </p:nvGrpSpPr>
          <p:grpSpPr>
            <a:xfrm flipH="1">
              <a:off x="54764" y="4238171"/>
              <a:ext cx="761234" cy="822970"/>
              <a:chOff x="3104675" y="2107113"/>
              <a:chExt cx="344325" cy="367775"/>
            </a:xfrm>
          </p:grpSpPr>
          <p:sp>
            <p:nvSpPr>
              <p:cNvPr id="2494" name="Google Shape;2494;p3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3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3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3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3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3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3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3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3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3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3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05" name="Google Shape;2505;p30"/>
            <p:cNvGrpSpPr/>
            <p:nvPr/>
          </p:nvGrpSpPr>
          <p:grpSpPr>
            <a:xfrm flipH="1">
              <a:off x="758148" y="4691005"/>
              <a:ext cx="334641" cy="335140"/>
              <a:chOff x="5509978" y="545579"/>
              <a:chExt cx="345454" cy="351668"/>
            </a:xfrm>
          </p:grpSpPr>
          <p:sp>
            <p:nvSpPr>
              <p:cNvPr id="2506" name="Google Shape;2506;p3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3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3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09" name="Google Shape;2509;p30"/>
            <p:cNvGrpSpPr/>
            <p:nvPr/>
          </p:nvGrpSpPr>
          <p:grpSpPr>
            <a:xfrm flipH="1">
              <a:off x="522784" y="4319909"/>
              <a:ext cx="318871" cy="289600"/>
              <a:chOff x="1818475" y="2999863"/>
              <a:chExt cx="144025" cy="137525"/>
            </a:xfrm>
          </p:grpSpPr>
          <p:sp>
            <p:nvSpPr>
              <p:cNvPr id="2510" name="Google Shape;2510;p3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3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3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513" name="Google Shape;2513;p30"/>
          <p:cNvGrpSpPr/>
          <p:nvPr/>
        </p:nvGrpSpPr>
        <p:grpSpPr>
          <a:xfrm>
            <a:off x="10496629" y="119785"/>
            <a:ext cx="1563329" cy="1014979"/>
            <a:chOff x="7872471" y="89839"/>
            <a:chExt cx="1172497" cy="761234"/>
          </a:xfrm>
        </p:grpSpPr>
        <p:grpSp>
          <p:nvGrpSpPr>
            <p:cNvPr id="2514" name="Google Shape;2514;p30"/>
            <p:cNvGrpSpPr/>
            <p:nvPr/>
          </p:nvGrpSpPr>
          <p:grpSpPr>
            <a:xfrm rot="-5400000">
              <a:off x="8252866" y="58971"/>
              <a:ext cx="761234" cy="822970"/>
              <a:chOff x="3104675" y="2107113"/>
              <a:chExt cx="344325" cy="367775"/>
            </a:xfrm>
          </p:grpSpPr>
          <p:sp>
            <p:nvSpPr>
              <p:cNvPr id="2515" name="Google Shape;2515;p30"/>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30"/>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30"/>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30"/>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30"/>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30"/>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30"/>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30"/>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30"/>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30"/>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30"/>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6" name="Google Shape;2526;p30"/>
            <p:cNvGrpSpPr/>
            <p:nvPr/>
          </p:nvGrpSpPr>
          <p:grpSpPr>
            <a:xfrm>
              <a:off x="8089438" y="379455"/>
              <a:ext cx="334641" cy="335140"/>
              <a:chOff x="5509978" y="545579"/>
              <a:chExt cx="345454" cy="351668"/>
            </a:xfrm>
          </p:grpSpPr>
          <p:sp>
            <p:nvSpPr>
              <p:cNvPr id="2527" name="Google Shape;2527;p30"/>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30"/>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30"/>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30" name="Google Shape;2530;p30"/>
            <p:cNvGrpSpPr/>
            <p:nvPr/>
          </p:nvGrpSpPr>
          <p:grpSpPr>
            <a:xfrm>
              <a:off x="7872471" y="89859"/>
              <a:ext cx="318871" cy="289600"/>
              <a:chOff x="1818475" y="2999863"/>
              <a:chExt cx="144025" cy="137525"/>
            </a:xfrm>
          </p:grpSpPr>
          <p:sp>
            <p:nvSpPr>
              <p:cNvPr id="2531" name="Google Shape;2531;p30"/>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30"/>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30"/>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7174290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2" y="1535113"/>
            <a:ext cx="5389033" cy="639763"/>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4/22/2025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1147470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4"/>
        </a:solidFill>
        <a:effectLst/>
      </p:bgPr>
    </p:bg>
    <p:spTree>
      <p:nvGrpSpPr>
        <p:cNvPr id="1" name="Shape 2534"/>
        <p:cNvGrpSpPr/>
        <p:nvPr/>
      </p:nvGrpSpPr>
      <p:grpSpPr>
        <a:xfrm>
          <a:off x="0" y="0"/>
          <a:ext cx="0" cy="0"/>
          <a:chOff x="0" y="0"/>
          <a:chExt cx="0" cy="0"/>
        </a:xfrm>
      </p:grpSpPr>
      <p:grpSp>
        <p:nvGrpSpPr>
          <p:cNvPr id="2535" name="Google Shape;2535;p31"/>
          <p:cNvGrpSpPr/>
          <p:nvPr/>
        </p:nvGrpSpPr>
        <p:grpSpPr>
          <a:xfrm>
            <a:off x="-30800" y="-86600"/>
            <a:ext cx="12253600" cy="7031200"/>
            <a:chOff x="-23100" y="-64950"/>
            <a:chExt cx="9190200" cy="5273400"/>
          </a:xfrm>
        </p:grpSpPr>
        <p:grpSp>
          <p:nvGrpSpPr>
            <p:cNvPr id="2536" name="Google Shape;2536;p31"/>
            <p:cNvGrpSpPr/>
            <p:nvPr/>
          </p:nvGrpSpPr>
          <p:grpSpPr>
            <a:xfrm>
              <a:off x="177488" y="-64950"/>
              <a:ext cx="8789025" cy="5273400"/>
              <a:chOff x="301475" y="-35850"/>
              <a:chExt cx="8789025" cy="5273400"/>
            </a:xfrm>
          </p:grpSpPr>
          <p:cxnSp>
            <p:nvCxnSpPr>
              <p:cNvPr id="2537" name="Google Shape;2537;p31"/>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38" name="Google Shape;2538;p31"/>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39" name="Google Shape;2539;p31"/>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0" name="Google Shape;2540;p31"/>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1" name="Google Shape;2541;p31"/>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2" name="Google Shape;2542;p31"/>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3" name="Google Shape;2543;p31"/>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4" name="Google Shape;2544;p31"/>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5" name="Google Shape;2545;p31"/>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6" name="Google Shape;2546;p31"/>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7" name="Google Shape;2547;p31"/>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8" name="Google Shape;2548;p31"/>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49" name="Google Shape;2549;p31"/>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0" name="Google Shape;2550;p31"/>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1" name="Google Shape;2551;p31"/>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2" name="Google Shape;2552;p31"/>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3" name="Google Shape;2553;p31"/>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4" name="Google Shape;2554;p31"/>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5" name="Google Shape;2555;p31"/>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6" name="Google Shape;2556;p31"/>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7" name="Google Shape;2557;p31"/>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558" name="Google Shape;2558;p31"/>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559" name="Google Shape;2559;p31"/>
            <p:cNvGrpSpPr/>
            <p:nvPr/>
          </p:nvGrpSpPr>
          <p:grpSpPr>
            <a:xfrm>
              <a:off x="-23100" y="237000"/>
              <a:ext cx="9190200" cy="4669500"/>
              <a:chOff x="-15350" y="307200"/>
              <a:chExt cx="9190200" cy="4669500"/>
            </a:xfrm>
          </p:grpSpPr>
          <p:cxnSp>
            <p:nvCxnSpPr>
              <p:cNvPr id="2560" name="Google Shape;2560;p31"/>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1" name="Google Shape;2561;p31"/>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2" name="Google Shape;2562;p31"/>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3" name="Google Shape;2563;p31"/>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4" name="Google Shape;2564;p31"/>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5" name="Google Shape;2565;p31"/>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6" name="Google Shape;2566;p31"/>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7" name="Google Shape;2567;p31"/>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8" name="Google Shape;2568;p31"/>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69" name="Google Shape;2569;p31"/>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70" name="Google Shape;2570;p31"/>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71" name="Google Shape;2571;p31"/>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572" name="Google Shape;2572;p31"/>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573" name="Google Shape;2573;p31"/>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4" name="Google Shape;2574;p31"/>
          <p:cNvSpPr txBox="1">
            <a:spLocks noGrp="1"/>
          </p:cNvSpPr>
          <p:nvPr>
            <p:ph type="ctrTitle"/>
          </p:nvPr>
        </p:nvSpPr>
        <p:spPr>
          <a:xfrm>
            <a:off x="2447367" y="720000"/>
            <a:ext cx="7297200" cy="15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10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75" name="Google Shape;2575;p31"/>
          <p:cNvSpPr txBox="1">
            <a:spLocks noGrp="1"/>
          </p:cNvSpPr>
          <p:nvPr>
            <p:ph type="subTitle" idx="1"/>
          </p:nvPr>
        </p:nvSpPr>
        <p:spPr>
          <a:xfrm>
            <a:off x="3233433" y="2456800"/>
            <a:ext cx="5725200" cy="14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2576" name="Google Shape;2576;p31"/>
          <p:cNvSpPr txBox="1"/>
          <p:nvPr/>
        </p:nvSpPr>
        <p:spPr>
          <a:xfrm>
            <a:off x="2897600" y="5162800"/>
            <a:ext cx="6396400" cy="4876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0"/>
              </a:spcBef>
              <a:spcAft>
                <a:spcPts val="0"/>
              </a:spcAft>
              <a:buNone/>
            </a:pPr>
            <a:r>
              <a:rPr lang="en" sz="1600">
                <a:solidFill>
                  <a:schemeClr val="dk1"/>
                </a:solidFill>
                <a:latin typeface="ABeeZee"/>
                <a:ea typeface="ABeeZee"/>
                <a:cs typeface="ABeeZee"/>
                <a:sym typeface="ABeeZee"/>
              </a:rPr>
              <a:t>CREDITS: This presentation template was created by </a:t>
            </a:r>
            <a:r>
              <a:rPr lang="en" sz="1600" b="1">
                <a:solidFill>
                  <a:schemeClr val="dk1"/>
                </a:solidFill>
                <a:uFill>
                  <a:noFill/>
                </a:uFill>
                <a:latin typeface="ABeeZee"/>
                <a:ea typeface="ABeeZee"/>
                <a:cs typeface="ABeeZee"/>
                <a:sym typeface="ABeeZee"/>
                <a:hlinkClick r:id="rId2">
                  <a:extLst>
                    <a:ext uri="{A12FA001-AC4F-418D-AE19-62706E023703}">
                      <ahyp:hlinkClr xmlns="" xmlns:ahyp="http://schemas.microsoft.com/office/drawing/2018/hyperlinkcolor" val="tx"/>
                    </a:ext>
                  </a:extLst>
                </a:hlinkClick>
              </a:rPr>
              <a:t>Slidesgo</a:t>
            </a:r>
            <a:r>
              <a:rPr lang="en" sz="1600">
                <a:solidFill>
                  <a:schemeClr val="dk1"/>
                </a:solidFill>
                <a:latin typeface="ABeeZee"/>
                <a:ea typeface="ABeeZee"/>
                <a:cs typeface="ABeeZee"/>
                <a:sym typeface="ABeeZee"/>
              </a:rPr>
              <a:t>, and includes icons by </a:t>
            </a:r>
            <a:r>
              <a:rPr lang="en" sz="1600" b="1">
                <a:solidFill>
                  <a:schemeClr val="dk1"/>
                </a:solidFill>
                <a:uFill>
                  <a:noFill/>
                </a:uFill>
                <a:latin typeface="ABeeZee"/>
                <a:ea typeface="ABeeZee"/>
                <a:cs typeface="ABeeZee"/>
                <a:sym typeface="ABeeZee"/>
                <a:hlinkClick r:id="rId3">
                  <a:extLst>
                    <a:ext uri="{A12FA001-AC4F-418D-AE19-62706E023703}">
                      <ahyp:hlinkClr xmlns="" xmlns:ahyp="http://schemas.microsoft.com/office/drawing/2018/hyperlinkcolor" val="tx"/>
                    </a:ext>
                  </a:extLst>
                </a:hlinkClick>
              </a:rPr>
              <a:t>Flaticon</a:t>
            </a:r>
            <a:r>
              <a:rPr lang="en" sz="1600">
                <a:solidFill>
                  <a:schemeClr val="dk1"/>
                </a:solidFill>
                <a:latin typeface="ABeeZee"/>
                <a:ea typeface="ABeeZee"/>
                <a:cs typeface="ABeeZee"/>
                <a:sym typeface="ABeeZee"/>
              </a:rPr>
              <a:t>, and infographics &amp; images by </a:t>
            </a:r>
            <a:r>
              <a:rPr lang="en" sz="1600" b="1">
                <a:solidFill>
                  <a:schemeClr val="dk1"/>
                </a:solidFill>
                <a:uFill>
                  <a:noFill/>
                </a:uFill>
                <a:latin typeface="ABeeZee"/>
                <a:ea typeface="ABeeZee"/>
                <a:cs typeface="ABeeZee"/>
                <a:sym typeface="ABeeZee"/>
                <a:hlinkClick r:id="rId4">
                  <a:extLst>
                    <a:ext uri="{A12FA001-AC4F-418D-AE19-62706E023703}">
                      <ahyp:hlinkClr xmlns="" xmlns:ahyp="http://schemas.microsoft.com/office/drawing/2018/hyperlinkcolor" val="tx"/>
                    </a:ext>
                  </a:extLst>
                </a:hlinkClick>
              </a:rPr>
              <a:t>Freepik</a:t>
            </a:r>
            <a:endParaRPr sz="1600" b="1">
              <a:solidFill>
                <a:schemeClr val="dk1"/>
              </a:solidFill>
              <a:latin typeface="ABeeZee"/>
              <a:ea typeface="ABeeZee"/>
              <a:cs typeface="ABeeZee"/>
              <a:sym typeface="ABeeZee"/>
            </a:endParaRPr>
          </a:p>
        </p:txBody>
      </p:sp>
      <p:grpSp>
        <p:nvGrpSpPr>
          <p:cNvPr id="2577" name="Google Shape;2577;p31"/>
          <p:cNvGrpSpPr/>
          <p:nvPr/>
        </p:nvGrpSpPr>
        <p:grpSpPr>
          <a:xfrm>
            <a:off x="73019" y="5650895"/>
            <a:ext cx="1384033" cy="1097293"/>
            <a:chOff x="54764" y="4238171"/>
            <a:chExt cx="1038025" cy="822970"/>
          </a:xfrm>
        </p:grpSpPr>
        <p:grpSp>
          <p:nvGrpSpPr>
            <p:cNvPr id="2578" name="Google Shape;2578;p31"/>
            <p:cNvGrpSpPr/>
            <p:nvPr/>
          </p:nvGrpSpPr>
          <p:grpSpPr>
            <a:xfrm flipH="1">
              <a:off x="54764" y="4238171"/>
              <a:ext cx="761234" cy="822970"/>
              <a:chOff x="3104675" y="2107113"/>
              <a:chExt cx="344325" cy="367775"/>
            </a:xfrm>
          </p:grpSpPr>
          <p:sp>
            <p:nvSpPr>
              <p:cNvPr id="2579" name="Google Shape;2579;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 name="Google Shape;2590;p31"/>
            <p:cNvGrpSpPr/>
            <p:nvPr/>
          </p:nvGrpSpPr>
          <p:grpSpPr>
            <a:xfrm flipH="1">
              <a:off x="758148" y="4691005"/>
              <a:ext cx="334641" cy="335140"/>
              <a:chOff x="5509978" y="545579"/>
              <a:chExt cx="345454" cy="351668"/>
            </a:xfrm>
          </p:grpSpPr>
          <p:sp>
            <p:nvSpPr>
              <p:cNvPr id="2591" name="Google Shape;2591;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4" name="Google Shape;2594;p31"/>
            <p:cNvGrpSpPr/>
            <p:nvPr/>
          </p:nvGrpSpPr>
          <p:grpSpPr>
            <a:xfrm flipH="1">
              <a:off x="522784" y="4319909"/>
              <a:ext cx="318871" cy="289600"/>
              <a:chOff x="1818475" y="2999863"/>
              <a:chExt cx="144025" cy="137525"/>
            </a:xfrm>
          </p:grpSpPr>
          <p:sp>
            <p:nvSpPr>
              <p:cNvPr id="2595" name="Google Shape;2595;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598" name="Google Shape;2598;p31"/>
          <p:cNvGrpSpPr/>
          <p:nvPr/>
        </p:nvGrpSpPr>
        <p:grpSpPr>
          <a:xfrm>
            <a:off x="10496629" y="119785"/>
            <a:ext cx="1563329" cy="1014979"/>
            <a:chOff x="7872471" y="89839"/>
            <a:chExt cx="1172497" cy="761234"/>
          </a:xfrm>
        </p:grpSpPr>
        <p:grpSp>
          <p:nvGrpSpPr>
            <p:cNvPr id="2599" name="Google Shape;2599;p31"/>
            <p:cNvGrpSpPr/>
            <p:nvPr/>
          </p:nvGrpSpPr>
          <p:grpSpPr>
            <a:xfrm rot="-5400000">
              <a:off x="8252866" y="58971"/>
              <a:ext cx="761234" cy="822970"/>
              <a:chOff x="3104675" y="2107113"/>
              <a:chExt cx="344325" cy="367775"/>
            </a:xfrm>
          </p:grpSpPr>
          <p:sp>
            <p:nvSpPr>
              <p:cNvPr id="2600" name="Google Shape;2600;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1" name="Google Shape;2611;p31"/>
            <p:cNvGrpSpPr/>
            <p:nvPr/>
          </p:nvGrpSpPr>
          <p:grpSpPr>
            <a:xfrm>
              <a:off x="8089438" y="379455"/>
              <a:ext cx="334641" cy="335140"/>
              <a:chOff x="5509978" y="545579"/>
              <a:chExt cx="345454" cy="351668"/>
            </a:xfrm>
          </p:grpSpPr>
          <p:sp>
            <p:nvSpPr>
              <p:cNvPr id="2612" name="Google Shape;2612;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5" name="Google Shape;2615;p31"/>
            <p:cNvGrpSpPr/>
            <p:nvPr/>
          </p:nvGrpSpPr>
          <p:grpSpPr>
            <a:xfrm>
              <a:off x="7872471" y="89859"/>
              <a:ext cx="318871" cy="289600"/>
              <a:chOff x="1818475" y="2999863"/>
              <a:chExt cx="144025" cy="137525"/>
            </a:xfrm>
          </p:grpSpPr>
          <p:sp>
            <p:nvSpPr>
              <p:cNvPr id="2616" name="Google Shape;2616;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19" name="Google Shape;2619;p31"/>
          <p:cNvGrpSpPr/>
          <p:nvPr/>
        </p:nvGrpSpPr>
        <p:grpSpPr>
          <a:xfrm flipH="1">
            <a:off x="10675925" y="5650895"/>
            <a:ext cx="1384033" cy="1097293"/>
            <a:chOff x="54764" y="4238171"/>
            <a:chExt cx="1038025" cy="822970"/>
          </a:xfrm>
        </p:grpSpPr>
        <p:grpSp>
          <p:nvGrpSpPr>
            <p:cNvPr id="2620" name="Google Shape;2620;p31"/>
            <p:cNvGrpSpPr/>
            <p:nvPr/>
          </p:nvGrpSpPr>
          <p:grpSpPr>
            <a:xfrm flipH="1">
              <a:off x="54764" y="4238171"/>
              <a:ext cx="761234" cy="822970"/>
              <a:chOff x="3104675" y="2107113"/>
              <a:chExt cx="344325" cy="367775"/>
            </a:xfrm>
          </p:grpSpPr>
          <p:sp>
            <p:nvSpPr>
              <p:cNvPr id="2621" name="Google Shape;2621;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2" name="Google Shape;2632;p31"/>
            <p:cNvGrpSpPr/>
            <p:nvPr/>
          </p:nvGrpSpPr>
          <p:grpSpPr>
            <a:xfrm flipH="1">
              <a:off x="758148" y="4691005"/>
              <a:ext cx="334641" cy="335140"/>
              <a:chOff x="5509978" y="545579"/>
              <a:chExt cx="345454" cy="351668"/>
            </a:xfrm>
          </p:grpSpPr>
          <p:sp>
            <p:nvSpPr>
              <p:cNvPr id="2633" name="Google Shape;2633;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36" name="Google Shape;2636;p31"/>
            <p:cNvGrpSpPr/>
            <p:nvPr/>
          </p:nvGrpSpPr>
          <p:grpSpPr>
            <a:xfrm flipH="1">
              <a:off x="522784" y="4319909"/>
              <a:ext cx="318871" cy="289600"/>
              <a:chOff x="1818475" y="2999863"/>
              <a:chExt cx="144025" cy="137525"/>
            </a:xfrm>
          </p:grpSpPr>
          <p:sp>
            <p:nvSpPr>
              <p:cNvPr id="2637" name="Google Shape;2637;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40" name="Google Shape;2640;p31"/>
          <p:cNvGrpSpPr/>
          <p:nvPr/>
        </p:nvGrpSpPr>
        <p:grpSpPr>
          <a:xfrm flipH="1">
            <a:off x="73019" y="119785"/>
            <a:ext cx="1563329" cy="1014979"/>
            <a:chOff x="7872471" y="89839"/>
            <a:chExt cx="1172497" cy="761234"/>
          </a:xfrm>
        </p:grpSpPr>
        <p:grpSp>
          <p:nvGrpSpPr>
            <p:cNvPr id="2641" name="Google Shape;2641;p31"/>
            <p:cNvGrpSpPr/>
            <p:nvPr/>
          </p:nvGrpSpPr>
          <p:grpSpPr>
            <a:xfrm rot="-5400000">
              <a:off x="8252866" y="58971"/>
              <a:ext cx="761234" cy="822970"/>
              <a:chOff x="3104675" y="2107113"/>
              <a:chExt cx="344325" cy="367775"/>
            </a:xfrm>
          </p:grpSpPr>
          <p:sp>
            <p:nvSpPr>
              <p:cNvPr id="2642" name="Google Shape;2642;p31"/>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31"/>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31"/>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31"/>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31"/>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31"/>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31"/>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31"/>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31"/>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31"/>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31"/>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3" name="Google Shape;2653;p31"/>
            <p:cNvGrpSpPr/>
            <p:nvPr/>
          </p:nvGrpSpPr>
          <p:grpSpPr>
            <a:xfrm>
              <a:off x="8089438" y="379455"/>
              <a:ext cx="334641" cy="335140"/>
              <a:chOff x="5509978" y="545579"/>
              <a:chExt cx="345454" cy="351668"/>
            </a:xfrm>
          </p:grpSpPr>
          <p:sp>
            <p:nvSpPr>
              <p:cNvPr id="2654" name="Google Shape;2654;p31"/>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31"/>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31"/>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7" name="Google Shape;2657;p31"/>
            <p:cNvGrpSpPr/>
            <p:nvPr/>
          </p:nvGrpSpPr>
          <p:grpSpPr>
            <a:xfrm>
              <a:off x="7872471" y="89859"/>
              <a:ext cx="318871" cy="289600"/>
              <a:chOff x="1818475" y="2999863"/>
              <a:chExt cx="144025" cy="137525"/>
            </a:xfrm>
          </p:grpSpPr>
          <p:sp>
            <p:nvSpPr>
              <p:cNvPr id="2658" name="Google Shape;2658;p31"/>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31"/>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31"/>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6773436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accent4"/>
        </a:solidFill>
        <a:effectLst/>
      </p:bgPr>
    </p:bg>
    <p:spTree>
      <p:nvGrpSpPr>
        <p:cNvPr id="1" name="Shape 2661"/>
        <p:cNvGrpSpPr/>
        <p:nvPr/>
      </p:nvGrpSpPr>
      <p:grpSpPr>
        <a:xfrm>
          <a:off x="0" y="0"/>
          <a:ext cx="0" cy="0"/>
          <a:chOff x="0" y="0"/>
          <a:chExt cx="0" cy="0"/>
        </a:xfrm>
      </p:grpSpPr>
      <p:grpSp>
        <p:nvGrpSpPr>
          <p:cNvPr id="2662" name="Google Shape;2662;p32"/>
          <p:cNvGrpSpPr/>
          <p:nvPr/>
        </p:nvGrpSpPr>
        <p:grpSpPr>
          <a:xfrm>
            <a:off x="-30800" y="-86600"/>
            <a:ext cx="12253600" cy="7031200"/>
            <a:chOff x="-23100" y="-64950"/>
            <a:chExt cx="9190200" cy="5273400"/>
          </a:xfrm>
        </p:grpSpPr>
        <p:grpSp>
          <p:nvGrpSpPr>
            <p:cNvPr id="2663" name="Google Shape;2663;p32"/>
            <p:cNvGrpSpPr/>
            <p:nvPr/>
          </p:nvGrpSpPr>
          <p:grpSpPr>
            <a:xfrm>
              <a:off x="177488" y="-64950"/>
              <a:ext cx="8789025" cy="5273400"/>
              <a:chOff x="301475" y="-35850"/>
              <a:chExt cx="8789025" cy="5273400"/>
            </a:xfrm>
          </p:grpSpPr>
          <p:cxnSp>
            <p:nvCxnSpPr>
              <p:cNvPr id="2664" name="Google Shape;2664;p32"/>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5" name="Google Shape;2665;p32"/>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6" name="Google Shape;2666;p32"/>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7" name="Google Shape;2667;p32"/>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8" name="Google Shape;2668;p32"/>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69" name="Google Shape;2669;p32"/>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0" name="Google Shape;2670;p32"/>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1" name="Google Shape;2671;p32"/>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2" name="Google Shape;2672;p32"/>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3" name="Google Shape;2673;p32"/>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4" name="Google Shape;2674;p32"/>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5" name="Google Shape;2675;p32"/>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6" name="Google Shape;2676;p32"/>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7" name="Google Shape;2677;p32"/>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8" name="Google Shape;2678;p32"/>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79" name="Google Shape;2679;p32"/>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0" name="Google Shape;2680;p32"/>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1" name="Google Shape;2681;p32"/>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2" name="Google Shape;2682;p32"/>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3" name="Google Shape;2683;p32"/>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4" name="Google Shape;2684;p32"/>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685" name="Google Shape;2685;p32"/>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686" name="Google Shape;2686;p32"/>
            <p:cNvGrpSpPr/>
            <p:nvPr/>
          </p:nvGrpSpPr>
          <p:grpSpPr>
            <a:xfrm>
              <a:off x="-23100" y="237000"/>
              <a:ext cx="9190200" cy="4669500"/>
              <a:chOff x="-15350" y="307200"/>
              <a:chExt cx="9190200" cy="4669500"/>
            </a:xfrm>
          </p:grpSpPr>
          <p:cxnSp>
            <p:nvCxnSpPr>
              <p:cNvPr id="2687" name="Google Shape;2687;p32"/>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88" name="Google Shape;2688;p32"/>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89" name="Google Shape;2689;p32"/>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0" name="Google Shape;2690;p32"/>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1" name="Google Shape;2691;p32"/>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2" name="Google Shape;2692;p32"/>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3" name="Google Shape;2693;p32"/>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4" name="Google Shape;2694;p32"/>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5" name="Google Shape;2695;p32"/>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6" name="Google Shape;2696;p32"/>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7" name="Google Shape;2697;p32"/>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8" name="Google Shape;2698;p32"/>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699" name="Google Shape;2699;p32"/>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700" name="Google Shape;2700;p32"/>
          <p:cNvSpPr/>
          <p:nvPr/>
        </p:nvSpPr>
        <p:spPr>
          <a:xfrm>
            <a:off x="238933" y="314000"/>
            <a:ext cx="11714000" cy="6230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01" name="Google Shape;2701;p32"/>
          <p:cNvGrpSpPr/>
          <p:nvPr/>
        </p:nvGrpSpPr>
        <p:grpSpPr>
          <a:xfrm>
            <a:off x="73019" y="5650895"/>
            <a:ext cx="1384033" cy="1097293"/>
            <a:chOff x="54764" y="4238171"/>
            <a:chExt cx="1038025" cy="822970"/>
          </a:xfrm>
        </p:grpSpPr>
        <p:grpSp>
          <p:nvGrpSpPr>
            <p:cNvPr id="2702" name="Google Shape;2702;p32"/>
            <p:cNvGrpSpPr/>
            <p:nvPr/>
          </p:nvGrpSpPr>
          <p:grpSpPr>
            <a:xfrm flipH="1">
              <a:off x="54764" y="4238171"/>
              <a:ext cx="761234" cy="822970"/>
              <a:chOff x="3104675" y="2107113"/>
              <a:chExt cx="344325" cy="367775"/>
            </a:xfrm>
          </p:grpSpPr>
          <p:sp>
            <p:nvSpPr>
              <p:cNvPr id="2703" name="Google Shape;2703;p3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3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3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3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3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3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3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3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3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3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3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4" name="Google Shape;2714;p32"/>
            <p:cNvGrpSpPr/>
            <p:nvPr/>
          </p:nvGrpSpPr>
          <p:grpSpPr>
            <a:xfrm flipH="1">
              <a:off x="758148" y="4691005"/>
              <a:ext cx="334641" cy="335140"/>
              <a:chOff x="5509978" y="545579"/>
              <a:chExt cx="345454" cy="351668"/>
            </a:xfrm>
          </p:grpSpPr>
          <p:sp>
            <p:nvSpPr>
              <p:cNvPr id="2715" name="Google Shape;2715;p3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3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3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8" name="Google Shape;2718;p32"/>
            <p:cNvGrpSpPr/>
            <p:nvPr/>
          </p:nvGrpSpPr>
          <p:grpSpPr>
            <a:xfrm flipH="1">
              <a:off x="522784" y="4319909"/>
              <a:ext cx="318871" cy="289600"/>
              <a:chOff x="1818475" y="2999863"/>
              <a:chExt cx="144025" cy="137525"/>
            </a:xfrm>
          </p:grpSpPr>
          <p:sp>
            <p:nvSpPr>
              <p:cNvPr id="2719" name="Google Shape;2719;p3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3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3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22" name="Google Shape;2722;p32"/>
          <p:cNvGrpSpPr/>
          <p:nvPr/>
        </p:nvGrpSpPr>
        <p:grpSpPr>
          <a:xfrm>
            <a:off x="10496629" y="119785"/>
            <a:ext cx="1563329" cy="1014979"/>
            <a:chOff x="7872471" y="89839"/>
            <a:chExt cx="1172497" cy="761234"/>
          </a:xfrm>
        </p:grpSpPr>
        <p:grpSp>
          <p:nvGrpSpPr>
            <p:cNvPr id="2723" name="Google Shape;2723;p32"/>
            <p:cNvGrpSpPr/>
            <p:nvPr/>
          </p:nvGrpSpPr>
          <p:grpSpPr>
            <a:xfrm rot="-5400000">
              <a:off x="8252866" y="58971"/>
              <a:ext cx="761234" cy="822970"/>
              <a:chOff x="3104675" y="2107113"/>
              <a:chExt cx="344325" cy="367775"/>
            </a:xfrm>
          </p:grpSpPr>
          <p:sp>
            <p:nvSpPr>
              <p:cNvPr id="2724" name="Google Shape;2724;p32"/>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32"/>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32"/>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32"/>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32"/>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32"/>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32"/>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32"/>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32"/>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32"/>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32"/>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5" name="Google Shape;2735;p32"/>
            <p:cNvGrpSpPr/>
            <p:nvPr/>
          </p:nvGrpSpPr>
          <p:grpSpPr>
            <a:xfrm>
              <a:off x="8089438" y="379455"/>
              <a:ext cx="334641" cy="335140"/>
              <a:chOff x="5509978" y="545579"/>
              <a:chExt cx="345454" cy="351668"/>
            </a:xfrm>
          </p:grpSpPr>
          <p:sp>
            <p:nvSpPr>
              <p:cNvPr id="2736" name="Google Shape;2736;p32"/>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32"/>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32"/>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39" name="Google Shape;2739;p32"/>
            <p:cNvGrpSpPr/>
            <p:nvPr/>
          </p:nvGrpSpPr>
          <p:grpSpPr>
            <a:xfrm>
              <a:off x="7872471" y="89859"/>
              <a:ext cx="318871" cy="289600"/>
              <a:chOff x="1818475" y="2999863"/>
              <a:chExt cx="144025" cy="137525"/>
            </a:xfrm>
          </p:grpSpPr>
          <p:sp>
            <p:nvSpPr>
              <p:cNvPr id="2740" name="Google Shape;2740;p32"/>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32"/>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32"/>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7763070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4"/>
        </a:solidFill>
        <a:effectLst/>
      </p:bgPr>
    </p:bg>
    <p:spTree>
      <p:nvGrpSpPr>
        <p:cNvPr id="1" name="Shape 2743"/>
        <p:cNvGrpSpPr/>
        <p:nvPr/>
      </p:nvGrpSpPr>
      <p:grpSpPr>
        <a:xfrm>
          <a:off x="0" y="0"/>
          <a:ext cx="0" cy="0"/>
          <a:chOff x="0" y="0"/>
          <a:chExt cx="0" cy="0"/>
        </a:xfrm>
      </p:grpSpPr>
      <p:grpSp>
        <p:nvGrpSpPr>
          <p:cNvPr id="2744" name="Google Shape;2744;p33"/>
          <p:cNvGrpSpPr/>
          <p:nvPr/>
        </p:nvGrpSpPr>
        <p:grpSpPr>
          <a:xfrm>
            <a:off x="-30800" y="-86600"/>
            <a:ext cx="12253600" cy="7031200"/>
            <a:chOff x="-23100" y="-64950"/>
            <a:chExt cx="9190200" cy="5273400"/>
          </a:xfrm>
        </p:grpSpPr>
        <p:grpSp>
          <p:nvGrpSpPr>
            <p:cNvPr id="2745" name="Google Shape;2745;p33"/>
            <p:cNvGrpSpPr/>
            <p:nvPr/>
          </p:nvGrpSpPr>
          <p:grpSpPr>
            <a:xfrm>
              <a:off x="177488" y="-64950"/>
              <a:ext cx="8789025" cy="5273400"/>
              <a:chOff x="301475" y="-35850"/>
              <a:chExt cx="8789025" cy="5273400"/>
            </a:xfrm>
          </p:grpSpPr>
          <p:cxnSp>
            <p:nvCxnSpPr>
              <p:cNvPr id="2746" name="Google Shape;2746;p33"/>
              <p:cNvCxnSpPr/>
              <p:nvPr/>
            </p:nvCxnSpPr>
            <p:spPr>
              <a:xfrm>
                <a:off x="3014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47" name="Google Shape;2747;p33"/>
              <p:cNvCxnSpPr/>
              <p:nvPr/>
            </p:nvCxnSpPr>
            <p:spPr>
              <a:xfrm>
                <a:off x="7200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48" name="Google Shape;2748;p33"/>
              <p:cNvCxnSpPr/>
              <p:nvPr/>
            </p:nvCxnSpPr>
            <p:spPr>
              <a:xfrm>
                <a:off x="11385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49" name="Google Shape;2749;p33"/>
              <p:cNvCxnSpPr/>
              <p:nvPr/>
            </p:nvCxnSpPr>
            <p:spPr>
              <a:xfrm>
                <a:off x="15570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0" name="Google Shape;2750;p33"/>
              <p:cNvCxnSpPr/>
              <p:nvPr/>
            </p:nvCxnSpPr>
            <p:spPr>
              <a:xfrm>
                <a:off x="19755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1" name="Google Shape;2751;p33"/>
              <p:cNvCxnSpPr/>
              <p:nvPr/>
            </p:nvCxnSpPr>
            <p:spPr>
              <a:xfrm>
                <a:off x="23941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2" name="Google Shape;2752;p33"/>
              <p:cNvCxnSpPr/>
              <p:nvPr/>
            </p:nvCxnSpPr>
            <p:spPr>
              <a:xfrm>
                <a:off x="28126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3" name="Google Shape;2753;p33"/>
              <p:cNvCxnSpPr/>
              <p:nvPr/>
            </p:nvCxnSpPr>
            <p:spPr>
              <a:xfrm>
                <a:off x="32311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4" name="Google Shape;2754;p33"/>
              <p:cNvCxnSpPr/>
              <p:nvPr/>
            </p:nvCxnSpPr>
            <p:spPr>
              <a:xfrm>
                <a:off x="36496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5" name="Google Shape;2755;p33"/>
              <p:cNvCxnSpPr/>
              <p:nvPr/>
            </p:nvCxnSpPr>
            <p:spPr>
              <a:xfrm>
                <a:off x="40682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6" name="Google Shape;2756;p33"/>
              <p:cNvCxnSpPr/>
              <p:nvPr/>
            </p:nvCxnSpPr>
            <p:spPr>
              <a:xfrm>
                <a:off x="44867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7" name="Google Shape;2757;p33"/>
              <p:cNvCxnSpPr/>
              <p:nvPr/>
            </p:nvCxnSpPr>
            <p:spPr>
              <a:xfrm>
                <a:off x="49052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8" name="Google Shape;2758;p33"/>
              <p:cNvCxnSpPr/>
              <p:nvPr/>
            </p:nvCxnSpPr>
            <p:spPr>
              <a:xfrm>
                <a:off x="53237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59" name="Google Shape;2759;p33"/>
              <p:cNvCxnSpPr/>
              <p:nvPr/>
            </p:nvCxnSpPr>
            <p:spPr>
              <a:xfrm>
                <a:off x="57423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0" name="Google Shape;2760;p33"/>
              <p:cNvCxnSpPr/>
              <p:nvPr/>
            </p:nvCxnSpPr>
            <p:spPr>
              <a:xfrm>
                <a:off x="61608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1" name="Google Shape;2761;p33"/>
              <p:cNvCxnSpPr/>
              <p:nvPr/>
            </p:nvCxnSpPr>
            <p:spPr>
              <a:xfrm>
                <a:off x="65793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2" name="Google Shape;2762;p33"/>
              <p:cNvCxnSpPr/>
              <p:nvPr/>
            </p:nvCxnSpPr>
            <p:spPr>
              <a:xfrm>
                <a:off x="69978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3" name="Google Shape;2763;p33"/>
              <p:cNvCxnSpPr/>
              <p:nvPr/>
            </p:nvCxnSpPr>
            <p:spPr>
              <a:xfrm>
                <a:off x="741640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4" name="Google Shape;2764;p33"/>
              <p:cNvCxnSpPr/>
              <p:nvPr/>
            </p:nvCxnSpPr>
            <p:spPr>
              <a:xfrm>
                <a:off x="783492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5" name="Google Shape;2765;p33"/>
              <p:cNvCxnSpPr/>
              <p:nvPr/>
            </p:nvCxnSpPr>
            <p:spPr>
              <a:xfrm>
                <a:off x="8253450"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6" name="Google Shape;2766;p33"/>
              <p:cNvCxnSpPr/>
              <p:nvPr/>
            </p:nvCxnSpPr>
            <p:spPr>
              <a:xfrm>
                <a:off x="8671975" y="-35850"/>
                <a:ext cx="0" cy="5273400"/>
              </a:xfrm>
              <a:prstGeom prst="straightConnector1">
                <a:avLst/>
              </a:prstGeom>
              <a:noFill/>
              <a:ln w="9525" cap="flat" cmpd="sng">
                <a:solidFill>
                  <a:schemeClr val="accent3"/>
                </a:solidFill>
                <a:prstDash val="solid"/>
                <a:round/>
                <a:headEnd type="none" w="med" len="med"/>
                <a:tailEnd type="none" w="med" len="med"/>
              </a:ln>
            </p:spPr>
          </p:cxnSp>
          <p:cxnSp>
            <p:nvCxnSpPr>
              <p:cNvPr id="2767" name="Google Shape;2767;p33"/>
              <p:cNvCxnSpPr/>
              <p:nvPr/>
            </p:nvCxnSpPr>
            <p:spPr>
              <a:xfrm>
                <a:off x="9090500" y="-35850"/>
                <a:ext cx="0" cy="5273400"/>
              </a:xfrm>
              <a:prstGeom prst="straightConnector1">
                <a:avLst/>
              </a:prstGeom>
              <a:noFill/>
              <a:ln w="9525" cap="flat" cmpd="sng">
                <a:solidFill>
                  <a:schemeClr val="accent3"/>
                </a:solidFill>
                <a:prstDash val="solid"/>
                <a:round/>
                <a:headEnd type="none" w="med" len="med"/>
                <a:tailEnd type="none" w="med" len="med"/>
              </a:ln>
            </p:spPr>
          </p:cxnSp>
        </p:grpSp>
        <p:grpSp>
          <p:nvGrpSpPr>
            <p:cNvPr id="2768" name="Google Shape;2768;p33"/>
            <p:cNvGrpSpPr/>
            <p:nvPr/>
          </p:nvGrpSpPr>
          <p:grpSpPr>
            <a:xfrm>
              <a:off x="-23100" y="237000"/>
              <a:ext cx="9190200" cy="4669500"/>
              <a:chOff x="-15350" y="307200"/>
              <a:chExt cx="9190200" cy="4669500"/>
            </a:xfrm>
          </p:grpSpPr>
          <p:cxnSp>
            <p:nvCxnSpPr>
              <p:cNvPr id="2769" name="Google Shape;2769;p33"/>
              <p:cNvCxnSpPr/>
              <p:nvPr/>
            </p:nvCxnSpPr>
            <p:spPr>
              <a:xfrm>
                <a:off x="-15350" y="307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0" name="Google Shape;2770;p33"/>
              <p:cNvCxnSpPr/>
              <p:nvPr/>
            </p:nvCxnSpPr>
            <p:spPr>
              <a:xfrm>
                <a:off x="-15350" y="696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1" name="Google Shape;2771;p33"/>
              <p:cNvCxnSpPr/>
              <p:nvPr/>
            </p:nvCxnSpPr>
            <p:spPr>
              <a:xfrm>
                <a:off x="-15350" y="1085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2" name="Google Shape;2772;p33"/>
              <p:cNvCxnSpPr/>
              <p:nvPr/>
            </p:nvCxnSpPr>
            <p:spPr>
              <a:xfrm>
                <a:off x="-15350" y="1474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3" name="Google Shape;2773;p33"/>
              <p:cNvCxnSpPr/>
              <p:nvPr/>
            </p:nvCxnSpPr>
            <p:spPr>
              <a:xfrm>
                <a:off x="-15350" y="18637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4" name="Google Shape;2774;p33"/>
              <p:cNvCxnSpPr/>
              <p:nvPr/>
            </p:nvCxnSpPr>
            <p:spPr>
              <a:xfrm>
                <a:off x="-15350" y="22528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5" name="Google Shape;2775;p33"/>
              <p:cNvCxnSpPr/>
              <p:nvPr/>
            </p:nvCxnSpPr>
            <p:spPr>
              <a:xfrm>
                <a:off x="-15350" y="26419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6" name="Google Shape;2776;p33"/>
              <p:cNvCxnSpPr/>
              <p:nvPr/>
            </p:nvCxnSpPr>
            <p:spPr>
              <a:xfrm>
                <a:off x="-15350" y="30310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7" name="Google Shape;2777;p33"/>
              <p:cNvCxnSpPr/>
              <p:nvPr/>
            </p:nvCxnSpPr>
            <p:spPr>
              <a:xfrm>
                <a:off x="-15350" y="342020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8" name="Google Shape;2778;p33"/>
              <p:cNvCxnSpPr/>
              <p:nvPr/>
            </p:nvCxnSpPr>
            <p:spPr>
              <a:xfrm>
                <a:off x="-15350" y="380932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79" name="Google Shape;2779;p33"/>
              <p:cNvCxnSpPr/>
              <p:nvPr/>
            </p:nvCxnSpPr>
            <p:spPr>
              <a:xfrm>
                <a:off x="-15350" y="4198450"/>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80" name="Google Shape;2780;p33"/>
              <p:cNvCxnSpPr/>
              <p:nvPr/>
            </p:nvCxnSpPr>
            <p:spPr>
              <a:xfrm>
                <a:off x="-15350" y="4587575"/>
                <a:ext cx="9190200" cy="0"/>
              </a:xfrm>
              <a:prstGeom prst="straightConnector1">
                <a:avLst/>
              </a:prstGeom>
              <a:noFill/>
              <a:ln w="9525" cap="flat" cmpd="sng">
                <a:solidFill>
                  <a:schemeClr val="accent3"/>
                </a:solidFill>
                <a:prstDash val="solid"/>
                <a:round/>
                <a:headEnd type="none" w="med" len="med"/>
                <a:tailEnd type="none" w="med" len="med"/>
              </a:ln>
            </p:spPr>
          </p:cxnSp>
          <p:cxnSp>
            <p:nvCxnSpPr>
              <p:cNvPr id="2781" name="Google Shape;2781;p33"/>
              <p:cNvCxnSpPr/>
              <p:nvPr/>
            </p:nvCxnSpPr>
            <p:spPr>
              <a:xfrm>
                <a:off x="-15350" y="4976700"/>
                <a:ext cx="9190200" cy="0"/>
              </a:xfrm>
              <a:prstGeom prst="straightConnector1">
                <a:avLst/>
              </a:prstGeom>
              <a:noFill/>
              <a:ln w="9525" cap="flat" cmpd="sng">
                <a:solidFill>
                  <a:schemeClr val="accent3"/>
                </a:solidFill>
                <a:prstDash val="solid"/>
                <a:round/>
                <a:headEnd type="none" w="med" len="med"/>
                <a:tailEnd type="none" w="med" len="med"/>
              </a:ln>
            </p:spPr>
          </p:cxnSp>
        </p:grpSp>
      </p:grpSp>
      <p:sp>
        <p:nvSpPr>
          <p:cNvPr id="2782" name="Google Shape;2782;p33"/>
          <p:cNvSpPr/>
          <p:nvPr/>
        </p:nvSpPr>
        <p:spPr>
          <a:xfrm>
            <a:off x="959867" y="720000"/>
            <a:ext cx="10272000" cy="5418000"/>
          </a:xfrm>
          <a:prstGeom prst="roundRect">
            <a:avLst>
              <a:gd name="adj" fmla="val 3128"/>
            </a:avLst>
          </a:prstGeom>
          <a:solidFill>
            <a:schemeClr val="accent5"/>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83" name="Google Shape;2783;p33"/>
          <p:cNvGrpSpPr/>
          <p:nvPr/>
        </p:nvGrpSpPr>
        <p:grpSpPr>
          <a:xfrm flipH="1">
            <a:off x="10120058" y="5349911"/>
            <a:ext cx="1384033" cy="1097293"/>
            <a:chOff x="54764" y="4238171"/>
            <a:chExt cx="1038025" cy="822970"/>
          </a:xfrm>
        </p:grpSpPr>
        <p:grpSp>
          <p:nvGrpSpPr>
            <p:cNvPr id="2784" name="Google Shape;2784;p33"/>
            <p:cNvGrpSpPr/>
            <p:nvPr/>
          </p:nvGrpSpPr>
          <p:grpSpPr>
            <a:xfrm flipH="1">
              <a:off x="54764" y="4238171"/>
              <a:ext cx="761234" cy="822970"/>
              <a:chOff x="3104675" y="2107113"/>
              <a:chExt cx="344325" cy="367775"/>
            </a:xfrm>
          </p:grpSpPr>
          <p:sp>
            <p:nvSpPr>
              <p:cNvPr id="2785" name="Google Shape;2785;p3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3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3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3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3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3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3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3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3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3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3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6" name="Google Shape;2796;p33"/>
            <p:cNvGrpSpPr/>
            <p:nvPr/>
          </p:nvGrpSpPr>
          <p:grpSpPr>
            <a:xfrm flipH="1">
              <a:off x="758148" y="4691005"/>
              <a:ext cx="334641" cy="335140"/>
              <a:chOff x="5509978" y="545579"/>
              <a:chExt cx="345454" cy="351668"/>
            </a:xfrm>
          </p:grpSpPr>
          <p:sp>
            <p:nvSpPr>
              <p:cNvPr id="2797" name="Google Shape;2797;p3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3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3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00" name="Google Shape;2800;p33"/>
            <p:cNvGrpSpPr/>
            <p:nvPr/>
          </p:nvGrpSpPr>
          <p:grpSpPr>
            <a:xfrm flipH="1">
              <a:off x="522784" y="4319909"/>
              <a:ext cx="318871" cy="289600"/>
              <a:chOff x="1818475" y="2999863"/>
              <a:chExt cx="144025" cy="137525"/>
            </a:xfrm>
          </p:grpSpPr>
          <p:sp>
            <p:nvSpPr>
              <p:cNvPr id="2801" name="Google Shape;2801;p3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3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3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04" name="Google Shape;2804;p33"/>
          <p:cNvGrpSpPr/>
          <p:nvPr/>
        </p:nvGrpSpPr>
        <p:grpSpPr>
          <a:xfrm flipH="1">
            <a:off x="710753" y="410768"/>
            <a:ext cx="1563329" cy="1014979"/>
            <a:chOff x="7872471" y="89839"/>
            <a:chExt cx="1172497" cy="761234"/>
          </a:xfrm>
        </p:grpSpPr>
        <p:grpSp>
          <p:nvGrpSpPr>
            <p:cNvPr id="2805" name="Google Shape;2805;p33"/>
            <p:cNvGrpSpPr/>
            <p:nvPr/>
          </p:nvGrpSpPr>
          <p:grpSpPr>
            <a:xfrm rot="-5400000">
              <a:off x="8252866" y="58971"/>
              <a:ext cx="761234" cy="822970"/>
              <a:chOff x="3104675" y="2107113"/>
              <a:chExt cx="344325" cy="367775"/>
            </a:xfrm>
          </p:grpSpPr>
          <p:sp>
            <p:nvSpPr>
              <p:cNvPr id="2806" name="Google Shape;2806;p33"/>
              <p:cNvSpPr/>
              <p:nvPr/>
            </p:nvSpPr>
            <p:spPr>
              <a:xfrm>
                <a:off x="3260350" y="2377388"/>
                <a:ext cx="121975" cy="43925"/>
              </a:xfrm>
              <a:custGeom>
                <a:avLst/>
                <a:gdLst/>
                <a:ahLst/>
                <a:cxnLst/>
                <a:rect l="l" t="t" r="r" b="b"/>
                <a:pathLst>
                  <a:path w="4879" h="1757" extrusionOk="0">
                    <a:moveTo>
                      <a:pt x="2269" y="0"/>
                    </a:moveTo>
                    <a:cubicBezTo>
                      <a:pt x="931" y="0"/>
                      <a:pt x="0" y="709"/>
                      <a:pt x="0" y="709"/>
                    </a:cubicBezTo>
                    <a:cubicBezTo>
                      <a:pt x="938" y="1503"/>
                      <a:pt x="1836" y="1757"/>
                      <a:pt x="2600" y="1757"/>
                    </a:cubicBezTo>
                    <a:cubicBezTo>
                      <a:pt x="3947" y="1757"/>
                      <a:pt x="4878" y="969"/>
                      <a:pt x="4877" y="969"/>
                    </a:cubicBezTo>
                    <a:cubicBezTo>
                      <a:pt x="3939" y="234"/>
                      <a:pt x="3037" y="0"/>
                      <a:pt x="2269"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33"/>
              <p:cNvSpPr/>
              <p:nvPr/>
            </p:nvSpPr>
            <p:spPr>
              <a:xfrm>
                <a:off x="3207325" y="2285363"/>
                <a:ext cx="91500" cy="117450"/>
              </a:xfrm>
              <a:custGeom>
                <a:avLst/>
                <a:gdLst/>
                <a:ahLst/>
                <a:cxnLst/>
                <a:rect l="l" t="t" r="r" b="b"/>
                <a:pathLst>
                  <a:path w="3660" h="4698" extrusionOk="0">
                    <a:moveTo>
                      <a:pt x="1921" y="1"/>
                    </a:moveTo>
                    <a:cubicBezTo>
                      <a:pt x="1921" y="1"/>
                      <a:pt x="1921" y="1"/>
                      <a:pt x="1921" y="1"/>
                    </a:cubicBezTo>
                    <a:cubicBezTo>
                      <a:pt x="1921" y="1"/>
                      <a:pt x="1921" y="1"/>
                      <a:pt x="1921" y="1"/>
                    </a:cubicBezTo>
                    <a:lnTo>
                      <a:pt x="1921" y="1"/>
                    </a:lnTo>
                    <a:cubicBezTo>
                      <a:pt x="1921" y="1"/>
                      <a:pt x="1921" y="1"/>
                      <a:pt x="1921" y="1"/>
                    </a:cubicBezTo>
                    <a:close/>
                    <a:moveTo>
                      <a:pt x="1921" y="1"/>
                    </a:moveTo>
                    <a:lnTo>
                      <a:pt x="1921" y="1"/>
                    </a:lnTo>
                    <a:cubicBezTo>
                      <a:pt x="1919" y="2"/>
                      <a:pt x="1" y="2106"/>
                      <a:pt x="1730" y="4698"/>
                    </a:cubicBezTo>
                    <a:cubicBezTo>
                      <a:pt x="1730" y="4698"/>
                      <a:pt x="3659" y="1999"/>
                      <a:pt x="1921"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33"/>
              <p:cNvSpPr/>
              <p:nvPr/>
            </p:nvSpPr>
            <p:spPr>
              <a:xfrm>
                <a:off x="3329325" y="2272488"/>
                <a:ext cx="115850" cy="54950"/>
              </a:xfrm>
              <a:custGeom>
                <a:avLst/>
                <a:gdLst/>
                <a:ahLst/>
                <a:cxnLst/>
                <a:rect l="l" t="t" r="r" b="b"/>
                <a:pathLst>
                  <a:path w="4634" h="2198" extrusionOk="0">
                    <a:moveTo>
                      <a:pt x="3461" y="0"/>
                    </a:moveTo>
                    <a:cubicBezTo>
                      <a:pt x="2434" y="0"/>
                      <a:pt x="959" y="323"/>
                      <a:pt x="1" y="1936"/>
                    </a:cubicBezTo>
                    <a:cubicBezTo>
                      <a:pt x="1" y="1936"/>
                      <a:pt x="541" y="2198"/>
                      <a:pt x="1318" y="2198"/>
                    </a:cubicBezTo>
                    <a:cubicBezTo>
                      <a:pt x="2255" y="2198"/>
                      <a:pt x="3536" y="1818"/>
                      <a:pt x="4634" y="145"/>
                    </a:cubicBezTo>
                    <a:cubicBezTo>
                      <a:pt x="4634" y="145"/>
                      <a:pt x="4147" y="0"/>
                      <a:pt x="3461"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33"/>
              <p:cNvSpPr/>
              <p:nvPr/>
            </p:nvSpPr>
            <p:spPr>
              <a:xfrm>
                <a:off x="3269775" y="2220538"/>
                <a:ext cx="92125" cy="108600"/>
              </a:xfrm>
              <a:custGeom>
                <a:avLst/>
                <a:gdLst/>
                <a:ahLst/>
                <a:cxnLst/>
                <a:rect l="l" t="t" r="r" b="b"/>
                <a:pathLst>
                  <a:path w="3685" h="4344" extrusionOk="0">
                    <a:moveTo>
                      <a:pt x="1608" y="1"/>
                    </a:moveTo>
                    <a:lnTo>
                      <a:pt x="1608" y="1"/>
                    </a:lnTo>
                    <a:cubicBezTo>
                      <a:pt x="1608" y="1"/>
                      <a:pt x="1" y="2359"/>
                      <a:pt x="2145" y="4343"/>
                    </a:cubicBezTo>
                    <a:cubicBezTo>
                      <a:pt x="2145" y="4343"/>
                      <a:pt x="3685" y="2064"/>
                      <a:pt x="1608" y="1"/>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33"/>
              <p:cNvSpPr/>
              <p:nvPr/>
            </p:nvSpPr>
            <p:spPr>
              <a:xfrm>
                <a:off x="3341550" y="2110788"/>
                <a:ext cx="103350" cy="113600"/>
              </a:xfrm>
              <a:custGeom>
                <a:avLst/>
                <a:gdLst/>
                <a:ahLst/>
                <a:cxnLst/>
                <a:rect l="l" t="t" r="r" b="b"/>
                <a:pathLst>
                  <a:path w="4134" h="4544" extrusionOk="0">
                    <a:moveTo>
                      <a:pt x="2562" y="0"/>
                    </a:moveTo>
                    <a:cubicBezTo>
                      <a:pt x="2562" y="0"/>
                      <a:pt x="0" y="1781"/>
                      <a:pt x="1458" y="4543"/>
                    </a:cubicBezTo>
                    <a:cubicBezTo>
                      <a:pt x="1458" y="4543"/>
                      <a:pt x="4134" y="2949"/>
                      <a:pt x="2562" y="0"/>
                    </a:cubicBezTo>
                    <a:close/>
                  </a:path>
                </a:pathLst>
              </a:custGeom>
              <a:solidFill>
                <a:srgbClr val="87C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33"/>
              <p:cNvSpPr/>
              <p:nvPr/>
            </p:nvSpPr>
            <p:spPr>
              <a:xfrm>
                <a:off x="3104675" y="2220688"/>
                <a:ext cx="277450" cy="254200"/>
              </a:xfrm>
              <a:custGeom>
                <a:avLst/>
                <a:gdLst/>
                <a:ahLst/>
                <a:cxnLst/>
                <a:rect l="l" t="t" r="r" b="b"/>
                <a:pathLst>
                  <a:path w="11098" h="10168" extrusionOk="0">
                    <a:moveTo>
                      <a:pt x="10931" y="1"/>
                    </a:moveTo>
                    <a:cubicBezTo>
                      <a:pt x="10870" y="1"/>
                      <a:pt x="10813" y="39"/>
                      <a:pt x="10793" y="101"/>
                    </a:cubicBezTo>
                    <a:cubicBezTo>
                      <a:pt x="10088" y="2169"/>
                      <a:pt x="9070" y="3809"/>
                      <a:pt x="7939" y="5114"/>
                    </a:cubicBezTo>
                    <a:cubicBezTo>
                      <a:pt x="6242" y="7068"/>
                      <a:pt x="4287" y="8261"/>
                      <a:pt x="2758" y="8964"/>
                    </a:cubicBezTo>
                    <a:cubicBezTo>
                      <a:pt x="1993" y="9316"/>
                      <a:pt x="1336" y="9545"/>
                      <a:pt x="867" y="9686"/>
                    </a:cubicBezTo>
                    <a:cubicBezTo>
                      <a:pt x="634" y="9757"/>
                      <a:pt x="450" y="9805"/>
                      <a:pt x="323" y="9837"/>
                    </a:cubicBezTo>
                    <a:cubicBezTo>
                      <a:pt x="262" y="9853"/>
                      <a:pt x="211" y="9863"/>
                      <a:pt x="180" y="9871"/>
                    </a:cubicBezTo>
                    <a:cubicBezTo>
                      <a:pt x="162" y="9876"/>
                      <a:pt x="151" y="9877"/>
                      <a:pt x="143" y="9879"/>
                    </a:cubicBezTo>
                    <a:cubicBezTo>
                      <a:pt x="140" y="9879"/>
                      <a:pt x="137" y="9882"/>
                      <a:pt x="135" y="9882"/>
                    </a:cubicBezTo>
                    <a:lnTo>
                      <a:pt x="134" y="9882"/>
                    </a:lnTo>
                    <a:cubicBezTo>
                      <a:pt x="53" y="9898"/>
                      <a:pt x="0" y="9974"/>
                      <a:pt x="16" y="10054"/>
                    </a:cubicBezTo>
                    <a:cubicBezTo>
                      <a:pt x="30" y="10119"/>
                      <a:pt x="92" y="10168"/>
                      <a:pt x="161" y="10168"/>
                    </a:cubicBezTo>
                    <a:cubicBezTo>
                      <a:pt x="170" y="10168"/>
                      <a:pt x="180" y="10167"/>
                      <a:pt x="190" y="10165"/>
                    </a:cubicBezTo>
                    <a:cubicBezTo>
                      <a:pt x="201" y="10163"/>
                      <a:pt x="2198" y="9775"/>
                      <a:pt x="4558" y="8336"/>
                    </a:cubicBezTo>
                    <a:cubicBezTo>
                      <a:pt x="5738" y="7615"/>
                      <a:pt x="7008" y="6635"/>
                      <a:pt x="8162" y="5304"/>
                    </a:cubicBezTo>
                    <a:cubicBezTo>
                      <a:pt x="9316" y="3975"/>
                      <a:pt x="10355" y="2299"/>
                      <a:pt x="11072" y="196"/>
                    </a:cubicBezTo>
                    <a:cubicBezTo>
                      <a:pt x="11098" y="119"/>
                      <a:pt x="11058" y="35"/>
                      <a:pt x="10979" y="9"/>
                    </a:cubicBezTo>
                    <a:cubicBezTo>
                      <a:pt x="10963" y="4"/>
                      <a:pt x="10947" y="1"/>
                      <a:pt x="10931"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33"/>
              <p:cNvSpPr/>
              <p:nvPr/>
            </p:nvSpPr>
            <p:spPr>
              <a:xfrm>
                <a:off x="3256650" y="2373688"/>
                <a:ext cx="129350" cy="51325"/>
              </a:xfrm>
              <a:custGeom>
                <a:avLst/>
                <a:gdLst/>
                <a:ahLst/>
                <a:cxnLst/>
                <a:rect l="l" t="t" r="r" b="b"/>
                <a:pathLst>
                  <a:path w="5174" h="2053" extrusionOk="0">
                    <a:moveTo>
                      <a:pt x="2417" y="295"/>
                    </a:moveTo>
                    <a:cubicBezTo>
                      <a:pt x="2786" y="295"/>
                      <a:pt x="3187" y="351"/>
                      <a:pt x="3610" y="495"/>
                    </a:cubicBezTo>
                    <a:cubicBezTo>
                      <a:pt x="3985" y="623"/>
                      <a:pt x="4379" y="822"/>
                      <a:pt x="4780" y="1114"/>
                    </a:cubicBezTo>
                    <a:lnTo>
                      <a:pt x="4780" y="1114"/>
                    </a:lnTo>
                    <a:cubicBezTo>
                      <a:pt x="4675" y="1186"/>
                      <a:pt x="4518" y="1284"/>
                      <a:pt x="4319" y="1381"/>
                    </a:cubicBezTo>
                    <a:cubicBezTo>
                      <a:pt x="4126" y="1476"/>
                      <a:pt x="3894" y="1571"/>
                      <a:pt x="3629" y="1640"/>
                    </a:cubicBezTo>
                    <a:cubicBezTo>
                      <a:pt x="3364" y="1711"/>
                      <a:pt x="3069" y="1757"/>
                      <a:pt x="2749" y="1757"/>
                    </a:cubicBezTo>
                    <a:cubicBezTo>
                      <a:pt x="2385" y="1757"/>
                      <a:pt x="1987" y="1696"/>
                      <a:pt x="1566" y="1540"/>
                    </a:cubicBezTo>
                    <a:cubicBezTo>
                      <a:pt x="1192" y="1400"/>
                      <a:pt x="800" y="1185"/>
                      <a:pt x="396" y="867"/>
                    </a:cubicBezTo>
                    <a:lnTo>
                      <a:pt x="396" y="867"/>
                    </a:lnTo>
                    <a:cubicBezTo>
                      <a:pt x="500" y="803"/>
                      <a:pt x="654" y="718"/>
                      <a:pt x="848" y="632"/>
                    </a:cubicBezTo>
                    <a:cubicBezTo>
                      <a:pt x="1234" y="463"/>
                      <a:pt x="1778" y="295"/>
                      <a:pt x="2417" y="295"/>
                    </a:cubicBezTo>
                    <a:close/>
                    <a:moveTo>
                      <a:pt x="2418" y="1"/>
                    </a:moveTo>
                    <a:cubicBezTo>
                      <a:pt x="1723" y="1"/>
                      <a:pt x="1136" y="184"/>
                      <a:pt x="723" y="369"/>
                    </a:cubicBezTo>
                    <a:cubicBezTo>
                      <a:pt x="309" y="550"/>
                      <a:pt x="68" y="733"/>
                      <a:pt x="60" y="739"/>
                    </a:cubicBezTo>
                    <a:cubicBezTo>
                      <a:pt x="25" y="765"/>
                      <a:pt x="4" y="808"/>
                      <a:pt x="2" y="852"/>
                    </a:cubicBezTo>
                    <a:cubicBezTo>
                      <a:pt x="1" y="897"/>
                      <a:pt x="20" y="938"/>
                      <a:pt x="54" y="967"/>
                    </a:cubicBezTo>
                    <a:lnTo>
                      <a:pt x="148" y="857"/>
                    </a:lnTo>
                    <a:lnTo>
                      <a:pt x="54" y="969"/>
                    </a:lnTo>
                    <a:cubicBezTo>
                      <a:pt x="534" y="1375"/>
                      <a:pt x="1009" y="1648"/>
                      <a:pt x="1463" y="1817"/>
                    </a:cubicBezTo>
                    <a:cubicBezTo>
                      <a:pt x="1916" y="1985"/>
                      <a:pt x="2349" y="2053"/>
                      <a:pt x="2749" y="2053"/>
                    </a:cubicBezTo>
                    <a:cubicBezTo>
                      <a:pt x="3101" y="2053"/>
                      <a:pt x="3423" y="2000"/>
                      <a:pt x="3711" y="1924"/>
                    </a:cubicBezTo>
                    <a:cubicBezTo>
                      <a:pt x="4142" y="1809"/>
                      <a:pt x="4491" y="1637"/>
                      <a:pt x="4736" y="1492"/>
                    </a:cubicBezTo>
                    <a:cubicBezTo>
                      <a:pt x="4979" y="1348"/>
                      <a:pt x="5117" y="1232"/>
                      <a:pt x="5122" y="1227"/>
                    </a:cubicBezTo>
                    <a:cubicBezTo>
                      <a:pt x="5155" y="1198"/>
                      <a:pt x="5173" y="1157"/>
                      <a:pt x="5173" y="1112"/>
                    </a:cubicBezTo>
                    <a:cubicBezTo>
                      <a:pt x="5173" y="1068"/>
                      <a:pt x="5151" y="1027"/>
                      <a:pt x="5117" y="1001"/>
                    </a:cubicBezTo>
                    <a:cubicBezTo>
                      <a:pt x="4635" y="624"/>
                      <a:pt x="4160" y="372"/>
                      <a:pt x="3706" y="218"/>
                    </a:cubicBezTo>
                    <a:cubicBezTo>
                      <a:pt x="3252" y="62"/>
                      <a:pt x="2818" y="1"/>
                      <a:pt x="2418"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33"/>
              <p:cNvSpPr/>
              <p:nvPr/>
            </p:nvSpPr>
            <p:spPr>
              <a:xfrm>
                <a:off x="3228800" y="2281763"/>
                <a:ext cx="48400" cy="124825"/>
              </a:xfrm>
              <a:custGeom>
                <a:avLst/>
                <a:gdLst/>
                <a:ahLst/>
                <a:cxnLst/>
                <a:rect l="l" t="t" r="r" b="b"/>
                <a:pathLst>
                  <a:path w="1936" h="4993" extrusionOk="0">
                    <a:moveTo>
                      <a:pt x="1062" y="375"/>
                    </a:moveTo>
                    <a:cubicBezTo>
                      <a:pt x="1258" y="630"/>
                      <a:pt x="1396" y="893"/>
                      <a:pt x="1487" y="1159"/>
                    </a:cubicBezTo>
                    <a:cubicBezTo>
                      <a:pt x="1596" y="1474"/>
                      <a:pt x="1640" y="1792"/>
                      <a:pt x="1640" y="2105"/>
                    </a:cubicBezTo>
                    <a:cubicBezTo>
                      <a:pt x="1640" y="2451"/>
                      <a:pt x="1585" y="2793"/>
                      <a:pt x="1502" y="3106"/>
                    </a:cubicBezTo>
                    <a:cubicBezTo>
                      <a:pt x="1376" y="3577"/>
                      <a:pt x="1189" y="3993"/>
                      <a:pt x="1030" y="4288"/>
                    </a:cubicBezTo>
                    <a:cubicBezTo>
                      <a:pt x="971" y="4398"/>
                      <a:pt x="917" y="4492"/>
                      <a:pt x="871" y="4566"/>
                    </a:cubicBezTo>
                    <a:lnTo>
                      <a:pt x="871" y="4566"/>
                    </a:lnTo>
                    <a:cubicBezTo>
                      <a:pt x="676" y="4244"/>
                      <a:pt x="540" y="3931"/>
                      <a:pt x="449" y="3631"/>
                    </a:cubicBezTo>
                    <a:cubicBezTo>
                      <a:pt x="339" y="3273"/>
                      <a:pt x="293" y="2933"/>
                      <a:pt x="293" y="2615"/>
                    </a:cubicBezTo>
                    <a:cubicBezTo>
                      <a:pt x="293" y="2262"/>
                      <a:pt x="347" y="1936"/>
                      <a:pt x="429" y="1647"/>
                    </a:cubicBezTo>
                    <a:cubicBezTo>
                      <a:pt x="554" y="1214"/>
                      <a:pt x="739" y="859"/>
                      <a:pt x="895" y="615"/>
                    </a:cubicBezTo>
                    <a:cubicBezTo>
                      <a:pt x="958" y="516"/>
                      <a:pt x="1016" y="437"/>
                      <a:pt x="1062" y="375"/>
                    </a:cubicBezTo>
                    <a:close/>
                    <a:moveTo>
                      <a:pt x="1063" y="0"/>
                    </a:moveTo>
                    <a:cubicBezTo>
                      <a:pt x="1022" y="0"/>
                      <a:pt x="981" y="16"/>
                      <a:pt x="954" y="48"/>
                    </a:cubicBezTo>
                    <a:cubicBezTo>
                      <a:pt x="948" y="53"/>
                      <a:pt x="710" y="313"/>
                      <a:pt x="474" y="763"/>
                    </a:cubicBezTo>
                    <a:cubicBezTo>
                      <a:pt x="355" y="987"/>
                      <a:pt x="237" y="1260"/>
                      <a:pt x="148" y="1570"/>
                    </a:cubicBezTo>
                    <a:cubicBezTo>
                      <a:pt x="60" y="1883"/>
                      <a:pt x="1" y="2235"/>
                      <a:pt x="1" y="2618"/>
                    </a:cubicBezTo>
                    <a:cubicBezTo>
                      <a:pt x="1" y="2964"/>
                      <a:pt x="49" y="3333"/>
                      <a:pt x="168" y="3720"/>
                    </a:cubicBezTo>
                    <a:cubicBezTo>
                      <a:pt x="285" y="4107"/>
                      <a:pt x="473" y="4513"/>
                      <a:pt x="749" y="4925"/>
                    </a:cubicBezTo>
                    <a:cubicBezTo>
                      <a:pt x="774" y="4965"/>
                      <a:pt x="821" y="4989"/>
                      <a:pt x="869" y="4993"/>
                    </a:cubicBezTo>
                    <a:cubicBezTo>
                      <a:pt x="917" y="4993"/>
                      <a:pt x="964" y="4970"/>
                      <a:pt x="991" y="4930"/>
                    </a:cubicBezTo>
                    <a:lnTo>
                      <a:pt x="871" y="4842"/>
                    </a:lnTo>
                    <a:lnTo>
                      <a:pt x="991" y="4928"/>
                    </a:lnTo>
                    <a:cubicBezTo>
                      <a:pt x="996" y="4922"/>
                      <a:pt x="1229" y="4595"/>
                      <a:pt x="1463" y="4081"/>
                    </a:cubicBezTo>
                    <a:cubicBezTo>
                      <a:pt x="1580" y="3824"/>
                      <a:pt x="1697" y="3519"/>
                      <a:pt x="1786" y="3187"/>
                    </a:cubicBezTo>
                    <a:cubicBezTo>
                      <a:pt x="1874" y="2851"/>
                      <a:pt x="1935" y="2488"/>
                      <a:pt x="1935" y="2109"/>
                    </a:cubicBezTo>
                    <a:cubicBezTo>
                      <a:pt x="1935" y="1768"/>
                      <a:pt x="1887" y="1416"/>
                      <a:pt x="1766" y="1068"/>
                    </a:cubicBezTo>
                    <a:cubicBezTo>
                      <a:pt x="1646" y="718"/>
                      <a:pt x="1455" y="372"/>
                      <a:pt x="1173" y="50"/>
                    </a:cubicBezTo>
                    <a:cubicBezTo>
                      <a:pt x="1144" y="18"/>
                      <a:pt x="1107" y="0"/>
                      <a:pt x="1063"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33"/>
              <p:cNvSpPr/>
              <p:nvPr/>
            </p:nvSpPr>
            <p:spPr>
              <a:xfrm>
                <a:off x="3325475" y="2268838"/>
                <a:ext cx="123525" cy="62300"/>
              </a:xfrm>
              <a:custGeom>
                <a:avLst/>
                <a:gdLst/>
                <a:ahLst/>
                <a:cxnLst/>
                <a:rect l="l" t="t" r="r" b="b"/>
                <a:pathLst>
                  <a:path w="4941" h="2492" extrusionOk="0">
                    <a:moveTo>
                      <a:pt x="221" y="1949"/>
                    </a:moveTo>
                    <a:lnTo>
                      <a:pt x="220" y="1950"/>
                    </a:lnTo>
                    <a:lnTo>
                      <a:pt x="220" y="1950"/>
                    </a:lnTo>
                    <a:lnTo>
                      <a:pt x="221" y="1949"/>
                    </a:lnTo>
                    <a:close/>
                    <a:moveTo>
                      <a:pt x="3616" y="292"/>
                    </a:moveTo>
                    <a:cubicBezTo>
                      <a:pt x="3950" y="292"/>
                      <a:pt x="4234" y="326"/>
                      <a:pt x="4435" y="363"/>
                    </a:cubicBezTo>
                    <a:cubicBezTo>
                      <a:pt x="4477" y="370"/>
                      <a:pt x="4514" y="377"/>
                      <a:pt x="4548" y="384"/>
                    </a:cubicBezTo>
                    <a:lnTo>
                      <a:pt x="4548" y="384"/>
                    </a:lnTo>
                    <a:cubicBezTo>
                      <a:pt x="4044" y="1100"/>
                      <a:pt x="3512" y="1545"/>
                      <a:pt x="3003" y="1816"/>
                    </a:cubicBezTo>
                    <a:cubicBezTo>
                      <a:pt x="2727" y="1962"/>
                      <a:pt x="2457" y="2057"/>
                      <a:pt x="2200" y="2116"/>
                    </a:cubicBezTo>
                    <a:cubicBezTo>
                      <a:pt x="1943" y="2174"/>
                      <a:pt x="1698" y="2198"/>
                      <a:pt x="1473" y="2198"/>
                    </a:cubicBezTo>
                    <a:cubicBezTo>
                      <a:pt x="1102" y="2198"/>
                      <a:pt x="784" y="2137"/>
                      <a:pt x="563" y="2074"/>
                    </a:cubicBezTo>
                    <a:cubicBezTo>
                      <a:pt x="488" y="2052"/>
                      <a:pt x="423" y="2031"/>
                      <a:pt x="371" y="2013"/>
                    </a:cubicBezTo>
                    <a:lnTo>
                      <a:pt x="371" y="2013"/>
                    </a:lnTo>
                    <a:cubicBezTo>
                      <a:pt x="580" y="1688"/>
                      <a:pt x="810" y="1424"/>
                      <a:pt x="1054" y="1207"/>
                    </a:cubicBezTo>
                    <a:cubicBezTo>
                      <a:pt x="1470" y="837"/>
                      <a:pt x="1922" y="609"/>
                      <a:pt x="2366" y="472"/>
                    </a:cubicBezTo>
                    <a:cubicBezTo>
                      <a:pt x="2810" y="336"/>
                      <a:pt x="3244" y="292"/>
                      <a:pt x="3616" y="292"/>
                    </a:cubicBezTo>
                    <a:close/>
                    <a:moveTo>
                      <a:pt x="3614" y="0"/>
                    </a:moveTo>
                    <a:cubicBezTo>
                      <a:pt x="3085" y="0"/>
                      <a:pt x="2438" y="84"/>
                      <a:pt x="1796" y="377"/>
                    </a:cubicBezTo>
                    <a:cubicBezTo>
                      <a:pt x="1475" y="525"/>
                      <a:pt x="1157" y="726"/>
                      <a:pt x="855" y="992"/>
                    </a:cubicBezTo>
                    <a:cubicBezTo>
                      <a:pt x="555" y="1259"/>
                      <a:pt x="274" y="1594"/>
                      <a:pt x="27" y="2010"/>
                    </a:cubicBezTo>
                    <a:cubicBezTo>
                      <a:pt x="6" y="2045"/>
                      <a:pt x="1" y="2087"/>
                      <a:pt x="12" y="2127"/>
                    </a:cubicBezTo>
                    <a:cubicBezTo>
                      <a:pt x="25" y="2167"/>
                      <a:pt x="52" y="2199"/>
                      <a:pt x="89" y="2219"/>
                    </a:cubicBezTo>
                    <a:lnTo>
                      <a:pt x="91" y="2214"/>
                    </a:lnTo>
                    <a:lnTo>
                      <a:pt x="91" y="2214"/>
                    </a:lnTo>
                    <a:cubicBezTo>
                      <a:pt x="103" y="2221"/>
                      <a:pt x="243" y="2288"/>
                      <a:pt x="482" y="2355"/>
                    </a:cubicBezTo>
                    <a:cubicBezTo>
                      <a:pt x="725" y="2423"/>
                      <a:pt x="1065" y="2492"/>
                      <a:pt x="1471" y="2492"/>
                    </a:cubicBezTo>
                    <a:cubicBezTo>
                      <a:pt x="1715" y="2492"/>
                      <a:pt x="1983" y="2468"/>
                      <a:pt x="2261" y="2403"/>
                    </a:cubicBezTo>
                    <a:cubicBezTo>
                      <a:pt x="2683" y="2307"/>
                      <a:pt x="3134" y="2121"/>
                      <a:pt x="3586" y="1797"/>
                    </a:cubicBezTo>
                    <a:cubicBezTo>
                      <a:pt x="4038" y="1474"/>
                      <a:pt x="4488" y="1015"/>
                      <a:pt x="4908" y="373"/>
                    </a:cubicBezTo>
                    <a:cubicBezTo>
                      <a:pt x="4934" y="334"/>
                      <a:pt x="4941" y="284"/>
                      <a:pt x="4924" y="241"/>
                    </a:cubicBezTo>
                    <a:cubicBezTo>
                      <a:pt x="4908" y="199"/>
                      <a:pt x="4873" y="165"/>
                      <a:pt x="4828" y="151"/>
                    </a:cubicBezTo>
                    <a:cubicBezTo>
                      <a:pt x="4818" y="149"/>
                      <a:pt x="4321" y="0"/>
                      <a:pt x="3614"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33"/>
              <p:cNvSpPr/>
              <p:nvPr/>
            </p:nvSpPr>
            <p:spPr>
              <a:xfrm>
                <a:off x="3291775" y="2216838"/>
                <a:ext cx="49075" cy="116025"/>
              </a:xfrm>
              <a:custGeom>
                <a:avLst/>
                <a:gdLst/>
                <a:ahLst/>
                <a:cxnLst/>
                <a:rect l="l" t="t" r="r" b="b"/>
                <a:pathLst>
                  <a:path w="1963" h="4641" extrusionOk="0">
                    <a:moveTo>
                      <a:pt x="752" y="391"/>
                    </a:moveTo>
                    <a:cubicBezTo>
                      <a:pt x="1082" y="749"/>
                      <a:pt x="1303" y="1109"/>
                      <a:pt x="1445" y="1457"/>
                    </a:cubicBezTo>
                    <a:cubicBezTo>
                      <a:pt x="1603" y="1851"/>
                      <a:pt x="1664" y="2231"/>
                      <a:pt x="1664" y="2584"/>
                    </a:cubicBezTo>
                    <a:cubicBezTo>
                      <a:pt x="1664" y="3106"/>
                      <a:pt x="1530" y="3567"/>
                      <a:pt x="1400" y="3893"/>
                    </a:cubicBezTo>
                    <a:cubicBezTo>
                      <a:pt x="1340" y="4044"/>
                      <a:pt x="1280" y="4166"/>
                      <a:pt x="1233" y="4253"/>
                    </a:cubicBezTo>
                    <a:lnTo>
                      <a:pt x="1233" y="4253"/>
                    </a:lnTo>
                    <a:cubicBezTo>
                      <a:pt x="893" y="3909"/>
                      <a:pt x="668" y="3561"/>
                      <a:pt x="522" y="3218"/>
                    </a:cubicBezTo>
                    <a:cubicBezTo>
                      <a:pt x="358" y="2833"/>
                      <a:pt x="297" y="2456"/>
                      <a:pt x="297" y="2103"/>
                    </a:cubicBezTo>
                    <a:cubicBezTo>
                      <a:pt x="297" y="1576"/>
                      <a:pt x="435" y="1104"/>
                      <a:pt x="574" y="767"/>
                    </a:cubicBezTo>
                    <a:cubicBezTo>
                      <a:pt x="639" y="611"/>
                      <a:pt x="701" y="483"/>
                      <a:pt x="752" y="391"/>
                    </a:cubicBezTo>
                    <a:close/>
                    <a:moveTo>
                      <a:pt x="723" y="1"/>
                    </a:moveTo>
                    <a:cubicBezTo>
                      <a:pt x="719" y="1"/>
                      <a:pt x="715" y="1"/>
                      <a:pt x="712" y="1"/>
                    </a:cubicBezTo>
                    <a:cubicBezTo>
                      <a:pt x="668" y="6"/>
                      <a:pt x="630" y="30"/>
                      <a:pt x="604" y="67"/>
                    </a:cubicBezTo>
                    <a:cubicBezTo>
                      <a:pt x="599" y="72"/>
                      <a:pt x="450" y="293"/>
                      <a:pt x="301" y="656"/>
                    </a:cubicBezTo>
                    <a:cubicBezTo>
                      <a:pt x="150" y="1019"/>
                      <a:pt x="2" y="1525"/>
                      <a:pt x="0" y="2106"/>
                    </a:cubicBezTo>
                    <a:cubicBezTo>
                      <a:pt x="0" y="2493"/>
                      <a:pt x="68" y="2910"/>
                      <a:pt x="246" y="3336"/>
                    </a:cubicBezTo>
                    <a:cubicBezTo>
                      <a:pt x="427" y="3761"/>
                      <a:pt x="718" y="4190"/>
                      <a:pt x="1161" y="4602"/>
                    </a:cubicBezTo>
                    <a:cubicBezTo>
                      <a:pt x="1189" y="4627"/>
                      <a:pt x="1225" y="4640"/>
                      <a:pt x="1261" y="4640"/>
                    </a:cubicBezTo>
                    <a:cubicBezTo>
                      <a:pt x="1267" y="4640"/>
                      <a:pt x="1273" y="4640"/>
                      <a:pt x="1278" y="4639"/>
                    </a:cubicBezTo>
                    <a:cubicBezTo>
                      <a:pt x="1320" y="4636"/>
                      <a:pt x="1359" y="4612"/>
                      <a:pt x="1383" y="4575"/>
                    </a:cubicBezTo>
                    <a:lnTo>
                      <a:pt x="1265" y="4491"/>
                    </a:lnTo>
                    <a:lnTo>
                      <a:pt x="1265" y="4491"/>
                    </a:lnTo>
                    <a:lnTo>
                      <a:pt x="1389" y="4573"/>
                    </a:lnTo>
                    <a:cubicBezTo>
                      <a:pt x="1392" y="4567"/>
                      <a:pt x="1535" y="4355"/>
                      <a:pt x="1678" y="4003"/>
                    </a:cubicBezTo>
                    <a:cubicBezTo>
                      <a:pt x="1819" y="3650"/>
                      <a:pt x="1962" y="3157"/>
                      <a:pt x="1962" y="2584"/>
                    </a:cubicBezTo>
                    <a:cubicBezTo>
                      <a:pt x="1962" y="2199"/>
                      <a:pt x="1896" y="1778"/>
                      <a:pt x="1721" y="1346"/>
                    </a:cubicBezTo>
                    <a:cubicBezTo>
                      <a:pt x="1546" y="915"/>
                      <a:pt x="1262" y="473"/>
                      <a:pt x="830" y="45"/>
                    </a:cubicBezTo>
                    <a:cubicBezTo>
                      <a:pt x="802" y="17"/>
                      <a:pt x="764" y="1"/>
                      <a:pt x="723" y="1"/>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33"/>
              <p:cNvSpPr/>
              <p:nvPr/>
            </p:nvSpPr>
            <p:spPr>
              <a:xfrm>
                <a:off x="3363050" y="2107113"/>
                <a:ext cx="58625" cy="120900"/>
              </a:xfrm>
              <a:custGeom>
                <a:avLst/>
                <a:gdLst/>
                <a:ahLst/>
                <a:cxnLst/>
                <a:rect l="l" t="t" r="r" b="b"/>
                <a:pathLst>
                  <a:path w="2345" h="4836" extrusionOk="0">
                    <a:moveTo>
                      <a:pt x="1652" y="372"/>
                    </a:moveTo>
                    <a:lnTo>
                      <a:pt x="1652" y="372"/>
                    </a:lnTo>
                    <a:cubicBezTo>
                      <a:pt x="1939" y="959"/>
                      <a:pt x="2049" y="1483"/>
                      <a:pt x="2049" y="1942"/>
                    </a:cubicBezTo>
                    <a:cubicBezTo>
                      <a:pt x="2049" y="2371"/>
                      <a:pt x="1954" y="2743"/>
                      <a:pt x="1813" y="3071"/>
                    </a:cubicBezTo>
                    <a:cubicBezTo>
                      <a:pt x="1598" y="3559"/>
                      <a:pt x="1275" y="3934"/>
                      <a:pt x="1004" y="4186"/>
                    </a:cubicBezTo>
                    <a:cubicBezTo>
                      <a:pt x="869" y="4313"/>
                      <a:pt x="747" y="4406"/>
                      <a:pt x="659" y="4470"/>
                    </a:cubicBezTo>
                    <a:cubicBezTo>
                      <a:pt x="657" y="4471"/>
                      <a:pt x="656" y="4472"/>
                      <a:pt x="655" y="4473"/>
                    </a:cubicBezTo>
                    <a:lnTo>
                      <a:pt x="655" y="4473"/>
                    </a:lnTo>
                    <a:cubicBezTo>
                      <a:pt x="397" y="3938"/>
                      <a:pt x="297" y="3449"/>
                      <a:pt x="297" y="3006"/>
                    </a:cubicBezTo>
                    <a:cubicBezTo>
                      <a:pt x="297" y="2583"/>
                      <a:pt x="389" y="2202"/>
                      <a:pt x="529" y="1865"/>
                    </a:cubicBezTo>
                    <a:cubicBezTo>
                      <a:pt x="737" y="1361"/>
                      <a:pt x="1052" y="958"/>
                      <a:pt x="1317" y="685"/>
                    </a:cubicBezTo>
                    <a:cubicBezTo>
                      <a:pt x="1448" y="549"/>
                      <a:pt x="1567" y="441"/>
                      <a:pt x="1652" y="372"/>
                    </a:cubicBezTo>
                    <a:close/>
                    <a:moveTo>
                      <a:pt x="1702" y="0"/>
                    </a:moveTo>
                    <a:cubicBezTo>
                      <a:pt x="1672" y="0"/>
                      <a:pt x="1643" y="9"/>
                      <a:pt x="1617" y="27"/>
                    </a:cubicBezTo>
                    <a:cubicBezTo>
                      <a:pt x="1609" y="32"/>
                      <a:pt x="1213" y="309"/>
                      <a:pt x="810" y="817"/>
                    </a:cubicBezTo>
                    <a:cubicBezTo>
                      <a:pt x="609" y="1072"/>
                      <a:pt x="408" y="1385"/>
                      <a:pt x="256" y="1753"/>
                    </a:cubicBezTo>
                    <a:cubicBezTo>
                      <a:pt x="103" y="2119"/>
                      <a:pt x="0" y="2541"/>
                      <a:pt x="2" y="3006"/>
                    </a:cubicBezTo>
                    <a:cubicBezTo>
                      <a:pt x="2" y="3538"/>
                      <a:pt x="135" y="4129"/>
                      <a:pt x="468" y="4758"/>
                    </a:cubicBezTo>
                    <a:cubicBezTo>
                      <a:pt x="485" y="4795"/>
                      <a:pt x="521" y="4820"/>
                      <a:pt x="558" y="4830"/>
                    </a:cubicBezTo>
                    <a:cubicBezTo>
                      <a:pt x="571" y="4833"/>
                      <a:pt x="585" y="4835"/>
                      <a:pt x="598" y="4835"/>
                    </a:cubicBezTo>
                    <a:cubicBezTo>
                      <a:pt x="624" y="4835"/>
                      <a:pt x="650" y="4829"/>
                      <a:pt x="673" y="4814"/>
                    </a:cubicBezTo>
                    <a:lnTo>
                      <a:pt x="673" y="4814"/>
                    </a:lnTo>
                    <a:lnTo>
                      <a:pt x="675" y="4817"/>
                    </a:lnTo>
                    <a:cubicBezTo>
                      <a:pt x="683" y="4811"/>
                      <a:pt x="1094" y="4565"/>
                      <a:pt x="1509" y="4085"/>
                    </a:cubicBezTo>
                    <a:cubicBezTo>
                      <a:pt x="1717" y="3844"/>
                      <a:pt x="1925" y="3546"/>
                      <a:pt x="2081" y="3189"/>
                    </a:cubicBezTo>
                    <a:cubicBezTo>
                      <a:pt x="2238" y="2831"/>
                      <a:pt x="2344" y="2414"/>
                      <a:pt x="2344" y="1942"/>
                    </a:cubicBezTo>
                    <a:cubicBezTo>
                      <a:pt x="2344" y="1391"/>
                      <a:pt x="2200" y="765"/>
                      <a:pt x="1832" y="78"/>
                    </a:cubicBezTo>
                    <a:cubicBezTo>
                      <a:pt x="1813" y="40"/>
                      <a:pt x="1778" y="14"/>
                      <a:pt x="1736" y="4"/>
                    </a:cubicBezTo>
                    <a:cubicBezTo>
                      <a:pt x="1725" y="2"/>
                      <a:pt x="1713" y="0"/>
                      <a:pt x="1702" y="0"/>
                    </a:cubicBezTo>
                    <a:close/>
                  </a:path>
                </a:pathLst>
              </a:custGeom>
              <a:solidFill>
                <a:srgbClr val="052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7" name="Google Shape;2817;p33"/>
            <p:cNvGrpSpPr/>
            <p:nvPr/>
          </p:nvGrpSpPr>
          <p:grpSpPr>
            <a:xfrm>
              <a:off x="8089438" y="379455"/>
              <a:ext cx="334641" cy="335140"/>
              <a:chOff x="5509978" y="545579"/>
              <a:chExt cx="345454" cy="351668"/>
            </a:xfrm>
          </p:grpSpPr>
          <p:sp>
            <p:nvSpPr>
              <p:cNvPr id="2818" name="Google Shape;2818;p33"/>
              <p:cNvSpPr/>
              <p:nvPr/>
            </p:nvSpPr>
            <p:spPr>
              <a:xfrm rot="562682">
                <a:off x="5531735" y="573432"/>
                <a:ext cx="301940" cy="291790"/>
              </a:xfrm>
              <a:custGeom>
                <a:avLst/>
                <a:gdLst/>
                <a:ahLst/>
                <a:cxnLst/>
                <a:rect l="l" t="t" r="r" b="b"/>
                <a:pathLst>
                  <a:path w="3959" h="3876" extrusionOk="0">
                    <a:moveTo>
                      <a:pt x="2727" y="0"/>
                    </a:moveTo>
                    <a:cubicBezTo>
                      <a:pt x="1931" y="0"/>
                      <a:pt x="2241" y="1665"/>
                      <a:pt x="2241" y="1665"/>
                    </a:cubicBezTo>
                    <a:cubicBezTo>
                      <a:pt x="2241" y="1665"/>
                      <a:pt x="1641" y="939"/>
                      <a:pt x="1092" y="939"/>
                    </a:cubicBezTo>
                    <a:cubicBezTo>
                      <a:pt x="930" y="939"/>
                      <a:pt x="773" y="1002"/>
                      <a:pt x="637" y="1164"/>
                    </a:cubicBezTo>
                    <a:cubicBezTo>
                      <a:pt x="0" y="1927"/>
                      <a:pt x="2339" y="3875"/>
                      <a:pt x="3017" y="3875"/>
                    </a:cubicBezTo>
                    <a:cubicBezTo>
                      <a:pt x="3056" y="3875"/>
                      <a:pt x="3090" y="3869"/>
                      <a:pt x="3118" y="3855"/>
                    </a:cubicBezTo>
                    <a:cubicBezTo>
                      <a:pt x="3959" y="3431"/>
                      <a:pt x="3760" y="126"/>
                      <a:pt x="2806" y="5"/>
                    </a:cubicBezTo>
                    <a:cubicBezTo>
                      <a:pt x="2779" y="2"/>
                      <a:pt x="2752" y="0"/>
                      <a:pt x="2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33"/>
              <p:cNvSpPr/>
              <p:nvPr/>
            </p:nvSpPr>
            <p:spPr>
              <a:xfrm rot="562682">
                <a:off x="5676618" y="662049"/>
                <a:ext cx="135374" cy="213874"/>
              </a:xfrm>
              <a:custGeom>
                <a:avLst/>
                <a:gdLst/>
                <a:ahLst/>
                <a:cxnLst/>
                <a:rect l="l" t="t" r="r" b="b"/>
                <a:pathLst>
                  <a:path w="1775" h="2841" extrusionOk="0">
                    <a:moveTo>
                      <a:pt x="1521" y="1"/>
                    </a:moveTo>
                    <a:lnTo>
                      <a:pt x="1521" y="1"/>
                    </a:lnTo>
                    <a:cubicBezTo>
                      <a:pt x="1301" y="1412"/>
                      <a:pt x="529" y="2056"/>
                      <a:pt x="1" y="2335"/>
                    </a:cubicBezTo>
                    <a:cubicBezTo>
                      <a:pt x="411" y="2636"/>
                      <a:pt x="804" y="2840"/>
                      <a:pt x="1022" y="2840"/>
                    </a:cubicBezTo>
                    <a:cubicBezTo>
                      <a:pt x="1062" y="2840"/>
                      <a:pt x="1095" y="2834"/>
                      <a:pt x="1123" y="2820"/>
                    </a:cubicBezTo>
                    <a:cubicBezTo>
                      <a:pt x="1669" y="2544"/>
                      <a:pt x="1774" y="1044"/>
                      <a:pt x="1521" y="1"/>
                    </a:cubicBezTo>
                    <a:close/>
                  </a:path>
                </a:pathLst>
              </a:custGeom>
              <a:solidFill>
                <a:srgbClr val="052D47">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33"/>
              <p:cNvSpPr/>
              <p:nvPr/>
            </p:nvSpPr>
            <p:spPr>
              <a:xfrm rot="562682">
                <a:off x="5565706" y="564301"/>
                <a:ext cx="255570" cy="314224"/>
              </a:xfrm>
              <a:custGeom>
                <a:avLst/>
                <a:gdLst/>
                <a:ahLst/>
                <a:cxnLst/>
                <a:rect l="l" t="t" r="r" b="b"/>
                <a:pathLst>
                  <a:path w="3351" h="4174" extrusionOk="0">
                    <a:moveTo>
                      <a:pt x="2283" y="1"/>
                    </a:moveTo>
                    <a:cubicBezTo>
                      <a:pt x="2212" y="1"/>
                      <a:pt x="2146" y="11"/>
                      <a:pt x="2084" y="31"/>
                    </a:cubicBezTo>
                    <a:cubicBezTo>
                      <a:pt x="2029" y="49"/>
                      <a:pt x="1979" y="75"/>
                      <a:pt x="1934" y="107"/>
                    </a:cubicBezTo>
                    <a:cubicBezTo>
                      <a:pt x="1857" y="163"/>
                      <a:pt x="1798" y="235"/>
                      <a:pt x="1753" y="314"/>
                    </a:cubicBezTo>
                    <a:cubicBezTo>
                      <a:pt x="1684" y="434"/>
                      <a:pt x="1644" y="569"/>
                      <a:pt x="1620" y="709"/>
                    </a:cubicBezTo>
                    <a:cubicBezTo>
                      <a:pt x="1596" y="850"/>
                      <a:pt x="1588" y="995"/>
                      <a:pt x="1588" y="1133"/>
                    </a:cubicBezTo>
                    <a:cubicBezTo>
                      <a:pt x="1588" y="1227"/>
                      <a:pt x="1592" y="1320"/>
                      <a:pt x="1598" y="1404"/>
                    </a:cubicBezTo>
                    <a:lnTo>
                      <a:pt x="1598" y="1404"/>
                    </a:lnTo>
                    <a:cubicBezTo>
                      <a:pt x="1573" y="1383"/>
                      <a:pt x="1547" y="1360"/>
                      <a:pt x="1520" y="1338"/>
                    </a:cubicBezTo>
                    <a:cubicBezTo>
                      <a:pt x="1405" y="1242"/>
                      <a:pt x="1271" y="1145"/>
                      <a:pt x="1122" y="1070"/>
                    </a:cubicBezTo>
                    <a:cubicBezTo>
                      <a:pt x="1048" y="1033"/>
                      <a:pt x="971" y="1001"/>
                      <a:pt x="891" y="979"/>
                    </a:cubicBezTo>
                    <a:cubicBezTo>
                      <a:pt x="811" y="956"/>
                      <a:pt x="729" y="942"/>
                      <a:pt x="645" y="942"/>
                    </a:cubicBezTo>
                    <a:cubicBezTo>
                      <a:pt x="544" y="942"/>
                      <a:pt x="442" y="962"/>
                      <a:pt x="345" y="1009"/>
                    </a:cubicBezTo>
                    <a:cubicBezTo>
                      <a:pt x="249" y="1054"/>
                      <a:pt x="157" y="1125"/>
                      <a:pt x="79" y="1221"/>
                    </a:cubicBezTo>
                    <a:cubicBezTo>
                      <a:pt x="27" y="1284"/>
                      <a:pt x="35" y="1375"/>
                      <a:pt x="96" y="1428"/>
                    </a:cubicBezTo>
                    <a:cubicBezTo>
                      <a:pt x="122" y="1448"/>
                      <a:pt x="154" y="1458"/>
                      <a:pt x="186" y="1458"/>
                    </a:cubicBezTo>
                    <a:cubicBezTo>
                      <a:pt x="229" y="1458"/>
                      <a:pt x="272" y="1440"/>
                      <a:pt x="302" y="1404"/>
                    </a:cubicBezTo>
                    <a:cubicBezTo>
                      <a:pt x="358" y="1338"/>
                      <a:pt x="414" y="1296"/>
                      <a:pt x="469" y="1269"/>
                    </a:cubicBezTo>
                    <a:cubicBezTo>
                      <a:pt x="525" y="1243"/>
                      <a:pt x="581" y="1232"/>
                      <a:pt x="644" y="1232"/>
                    </a:cubicBezTo>
                    <a:cubicBezTo>
                      <a:pt x="695" y="1232"/>
                      <a:pt x="751" y="1240"/>
                      <a:pt x="809" y="1258"/>
                    </a:cubicBezTo>
                    <a:cubicBezTo>
                      <a:pt x="912" y="1285"/>
                      <a:pt x="1018" y="1340"/>
                      <a:pt x="1121" y="1406"/>
                    </a:cubicBezTo>
                    <a:cubicBezTo>
                      <a:pt x="1275" y="1505"/>
                      <a:pt x="1416" y="1630"/>
                      <a:pt x="1519" y="1731"/>
                    </a:cubicBezTo>
                    <a:cubicBezTo>
                      <a:pt x="1568" y="1781"/>
                      <a:pt x="1610" y="1826"/>
                      <a:pt x="1639" y="1855"/>
                    </a:cubicBezTo>
                    <a:cubicBezTo>
                      <a:pt x="1652" y="1871"/>
                      <a:pt x="1663" y="1884"/>
                      <a:pt x="1670" y="1892"/>
                    </a:cubicBezTo>
                    <a:cubicBezTo>
                      <a:pt x="1674" y="1895"/>
                      <a:pt x="1676" y="1900"/>
                      <a:pt x="1679" y="1902"/>
                    </a:cubicBezTo>
                    <a:lnTo>
                      <a:pt x="1681" y="1903"/>
                    </a:lnTo>
                    <a:cubicBezTo>
                      <a:pt x="1709" y="1939"/>
                      <a:pt x="1750" y="1958"/>
                      <a:pt x="1794" y="1958"/>
                    </a:cubicBezTo>
                    <a:cubicBezTo>
                      <a:pt x="1815" y="1958"/>
                      <a:pt x="1837" y="1953"/>
                      <a:pt x="1857" y="1943"/>
                    </a:cubicBezTo>
                    <a:cubicBezTo>
                      <a:pt x="1917" y="1916"/>
                      <a:pt x="1951" y="1850"/>
                      <a:pt x="1939" y="1783"/>
                    </a:cubicBezTo>
                    <a:cubicBezTo>
                      <a:pt x="1939" y="1781"/>
                      <a:pt x="1925" y="1703"/>
                      <a:pt x="1910" y="1582"/>
                    </a:cubicBezTo>
                    <a:cubicBezTo>
                      <a:pt x="1898" y="1462"/>
                      <a:pt x="1883" y="1301"/>
                      <a:pt x="1883" y="1133"/>
                    </a:cubicBezTo>
                    <a:cubicBezTo>
                      <a:pt x="1883" y="1023"/>
                      <a:pt x="1890" y="911"/>
                      <a:pt x="1902" y="807"/>
                    </a:cubicBezTo>
                    <a:cubicBezTo>
                      <a:pt x="1915" y="728"/>
                      <a:pt x="1931" y="654"/>
                      <a:pt x="1951" y="587"/>
                    </a:cubicBezTo>
                    <a:cubicBezTo>
                      <a:pt x="1967" y="539"/>
                      <a:pt x="1987" y="495"/>
                      <a:pt x="2007" y="457"/>
                    </a:cubicBezTo>
                    <a:cubicBezTo>
                      <a:pt x="2023" y="428"/>
                      <a:pt x="2042" y="405"/>
                      <a:pt x="2060" y="385"/>
                    </a:cubicBezTo>
                    <a:cubicBezTo>
                      <a:pt x="2087" y="354"/>
                      <a:pt x="2117" y="333"/>
                      <a:pt x="2151" y="319"/>
                    </a:cubicBezTo>
                    <a:cubicBezTo>
                      <a:pt x="2187" y="303"/>
                      <a:pt x="2228" y="295"/>
                      <a:pt x="2280" y="295"/>
                    </a:cubicBezTo>
                    <a:cubicBezTo>
                      <a:pt x="2299" y="295"/>
                      <a:pt x="2320" y="296"/>
                      <a:pt x="2342" y="298"/>
                    </a:cubicBezTo>
                    <a:cubicBezTo>
                      <a:pt x="2387" y="304"/>
                      <a:pt x="2429" y="320"/>
                      <a:pt x="2472" y="348"/>
                    </a:cubicBezTo>
                    <a:cubicBezTo>
                      <a:pt x="2511" y="372"/>
                      <a:pt x="2551" y="409"/>
                      <a:pt x="2589" y="452"/>
                    </a:cubicBezTo>
                    <a:cubicBezTo>
                      <a:pt x="2657" y="531"/>
                      <a:pt x="2724" y="641"/>
                      <a:pt x="2782" y="776"/>
                    </a:cubicBezTo>
                    <a:cubicBezTo>
                      <a:pt x="2869" y="974"/>
                      <a:pt x="2938" y="1226"/>
                      <a:pt x="2984" y="1495"/>
                    </a:cubicBezTo>
                    <a:cubicBezTo>
                      <a:pt x="3031" y="1767"/>
                      <a:pt x="3055" y="2057"/>
                      <a:pt x="3055" y="2341"/>
                    </a:cubicBezTo>
                    <a:cubicBezTo>
                      <a:pt x="3055" y="2528"/>
                      <a:pt x="3045" y="2707"/>
                      <a:pt x="3025" y="2881"/>
                    </a:cubicBezTo>
                    <a:cubicBezTo>
                      <a:pt x="2994" y="3138"/>
                      <a:pt x="2938" y="3366"/>
                      <a:pt x="2864" y="3541"/>
                    </a:cubicBezTo>
                    <a:cubicBezTo>
                      <a:pt x="2825" y="3627"/>
                      <a:pt x="2785" y="3701"/>
                      <a:pt x="2742" y="3756"/>
                    </a:cubicBezTo>
                    <a:cubicBezTo>
                      <a:pt x="2697" y="3812"/>
                      <a:pt x="2654" y="3847"/>
                      <a:pt x="2607" y="3871"/>
                    </a:cubicBezTo>
                    <a:cubicBezTo>
                      <a:pt x="2607" y="3871"/>
                      <a:pt x="2606" y="3875"/>
                      <a:pt x="2599" y="3875"/>
                    </a:cubicBezTo>
                    <a:cubicBezTo>
                      <a:pt x="2593" y="3876"/>
                      <a:pt x="2585" y="3876"/>
                      <a:pt x="2573" y="3876"/>
                    </a:cubicBezTo>
                    <a:cubicBezTo>
                      <a:pt x="2553" y="3876"/>
                      <a:pt x="2527" y="3875"/>
                      <a:pt x="2495" y="3867"/>
                    </a:cubicBezTo>
                    <a:cubicBezTo>
                      <a:pt x="2435" y="3854"/>
                      <a:pt x="2357" y="3826"/>
                      <a:pt x="2268" y="3786"/>
                    </a:cubicBezTo>
                    <a:cubicBezTo>
                      <a:pt x="2114" y="3716"/>
                      <a:pt x="1930" y="3605"/>
                      <a:pt x="1737" y="3470"/>
                    </a:cubicBezTo>
                    <a:cubicBezTo>
                      <a:pt x="1448" y="3268"/>
                      <a:pt x="1138" y="3008"/>
                      <a:pt x="880" y="2735"/>
                    </a:cubicBezTo>
                    <a:cubicBezTo>
                      <a:pt x="750" y="2598"/>
                      <a:pt x="631" y="2457"/>
                      <a:pt x="533" y="2321"/>
                    </a:cubicBezTo>
                    <a:cubicBezTo>
                      <a:pt x="433" y="2184"/>
                      <a:pt x="356" y="2051"/>
                      <a:pt x="303" y="1930"/>
                    </a:cubicBezTo>
                    <a:cubicBezTo>
                      <a:pt x="279" y="1874"/>
                      <a:pt x="225" y="1840"/>
                      <a:pt x="168" y="1840"/>
                    </a:cubicBezTo>
                    <a:cubicBezTo>
                      <a:pt x="149" y="1840"/>
                      <a:pt x="129" y="1844"/>
                      <a:pt x="111" y="1852"/>
                    </a:cubicBezTo>
                    <a:cubicBezTo>
                      <a:pt x="37" y="1884"/>
                      <a:pt x="0" y="1971"/>
                      <a:pt x="32" y="2044"/>
                    </a:cubicBezTo>
                    <a:cubicBezTo>
                      <a:pt x="85" y="2165"/>
                      <a:pt x="153" y="2287"/>
                      <a:pt x="236" y="2409"/>
                    </a:cubicBezTo>
                    <a:cubicBezTo>
                      <a:pt x="381" y="2622"/>
                      <a:pt x="562" y="2836"/>
                      <a:pt x="766" y="3040"/>
                    </a:cubicBezTo>
                    <a:cubicBezTo>
                      <a:pt x="1071" y="3342"/>
                      <a:pt x="1418" y="3621"/>
                      <a:pt x="1737" y="3826"/>
                    </a:cubicBezTo>
                    <a:cubicBezTo>
                      <a:pt x="1898" y="3928"/>
                      <a:pt x="2050" y="4013"/>
                      <a:pt x="2188" y="4072"/>
                    </a:cubicBezTo>
                    <a:cubicBezTo>
                      <a:pt x="2259" y="4103"/>
                      <a:pt x="2325" y="4127"/>
                      <a:pt x="2389" y="4144"/>
                    </a:cubicBezTo>
                    <a:cubicBezTo>
                      <a:pt x="2453" y="4164"/>
                      <a:pt x="2512" y="4173"/>
                      <a:pt x="2573" y="4173"/>
                    </a:cubicBezTo>
                    <a:cubicBezTo>
                      <a:pt x="2601" y="4173"/>
                      <a:pt x="2630" y="4172"/>
                      <a:pt x="2657" y="4165"/>
                    </a:cubicBezTo>
                    <a:cubicBezTo>
                      <a:pt x="2686" y="4159"/>
                      <a:pt x="2713" y="4151"/>
                      <a:pt x="2740" y="4136"/>
                    </a:cubicBezTo>
                    <a:cubicBezTo>
                      <a:pt x="2800" y="4107"/>
                      <a:pt x="2854" y="4067"/>
                      <a:pt x="2903" y="4019"/>
                    </a:cubicBezTo>
                    <a:cubicBezTo>
                      <a:pt x="2986" y="3934"/>
                      <a:pt x="3055" y="3830"/>
                      <a:pt x="3111" y="3711"/>
                    </a:cubicBezTo>
                    <a:cubicBezTo>
                      <a:pt x="3195" y="3533"/>
                      <a:pt x="3254" y="3321"/>
                      <a:pt x="3291" y="3088"/>
                    </a:cubicBezTo>
                    <a:cubicBezTo>
                      <a:pt x="3330" y="2855"/>
                      <a:pt x="3350" y="2602"/>
                      <a:pt x="3350" y="2343"/>
                    </a:cubicBezTo>
                    <a:cubicBezTo>
                      <a:pt x="3350" y="2081"/>
                      <a:pt x="3330" y="1815"/>
                      <a:pt x="3294" y="1560"/>
                    </a:cubicBezTo>
                    <a:cubicBezTo>
                      <a:pt x="3265" y="1370"/>
                      <a:pt x="3227" y="1186"/>
                      <a:pt x="3177" y="1012"/>
                    </a:cubicBezTo>
                    <a:cubicBezTo>
                      <a:pt x="3142" y="884"/>
                      <a:pt x="3097" y="762"/>
                      <a:pt x="3049" y="649"/>
                    </a:cubicBezTo>
                    <a:cubicBezTo>
                      <a:pt x="2975" y="482"/>
                      <a:pt x="2886" y="336"/>
                      <a:pt x="2777" y="222"/>
                    </a:cubicBezTo>
                    <a:cubicBezTo>
                      <a:pt x="2724" y="166"/>
                      <a:pt x="2663" y="115"/>
                      <a:pt x="2597" y="80"/>
                    </a:cubicBezTo>
                    <a:cubicBezTo>
                      <a:pt x="2532" y="41"/>
                      <a:pt x="2456" y="17"/>
                      <a:pt x="2381" y="7"/>
                    </a:cubicBezTo>
                    <a:cubicBezTo>
                      <a:pt x="2347" y="2"/>
                      <a:pt x="2315" y="1"/>
                      <a:pt x="2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1" name="Google Shape;2821;p33"/>
            <p:cNvGrpSpPr/>
            <p:nvPr/>
          </p:nvGrpSpPr>
          <p:grpSpPr>
            <a:xfrm>
              <a:off x="7872471" y="89859"/>
              <a:ext cx="318871" cy="289600"/>
              <a:chOff x="1818475" y="2999863"/>
              <a:chExt cx="144025" cy="137525"/>
            </a:xfrm>
          </p:grpSpPr>
          <p:sp>
            <p:nvSpPr>
              <p:cNvPr id="2822" name="Google Shape;2822;p33"/>
              <p:cNvSpPr/>
              <p:nvPr/>
            </p:nvSpPr>
            <p:spPr>
              <a:xfrm>
                <a:off x="1818475" y="3003638"/>
                <a:ext cx="140800" cy="130175"/>
              </a:xfrm>
              <a:custGeom>
                <a:avLst/>
                <a:gdLst/>
                <a:ahLst/>
                <a:cxnLst/>
                <a:rect l="l" t="t" r="r" b="b"/>
                <a:pathLst>
                  <a:path w="5632" h="5207" extrusionOk="0">
                    <a:moveTo>
                      <a:pt x="3667" y="0"/>
                    </a:moveTo>
                    <a:cubicBezTo>
                      <a:pt x="2916" y="0"/>
                      <a:pt x="2654" y="1601"/>
                      <a:pt x="2654" y="1601"/>
                    </a:cubicBezTo>
                    <a:cubicBezTo>
                      <a:pt x="2654" y="1601"/>
                      <a:pt x="1737" y="802"/>
                      <a:pt x="1126" y="802"/>
                    </a:cubicBezTo>
                    <a:cubicBezTo>
                      <a:pt x="981" y="802"/>
                      <a:pt x="852" y="847"/>
                      <a:pt x="758" y="960"/>
                    </a:cubicBezTo>
                    <a:cubicBezTo>
                      <a:pt x="273" y="1545"/>
                      <a:pt x="1615" y="2758"/>
                      <a:pt x="1615" y="2758"/>
                    </a:cubicBezTo>
                    <a:cubicBezTo>
                      <a:pt x="1615" y="2758"/>
                      <a:pt x="0" y="3548"/>
                      <a:pt x="606" y="4317"/>
                    </a:cubicBezTo>
                    <a:cubicBezTo>
                      <a:pt x="716" y="4457"/>
                      <a:pt x="846" y="4514"/>
                      <a:pt x="987" y="4514"/>
                    </a:cubicBezTo>
                    <a:cubicBezTo>
                      <a:pt x="1623" y="4514"/>
                      <a:pt x="2460" y="3344"/>
                      <a:pt x="2460" y="3344"/>
                    </a:cubicBezTo>
                    <a:cubicBezTo>
                      <a:pt x="2460" y="3344"/>
                      <a:pt x="2546" y="5206"/>
                      <a:pt x="3460" y="5206"/>
                    </a:cubicBezTo>
                    <a:cubicBezTo>
                      <a:pt x="3520" y="5206"/>
                      <a:pt x="3585" y="5198"/>
                      <a:pt x="3653" y="5181"/>
                    </a:cubicBezTo>
                    <a:cubicBezTo>
                      <a:pt x="4746" y="4897"/>
                      <a:pt x="3760" y="3150"/>
                      <a:pt x="3760" y="3150"/>
                    </a:cubicBezTo>
                    <a:lnTo>
                      <a:pt x="3760" y="3150"/>
                    </a:lnTo>
                    <a:cubicBezTo>
                      <a:pt x="3760" y="3150"/>
                      <a:pt x="4165" y="3241"/>
                      <a:pt x="4596" y="3241"/>
                    </a:cubicBezTo>
                    <a:cubicBezTo>
                      <a:pt x="5079" y="3241"/>
                      <a:pt x="5596" y="3127"/>
                      <a:pt x="5613" y="2640"/>
                    </a:cubicBezTo>
                    <a:cubicBezTo>
                      <a:pt x="5631" y="2115"/>
                      <a:pt x="5056" y="2002"/>
                      <a:pt x="4557" y="2002"/>
                    </a:cubicBezTo>
                    <a:cubicBezTo>
                      <a:pt x="4180" y="2002"/>
                      <a:pt x="3847" y="2066"/>
                      <a:pt x="3847" y="2066"/>
                    </a:cubicBezTo>
                    <a:cubicBezTo>
                      <a:pt x="3847" y="2066"/>
                      <a:pt x="4736" y="310"/>
                      <a:pt x="3847" y="29"/>
                    </a:cubicBezTo>
                    <a:cubicBezTo>
                      <a:pt x="3784" y="9"/>
                      <a:pt x="3724" y="0"/>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33"/>
              <p:cNvSpPr/>
              <p:nvPr/>
            </p:nvSpPr>
            <p:spPr>
              <a:xfrm>
                <a:off x="1876275" y="3055538"/>
                <a:ext cx="26300" cy="26300"/>
              </a:xfrm>
              <a:custGeom>
                <a:avLst/>
                <a:gdLst/>
                <a:ahLst/>
                <a:cxnLst/>
                <a:rect l="l" t="t" r="r" b="b"/>
                <a:pathLst>
                  <a:path w="1052" h="1052" extrusionOk="0">
                    <a:moveTo>
                      <a:pt x="528" y="297"/>
                    </a:moveTo>
                    <a:cubicBezTo>
                      <a:pt x="560" y="297"/>
                      <a:pt x="591" y="303"/>
                      <a:pt x="617" y="315"/>
                    </a:cubicBezTo>
                    <a:cubicBezTo>
                      <a:pt x="657" y="332"/>
                      <a:pt x="694" y="361"/>
                      <a:pt x="718" y="400"/>
                    </a:cubicBezTo>
                    <a:cubicBezTo>
                      <a:pt x="742" y="435"/>
                      <a:pt x="756" y="480"/>
                      <a:pt x="756" y="528"/>
                    </a:cubicBezTo>
                    <a:lnTo>
                      <a:pt x="758" y="528"/>
                    </a:lnTo>
                    <a:cubicBezTo>
                      <a:pt x="757" y="559"/>
                      <a:pt x="751" y="589"/>
                      <a:pt x="740" y="616"/>
                    </a:cubicBezTo>
                    <a:cubicBezTo>
                      <a:pt x="721" y="657"/>
                      <a:pt x="694" y="692"/>
                      <a:pt x="655" y="716"/>
                    </a:cubicBezTo>
                    <a:cubicBezTo>
                      <a:pt x="620" y="740"/>
                      <a:pt x="575" y="755"/>
                      <a:pt x="527" y="755"/>
                    </a:cubicBezTo>
                    <a:cubicBezTo>
                      <a:pt x="495" y="755"/>
                      <a:pt x="464" y="748"/>
                      <a:pt x="437" y="737"/>
                    </a:cubicBezTo>
                    <a:cubicBezTo>
                      <a:pt x="397" y="718"/>
                      <a:pt x="360" y="690"/>
                      <a:pt x="336" y="652"/>
                    </a:cubicBezTo>
                    <a:cubicBezTo>
                      <a:pt x="312" y="616"/>
                      <a:pt x="299" y="572"/>
                      <a:pt x="299" y="523"/>
                    </a:cubicBezTo>
                    <a:cubicBezTo>
                      <a:pt x="299" y="491"/>
                      <a:pt x="304" y="461"/>
                      <a:pt x="316" y="435"/>
                    </a:cubicBezTo>
                    <a:cubicBezTo>
                      <a:pt x="334" y="395"/>
                      <a:pt x="363" y="360"/>
                      <a:pt x="400" y="336"/>
                    </a:cubicBezTo>
                    <a:cubicBezTo>
                      <a:pt x="437" y="311"/>
                      <a:pt x="480" y="297"/>
                      <a:pt x="528" y="297"/>
                    </a:cubicBezTo>
                    <a:close/>
                    <a:moveTo>
                      <a:pt x="525" y="0"/>
                    </a:moveTo>
                    <a:cubicBezTo>
                      <a:pt x="453" y="0"/>
                      <a:pt x="385" y="14"/>
                      <a:pt x="321" y="42"/>
                    </a:cubicBezTo>
                    <a:cubicBezTo>
                      <a:pt x="227" y="82"/>
                      <a:pt x="146" y="148"/>
                      <a:pt x="90" y="233"/>
                    </a:cubicBezTo>
                    <a:cubicBezTo>
                      <a:pt x="34" y="316"/>
                      <a:pt x="0" y="417"/>
                      <a:pt x="0" y="525"/>
                    </a:cubicBezTo>
                    <a:cubicBezTo>
                      <a:pt x="0" y="597"/>
                      <a:pt x="13" y="666"/>
                      <a:pt x="42" y="730"/>
                    </a:cubicBezTo>
                    <a:cubicBezTo>
                      <a:pt x="82" y="824"/>
                      <a:pt x="148" y="904"/>
                      <a:pt x="233" y="962"/>
                    </a:cubicBezTo>
                    <a:cubicBezTo>
                      <a:pt x="316" y="1018"/>
                      <a:pt x="418" y="1052"/>
                      <a:pt x="525" y="1052"/>
                    </a:cubicBezTo>
                    <a:cubicBezTo>
                      <a:pt x="597" y="1052"/>
                      <a:pt x="666" y="1037"/>
                      <a:pt x="731" y="1010"/>
                    </a:cubicBezTo>
                    <a:cubicBezTo>
                      <a:pt x="824" y="970"/>
                      <a:pt x="904" y="902"/>
                      <a:pt x="960" y="819"/>
                    </a:cubicBezTo>
                    <a:cubicBezTo>
                      <a:pt x="1016" y="734"/>
                      <a:pt x="1052" y="634"/>
                      <a:pt x="1052" y="525"/>
                    </a:cubicBezTo>
                    <a:cubicBezTo>
                      <a:pt x="1052" y="453"/>
                      <a:pt x="1037" y="385"/>
                      <a:pt x="1008" y="321"/>
                    </a:cubicBezTo>
                    <a:cubicBezTo>
                      <a:pt x="968" y="226"/>
                      <a:pt x="902" y="146"/>
                      <a:pt x="819" y="90"/>
                    </a:cubicBezTo>
                    <a:cubicBezTo>
                      <a:pt x="734" y="34"/>
                      <a:pt x="634"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33"/>
              <p:cNvSpPr/>
              <p:nvPr/>
            </p:nvSpPr>
            <p:spPr>
              <a:xfrm>
                <a:off x="1826425" y="2999863"/>
                <a:ext cx="136075" cy="137525"/>
              </a:xfrm>
              <a:custGeom>
                <a:avLst/>
                <a:gdLst/>
                <a:ahLst/>
                <a:cxnLst/>
                <a:rect l="l" t="t" r="r" b="b"/>
                <a:pathLst>
                  <a:path w="5443" h="5501" extrusionOk="0">
                    <a:moveTo>
                      <a:pt x="3347" y="293"/>
                    </a:moveTo>
                    <a:cubicBezTo>
                      <a:pt x="3388" y="293"/>
                      <a:pt x="3434" y="297"/>
                      <a:pt x="3482" y="313"/>
                    </a:cubicBezTo>
                    <a:cubicBezTo>
                      <a:pt x="3540" y="333"/>
                      <a:pt x="3585" y="357"/>
                      <a:pt x="3619" y="386"/>
                    </a:cubicBezTo>
                    <a:cubicBezTo>
                      <a:pt x="3644" y="408"/>
                      <a:pt x="3667" y="432"/>
                      <a:pt x="3686" y="463"/>
                    </a:cubicBezTo>
                    <a:cubicBezTo>
                      <a:pt x="3715" y="506"/>
                      <a:pt x="3738" y="559"/>
                      <a:pt x="3750" y="618"/>
                    </a:cubicBezTo>
                    <a:cubicBezTo>
                      <a:pt x="3765" y="681"/>
                      <a:pt x="3773" y="752"/>
                      <a:pt x="3773" y="826"/>
                    </a:cubicBezTo>
                    <a:cubicBezTo>
                      <a:pt x="3773" y="960"/>
                      <a:pt x="3750" y="1113"/>
                      <a:pt x="3715" y="1264"/>
                    </a:cubicBezTo>
                    <a:cubicBezTo>
                      <a:pt x="3662" y="1489"/>
                      <a:pt x="3580" y="1712"/>
                      <a:pt x="3514" y="1875"/>
                    </a:cubicBezTo>
                    <a:cubicBezTo>
                      <a:pt x="3481" y="1957"/>
                      <a:pt x="3450" y="2026"/>
                      <a:pt x="3428" y="2073"/>
                    </a:cubicBezTo>
                    <a:cubicBezTo>
                      <a:pt x="3418" y="2095"/>
                      <a:pt x="3408" y="2115"/>
                      <a:pt x="3402" y="2126"/>
                    </a:cubicBezTo>
                    <a:cubicBezTo>
                      <a:pt x="3400" y="2132"/>
                      <a:pt x="3396" y="2136"/>
                      <a:pt x="3396" y="2140"/>
                    </a:cubicBezTo>
                    <a:lnTo>
                      <a:pt x="3394" y="2144"/>
                    </a:lnTo>
                    <a:cubicBezTo>
                      <a:pt x="3368" y="2195"/>
                      <a:pt x="3373" y="2254"/>
                      <a:pt x="3408" y="2299"/>
                    </a:cubicBezTo>
                    <a:cubicBezTo>
                      <a:pt x="3437" y="2336"/>
                      <a:pt x="3482" y="2358"/>
                      <a:pt x="3528" y="2358"/>
                    </a:cubicBezTo>
                    <a:cubicBezTo>
                      <a:pt x="3536" y="2358"/>
                      <a:pt x="3545" y="2357"/>
                      <a:pt x="3553" y="2355"/>
                    </a:cubicBezTo>
                    <a:cubicBezTo>
                      <a:pt x="3555" y="2355"/>
                      <a:pt x="3636" y="2339"/>
                      <a:pt x="3762" y="2323"/>
                    </a:cubicBezTo>
                    <a:cubicBezTo>
                      <a:pt x="3885" y="2307"/>
                      <a:pt x="4055" y="2293"/>
                      <a:pt x="4232" y="2293"/>
                    </a:cubicBezTo>
                    <a:cubicBezTo>
                      <a:pt x="4351" y="2293"/>
                      <a:pt x="4471" y="2299"/>
                      <a:pt x="4584" y="2317"/>
                    </a:cubicBezTo>
                    <a:cubicBezTo>
                      <a:pt x="4669" y="2328"/>
                      <a:pt x="4749" y="2347"/>
                      <a:pt x="4818" y="2373"/>
                    </a:cubicBezTo>
                    <a:cubicBezTo>
                      <a:pt x="4871" y="2391"/>
                      <a:pt x="4919" y="2413"/>
                      <a:pt x="4959" y="2437"/>
                    </a:cubicBezTo>
                    <a:cubicBezTo>
                      <a:pt x="4990" y="2455"/>
                      <a:pt x="5015" y="2476"/>
                      <a:pt x="5038" y="2497"/>
                    </a:cubicBezTo>
                    <a:cubicBezTo>
                      <a:pt x="5072" y="2529"/>
                      <a:pt x="5096" y="2566"/>
                      <a:pt x="5113" y="2607"/>
                    </a:cubicBezTo>
                    <a:cubicBezTo>
                      <a:pt x="5131" y="2649"/>
                      <a:pt x="5142" y="2697"/>
                      <a:pt x="5142" y="2762"/>
                    </a:cubicBezTo>
                    <a:lnTo>
                      <a:pt x="5142" y="2782"/>
                    </a:lnTo>
                    <a:cubicBezTo>
                      <a:pt x="5139" y="2831"/>
                      <a:pt x="5131" y="2871"/>
                      <a:pt x="5120" y="2906"/>
                    </a:cubicBezTo>
                    <a:cubicBezTo>
                      <a:pt x="5110" y="2937"/>
                      <a:pt x="5096" y="2965"/>
                      <a:pt x="5080" y="2990"/>
                    </a:cubicBezTo>
                    <a:cubicBezTo>
                      <a:pt x="5049" y="3033"/>
                      <a:pt x="5011" y="3070"/>
                      <a:pt x="4959" y="3102"/>
                    </a:cubicBezTo>
                    <a:cubicBezTo>
                      <a:pt x="4881" y="3150"/>
                      <a:pt x="4776" y="3185"/>
                      <a:pt x="4657" y="3210"/>
                    </a:cubicBezTo>
                    <a:cubicBezTo>
                      <a:pt x="4540" y="3232"/>
                      <a:pt x="4405" y="3242"/>
                      <a:pt x="4275" y="3242"/>
                    </a:cubicBezTo>
                    <a:cubicBezTo>
                      <a:pt x="4070" y="3242"/>
                      <a:pt x="3866" y="3219"/>
                      <a:pt x="3715" y="3198"/>
                    </a:cubicBezTo>
                    <a:cubicBezTo>
                      <a:pt x="3641" y="3185"/>
                      <a:pt x="3579" y="3176"/>
                      <a:pt x="3534" y="3168"/>
                    </a:cubicBezTo>
                    <a:cubicBezTo>
                      <a:pt x="3513" y="3163"/>
                      <a:pt x="3497" y="3160"/>
                      <a:pt x="3484" y="3158"/>
                    </a:cubicBezTo>
                    <a:cubicBezTo>
                      <a:pt x="3477" y="3155"/>
                      <a:pt x="3474" y="3155"/>
                      <a:pt x="3473" y="3155"/>
                    </a:cubicBezTo>
                    <a:lnTo>
                      <a:pt x="3469" y="3155"/>
                    </a:lnTo>
                    <a:cubicBezTo>
                      <a:pt x="3459" y="3153"/>
                      <a:pt x="3449" y="3152"/>
                      <a:pt x="3438" y="3152"/>
                    </a:cubicBezTo>
                    <a:cubicBezTo>
                      <a:pt x="3392" y="3152"/>
                      <a:pt x="3348" y="3172"/>
                      <a:pt x="3320" y="3211"/>
                    </a:cubicBezTo>
                    <a:cubicBezTo>
                      <a:pt x="3285" y="3259"/>
                      <a:pt x="3282" y="3322"/>
                      <a:pt x="3309" y="3372"/>
                    </a:cubicBezTo>
                    <a:cubicBezTo>
                      <a:pt x="3312" y="3375"/>
                      <a:pt x="3410" y="3551"/>
                      <a:pt x="3508" y="3795"/>
                    </a:cubicBezTo>
                    <a:cubicBezTo>
                      <a:pt x="3556" y="3917"/>
                      <a:pt x="3604" y="4057"/>
                      <a:pt x="3641" y="4198"/>
                    </a:cubicBezTo>
                    <a:cubicBezTo>
                      <a:pt x="3677" y="4341"/>
                      <a:pt x="3699" y="4484"/>
                      <a:pt x="3699" y="4614"/>
                    </a:cubicBezTo>
                    <a:cubicBezTo>
                      <a:pt x="3699" y="4686"/>
                      <a:pt x="3693" y="4755"/>
                      <a:pt x="3677" y="4816"/>
                    </a:cubicBezTo>
                    <a:cubicBezTo>
                      <a:pt x="3667" y="4863"/>
                      <a:pt x="3651" y="4905"/>
                      <a:pt x="3630" y="4943"/>
                    </a:cubicBezTo>
                    <a:cubicBezTo>
                      <a:pt x="3601" y="4999"/>
                      <a:pt x="3563" y="5048"/>
                      <a:pt x="3508" y="5089"/>
                    </a:cubicBezTo>
                    <a:cubicBezTo>
                      <a:pt x="3453" y="5129"/>
                      <a:pt x="3386" y="5166"/>
                      <a:pt x="3291" y="5190"/>
                    </a:cubicBezTo>
                    <a:cubicBezTo>
                      <a:pt x="3233" y="5205"/>
                      <a:pt x="3184" y="5213"/>
                      <a:pt x="3136" y="5213"/>
                    </a:cubicBezTo>
                    <a:cubicBezTo>
                      <a:pt x="3091" y="5213"/>
                      <a:pt x="3050" y="5207"/>
                      <a:pt x="3010" y="5197"/>
                    </a:cubicBezTo>
                    <a:cubicBezTo>
                      <a:pt x="2938" y="5176"/>
                      <a:pt x="2874" y="5142"/>
                      <a:pt x="2814" y="5089"/>
                    </a:cubicBezTo>
                    <a:cubicBezTo>
                      <a:pt x="2760" y="5044"/>
                      <a:pt x="2712" y="4985"/>
                      <a:pt x="2665" y="4918"/>
                    </a:cubicBezTo>
                    <a:cubicBezTo>
                      <a:pt x="2585" y="4797"/>
                      <a:pt x="2519" y="4648"/>
                      <a:pt x="2466" y="4491"/>
                    </a:cubicBezTo>
                    <a:cubicBezTo>
                      <a:pt x="2389" y="4253"/>
                      <a:pt x="2343" y="4003"/>
                      <a:pt x="2317" y="3812"/>
                    </a:cubicBezTo>
                    <a:cubicBezTo>
                      <a:pt x="2304" y="3715"/>
                      <a:pt x="2296" y="3635"/>
                      <a:pt x="2290" y="3579"/>
                    </a:cubicBezTo>
                    <a:cubicBezTo>
                      <a:pt x="2288" y="3551"/>
                      <a:pt x="2286" y="3529"/>
                      <a:pt x="2286" y="3515"/>
                    </a:cubicBezTo>
                    <a:lnTo>
                      <a:pt x="2286" y="3498"/>
                    </a:lnTo>
                    <a:lnTo>
                      <a:pt x="2286" y="3495"/>
                    </a:lnTo>
                    <a:cubicBezTo>
                      <a:pt x="2285" y="3433"/>
                      <a:pt x="2240" y="3378"/>
                      <a:pt x="2182" y="3360"/>
                    </a:cubicBezTo>
                    <a:cubicBezTo>
                      <a:pt x="2168" y="3356"/>
                      <a:pt x="2153" y="3354"/>
                      <a:pt x="2139" y="3354"/>
                    </a:cubicBezTo>
                    <a:cubicBezTo>
                      <a:pt x="2095" y="3354"/>
                      <a:pt x="2052" y="3374"/>
                      <a:pt x="2025" y="3411"/>
                    </a:cubicBezTo>
                    <a:lnTo>
                      <a:pt x="2025" y="3411"/>
                    </a:lnTo>
                    <a:lnTo>
                      <a:pt x="2021" y="3409"/>
                    </a:lnTo>
                    <a:cubicBezTo>
                      <a:pt x="2021" y="3409"/>
                      <a:pt x="1970" y="3481"/>
                      <a:pt x="1883" y="3590"/>
                    </a:cubicBezTo>
                    <a:cubicBezTo>
                      <a:pt x="1753" y="3751"/>
                      <a:pt x="1543" y="3991"/>
                      <a:pt x="1315" y="4186"/>
                    </a:cubicBezTo>
                    <a:cubicBezTo>
                      <a:pt x="1201" y="4283"/>
                      <a:pt x="1082" y="4367"/>
                      <a:pt x="970" y="4428"/>
                    </a:cubicBezTo>
                    <a:cubicBezTo>
                      <a:pt x="914" y="4458"/>
                      <a:pt x="859" y="4479"/>
                      <a:pt x="809" y="4495"/>
                    </a:cubicBezTo>
                    <a:cubicBezTo>
                      <a:pt x="760" y="4513"/>
                      <a:pt x="711" y="4518"/>
                      <a:pt x="670" y="4518"/>
                    </a:cubicBezTo>
                    <a:cubicBezTo>
                      <a:pt x="618" y="4518"/>
                      <a:pt x="575" y="4508"/>
                      <a:pt x="532" y="4487"/>
                    </a:cubicBezTo>
                    <a:cubicBezTo>
                      <a:pt x="490" y="4466"/>
                      <a:pt x="448" y="4434"/>
                      <a:pt x="403" y="4380"/>
                    </a:cubicBezTo>
                    <a:cubicBezTo>
                      <a:pt x="363" y="4330"/>
                      <a:pt x="339" y="4283"/>
                      <a:pt x="323" y="4237"/>
                    </a:cubicBezTo>
                    <a:cubicBezTo>
                      <a:pt x="307" y="4194"/>
                      <a:pt x="299" y="4149"/>
                      <a:pt x="299" y="4107"/>
                    </a:cubicBezTo>
                    <a:cubicBezTo>
                      <a:pt x="299" y="4049"/>
                      <a:pt x="312" y="3990"/>
                      <a:pt x="337" y="3929"/>
                    </a:cubicBezTo>
                    <a:cubicBezTo>
                      <a:pt x="360" y="3874"/>
                      <a:pt x="392" y="3818"/>
                      <a:pt x="432" y="3763"/>
                    </a:cubicBezTo>
                    <a:cubicBezTo>
                      <a:pt x="500" y="3667"/>
                      <a:pt x="594" y="3571"/>
                      <a:pt x="695" y="3484"/>
                    </a:cubicBezTo>
                    <a:cubicBezTo>
                      <a:pt x="845" y="3354"/>
                      <a:pt x="1013" y="3242"/>
                      <a:pt x="1145" y="3163"/>
                    </a:cubicBezTo>
                    <a:cubicBezTo>
                      <a:pt x="1209" y="3126"/>
                      <a:pt x="1265" y="3094"/>
                      <a:pt x="1302" y="3073"/>
                    </a:cubicBezTo>
                    <a:cubicBezTo>
                      <a:pt x="1323" y="3063"/>
                      <a:pt x="1338" y="3055"/>
                      <a:pt x="1347" y="3049"/>
                    </a:cubicBezTo>
                    <a:cubicBezTo>
                      <a:pt x="1354" y="3047"/>
                      <a:pt x="1355" y="3046"/>
                      <a:pt x="1358" y="3043"/>
                    </a:cubicBezTo>
                    <a:lnTo>
                      <a:pt x="1362" y="3041"/>
                    </a:lnTo>
                    <a:cubicBezTo>
                      <a:pt x="1405" y="3018"/>
                      <a:pt x="1435" y="2977"/>
                      <a:pt x="1442" y="2929"/>
                    </a:cubicBezTo>
                    <a:cubicBezTo>
                      <a:pt x="1447" y="2880"/>
                      <a:pt x="1431" y="2832"/>
                      <a:pt x="1395" y="2799"/>
                    </a:cubicBezTo>
                    <a:cubicBezTo>
                      <a:pt x="1391" y="2795"/>
                      <a:pt x="1155" y="2580"/>
                      <a:pt x="923" y="2294"/>
                    </a:cubicBezTo>
                    <a:cubicBezTo>
                      <a:pt x="809" y="2153"/>
                      <a:pt x="695" y="1994"/>
                      <a:pt x="612" y="1837"/>
                    </a:cubicBezTo>
                    <a:cubicBezTo>
                      <a:pt x="570" y="1758"/>
                      <a:pt x="538" y="1683"/>
                      <a:pt x="516" y="1612"/>
                    </a:cubicBezTo>
                    <a:cubicBezTo>
                      <a:pt x="495" y="1540"/>
                      <a:pt x="482" y="1474"/>
                      <a:pt x="482" y="1416"/>
                    </a:cubicBezTo>
                    <a:cubicBezTo>
                      <a:pt x="482" y="1373"/>
                      <a:pt x="488" y="1336"/>
                      <a:pt x="500" y="1299"/>
                    </a:cubicBezTo>
                    <a:cubicBezTo>
                      <a:pt x="512" y="1265"/>
                      <a:pt x="528" y="1233"/>
                      <a:pt x="554" y="1201"/>
                    </a:cubicBezTo>
                    <a:cubicBezTo>
                      <a:pt x="586" y="1163"/>
                      <a:pt x="620" y="1139"/>
                      <a:pt x="663" y="1121"/>
                    </a:cubicBezTo>
                    <a:cubicBezTo>
                      <a:pt x="703" y="1105"/>
                      <a:pt x="753" y="1095"/>
                      <a:pt x="811" y="1095"/>
                    </a:cubicBezTo>
                    <a:cubicBezTo>
                      <a:pt x="872" y="1095"/>
                      <a:pt x="941" y="1105"/>
                      <a:pt x="1013" y="1124"/>
                    </a:cubicBezTo>
                    <a:cubicBezTo>
                      <a:pt x="1145" y="1159"/>
                      <a:pt x="1289" y="1220"/>
                      <a:pt x="1429" y="1296"/>
                    </a:cubicBezTo>
                    <a:cubicBezTo>
                      <a:pt x="1643" y="1408"/>
                      <a:pt x="1846" y="1548"/>
                      <a:pt x="1997" y="1662"/>
                    </a:cubicBezTo>
                    <a:cubicBezTo>
                      <a:pt x="2071" y="1718"/>
                      <a:pt x="2134" y="1766"/>
                      <a:pt x="2176" y="1803"/>
                    </a:cubicBezTo>
                    <a:cubicBezTo>
                      <a:pt x="2198" y="1821"/>
                      <a:pt x="2214" y="1835"/>
                      <a:pt x="2224" y="1843"/>
                    </a:cubicBezTo>
                    <a:cubicBezTo>
                      <a:pt x="2230" y="1847"/>
                      <a:pt x="2233" y="1851"/>
                      <a:pt x="2237" y="1853"/>
                    </a:cubicBezTo>
                    <a:lnTo>
                      <a:pt x="2238" y="1855"/>
                    </a:lnTo>
                    <a:cubicBezTo>
                      <a:pt x="2265" y="1880"/>
                      <a:pt x="2300" y="1892"/>
                      <a:pt x="2335" y="1892"/>
                    </a:cubicBezTo>
                    <a:cubicBezTo>
                      <a:pt x="2351" y="1892"/>
                      <a:pt x="2368" y="1889"/>
                      <a:pt x="2384" y="1883"/>
                    </a:cubicBezTo>
                    <a:cubicBezTo>
                      <a:pt x="2434" y="1866"/>
                      <a:pt x="2471" y="1821"/>
                      <a:pt x="2479" y="1770"/>
                    </a:cubicBezTo>
                    <a:cubicBezTo>
                      <a:pt x="2479" y="1765"/>
                      <a:pt x="2497" y="1667"/>
                      <a:pt x="2530" y="1521"/>
                    </a:cubicBezTo>
                    <a:cubicBezTo>
                      <a:pt x="2558" y="1410"/>
                      <a:pt x="2595" y="1273"/>
                      <a:pt x="2646" y="1132"/>
                    </a:cubicBezTo>
                    <a:cubicBezTo>
                      <a:pt x="2681" y="1026"/>
                      <a:pt x="2726" y="919"/>
                      <a:pt x="2776" y="816"/>
                    </a:cubicBezTo>
                    <a:cubicBezTo>
                      <a:pt x="2814" y="739"/>
                      <a:pt x="2855" y="667"/>
                      <a:pt x="2898" y="601"/>
                    </a:cubicBezTo>
                    <a:cubicBezTo>
                      <a:pt x="2964" y="503"/>
                      <a:pt x="3036" y="423"/>
                      <a:pt x="3113" y="370"/>
                    </a:cubicBezTo>
                    <a:cubicBezTo>
                      <a:pt x="3152" y="344"/>
                      <a:pt x="3187" y="325"/>
                      <a:pt x="3227" y="312"/>
                    </a:cubicBezTo>
                    <a:cubicBezTo>
                      <a:pt x="3266" y="297"/>
                      <a:pt x="3306" y="293"/>
                      <a:pt x="3347" y="293"/>
                    </a:cubicBezTo>
                    <a:close/>
                    <a:moveTo>
                      <a:pt x="3347" y="0"/>
                    </a:moveTo>
                    <a:cubicBezTo>
                      <a:pt x="3288" y="0"/>
                      <a:pt x="3230" y="8"/>
                      <a:pt x="3174" y="25"/>
                    </a:cubicBezTo>
                    <a:cubicBezTo>
                      <a:pt x="3070" y="53"/>
                      <a:pt x="2977" y="105"/>
                      <a:pt x="2896" y="172"/>
                    </a:cubicBezTo>
                    <a:cubicBezTo>
                      <a:pt x="2826" y="230"/>
                      <a:pt x="2762" y="296"/>
                      <a:pt x="2705" y="370"/>
                    </a:cubicBezTo>
                    <a:cubicBezTo>
                      <a:pt x="2607" y="501"/>
                      <a:pt x="2529" y="647"/>
                      <a:pt x="2463" y="798"/>
                    </a:cubicBezTo>
                    <a:cubicBezTo>
                      <a:pt x="2365" y="1023"/>
                      <a:pt x="2296" y="1253"/>
                      <a:pt x="2254" y="1428"/>
                    </a:cubicBezTo>
                    <a:cubicBezTo>
                      <a:pt x="2249" y="1447"/>
                      <a:pt x="2245" y="1467"/>
                      <a:pt x="2240" y="1485"/>
                    </a:cubicBezTo>
                    <a:lnTo>
                      <a:pt x="2240" y="1485"/>
                    </a:lnTo>
                    <a:cubicBezTo>
                      <a:pt x="2145" y="1412"/>
                      <a:pt x="2020" y="1320"/>
                      <a:pt x="1879" y="1227"/>
                    </a:cubicBezTo>
                    <a:cubicBezTo>
                      <a:pt x="1721" y="1124"/>
                      <a:pt x="1545" y="1020"/>
                      <a:pt x="1362" y="943"/>
                    </a:cubicBezTo>
                    <a:cubicBezTo>
                      <a:pt x="1269" y="903"/>
                      <a:pt x="1177" y="869"/>
                      <a:pt x="1084" y="843"/>
                    </a:cubicBezTo>
                    <a:cubicBezTo>
                      <a:pt x="992" y="821"/>
                      <a:pt x="898" y="806"/>
                      <a:pt x="806" y="806"/>
                    </a:cubicBezTo>
                    <a:cubicBezTo>
                      <a:pt x="718" y="806"/>
                      <a:pt x="630" y="819"/>
                      <a:pt x="546" y="854"/>
                    </a:cubicBezTo>
                    <a:cubicBezTo>
                      <a:pt x="464" y="888"/>
                      <a:pt x="386" y="943"/>
                      <a:pt x="325" y="1017"/>
                    </a:cubicBezTo>
                    <a:cubicBezTo>
                      <a:pt x="276" y="1074"/>
                      <a:pt x="240" y="1140"/>
                      <a:pt x="215" y="1209"/>
                    </a:cubicBezTo>
                    <a:cubicBezTo>
                      <a:pt x="193" y="1277"/>
                      <a:pt x="183" y="1347"/>
                      <a:pt x="183" y="1418"/>
                    </a:cubicBezTo>
                    <a:cubicBezTo>
                      <a:pt x="183" y="1514"/>
                      <a:pt x="201" y="1611"/>
                      <a:pt x="231" y="1705"/>
                    </a:cubicBezTo>
                    <a:cubicBezTo>
                      <a:pt x="284" y="1869"/>
                      <a:pt x="370" y="2030"/>
                      <a:pt x="471" y="2182"/>
                    </a:cubicBezTo>
                    <a:cubicBezTo>
                      <a:pt x="622" y="2410"/>
                      <a:pt x="800" y="2616"/>
                      <a:pt x="943" y="2768"/>
                    </a:cubicBezTo>
                    <a:cubicBezTo>
                      <a:pt x="980" y="2808"/>
                      <a:pt x="1014" y="2844"/>
                      <a:pt x="1045" y="2875"/>
                    </a:cubicBezTo>
                    <a:lnTo>
                      <a:pt x="1045" y="2875"/>
                    </a:lnTo>
                    <a:cubicBezTo>
                      <a:pt x="1043" y="2876"/>
                      <a:pt x="1041" y="2878"/>
                      <a:pt x="1039" y="2879"/>
                    </a:cubicBezTo>
                    <a:cubicBezTo>
                      <a:pt x="954" y="2927"/>
                      <a:pt x="851" y="2991"/>
                      <a:pt x="742" y="3070"/>
                    </a:cubicBezTo>
                    <a:cubicBezTo>
                      <a:pt x="577" y="3185"/>
                      <a:pt x="398" y="3332"/>
                      <a:pt x="256" y="3503"/>
                    </a:cubicBezTo>
                    <a:cubicBezTo>
                      <a:pt x="183" y="3590"/>
                      <a:pt x="121" y="3681"/>
                      <a:pt x="76" y="3781"/>
                    </a:cubicBezTo>
                    <a:cubicBezTo>
                      <a:pt x="29" y="3882"/>
                      <a:pt x="0" y="3991"/>
                      <a:pt x="0" y="4105"/>
                    </a:cubicBezTo>
                    <a:cubicBezTo>
                      <a:pt x="0" y="4181"/>
                      <a:pt x="15" y="4259"/>
                      <a:pt x="40" y="4335"/>
                    </a:cubicBezTo>
                    <a:cubicBezTo>
                      <a:pt x="69" y="4412"/>
                      <a:pt x="111" y="4486"/>
                      <a:pt x="167" y="4558"/>
                    </a:cubicBezTo>
                    <a:cubicBezTo>
                      <a:pt x="233" y="4643"/>
                      <a:pt x="312" y="4707"/>
                      <a:pt x="397" y="4749"/>
                    </a:cubicBezTo>
                    <a:cubicBezTo>
                      <a:pt x="475" y="4788"/>
                      <a:pt x="561" y="4809"/>
                      <a:pt x="645" y="4809"/>
                    </a:cubicBezTo>
                    <a:cubicBezTo>
                      <a:pt x="651" y="4809"/>
                      <a:pt x="657" y="4809"/>
                      <a:pt x="663" y="4808"/>
                    </a:cubicBezTo>
                    <a:cubicBezTo>
                      <a:pt x="766" y="4808"/>
                      <a:pt x="866" y="4784"/>
                      <a:pt x="962" y="4749"/>
                    </a:cubicBezTo>
                    <a:cubicBezTo>
                      <a:pt x="1047" y="4717"/>
                      <a:pt x="1129" y="4675"/>
                      <a:pt x="1209" y="4624"/>
                    </a:cubicBezTo>
                    <a:cubicBezTo>
                      <a:pt x="1349" y="4539"/>
                      <a:pt x="1482" y="4428"/>
                      <a:pt x="1606" y="4316"/>
                    </a:cubicBezTo>
                    <a:cubicBezTo>
                      <a:pt x="1771" y="4163"/>
                      <a:pt x="1920" y="4000"/>
                      <a:pt x="2032" y="3865"/>
                    </a:cubicBezTo>
                    <a:lnTo>
                      <a:pt x="2032" y="3865"/>
                    </a:lnTo>
                    <a:cubicBezTo>
                      <a:pt x="2050" y="3988"/>
                      <a:pt x="2074" y="4133"/>
                      <a:pt x="2110" y="4285"/>
                    </a:cubicBezTo>
                    <a:cubicBezTo>
                      <a:pt x="2142" y="4420"/>
                      <a:pt x="2182" y="4558"/>
                      <a:pt x="2235" y="4693"/>
                    </a:cubicBezTo>
                    <a:cubicBezTo>
                      <a:pt x="2272" y="4796"/>
                      <a:pt x="2318" y="4894"/>
                      <a:pt x="2373" y="4987"/>
                    </a:cubicBezTo>
                    <a:cubicBezTo>
                      <a:pt x="2453" y="5125"/>
                      <a:pt x="2553" y="5253"/>
                      <a:pt x="2680" y="5348"/>
                    </a:cubicBezTo>
                    <a:cubicBezTo>
                      <a:pt x="2744" y="5396"/>
                      <a:pt x="2814" y="5433"/>
                      <a:pt x="2893" y="5460"/>
                    </a:cubicBezTo>
                    <a:cubicBezTo>
                      <a:pt x="2967" y="5485"/>
                      <a:pt x="3046" y="5500"/>
                      <a:pt x="3130" y="5500"/>
                    </a:cubicBezTo>
                    <a:cubicBezTo>
                      <a:pt x="3134" y="5500"/>
                      <a:pt x="3138" y="5500"/>
                      <a:pt x="3142" y="5500"/>
                    </a:cubicBezTo>
                    <a:cubicBezTo>
                      <a:pt x="3216" y="5500"/>
                      <a:pt x="3291" y="5489"/>
                      <a:pt x="3372" y="5470"/>
                    </a:cubicBezTo>
                    <a:cubicBezTo>
                      <a:pt x="3484" y="5441"/>
                      <a:pt x="3583" y="5398"/>
                      <a:pt x="3665" y="5340"/>
                    </a:cubicBezTo>
                    <a:cubicBezTo>
                      <a:pt x="3728" y="5296"/>
                      <a:pt x="3779" y="5247"/>
                      <a:pt x="3824" y="5190"/>
                    </a:cubicBezTo>
                    <a:cubicBezTo>
                      <a:pt x="3890" y="5107"/>
                      <a:pt x="3933" y="5012"/>
                      <a:pt x="3961" y="4914"/>
                    </a:cubicBezTo>
                    <a:cubicBezTo>
                      <a:pt x="3988" y="4815"/>
                      <a:pt x="3998" y="4714"/>
                      <a:pt x="3998" y="4611"/>
                    </a:cubicBezTo>
                    <a:cubicBezTo>
                      <a:pt x="3998" y="4446"/>
                      <a:pt x="3970" y="4280"/>
                      <a:pt x="3930" y="4120"/>
                    </a:cubicBezTo>
                    <a:cubicBezTo>
                      <a:pt x="3869" y="3881"/>
                      <a:pt x="3779" y="3659"/>
                      <a:pt x="3707" y="3495"/>
                    </a:cubicBezTo>
                    <a:cubicBezTo>
                      <a:pt x="3707" y="3494"/>
                      <a:pt x="3706" y="3494"/>
                      <a:pt x="3706" y="3493"/>
                    </a:cubicBezTo>
                    <a:lnTo>
                      <a:pt x="3706" y="3493"/>
                    </a:lnTo>
                    <a:cubicBezTo>
                      <a:pt x="3863" y="3515"/>
                      <a:pt x="4066" y="3537"/>
                      <a:pt x="4282" y="3537"/>
                    </a:cubicBezTo>
                    <a:cubicBezTo>
                      <a:pt x="4407" y="3537"/>
                      <a:pt x="4539" y="3529"/>
                      <a:pt x="4664" y="3510"/>
                    </a:cubicBezTo>
                    <a:cubicBezTo>
                      <a:pt x="4759" y="3495"/>
                      <a:pt x="4852" y="3473"/>
                      <a:pt x="4940" y="3441"/>
                    </a:cubicBezTo>
                    <a:cubicBezTo>
                      <a:pt x="5006" y="3417"/>
                      <a:pt x="5068" y="3386"/>
                      <a:pt x="5128" y="3349"/>
                    </a:cubicBezTo>
                    <a:cubicBezTo>
                      <a:pt x="5216" y="3291"/>
                      <a:pt x="5295" y="3218"/>
                      <a:pt x="5351" y="3124"/>
                    </a:cubicBezTo>
                    <a:cubicBezTo>
                      <a:pt x="5407" y="3030"/>
                      <a:pt x="5439" y="2917"/>
                      <a:pt x="5442" y="2792"/>
                    </a:cubicBezTo>
                    <a:lnTo>
                      <a:pt x="5442" y="2763"/>
                    </a:lnTo>
                    <a:cubicBezTo>
                      <a:pt x="5442" y="2686"/>
                      <a:pt x="5433" y="2614"/>
                      <a:pt x="5410" y="2546"/>
                    </a:cubicBezTo>
                    <a:cubicBezTo>
                      <a:pt x="5393" y="2487"/>
                      <a:pt x="5365" y="2434"/>
                      <a:pt x="5333" y="2386"/>
                    </a:cubicBezTo>
                    <a:cubicBezTo>
                      <a:pt x="5274" y="2301"/>
                      <a:pt x="5198" y="2235"/>
                      <a:pt x="5113" y="2185"/>
                    </a:cubicBezTo>
                    <a:cubicBezTo>
                      <a:pt x="4988" y="2108"/>
                      <a:pt x="4840" y="2065"/>
                      <a:pt x="4691" y="2038"/>
                    </a:cubicBezTo>
                    <a:cubicBezTo>
                      <a:pt x="4540" y="2012"/>
                      <a:pt x="4386" y="2002"/>
                      <a:pt x="4237" y="2002"/>
                    </a:cubicBezTo>
                    <a:cubicBezTo>
                      <a:pt x="4064" y="2002"/>
                      <a:pt x="3901" y="2015"/>
                      <a:pt x="3773" y="2029"/>
                    </a:cubicBezTo>
                    <a:lnTo>
                      <a:pt x="3773" y="2029"/>
                    </a:lnTo>
                    <a:cubicBezTo>
                      <a:pt x="3801" y="1961"/>
                      <a:pt x="3833" y="1883"/>
                      <a:pt x="3864" y="1797"/>
                    </a:cubicBezTo>
                    <a:cubicBezTo>
                      <a:pt x="3914" y="1659"/>
                      <a:pt x="3966" y="1498"/>
                      <a:pt x="4004" y="1333"/>
                    </a:cubicBezTo>
                    <a:cubicBezTo>
                      <a:pt x="4043" y="1168"/>
                      <a:pt x="4070" y="996"/>
                      <a:pt x="4070" y="830"/>
                    </a:cubicBezTo>
                    <a:cubicBezTo>
                      <a:pt x="4070" y="745"/>
                      <a:pt x="4065" y="663"/>
                      <a:pt x="4049" y="585"/>
                    </a:cubicBezTo>
                    <a:cubicBezTo>
                      <a:pt x="4036" y="525"/>
                      <a:pt x="4018" y="466"/>
                      <a:pt x="3994" y="410"/>
                    </a:cubicBezTo>
                    <a:cubicBezTo>
                      <a:pt x="3957" y="326"/>
                      <a:pt x="3905" y="248"/>
                      <a:pt x="3834" y="183"/>
                    </a:cubicBezTo>
                    <a:cubicBezTo>
                      <a:pt x="3763" y="119"/>
                      <a:pt x="3675" y="69"/>
                      <a:pt x="3572" y="37"/>
                    </a:cubicBezTo>
                    <a:cubicBezTo>
                      <a:pt x="3497" y="13"/>
                      <a:pt x="3423" y="0"/>
                      <a:pt x="3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1959705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F396007-A70D-421E-A443-5CF7E7536A61}"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2B5AAF-8710-4022-8FD1-3B9083558064}" type="slidenum">
              <a:rPr lang="en-US" smtClean="0"/>
              <a:pPr/>
              <a:t>‹#›</a:t>
            </a:fld>
            <a:endParaRPr lang="en-US"/>
          </a:p>
        </p:txBody>
      </p:sp>
    </p:spTree>
    <p:extLst>
      <p:ext uri="{BB962C8B-B14F-4D97-AF65-F5344CB8AC3E}">
        <p14:creationId xmlns:p14="http://schemas.microsoft.com/office/powerpoint/2010/main" val="19961507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33855" y="1946582"/>
            <a:ext cx="10583694" cy="1343170"/>
          </a:xfrm>
        </p:spPr>
        <p:txBody>
          <a:bodyPr/>
          <a:lstStyle/>
          <a:p>
            <a:r>
              <a:rPr lang="en-US"/>
              <a:t>Click to edit Master title style</a:t>
            </a:r>
          </a:p>
        </p:txBody>
      </p:sp>
      <p:sp>
        <p:nvSpPr>
          <p:cNvPr id="3" name="Subtitle 2"/>
          <p:cNvSpPr>
            <a:spLocks noGrp="1"/>
          </p:cNvSpPr>
          <p:nvPr>
            <p:ph type="subTitle" idx="1"/>
          </p:nvPr>
        </p:nvSpPr>
        <p:spPr>
          <a:xfrm>
            <a:off x="1867711" y="3550843"/>
            <a:ext cx="8715983" cy="1601360"/>
          </a:xfrm>
        </p:spPr>
        <p:txBody>
          <a:bodyPr/>
          <a:lstStyle>
            <a:lvl1pPr marL="0" indent="0" algn="ctr">
              <a:buNone/>
              <a:defRPr>
                <a:solidFill>
                  <a:schemeClr val="tx1">
                    <a:tint val="75000"/>
                  </a:schemeClr>
                </a:solidFill>
              </a:defRPr>
            </a:lvl1pPr>
            <a:lvl2pPr marL="417744" indent="0" algn="ctr">
              <a:buNone/>
              <a:defRPr>
                <a:solidFill>
                  <a:schemeClr val="tx1">
                    <a:tint val="75000"/>
                  </a:schemeClr>
                </a:solidFill>
              </a:defRPr>
            </a:lvl2pPr>
            <a:lvl3pPr marL="835487" indent="0" algn="ctr">
              <a:buNone/>
              <a:defRPr>
                <a:solidFill>
                  <a:schemeClr val="tx1">
                    <a:tint val="75000"/>
                  </a:schemeClr>
                </a:solidFill>
              </a:defRPr>
            </a:lvl3pPr>
            <a:lvl4pPr marL="1253231" indent="0" algn="ctr">
              <a:buNone/>
              <a:defRPr>
                <a:solidFill>
                  <a:schemeClr val="tx1">
                    <a:tint val="75000"/>
                  </a:schemeClr>
                </a:solidFill>
              </a:defRPr>
            </a:lvl4pPr>
            <a:lvl5pPr marL="1670975" indent="0" algn="ctr">
              <a:buNone/>
              <a:defRPr>
                <a:solidFill>
                  <a:schemeClr val="tx1">
                    <a:tint val="75000"/>
                  </a:schemeClr>
                </a:solidFill>
              </a:defRPr>
            </a:lvl5pPr>
            <a:lvl6pPr marL="2088718" indent="0" algn="ctr">
              <a:buNone/>
              <a:defRPr>
                <a:solidFill>
                  <a:schemeClr val="tx1">
                    <a:tint val="75000"/>
                  </a:schemeClr>
                </a:solidFill>
              </a:defRPr>
            </a:lvl6pPr>
            <a:lvl7pPr marL="2506462" indent="0" algn="ctr">
              <a:buNone/>
              <a:defRPr>
                <a:solidFill>
                  <a:schemeClr val="tx1">
                    <a:tint val="75000"/>
                  </a:schemeClr>
                </a:solidFill>
              </a:defRPr>
            </a:lvl7pPr>
            <a:lvl8pPr marL="2924205" indent="0" algn="ctr">
              <a:buNone/>
              <a:defRPr>
                <a:solidFill>
                  <a:schemeClr val="tx1">
                    <a:tint val="75000"/>
                  </a:schemeClr>
                </a:solidFill>
              </a:defRPr>
            </a:lvl8pPr>
            <a:lvl9pPr marL="334194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459574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0817443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83575" y="4026609"/>
            <a:ext cx="10583694" cy="1244536"/>
          </a:xfrm>
        </p:spPr>
        <p:txBody>
          <a:bodyPr anchor="t"/>
          <a:lstStyle>
            <a:lvl1pPr algn="l">
              <a:defRPr sz="3655" b="1" cap="all"/>
            </a:lvl1pPr>
          </a:lstStyle>
          <a:p>
            <a:r>
              <a:rPr lang="en-US"/>
              <a:t>Click to edit Master title style</a:t>
            </a:r>
          </a:p>
        </p:txBody>
      </p:sp>
      <p:sp>
        <p:nvSpPr>
          <p:cNvPr id="3" name="Text Placeholder 2"/>
          <p:cNvSpPr>
            <a:spLocks noGrp="1"/>
          </p:cNvSpPr>
          <p:nvPr>
            <p:ph type="body" idx="1"/>
          </p:nvPr>
        </p:nvSpPr>
        <p:spPr>
          <a:xfrm>
            <a:off x="983575" y="2655880"/>
            <a:ext cx="10583694" cy="1370729"/>
          </a:xfrm>
        </p:spPr>
        <p:txBody>
          <a:bodyPr anchor="b"/>
          <a:lstStyle>
            <a:lvl1pPr marL="0" indent="0">
              <a:buNone/>
              <a:defRPr sz="1827">
                <a:solidFill>
                  <a:schemeClr val="tx1">
                    <a:tint val="75000"/>
                  </a:schemeClr>
                </a:solidFill>
              </a:defRPr>
            </a:lvl1pPr>
            <a:lvl2pPr marL="417744" indent="0">
              <a:buNone/>
              <a:defRPr sz="1645">
                <a:solidFill>
                  <a:schemeClr val="tx1">
                    <a:tint val="75000"/>
                  </a:schemeClr>
                </a:solidFill>
              </a:defRPr>
            </a:lvl2pPr>
            <a:lvl3pPr marL="835487" indent="0">
              <a:buNone/>
              <a:defRPr sz="1462">
                <a:solidFill>
                  <a:schemeClr val="tx1">
                    <a:tint val="75000"/>
                  </a:schemeClr>
                </a:solidFill>
              </a:defRPr>
            </a:lvl3pPr>
            <a:lvl4pPr marL="1253231" indent="0">
              <a:buNone/>
              <a:defRPr sz="1279">
                <a:solidFill>
                  <a:schemeClr val="tx1">
                    <a:tint val="75000"/>
                  </a:schemeClr>
                </a:solidFill>
              </a:defRPr>
            </a:lvl4pPr>
            <a:lvl5pPr marL="1670975" indent="0">
              <a:buNone/>
              <a:defRPr sz="1279">
                <a:solidFill>
                  <a:schemeClr val="tx1">
                    <a:tint val="75000"/>
                  </a:schemeClr>
                </a:solidFill>
              </a:defRPr>
            </a:lvl5pPr>
            <a:lvl6pPr marL="2088718" indent="0">
              <a:buNone/>
              <a:defRPr sz="1279">
                <a:solidFill>
                  <a:schemeClr val="tx1">
                    <a:tint val="75000"/>
                  </a:schemeClr>
                </a:solidFill>
              </a:defRPr>
            </a:lvl6pPr>
            <a:lvl7pPr marL="2506462" indent="0">
              <a:buNone/>
              <a:defRPr sz="1279">
                <a:solidFill>
                  <a:schemeClr val="tx1">
                    <a:tint val="75000"/>
                  </a:schemeClr>
                </a:solidFill>
              </a:defRPr>
            </a:lvl7pPr>
            <a:lvl8pPr marL="2924205" indent="0">
              <a:buNone/>
              <a:defRPr sz="1279">
                <a:solidFill>
                  <a:schemeClr val="tx1">
                    <a:tint val="75000"/>
                  </a:schemeClr>
                </a:solidFill>
              </a:defRPr>
            </a:lvl8pPr>
            <a:lvl9pPr marL="3341949" indent="0">
              <a:buNone/>
              <a:defRPr sz="1279">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338562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2570" y="1462112"/>
            <a:ext cx="5499370" cy="4135398"/>
          </a:xfrm>
        </p:spPr>
        <p:txBody>
          <a:bodyPr/>
          <a:lstStyle>
            <a:lvl1pPr>
              <a:defRPr sz="2558"/>
            </a:lvl1pPr>
            <a:lvl2pPr>
              <a:defRPr sz="2193"/>
            </a:lvl2pPr>
            <a:lvl3pPr>
              <a:defRPr sz="1827"/>
            </a:lvl3pPr>
            <a:lvl4pPr>
              <a:defRPr sz="1645"/>
            </a:lvl4pPr>
            <a:lvl5pPr>
              <a:defRPr sz="1645"/>
            </a:lvl5pPr>
            <a:lvl6pPr>
              <a:defRPr sz="1645"/>
            </a:lvl6pPr>
            <a:lvl7pPr>
              <a:defRPr sz="1645"/>
            </a:lvl7pPr>
            <a:lvl8pPr>
              <a:defRPr sz="1645"/>
            </a:lvl8pPr>
            <a:lvl9pPr>
              <a:defRPr sz="164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329464" y="1462112"/>
            <a:ext cx="5499370" cy="4135398"/>
          </a:xfrm>
        </p:spPr>
        <p:txBody>
          <a:bodyPr/>
          <a:lstStyle>
            <a:lvl1pPr>
              <a:defRPr sz="2558"/>
            </a:lvl1pPr>
            <a:lvl2pPr>
              <a:defRPr sz="2193"/>
            </a:lvl2pPr>
            <a:lvl3pPr>
              <a:defRPr sz="1827"/>
            </a:lvl3pPr>
            <a:lvl4pPr>
              <a:defRPr sz="1645"/>
            </a:lvl4pPr>
            <a:lvl5pPr>
              <a:defRPr sz="1645"/>
            </a:lvl5pPr>
            <a:lvl6pPr>
              <a:defRPr sz="1645"/>
            </a:lvl6pPr>
            <a:lvl7pPr>
              <a:defRPr sz="1645"/>
            </a:lvl7pPr>
            <a:lvl8pPr>
              <a:defRPr sz="1645"/>
            </a:lvl8pPr>
            <a:lvl9pPr>
              <a:defRPr sz="164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533760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22570" y="1402641"/>
            <a:ext cx="5501533" cy="584554"/>
          </a:xfrm>
        </p:spPr>
        <p:txBody>
          <a:bodyPr anchor="b"/>
          <a:lstStyle>
            <a:lvl1pPr marL="0" indent="0">
              <a:buNone/>
              <a:defRPr sz="2193" b="1"/>
            </a:lvl1pPr>
            <a:lvl2pPr marL="417744" indent="0">
              <a:buNone/>
              <a:defRPr sz="1827" b="1"/>
            </a:lvl2pPr>
            <a:lvl3pPr marL="835487" indent="0">
              <a:buNone/>
              <a:defRPr sz="1645" b="1"/>
            </a:lvl3pPr>
            <a:lvl4pPr marL="1253231" indent="0">
              <a:buNone/>
              <a:defRPr sz="1462" b="1"/>
            </a:lvl4pPr>
            <a:lvl5pPr marL="1670975" indent="0">
              <a:buNone/>
              <a:defRPr sz="1462" b="1"/>
            </a:lvl5pPr>
            <a:lvl6pPr marL="2088718" indent="0">
              <a:buNone/>
              <a:defRPr sz="1462" b="1"/>
            </a:lvl6pPr>
            <a:lvl7pPr marL="2506462" indent="0">
              <a:buNone/>
              <a:defRPr sz="1462" b="1"/>
            </a:lvl7pPr>
            <a:lvl8pPr marL="2924205" indent="0">
              <a:buNone/>
              <a:defRPr sz="1462" b="1"/>
            </a:lvl8pPr>
            <a:lvl9pPr marL="3341949" indent="0">
              <a:buNone/>
              <a:defRPr sz="1462" b="1"/>
            </a:lvl9pPr>
          </a:lstStyle>
          <a:p>
            <a:pPr lvl="0"/>
            <a:r>
              <a:rPr lang="en-US"/>
              <a:t>Click to edit Master text styles</a:t>
            </a:r>
          </a:p>
        </p:txBody>
      </p:sp>
      <p:sp>
        <p:nvSpPr>
          <p:cNvPr id="4" name="Content Placeholder 3"/>
          <p:cNvSpPr>
            <a:spLocks noGrp="1"/>
          </p:cNvSpPr>
          <p:nvPr>
            <p:ph sz="half" idx="2"/>
          </p:nvPr>
        </p:nvSpPr>
        <p:spPr>
          <a:xfrm>
            <a:off x="622570" y="1987195"/>
            <a:ext cx="5501533" cy="3610314"/>
          </a:xfrm>
        </p:spPr>
        <p:txBody>
          <a:bodyPr/>
          <a:lstStyle>
            <a:lvl1pPr>
              <a:defRPr sz="2193"/>
            </a:lvl1pPr>
            <a:lvl2pPr>
              <a:defRPr sz="1827"/>
            </a:lvl2pPr>
            <a:lvl3pPr>
              <a:defRPr sz="1645"/>
            </a:lvl3pPr>
            <a:lvl4pPr>
              <a:defRPr sz="1462"/>
            </a:lvl4pPr>
            <a:lvl5pPr>
              <a:defRPr sz="1462"/>
            </a:lvl5pPr>
            <a:lvl6pPr>
              <a:defRPr sz="1462"/>
            </a:lvl6pPr>
            <a:lvl7pPr>
              <a:defRPr sz="1462"/>
            </a:lvl7pPr>
            <a:lvl8pPr>
              <a:defRPr sz="1462"/>
            </a:lvl8pPr>
            <a:lvl9pPr>
              <a:defRPr sz="146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325141" y="1402641"/>
            <a:ext cx="5503694" cy="584554"/>
          </a:xfrm>
        </p:spPr>
        <p:txBody>
          <a:bodyPr anchor="b"/>
          <a:lstStyle>
            <a:lvl1pPr marL="0" indent="0">
              <a:buNone/>
              <a:defRPr sz="2193" b="1"/>
            </a:lvl1pPr>
            <a:lvl2pPr marL="417744" indent="0">
              <a:buNone/>
              <a:defRPr sz="1827" b="1"/>
            </a:lvl2pPr>
            <a:lvl3pPr marL="835487" indent="0">
              <a:buNone/>
              <a:defRPr sz="1645" b="1"/>
            </a:lvl3pPr>
            <a:lvl4pPr marL="1253231" indent="0">
              <a:buNone/>
              <a:defRPr sz="1462" b="1"/>
            </a:lvl4pPr>
            <a:lvl5pPr marL="1670975" indent="0">
              <a:buNone/>
              <a:defRPr sz="1462" b="1"/>
            </a:lvl5pPr>
            <a:lvl6pPr marL="2088718" indent="0">
              <a:buNone/>
              <a:defRPr sz="1462" b="1"/>
            </a:lvl6pPr>
            <a:lvl7pPr marL="2506462" indent="0">
              <a:buNone/>
              <a:defRPr sz="1462" b="1"/>
            </a:lvl7pPr>
            <a:lvl8pPr marL="2924205" indent="0">
              <a:buNone/>
              <a:defRPr sz="1462" b="1"/>
            </a:lvl8pPr>
            <a:lvl9pPr marL="3341949" indent="0">
              <a:buNone/>
              <a:defRPr sz="1462" b="1"/>
            </a:lvl9pPr>
          </a:lstStyle>
          <a:p>
            <a:pPr lvl="0"/>
            <a:r>
              <a:rPr lang="en-US"/>
              <a:t>Click to edit Master text styles</a:t>
            </a:r>
          </a:p>
        </p:txBody>
      </p:sp>
      <p:sp>
        <p:nvSpPr>
          <p:cNvPr id="6" name="Content Placeholder 5"/>
          <p:cNvSpPr>
            <a:spLocks noGrp="1"/>
          </p:cNvSpPr>
          <p:nvPr>
            <p:ph sz="quarter" idx="4"/>
          </p:nvPr>
        </p:nvSpPr>
        <p:spPr>
          <a:xfrm>
            <a:off x="6325141" y="1987195"/>
            <a:ext cx="5503694" cy="3610314"/>
          </a:xfrm>
        </p:spPr>
        <p:txBody>
          <a:bodyPr/>
          <a:lstStyle>
            <a:lvl1pPr>
              <a:defRPr sz="2193"/>
            </a:lvl1pPr>
            <a:lvl2pPr>
              <a:defRPr sz="1827"/>
            </a:lvl2pPr>
            <a:lvl3pPr>
              <a:defRPr sz="1645"/>
            </a:lvl3pPr>
            <a:lvl4pPr>
              <a:defRPr sz="1462"/>
            </a:lvl4pPr>
            <a:lvl5pPr>
              <a:defRPr sz="1462"/>
            </a:lvl5pPr>
            <a:lvl6pPr>
              <a:defRPr sz="1462"/>
            </a:lvl6pPr>
            <a:lvl7pPr>
              <a:defRPr sz="1462"/>
            </a:lvl7pPr>
            <a:lvl8pPr>
              <a:defRPr sz="1462"/>
            </a:lvl8pPr>
            <a:lvl9pPr>
              <a:defRPr sz="146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4/22/2025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620832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4/22/2025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487955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4/22/2025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8651753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491993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2571" y="249487"/>
            <a:ext cx="4096426" cy="1061772"/>
          </a:xfrm>
        </p:spPr>
        <p:txBody>
          <a:bodyPr anchor="b"/>
          <a:lstStyle>
            <a:lvl1pPr algn="l">
              <a:defRPr sz="1827" b="1"/>
            </a:lvl1pPr>
          </a:lstStyle>
          <a:p>
            <a:r>
              <a:rPr lang="en-US"/>
              <a:t>Click to edit Master title style</a:t>
            </a:r>
          </a:p>
        </p:txBody>
      </p:sp>
      <p:sp>
        <p:nvSpPr>
          <p:cNvPr id="3" name="Content Placeholder 2"/>
          <p:cNvSpPr>
            <a:spLocks noGrp="1"/>
          </p:cNvSpPr>
          <p:nvPr>
            <p:ph idx="1"/>
          </p:nvPr>
        </p:nvSpPr>
        <p:spPr>
          <a:xfrm>
            <a:off x="4868153" y="249488"/>
            <a:ext cx="6960681" cy="5348022"/>
          </a:xfrm>
        </p:spPr>
        <p:txBody>
          <a:bodyPr/>
          <a:lstStyle>
            <a:lvl1pPr>
              <a:defRPr sz="2924"/>
            </a:lvl1pPr>
            <a:lvl2pPr>
              <a:defRPr sz="2558"/>
            </a:lvl2pPr>
            <a:lvl3pPr>
              <a:defRPr sz="2193"/>
            </a:lvl3pPr>
            <a:lvl4pPr>
              <a:defRPr sz="1827"/>
            </a:lvl4pPr>
            <a:lvl5pPr>
              <a:defRPr sz="1827"/>
            </a:lvl5pPr>
            <a:lvl6pPr>
              <a:defRPr sz="1827"/>
            </a:lvl6pPr>
            <a:lvl7pPr>
              <a:defRPr sz="1827"/>
            </a:lvl7pPr>
            <a:lvl8pPr>
              <a:defRPr sz="1827"/>
            </a:lvl8pPr>
            <a:lvl9pPr>
              <a:defRPr sz="182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2571" y="1311260"/>
            <a:ext cx="4096426" cy="4286250"/>
          </a:xfrm>
        </p:spPr>
        <p:txBody>
          <a:bodyPr/>
          <a:lstStyle>
            <a:lvl1pPr marL="0" indent="0">
              <a:buNone/>
              <a:defRPr sz="1279"/>
            </a:lvl1pPr>
            <a:lvl2pPr marL="417744" indent="0">
              <a:buNone/>
              <a:defRPr sz="1096"/>
            </a:lvl2pPr>
            <a:lvl3pPr marL="835487" indent="0">
              <a:buNone/>
              <a:defRPr sz="914"/>
            </a:lvl3pPr>
            <a:lvl4pPr marL="1253231" indent="0">
              <a:buNone/>
              <a:defRPr sz="822"/>
            </a:lvl4pPr>
            <a:lvl5pPr marL="1670975" indent="0">
              <a:buNone/>
              <a:defRPr sz="822"/>
            </a:lvl5pPr>
            <a:lvl6pPr marL="2088718" indent="0">
              <a:buNone/>
              <a:defRPr sz="822"/>
            </a:lvl6pPr>
            <a:lvl7pPr marL="2506462" indent="0">
              <a:buNone/>
              <a:defRPr sz="822"/>
            </a:lvl7pPr>
            <a:lvl8pPr marL="2924205" indent="0">
              <a:buNone/>
              <a:defRPr sz="822"/>
            </a:lvl8pPr>
            <a:lvl9pPr marL="3341949" indent="0">
              <a:buNone/>
              <a:defRPr sz="822"/>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7411479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440562" y="4386335"/>
            <a:ext cx="7470843" cy="517832"/>
          </a:xfrm>
        </p:spPr>
        <p:txBody>
          <a:bodyPr anchor="b"/>
          <a:lstStyle>
            <a:lvl1pPr algn="l">
              <a:defRPr sz="1827" b="1"/>
            </a:lvl1pPr>
          </a:lstStyle>
          <a:p>
            <a:r>
              <a:rPr lang="en-US"/>
              <a:t>Click to edit Master title style</a:t>
            </a:r>
          </a:p>
        </p:txBody>
      </p:sp>
      <p:sp>
        <p:nvSpPr>
          <p:cNvPr id="3" name="Picture Placeholder 2"/>
          <p:cNvSpPr>
            <a:spLocks noGrp="1"/>
          </p:cNvSpPr>
          <p:nvPr>
            <p:ph type="pic" idx="1"/>
          </p:nvPr>
        </p:nvSpPr>
        <p:spPr>
          <a:xfrm>
            <a:off x="2440562" y="559896"/>
            <a:ext cx="7470843" cy="3759716"/>
          </a:xfrm>
        </p:spPr>
        <p:txBody>
          <a:bodyPr/>
          <a:lstStyle>
            <a:lvl1pPr marL="0" indent="0">
              <a:buNone/>
              <a:defRPr sz="2924"/>
            </a:lvl1pPr>
            <a:lvl2pPr marL="417744" indent="0">
              <a:buNone/>
              <a:defRPr sz="2558"/>
            </a:lvl2pPr>
            <a:lvl3pPr marL="835487" indent="0">
              <a:buNone/>
              <a:defRPr sz="2193"/>
            </a:lvl3pPr>
            <a:lvl4pPr marL="1253231" indent="0">
              <a:buNone/>
              <a:defRPr sz="1827"/>
            </a:lvl4pPr>
            <a:lvl5pPr marL="1670975" indent="0">
              <a:buNone/>
              <a:defRPr sz="1827"/>
            </a:lvl5pPr>
            <a:lvl6pPr marL="2088718" indent="0">
              <a:buNone/>
              <a:defRPr sz="1827"/>
            </a:lvl6pPr>
            <a:lvl7pPr marL="2506462" indent="0">
              <a:buNone/>
              <a:defRPr sz="1827"/>
            </a:lvl7pPr>
            <a:lvl8pPr marL="2924205" indent="0">
              <a:buNone/>
              <a:defRPr sz="1827"/>
            </a:lvl8pPr>
            <a:lvl9pPr marL="3341949" indent="0">
              <a:buNone/>
              <a:defRPr sz="1827"/>
            </a:lvl9pPr>
          </a:lstStyle>
          <a:p>
            <a:endParaRPr lang="en-US"/>
          </a:p>
        </p:txBody>
      </p:sp>
      <p:sp>
        <p:nvSpPr>
          <p:cNvPr id="4" name="Text Placeholder 3"/>
          <p:cNvSpPr>
            <a:spLocks noGrp="1"/>
          </p:cNvSpPr>
          <p:nvPr>
            <p:ph type="body" sz="half" idx="2"/>
          </p:nvPr>
        </p:nvSpPr>
        <p:spPr>
          <a:xfrm>
            <a:off x="2440562" y="4904167"/>
            <a:ext cx="7470843" cy="735407"/>
          </a:xfrm>
        </p:spPr>
        <p:txBody>
          <a:bodyPr/>
          <a:lstStyle>
            <a:lvl1pPr marL="0" indent="0">
              <a:buNone/>
              <a:defRPr sz="1279"/>
            </a:lvl1pPr>
            <a:lvl2pPr marL="417744" indent="0">
              <a:buNone/>
              <a:defRPr sz="1096"/>
            </a:lvl2pPr>
            <a:lvl3pPr marL="835487" indent="0">
              <a:buNone/>
              <a:defRPr sz="914"/>
            </a:lvl3pPr>
            <a:lvl4pPr marL="1253231" indent="0">
              <a:buNone/>
              <a:defRPr sz="822"/>
            </a:lvl4pPr>
            <a:lvl5pPr marL="1670975" indent="0">
              <a:buNone/>
              <a:defRPr sz="822"/>
            </a:lvl5pPr>
            <a:lvl6pPr marL="2088718" indent="0">
              <a:buNone/>
              <a:defRPr sz="822"/>
            </a:lvl6pPr>
            <a:lvl7pPr marL="2506462" indent="0">
              <a:buNone/>
              <a:defRPr sz="822"/>
            </a:lvl7pPr>
            <a:lvl8pPr marL="2924205" indent="0">
              <a:buNone/>
              <a:defRPr sz="822"/>
            </a:lvl8pPr>
            <a:lvl9pPr marL="3341949" indent="0">
              <a:buNone/>
              <a:defRPr sz="822"/>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2299089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061783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27268" y="250939"/>
            <a:ext cx="2801566" cy="5346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2570" y="250939"/>
            <a:ext cx="8197174" cy="5346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8405295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66100" y="6033"/>
            <a:ext cx="12338000" cy="6852000"/>
            <a:chOff x="-49575" y="4525"/>
            <a:chExt cx="9253500" cy="5139000"/>
          </a:xfrm>
        </p:grpSpPr>
        <p:grpSp>
          <p:nvGrpSpPr>
            <p:cNvPr id="10" name="Google Shape;10;p2"/>
            <p:cNvGrpSpPr/>
            <p:nvPr/>
          </p:nvGrpSpPr>
          <p:grpSpPr>
            <a:xfrm>
              <a:off x="-49575" y="4525"/>
              <a:ext cx="9253500" cy="5139000"/>
              <a:chOff x="-49575" y="4525"/>
              <a:chExt cx="9253500" cy="5139000"/>
            </a:xfrm>
          </p:grpSpPr>
          <p:cxnSp>
            <p:nvCxnSpPr>
              <p:cNvPr id="11" name="Google Shape;11;p2"/>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2" name="Google Shape;12;p2"/>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3" name="Google Shape;13;p2"/>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4" name="Google Shape;14;p2"/>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5" name="Google Shape;15;p2"/>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6" name="Google Shape;16;p2"/>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 name="Google Shape;17;p2"/>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 name="Google Shape;18;p2"/>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9" name="Google Shape;19;p2"/>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0" name="Google Shape;20;p2"/>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1" name="Google Shape;21;p2"/>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2" name="Google Shape;22;p2"/>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 name="Google Shape;23;p2"/>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 name="Google Shape;24;p2"/>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 name="Google Shape;25;p2"/>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 name="Google Shape;26;p2"/>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 name="Google Shape;27;p2"/>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 name="Google Shape;28;p2"/>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 name="Google Shape;29;p2"/>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0" name="Google Shape;30;p2"/>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1" name="Google Shape;31;p2"/>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2" name="Google Shape;32;p2"/>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3" name="Google Shape;33;p2"/>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4" name="Google Shape;34;p2"/>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5" name="Google Shape;35;p2"/>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6" name="Google Shape;36;p2"/>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7" name="Google Shape;37;p2"/>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8" name="Google Shape;38;p2"/>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9" name="Google Shape;39;p2"/>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0" name="Google Shape;40;p2"/>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 name="Google Shape;41;p2"/>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 name="Google Shape;42;p2"/>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3" name="Google Shape;43;p2"/>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4" name="Google Shape;44;p2"/>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5" name="Google Shape;45;p2"/>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6" name="Google Shape;46;p2"/>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7" name="Google Shape;47;p2"/>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8" name="Google Shape;48;p2"/>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9" name="Google Shape;49;p2"/>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0" name="Google Shape;50;p2"/>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1" name="Google Shape;51;p2"/>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2" name="Google Shape;52;p2"/>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3" name="Google Shape;53;p2"/>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4" name="Google Shape;54;p2"/>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5" name="Google Shape;55;p2"/>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6" name="Google Shape;56;p2"/>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7" name="Google Shape;57;p2"/>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8" name="Google Shape;58;p2"/>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9" name="Google Shape;59;p2"/>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0" name="Google Shape;60;p2"/>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1" name="Google Shape;61;p2"/>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2" name="Google Shape;62;p2"/>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3" name="Google Shape;63;p2"/>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4" name="Google Shape;64;p2"/>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5" name="Google Shape;65;p2"/>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6" name="Google Shape;66;p2"/>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7" name="Google Shape;67;p2"/>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8" name="Google Shape;68;p2"/>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69" name="Google Shape;69;p2"/>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0" name="Google Shape;70;p2"/>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1" name="Google Shape;71;p2"/>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2" name="Google Shape;72;p2"/>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3" name="Google Shape;73;p2"/>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4" name="Google Shape;74;p2"/>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5" name="Google Shape;75;p2"/>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6" name="Google Shape;76;p2"/>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7" name="Google Shape;77;p2"/>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8" name="Google Shape;78;p2"/>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9" name="Google Shape;79;p2"/>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0" name="Google Shape;80;p2"/>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1" name="Google Shape;81;p2"/>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2" name="Google Shape;82;p2"/>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3" name="Google Shape;83;p2"/>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4" name="Google Shape;84;p2"/>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5" name="Google Shape;85;p2"/>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6" name="Google Shape;86;p2"/>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7" name="Google Shape;87;p2"/>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8" name="Google Shape;88;p2"/>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9" name="Google Shape;89;p2"/>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0" name="Google Shape;90;p2"/>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1" name="Google Shape;91;p2"/>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2" name="Google Shape;92;p2"/>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3" name="Google Shape;93;p2"/>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4" name="Google Shape;94;p2"/>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95" name="Google Shape;95;p2"/>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6" name="Google Shape;96;p2"/>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7" name="Google Shape;97;p2"/>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8" name="Google Shape;98;p2"/>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9" name="Google Shape;99;p2"/>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100" name="Google Shape;100;p2"/>
          <p:cNvGrpSpPr/>
          <p:nvPr/>
        </p:nvGrpSpPr>
        <p:grpSpPr>
          <a:xfrm>
            <a:off x="297668" y="229631"/>
            <a:ext cx="11664133" cy="6362700"/>
            <a:chOff x="223250" y="172221"/>
            <a:chExt cx="8748100" cy="4772025"/>
          </a:xfrm>
        </p:grpSpPr>
        <p:sp>
          <p:nvSpPr>
            <p:cNvPr id="101" name="Google Shape;101;p2"/>
            <p:cNvSpPr/>
            <p:nvPr/>
          </p:nvSpPr>
          <p:spPr>
            <a:xfrm>
              <a:off x="848050" y="707200"/>
              <a:ext cx="7436055" cy="3660214"/>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072938" y="245850"/>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223250" y="4084331"/>
              <a:ext cx="195900" cy="19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287300" y="840833"/>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783063" y="45717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8661613" y="321102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6899575" y="172221"/>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8465375" y="2656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664275" y="3839112"/>
              <a:ext cx="523800" cy="523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8231800" y="535001"/>
              <a:ext cx="394200" cy="394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8801850" y="365499"/>
              <a:ext cx="169500" cy="169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2026738" y="48707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6638" y="4562871"/>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4" name="Google Shape;114;p2"/>
          <p:cNvSpPr txBox="1">
            <a:spLocks noGrp="1"/>
          </p:cNvSpPr>
          <p:nvPr>
            <p:ph type="ctrTitle"/>
          </p:nvPr>
        </p:nvSpPr>
        <p:spPr>
          <a:xfrm>
            <a:off x="1385600" y="1579800"/>
            <a:ext cx="9420800" cy="29072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11333">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15" name="Google Shape;115;p2"/>
          <p:cNvSpPr txBox="1">
            <a:spLocks noGrp="1"/>
          </p:cNvSpPr>
          <p:nvPr>
            <p:ph type="subTitle" idx="1"/>
          </p:nvPr>
        </p:nvSpPr>
        <p:spPr>
          <a:xfrm>
            <a:off x="3190100" y="4816689"/>
            <a:ext cx="5812000" cy="220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16" name="Google Shape;116;p2"/>
          <p:cNvSpPr/>
          <p:nvPr/>
        </p:nvSpPr>
        <p:spPr>
          <a:xfrm>
            <a:off x="3481544" y="1573579"/>
            <a:ext cx="5812181" cy="61959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 name="Google Shape;117;p2"/>
          <p:cNvGrpSpPr/>
          <p:nvPr/>
        </p:nvGrpSpPr>
        <p:grpSpPr>
          <a:xfrm rot="-564852">
            <a:off x="550971" y="4633852"/>
            <a:ext cx="240444" cy="360157"/>
            <a:chOff x="1459800" y="1512500"/>
            <a:chExt cx="131625" cy="197100"/>
          </a:xfrm>
        </p:grpSpPr>
        <p:sp>
          <p:nvSpPr>
            <p:cNvPr id="118" name="Google Shape;118;p2"/>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 name="Google Shape;122;p2"/>
          <p:cNvGrpSpPr/>
          <p:nvPr/>
        </p:nvGrpSpPr>
        <p:grpSpPr>
          <a:xfrm>
            <a:off x="9002112" y="6118562"/>
            <a:ext cx="296133" cy="331191"/>
            <a:chOff x="4791500" y="4541438"/>
            <a:chExt cx="163225" cy="182575"/>
          </a:xfrm>
        </p:grpSpPr>
        <p:sp>
          <p:nvSpPr>
            <p:cNvPr id="123" name="Google Shape;123;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2"/>
          <p:cNvGrpSpPr/>
          <p:nvPr/>
        </p:nvGrpSpPr>
        <p:grpSpPr>
          <a:xfrm>
            <a:off x="9041539" y="483480"/>
            <a:ext cx="256688" cy="303621"/>
            <a:chOff x="1824250" y="1008625"/>
            <a:chExt cx="144250" cy="170625"/>
          </a:xfrm>
        </p:grpSpPr>
        <p:sp>
          <p:nvSpPr>
            <p:cNvPr id="126" name="Google Shape;126;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 name="Google Shape;128;p2"/>
          <p:cNvGrpSpPr/>
          <p:nvPr/>
        </p:nvGrpSpPr>
        <p:grpSpPr>
          <a:xfrm>
            <a:off x="657348" y="1579811"/>
            <a:ext cx="296133" cy="331191"/>
            <a:chOff x="4791500" y="4541438"/>
            <a:chExt cx="163225" cy="182575"/>
          </a:xfrm>
        </p:grpSpPr>
        <p:sp>
          <p:nvSpPr>
            <p:cNvPr id="129" name="Google Shape;129;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 name="Google Shape;131;p2"/>
          <p:cNvGrpSpPr/>
          <p:nvPr/>
        </p:nvGrpSpPr>
        <p:grpSpPr>
          <a:xfrm>
            <a:off x="11495889" y="5393280"/>
            <a:ext cx="256688" cy="303621"/>
            <a:chOff x="1824250" y="1008625"/>
            <a:chExt cx="144250" cy="170625"/>
          </a:xfrm>
        </p:grpSpPr>
        <p:sp>
          <p:nvSpPr>
            <p:cNvPr id="132" name="Google Shape;132;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 name="Google Shape;134;p2"/>
          <p:cNvGrpSpPr/>
          <p:nvPr/>
        </p:nvGrpSpPr>
        <p:grpSpPr>
          <a:xfrm rot="-564885">
            <a:off x="2891809" y="249644"/>
            <a:ext cx="205025" cy="307120"/>
            <a:chOff x="1459800" y="1512500"/>
            <a:chExt cx="131625" cy="197100"/>
          </a:xfrm>
        </p:grpSpPr>
        <p:sp>
          <p:nvSpPr>
            <p:cNvPr id="135" name="Google Shape;135;p2"/>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 name="Google Shape;139;p2"/>
          <p:cNvGrpSpPr/>
          <p:nvPr/>
        </p:nvGrpSpPr>
        <p:grpSpPr>
          <a:xfrm>
            <a:off x="10088099" y="907424"/>
            <a:ext cx="418640" cy="468195"/>
            <a:chOff x="4791500" y="4541438"/>
            <a:chExt cx="163225" cy="182575"/>
          </a:xfrm>
        </p:grpSpPr>
        <p:sp>
          <p:nvSpPr>
            <p:cNvPr id="140" name="Google Shape;140;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 name="Google Shape;142;p2"/>
          <p:cNvGrpSpPr/>
          <p:nvPr/>
        </p:nvGrpSpPr>
        <p:grpSpPr>
          <a:xfrm>
            <a:off x="2858243" y="5971878"/>
            <a:ext cx="272132" cy="321889"/>
            <a:chOff x="1824250" y="1008625"/>
            <a:chExt cx="144250" cy="170625"/>
          </a:xfrm>
        </p:grpSpPr>
        <p:sp>
          <p:nvSpPr>
            <p:cNvPr id="143" name="Google Shape;143;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 name="Google Shape;145;p2"/>
          <p:cNvGrpSpPr/>
          <p:nvPr/>
        </p:nvGrpSpPr>
        <p:grpSpPr>
          <a:xfrm rot="-5110898">
            <a:off x="7953015" y="602943"/>
            <a:ext cx="682215" cy="566900"/>
            <a:chOff x="3478568" y="540468"/>
            <a:chExt cx="511644" cy="425160"/>
          </a:xfrm>
        </p:grpSpPr>
        <p:sp>
          <p:nvSpPr>
            <p:cNvPr id="146" name="Google Shape;146;p2"/>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 name="Google Shape;161;p2"/>
          <p:cNvGrpSpPr/>
          <p:nvPr/>
        </p:nvGrpSpPr>
        <p:grpSpPr>
          <a:xfrm>
            <a:off x="466583" y="250131"/>
            <a:ext cx="973796" cy="926404"/>
            <a:chOff x="435062" y="187598"/>
            <a:chExt cx="730347" cy="694803"/>
          </a:xfrm>
        </p:grpSpPr>
        <p:sp>
          <p:nvSpPr>
            <p:cNvPr id="162" name="Google Shape;162;p2"/>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 name="Google Shape;189;p2"/>
          <p:cNvGrpSpPr/>
          <p:nvPr/>
        </p:nvGrpSpPr>
        <p:grpSpPr>
          <a:xfrm rot="3257869">
            <a:off x="10772803" y="2158501"/>
            <a:ext cx="682224" cy="566907"/>
            <a:chOff x="3478568" y="540468"/>
            <a:chExt cx="511644" cy="425160"/>
          </a:xfrm>
        </p:grpSpPr>
        <p:sp>
          <p:nvSpPr>
            <p:cNvPr id="190" name="Google Shape;190;p2"/>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 name="Google Shape;205;p2"/>
          <p:cNvGrpSpPr/>
          <p:nvPr/>
        </p:nvGrpSpPr>
        <p:grpSpPr>
          <a:xfrm rot="-5130198">
            <a:off x="1342040" y="5810433"/>
            <a:ext cx="973775" cy="926383"/>
            <a:chOff x="435062" y="187598"/>
            <a:chExt cx="730347" cy="694803"/>
          </a:xfrm>
        </p:grpSpPr>
        <p:sp>
          <p:nvSpPr>
            <p:cNvPr id="206" name="Google Shape;206;p2"/>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4630820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33"/>
        <p:cNvGrpSpPr/>
        <p:nvPr/>
      </p:nvGrpSpPr>
      <p:grpSpPr>
        <a:xfrm>
          <a:off x="0" y="0"/>
          <a:ext cx="0" cy="0"/>
          <a:chOff x="0" y="0"/>
          <a:chExt cx="0" cy="0"/>
        </a:xfrm>
      </p:grpSpPr>
      <p:grpSp>
        <p:nvGrpSpPr>
          <p:cNvPr id="234" name="Google Shape;234;p3"/>
          <p:cNvGrpSpPr/>
          <p:nvPr/>
        </p:nvGrpSpPr>
        <p:grpSpPr>
          <a:xfrm>
            <a:off x="-66100" y="6033"/>
            <a:ext cx="12338000" cy="6852000"/>
            <a:chOff x="-49575" y="4525"/>
            <a:chExt cx="9253500" cy="5139000"/>
          </a:xfrm>
        </p:grpSpPr>
        <p:grpSp>
          <p:nvGrpSpPr>
            <p:cNvPr id="235" name="Google Shape;235;p3"/>
            <p:cNvGrpSpPr/>
            <p:nvPr/>
          </p:nvGrpSpPr>
          <p:grpSpPr>
            <a:xfrm>
              <a:off x="-49575" y="4525"/>
              <a:ext cx="9253500" cy="5139000"/>
              <a:chOff x="-49575" y="4525"/>
              <a:chExt cx="9253500" cy="5139000"/>
            </a:xfrm>
          </p:grpSpPr>
          <p:cxnSp>
            <p:nvCxnSpPr>
              <p:cNvPr id="236" name="Google Shape;236;p3"/>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7" name="Google Shape;237;p3"/>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8" name="Google Shape;238;p3"/>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9" name="Google Shape;239;p3"/>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0" name="Google Shape;240;p3"/>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1" name="Google Shape;241;p3"/>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2" name="Google Shape;242;p3"/>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3" name="Google Shape;243;p3"/>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4" name="Google Shape;244;p3"/>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5" name="Google Shape;245;p3"/>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6" name="Google Shape;246;p3"/>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7" name="Google Shape;247;p3"/>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8" name="Google Shape;248;p3"/>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9" name="Google Shape;249;p3"/>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0" name="Google Shape;250;p3"/>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1" name="Google Shape;251;p3"/>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2" name="Google Shape;252;p3"/>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3" name="Google Shape;253;p3"/>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4" name="Google Shape;254;p3"/>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5" name="Google Shape;255;p3"/>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6" name="Google Shape;256;p3"/>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7" name="Google Shape;257;p3"/>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8" name="Google Shape;258;p3"/>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9" name="Google Shape;259;p3"/>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0" name="Google Shape;260;p3"/>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1" name="Google Shape;261;p3"/>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2" name="Google Shape;262;p3"/>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3" name="Google Shape;263;p3"/>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4" name="Google Shape;264;p3"/>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5" name="Google Shape;265;p3"/>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6" name="Google Shape;266;p3"/>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7" name="Google Shape;267;p3"/>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8" name="Google Shape;268;p3"/>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9" name="Google Shape;269;p3"/>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0" name="Google Shape;270;p3"/>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1" name="Google Shape;271;p3"/>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2" name="Google Shape;272;p3"/>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3" name="Google Shape;273;p3"/>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4" name="Google Shape;274;p3"/>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5" name="Google Shape;275;p3"/>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6" name="Google Shape;276;p3"/>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7" name="Google Shape;277;p3"/>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8" name="Google Shape;278;p3"/>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9" name="Google Shape;279;p3"/>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0" name="Google Shape;280;p3"/>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1" name="Google Shape;281;p3"/>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2" name="Google Shape;282;p3"/>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3" name="Google Shape;283;p3"/>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4" name="Google Shape;284;p3"/>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5" name="Google Shape;285;p3"/>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6" name="Google Shape;286;p3"/>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7" name="Google Shape;287;p3"/>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8" name="Google Shape;288;p3"/>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9" name="Google Shape;289;p3"/>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0" name="Google Shape;290;p3"/>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1" name="Google Shape;291;p3"/>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2" name="Google Shape;292;p3"/>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3" name="Google Shape;293;p3"/>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4" name="Google Shape;294;p3"/>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5" name="Google Shape;295;p3"/>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6" name="Google Shape;296;p3"/>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7" name="Google Shape;297;p3"/>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8" name="Google Shape;298;p3"/>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9" name="Google Shape;299;p3"/>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0" name="Google Shape;300;p3"/>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1" name="Google Shape;301;p3"/>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2" name="Google Shape;302;p3"/>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3" name="Google Shape;303;p3"/>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4" name="Google Shape;304;p3"/>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5" name="Google Shape;305;p3"/>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6" name="Google Shape;306;p3"/>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7" name="Google Shape;307;p3"/>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8" name="Google Shape;308;p3"/>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9" name="Google Shape;309;p3"/>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0" name="Google Shape;310;p3"/>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1" name="Google Shape;311;p3"/>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2" name="Google Shape;312;p3"/>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3" name="Google Shape;313;p3"/>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4" name="Google Shape;314;p3"/>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5" name="Google Shape;315;p3"/>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6" name="Google Shape;316;p3"/>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7" name="Google Shape;317;p3"/>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8" name="Google Shape;318;p3"/>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9" name="Google Shape;319;p3"/>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320" name="Google Shape;320;p3"/>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1" name="Google Shape;321;p3"/>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2" name="Google Shape;322;p3"/>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3" name="Google Shape;323;p3"/>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4" name="Google Shape;324;p3"/>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325" name="Google Shape;325;p3"/>
          <p:cNvGrpSpPr/>
          <p:nvPr/>
        </p:nvGrpSpPr>
        <p:grpSpPr>
          <a:xfrm flipH="1">
            <a:off x="599756" y="518635"/>
            <a:ext cx="10926269" cy="4608716"/>
            <a:chOff x="449815" y="388975"/>
            <a:chExt cx="8194702" cy="3456537"/>
          </a:xfrm>
        </p:grpSpPr>
        <p:sp>
          <p:nvSpPr>
            <p:cNvPr id="326" name="Google Shape;326;p3"/>
            <p:cNvSpPr/>
            <p:nvPr/>
          </p:nvSpPr>
          <p:spPr>
            <a:xfrm rot="10800000">
              <a:off x="853970" y="642557"/>
              <a:ext cx="7436055" cy="2879268"/>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rot="-630953">
              <a:off x="7628857" y="442091"/>
              <a:ext cx="641067" cy="641067"/>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rot="-635415">
              <a:off x="8290482" y="1071402"/>
              <a:ext cx="215470" cy="21547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rot="-631667">
              <a:off x="8532497" y="638241"/>
              <a:ext cx="103441" cy="103441"/>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rot="10169047">
              <a:off x="824409" y="3151328"/>
              <a:ext cx="641067" cy="641067"/>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rot="10164585">
              <a:off x="588380" y="2947615"/>
              <a:ext cx="215470" cy="21547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rot="10168333">
              <a:off x="458395" y="3492805"/>
              <a:ext cx="103441" cy="103441"/>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3" name="Google Shape;333;p3"/>
          <p:cNvSpPr txBox="1">
            <a:spLocks noGrp="1"/>
          </p:cNvSpPr>
          <p:nvPr>
            <p:ph type="title"/>
          </p:nvPr>
        </p:nvSpPr>
        <p:spPr>
          <a:xfrm>
            <a:off x="2036700" y="2985333"/>
            <a:ext cx="811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34" name="Google Shape;334;p3"/>
          <p:cNvSpPr txBox="1">
            <a:spLocks noGrp="1"/>
          </p:cNvSpPr>
          <p:nvPr>
            <p:ph type="title" idx="2" hasCustomPrompt="1"/>
          </p:nvPr>
        </p:nvSpPr>
        <p:spPr>
          <a:xfrm>
            <a:off x="3995400" y="1783767"/>
            <a:ext cx="4201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666">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35" name="Google Shape;335;p3"/>
          <p:cNvSpPr txBox="1">
            <a:spLocks noGrp="1"/>
          </p:cNvSpPr>
          <p:nvPr>
            <p:ph type="subTitle" idx="1"/>
          </p:nvPr>
        </p:nvSpPr>
        <p:spPr>
          <a:xfrm>
            <a:off x="3189233" y="5153900"/>
            <a:ext cx="5813600" cy="56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36" name="Google Shape;336;p3"/>
          <p:cNvGrpSpPr/>
          <p:nvPr/>
        </p:nvGrpSpPr>
        <p:grpSpPr>
          <a:xfrm rot="-564852">
            <a:off x="981307" y="3002584"/>
            <a:ext cx="240444" cy="360157"/>
            <a:chOff x="1459800" y="1512500"/>
            <a:chExt cx="131625" cy="197100"/>
          </a:xfrm>
        </p:grpSpPr>
        <p:sp>
          <p:nvSpPr>
            <p:cNvPr id="337" name="Google Shape;337;p3"/>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 name="Google Shape;341;p3"/>
          <p:cNvGrpSpPr/>
          <p:nvPr/>
        </p:nvGrpSpPr>
        <p:grpSpPr>
          <a:xfrm>
            <a:off x="10840848" y="3136029"/>
            <a:ext cx="296133" cy="331191"/>
            <a:chOff x="4791500" y="4541438"/>
            <a:chExt cx="163225" cy="182575"/>
          </a:xfrm>
        </p:grpSpPr>
        <p:sp>
          <p:nvSpPr>
            <p:cNvPr id="342" name="Google Shape;342;p3"/>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4" name="Google Shape;344;p3"/>
          <p:cNvGrpSpPr/>
          <p:nvPr/>
        </p:nvGrpSpPr>
        <p:grpSpPr>
          <a:xfrm>
            <a:off x="2160923" y="4075780"/>
            <a:ext cx="256688" cy="303621"/>
            <a:chOff x="1824250" y="1008625"/>
            <a:chExt cx="144250" cy="170625"/>
          </a:xfrm>
        </p:grpSpPr>
        <p:sp>
          <p:nvSpPr>
            <p:cNvPr id="345" name="Google Shape;345;p3"/>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 name="Google Shape;347;p3"/>
          <p:cNvGrpSpPr/>
          <p:nvPr/>
        </p:nvGrpSpPr>
        <p:grpSpPr>
          <a:xfrm rot="-7762275">
            <a:off x="8431197" y="336305"/>
            <a:ext cx="1252552" cy="2191955"/>
            <a:chOff x="7354581" y="3323800"/>
            <a:chExt cx="939478" cy="1644077"/>
          </a:xfrm>
        </p:grpSpPr>
        <p:sp>
          <p:nvSpPr>
            <p:cNvPr id="348" name="Google Shape;348;p3"/>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3"/>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3"/>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3"/>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3"/>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3"/>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 name="Google Shape;396;p3"/>
          <p:cNvGrpSpPr/>
          <p:nvPr/>
        </p:nvGrpSpPr>
        <p:grpSpPr>
          <a:xfrm rot="-3257869" flipH="1">
            <a:off x="760420" y="3944117"/>
            <a:ext cx="682224" cy="566907"/>
            <a:chOff x="3478568" y="540468"/>
            <a:chExt cx="511644" cy="425160"/>
          </a:xfrm>
        </p:grpSpPr>
        <p:sp>
          <p:nvSpPr>
            <p:cNvPr id="397" name="Google Shape;397;p3"/>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3"/>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3"/>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3"/>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3"/>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3"/>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3"/>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3"/>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2" name="Google Shape;412;p3"/>
          <p:cNvGrpSpPr/>
          <p:nvPr/>
        </p:nvGrpSpPr>
        <p:grpSpPr>
          <a:xfrm rot="-5130198">
            <a:off x="1304307" y="4813066"/>
            <a:ext cx="973775" cy="926383"/>
            <a:chOff x="435062" y="187598"/>
            <a:chExt cx="730347" cy="694803"/>
          </a:xfrm>
        </p:grpSpPr>
        <p:sp>
          <p:nvSpPr>
            <p:cNvPr id="413" name="Google Shape;413;p3"/>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3"/>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3"/>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3"/>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3"/>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3"/>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3"/>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3"/>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3"/>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3"/>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3"/>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3"/>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3"/>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3"/>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3"/>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 name="Google Shape;440;p3"/>
          <p:cNvGrpSpPr/>
          <p:nvPr/>
        </p:nvGrpSpPr>
        <p:grpSpPr>
          <a:xfrm>
            <a:off x="5310289" y="713344"/>
            <a:ext cx="256688" cy="303621"/>
            <a:chOff x="1824250" y="1008625"/>
            <a:chExt cx="144250" cy="170625"/>
          </a:xfrm>
        </p:grpSpPr>
        <p:sp>
          <p:nvSpPr>
            <p:cNvPr id="441" name="Google Shape;441;p3"/>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3"/>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 name="Google Shape;443;p3"/>
          <p:cNvGrpSpPr/>
          <p:nvPr/>
        </p:nvGrpSpPr>
        <p:grpSpPr>
          <a:xfrm rot="1156882">
            <a:off x="10589831" y="4935522"/>
            <a:ext cx="240444" cy="360156"/>
            <a:chOff x="1459800" y="1512500"/>
            <a:chExt cx="131625" cy="197100"/>
          </a:xfrm>
        </p:grpSpPr>
        <p:sp>
          <p:nvSpPr>
            <p:cNvPr id="444" name="Google Shape;444;p3"/>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3"/>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3"/>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3"/>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2941416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64"/>
        <p:cNvGrpSpPr/>
        <p:nvPr/>
      </p:nvGrpSpPr>
      <p:grpSpPr>
        <a:xfrm>
          <a:off x="0" y="0"/>
          <a:ext cx="0" cy="0"/>
          <a:chOff x="0" y="0"/>
          <a:chExt cx="0" cy="0"/>
        </a:xfrm>
      </p:grpSpPr>
      <p:grpSp>
        <p:nvGrpSpPr>
          <p:cNvPr id="1765" name="Google Shape;1765;p14"/>
          <p:cNvGrpSpPr/>
          <p:nvPr/>
        </p:nvGrpSpPr>
        <p:grpSpPr>
          <a:xfrm>
            <a:off x="-66100" y="6033"/>
            <a:ext cx="12338000" cy="6852000"/>
            <a:chOff x="-49575" y="4525"/>
            <a:chExt cx="9253500" cy="5139000"/>
          </a:xfrm>
        </p:grpSpPr>
        <p:grpSp>
          <p:nvGrpSpPr>
            <p:cNvPr id="1766" name="Google Shape;1766;p14"/>
            <p:cNvGrpSpPr/>
            <p:nvPr/>
          </p:nvGrpSpPr>
          <p:grpSpPr>
            <a:xfrm>
              <a:off x="-49575" y="4525"/>
              <a:ext cx="9253500" cy="5139000"/>
              <a:chOff x="-49575" y="4525"/>
              <a:chExt cx="9253500" cy="5139000"/>
            </a:xfrm>
          </p:grpSpPr>
          <p:cxnSp>
            <p:nvCxnSpPr>
              <p:cNvPr id="1767" name="Google Shape;1767;p14"/>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68" name="Google Shape;1768;p14"/>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69" name="Google Shape;1769;p14"/>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0" name="Google Shape;1770;p14"/>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1" name="Google Shape;1771;p14"/>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2" name="Google Shape;1772;p14"/>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3" name="Google Shape;1773;p14"/>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4" name="Google Shape;1774;p14"/>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5" name="Google Shape;1775;p14"/>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6" name="Google Shape;1776;p14"/>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7" name="Google Shape;1777;p14"/>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8" name="Google Shape;1778;p14"/>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9" name="Google Shape;1779;p14"/>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0" name="Google Shape;1780;p14"/>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1" name="Google Shape;1781;p14"/>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2" name="Google Shape;1782;p14"/>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3" name="Google Shape;1783;p14"/>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4" name="Google Shape;1784;p14"/>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5" name="Google Shape;1785;p14"/>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6" name="Google Shape;1786;p14"/>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7" name="Google Shape;1787;p14"/>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8" name="Google Shape;1788;p14"/>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9" name="Google Shape;1789;p14"/>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0" name="Google Shape;1790;p14"/>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1" name="Google Shape;1791;p14"/>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2" name="Google Shape;1792;p14"/>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3" name="Google Shape;1793;p14"/>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4" name="Google Shape;1794;p14"/>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5" name="Google Shape;1795;p14"/>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6" name="Google Shape;1796;p14"/>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7" name="Google Shape;1797;p14"/>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8" name="Google Shape;1798;p14"/>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9" name="Google Shape;1799;p14"/>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0" name="Google Shape;1800;p14"/>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1" name="Google Shape;1801;p14"/>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2" name="Google Shape;1802;p14"/>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3" name="Google Shape;1803;p14"/>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4" name="Google Shape;1804;p14"/>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5" name="Google Shape;1805;p14"/>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6" name="Google Shape;1806;p14"/>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7" name="Google Shape;1807;p14"/>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8" name="Google Shape;1808;p14"/>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9" name="Google Shape;1809;p14"/>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0" name="Google Shape;1810;p14"/>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1" name="Google Shape;1811;p14"/>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2" name="Google Shape;1812;p14"/>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3" name="Google Shape;1813;p14"/>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4" name="Google Shape;1814;p14"/>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5" name="Google Shape;1815;p14"/>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6" name="Google Shape;1816;p14"/>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7" name="Google Shape;1817;p14"/>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8" name="Google Shape;1818;p14"/>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9" name="Google Shape;1819;p14"/>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0" name="Google Shape;1820;p14"/>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1" name="Google Shape;1821;p14"/>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2" name="Google Shape;1822;p14"/>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3" name="Google Shape;1823;p14"/>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4" name="Google Shape;1824;p14"/>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5" name="Google Shape;1825;p14"/>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6" name="Google Shape;1826;p14"/>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7" name="Google Shape;1827;p14"/>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8" name="Google Shape;1828;p14"/>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9" name="Google Shape;1829;p14"/>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0" name="Google Shape;1830;p14"/>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1" name="Google Shape;1831;p14"/>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2" name="Google Shape;1832;p14"/>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3" name="Google Shape;1833;p14"/>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4" name="Google Shape;1834;p14"/>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5" name="Google Shape;1835;p14"/>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6" name="Google Shape;1836;p14"/>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7" name="Google Shape;1837;p14"/>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8" name="Google Shape;1838;p14"/>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9" name="Google Shape;1839;p14"/>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0" name="Google Shape;1840;p14"/>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1" name="Google Shape;1841;p14"/>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2" name="Google Shape;1842;p14"/>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3" name="Google Shape;1843;p14"/>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4" name="Google Shape;1844;p14"/>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5" name="Google Shape;1845;p14"/>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6" name="Google Shape;1846;p14"/>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7" name="Google Shape;1847;p14"/>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8" name="Google Shape;1848;p14"/>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9" name="Google Shape;1849;p14"/>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0" name="Google Shape;1850;p14"/>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1851" name="Google Shape;1851;p14"/>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2" name="Google Shape;1852;p14"/>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3" name="Google Shape;1853;p14"/>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4" name="Google Shape;1854;p14"/>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5" name="Google Shape;1855;p14"/>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sp>
        <p:nvSpPr>
          <p:cNvPr id="1857" name="Google Shape;1857;p14"/>
          <p:cNvSpPr/>
          <p:nvPr/>
        </p:nvSpPr>
        <p:spPr>
          <a:xfrm rot="10800000">
            <a:off x="6272278" y="413635"/>
            <a:ext cx="5326204" cy="428213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8" name="Google Shape;1858;p14"/>
          <p:cNvSpPr/>
          <p:nvPr/>
        </p:nvSpPr>
        <p:spPr>
          <a:xfrm rot="10800000" flipH="1">
            <a:off x="2179297" y="621645"/>
            <a:ext cx="2896099" cy="2343531"/>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9" name="Google Shape;1859;p14"/>
          <p:cNvSpPr/>
          <p:nvPr/>
        </p:nvSpPr>
        <p:spPr>
          <a:xfrm rot="630953" flipH="1">
            <a:off x="1099215" y="589455"/>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0" name="Google Shape;1860;p14"/>
          <p:cNvSpPr/>
          <p:nvPr/>
        </p:nvSpPr>
        <p:spPr>
          <a:xfrm rot="635415" flipH="1">
            <a:off x="7845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1" name="Google Shape;1861;p14"/>
          <p:cNvSpPr/>
          <p:nvPr/>
        </p:nvSpPr>
        <p:spPr>
          <a:xfrm rot="631667" flipH="1">
            <a:off x="6111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2" name="Google Shape;1862;p14"/>
          <p:cNvSpPr/>
          <p:nvPr/>
        </p:nvSpPr>
        <p:spPr>
          <a:xfrm rot="-10164585" flipH="1">
            <a:off x="11053976" y="3930155"/>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3" name="Google Shape;1863;p14"/>
          <p:cNvSpPr/>
          <p:nvPr/>
        </p:nvSpPr>
        <p:spPr>
          <a:xfrm rot="-10168333" flipH="1">
            <a:off x="11376666" y="4657077"/>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4" name="Google Shape;1864;p14"/>
          <p:cNvSpPr txBox="1">
            <a:spLocks noGrp="1"/>
          </p:cNvSpPr>
          <p:nvPr>
            <p:ph type="title"/>
          </p:nvPr>
        </p:nvSpPr>
        <p:spPr>
          <a:xfrm>
            <a:off x="7119967" y="2324567"/>
            <a:ext cx="3606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865" name="Google Shape;1865;p14"/>
          <p:cNvSpPr txBox="1">
            <a:spLocks noGrp="1"/>
          </p:cNvSpPr>
          <p:nvPr>
            <p:ph type="title" idx="2" hasCustomPrompt="1"/>
          </p:nvPr>
        </p:nvSpPr>
        <p:spPr>
          <a:xfrm>
            <a:off x="2001033" y="2324567"/>
            <a:ext cx="2698400" cy="1122400"/>
          </a:xfrm>
          <a:prstGeom prst="rect">
            <a:avLst/>
          </a:prstGeom>
        </p:spPr>
        <p:txBody>
          <a:bodyPr spcFirstLastPara="1" wrap="square" lIns="91425" tIns="0" rIns="91425" bIns="182875" anchor="ctr" anchorCtr="0">
            <a:noAutofit/>
          </a:bodyPr>
          <a:lstStyle>
            <a:lvl1pPr lvl="0" algn="ctr" rtl="0">
              <a:spcBef>
                <a:spcPts val="0"/>
              </a:spcBef>
              <a:spcAft>
                <a:spcPts val="0"/>
              </a:spcAft>
              <a:buSzPts val="6000"/>
              <a:buNone/>
              <a:defRPr sz="12666">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66" name="Google Shape;1866;p14"/>
          <p:cNvSpPr txBox="1">
            <a:spLocks noGrp="1"/>
          </p:cNvSpPr>
          <p:nvPr>
            <p:ph type="subTitle" idx="1"/>
          </p:nvPr>
        </p:nvSpPr>
        <p:spPr>
          <a:xfrm>
            <a:off x="3189233" y="5153900"/>
            <a:ext cx="5813600" cy="56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67" name="Google Shape;1867;p14"/>
          <p:cNvGrpSpPr/>
          <p:nvPr/>
        </p:nvGrpSpPr>
        <p:grpSpPr>
          <a:xfrm rot="-564852">
            <a:off x="590367" y="826296"/>
            <a:ext cx="240444" cy="360157"/>
            <a:chOff x="1459800" y="1512500"/>
            <a:chExt cx="131625" cy="197100"/>
          </a:xfrm>
        </p:grpSpPr>
        <p:sp>
          <p:nvSpPr>
            <p:cNvPr id="1868" name="Google Shape;1868;p14"/>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4"/>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14"/>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14"/>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2" name="Google Shape;1872;p14"/>
          <p:cNvGrpSpPr/>
          <p:nvPr/>
        </p:nvGrpSpPr>
        <p:grpSpPr>
          <a:xfrm>
            <a:off x="10840848" y="3136029"/>
            <a:ext cx="296133" cy="331191"/>
            <a:chOff x="4791500" y="4541438"/>
            <a:chExt cx="163225" cy="182575"/>
          </a:xfrm>
        </p:grpSpPr>
        <p:sp>
          <p:nvSpPr>
            <p:cNvPr id="1873" name="Google Shape;1873;p14"/>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14"/>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5" name="Google Shape;1875;p14"/>
          <p:cNvGrpSpPr/>
          <p:nvPr/>
        </p:nvGrpSpPr>
        <p:grpSpPr>
          <a:xfrm>
            <a:off x="2160923" y="4075780"/>
            <a:ext cx="256688" cy="303621"/>
            <a:chOff x="1824250" y="1008625"/>
            <a:chExt cx="144250" cy="170625"/>
          </a:xfrm>
        </p:grpSpPr>
        <p:sp>
          <p:nvSpPr>
            <p:cNvPr id="1876" name="Google Shape;1876;p14"/>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14"/>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8" name="Google Shape;1878;p14"/>
          <p:cNvGrpSpPr/>
          <p:nvPr/>
        </p:nvGrpSpPr>
        <p:grpSpPr>
          <a:xfrm rot="7762257" flipH="1">
            <a:off x="5506135" y="156016"/>
            <a:ext cx="959908" cy="1679829"/>
            <a:chOff x="7354581" y="3323800"/>
            <a:chExt cx="939478" cy="1644077"/>
          </a:xfrm>
        </p:grpSpPr>
        <p:sp>
          <p:nvSpPr>
            <p:cNvPr id="1879" name="Google Shape;1879;p14"/>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14"/>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14"/>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14"/>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14"/>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4"/>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4"/>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4"/>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4"/>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4"/>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4"/>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4"/>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4"/>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4"/>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4"/>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4"/>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4"/>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4"/>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4"/>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4"/>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14"/>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14"/>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4"/>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4"/>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4"/>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4"/>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4"/>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4"/>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4"/>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14"/>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14"/>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14"/>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14"/>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14"/>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4"/>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14"/>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14"/>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14"/>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4"/>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4"/>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14"/>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14"/>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14"/>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14"/>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14"/>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14"/>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14"/>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14"/>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7" name="Google Shape;1927;p14"/>
          <p:cNvGrpSpPr/>
          <p:nvPr/>
        </p:nvGrpSpPr>
        <p:grpSpPr>
          <a:xfrm rot="-3257869" flipH="1">
            <a:off x="369481" y="1780893"/>
            <a:ext cx="682224" cy="566907"/>
            <a:chOff x="3478568" y="540468"/>
            <a:chExt cx="511644" cy="425160"/>
          </a:xfrm>
        </p:grpSpPr>
        <p:sp>
          <p:nvSpPr>
            <p:cNvPr id="1928" name="Google Shape;1928;p14"/>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14"/>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14"/>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14"/>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4"/>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14"/>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14"/>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14"/>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14"/>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14"/>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14"/>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14"/>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4"/>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14"/>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14"/>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3" name="Google Shape;1943;p14"/>
          <p:cNvGrpSpPr/>
          <p:nvPr/>
        </p:nvGrpSpPr>
        <p:grpSpPr>
          <a:xfrm rot="-5130198">
            <a:off x="913369" y="2636777"/>
            <a:ext cx="973775" cy="926383"/>
            <a:chOff x="435062" y="187598"/>
            <a:chExt cx="730347" cy="694803"/>
          </a:xfrm>
        </p:grpSpPr>
        <p:sp>
          <p:nvSpPr>
            <p:cNvPr id="1944" name="Google Shape;1944;p14"/>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4"/>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4"/>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4"/>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4"/>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4"/>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4"/>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4"/>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4"/>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4"/>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4"/>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4"/>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4"/>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4"/>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4"/>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4"/>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14"/>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14"/>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14"/>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14"/>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14"/>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14"/>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14"/>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14"/>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14"/>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14"/>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14"/>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1" name="Google Shape;1971;p14"/>
          <p:cNvGrpSpPr/>
          <p:nvPr/>
        </p:nvGrpSpPr>
        <p:grpSpPr>
          <a:xfrm>
            <a:off x="5310289" y="713344"/>
            <a:ext cx="256688" cy="303621"/>
            <a:chOff x="1824250" y="1008625"/>
            <a:chExt cx="144250" cy="170625"/>
          </a:xfrm>
        </p:grpSpPr>
        <p:sp>
          <p:nvSpPr>
            <p:cNvPr id="1972" name="Google Shape;1972;p14"/>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14"/>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4" name="Google Shape;1974;p14"/>
          <p:cNvGrpSpPr/>
          <p:nvPr/>
        </p:nvGrpSpPr>
        <p:grpSpPr>
          <a:xfrm rot="1156882">
            <a:off x="10589831" y="4935522"/>
            <a:ext cx="240444" cy="360156"/>
            <a:chOff x="1459800" y="1512500"/>
            <a:chExt cx="131625" cy="197100"/>
          </a:xfrm>
        </p:grpSpPr>
        <p:sp>
          <p:nvSpPr>
            <p:cNvPr id="1975" name="Google Shape;1975;p14"/>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14"/>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14"/>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14"/>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9" name="Google Shape;1979;p14"/>
          <p:cNvSpPr/>
          <p:nvPr/>
        </p:nvSpPr>
        <p:spPr>
          <a:xfrm rot="-10164585" flipH="1">
            <a:off x="4119544" y="483038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0" name="Google Shape;1980;p14"/>
          <p:cNvSpPr/>
          <p:nvPr/>
        </p:nvSpPr>
        <p:spPr>
          <a:xfrm rot="-630953">
            <a:off x="10225907" y="3980355"/>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1" name="Google Shape;1981;p14"/>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2" name="Google Shape;1982;p14"/>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3" name="Google Shape;1983;p14"/>
          <p:cNvSpPr/>
          <p:nvPr/>
        </p:nvSpPr>
        <p:spPr>
          <a:xfrm rot="10169047">
            <a:off x="6104243" y="2001307"/>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455536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4129"/>
        <p:cNvGrpSpPr/>
        <p:nvPr/>
      </p:nvGrpSpPr>
      <p:grpSpPr>
        <a:xfrm>
          <a:off x="0" y="0"/>
          <a:ext cx="0" cy="0"/>
          <a:chOff x="0" y="0"/>
          <a:chExt cx="0" cy="0"/>
        </a:xfrm>
      </p:grpSpPr>
      <p:grpSp>
        <p:nvGrpSpPr>
          <p:cNvPr id="4130" name="Google Shape;4130;p28"/>
          <p:cNvGrpSpPr/>
          <p:nvPr/>
        </p:nvGrpSpPr>
        <p:grpSpPr>
          <a:xfrm>
            <a:off x="-66100" y="6033"/>
            <a:ext cx="12338000" cy="6852000"/>
            <a:chOff x="-49575" y="4525"/>
            <a:chExt cx="9253500" cy="5139000"/>
          </a:xfrm>
        </p:grpSpPr>
        <p:grpSp>
          <p:nvGrpSpPr>
            <p:cNvPr id="4131" name="Google Shape;4131;p28"/>
            <p:cNvGrpSpPr/>
            <p:nvPr/>
          </p:nvGrpSpPr>
          <p:grpSpPr>
            <a:xfrm>
              <a:off x="-49575" y="4525"/>
              <a:ext cx="9253500" cy="5139000"/>
              <a:chOff x="-49575" y="4525"/>
              <a:chExt cx="9253500" cy="5139000"/>
            </a:xfrm>
          </p:grpSpPr>
          <p:cxnSp>
            <p:nvCxnSpPr>
              <p:cNvPr id="4132" name="Google Shape;4132;p28"/>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3" name="Google Shape;4133;p28"/>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4" name="Google Shape;4134;p28"/>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5" name="Google Shape;4135;p28"/>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6" name="Google Shape;4136;p28"/>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7" name="Google Shape;4137;p28"/>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8" name="Google Shape;4138;p28"/>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9" name="Google Shape;4139;p28"/>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0" name="Google Shape;4140;p28"/>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1" name="Google Shape;4141;p28"/>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2" name="Google Shape;4142;p28"/>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3" name="Google Shape;4143;p28"/>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4" name="Google Shape;4144;p28"/>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5" name="Google Shape;4145;p28"/>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6" name="Google Shape;4146;p28"/>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7" name="Google Shape;4147;p28"/>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8" name="Google Shape;4148;p28"/>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9" name="Google Shape;4149;p28"/>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0" name="Google Shape;4150;p28"/>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1" name="Google Shape;4151;p28"/>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2" name="Google Shape;4152;p28"/>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3" name="Google Shape;4153;p28"/>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4" name="Google Shape;4154;p28"/>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5" name="Google Shape;4155;p28"/>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6" name="Google Shape;4156;p28"/>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7" name="Google Shape;4157;p28"/>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8" name="Google Shape;4158;p28"/>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9" name="Google Shape;4159;p28"/>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0" name="Google Shape;4160;p28"/>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1" name="Google Shape;4161;p28"/>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2" name="Google Shape;4162;p28"/>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3" name="Google Shape;4163;p28"/>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4" name="Google Shape;4164;p28"/>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5" name="Google Shape;4165;p28"/>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6" name="Google Shape;4166;p28"/>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7" name="Google Shape;4167;p28"/>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8" name="Google Shape;4168;p28"/>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9" name="Google Shape;4169;p28"/>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0" name="Google Shape;4170;p28"/>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1" name="Google Shape;4171;p28"/>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2" name="Google Shape;4172;p28"/>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3" name="Google Shape;4173;p28"/>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4" name="Google Shape;4174;p28"/>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5" name="Google Shape;4175;p28"/>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6" name="Google Shape;4176;p28"/>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7" name="Google Shape;4177;p28"/>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8" name="Google Shape;4178;p28"/>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9" name="Google Shape;4179;p28"/>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0" name="Google Shape;4180;p28"/>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1" name="Google Shape;4181;p28"/>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2" name="Google Shape;4182;p28"/>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3" name="Google Shape;4183;p28"/>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4" name="Google Shape;4184;p28"/>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5" name="Google Shape;4185;p28"/>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6" name="Google Shape;4186;p28"/>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7" name="Google Shape;4187;p28"/>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8" name="Google Shape;4188;p28"/>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9" name="Google Shape;4189;p28"/>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0" name="Google Shape;4190;p28"/>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1" name="Google Shape;4191;p28"/>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2" name="Google Shape;4192;p28"/>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3" name="Google Shape;4193;p28"/>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4" name="Google Shape;4194;p28"/>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5" name="Google Shape;4195;p28"/>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6" name="Google Shape;4196;p28"/>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7" name="Google Shape;4197;p28"/>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8" name="Google Shape;4198;p28"/>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9" name="Google Shape;4199;p28"/>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0" name="Google Shape;4200;p28"/>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1" name="Google Shape;4201;p28"/>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2" name="Google Shape;4202;p28"/>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3" name="Google Shape;4203;p28"/>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4" name="Google Shape;4204;p28"/>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5" name="Google Shape;4205;p28"/>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6" name="Google Shape;4206;p28"/>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7" name="Google Shape;4207;p28"/>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8" name="Google Shape;4208;p28"/>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9" name="Google Shape;4209;p28"/>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0" name="Google Shape;4210;p28"/>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1" name="Google Shape;4211;p28"/>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2" name="Google Shape;4212;p28"/>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3" name="Google Shape;4213;p28"/>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4" name="Google Shape;4214;p28"/>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5" name="Google Shape;4215;p28"/>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4216" name="Google Shape;4216;p28"/>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7" name="Google Shape;4217;p28"/>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8" name="Google Shape;4218;p28"/>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9" name="Google Shape;4219;p28"/>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20" name="Google Shape;4220;p28"/>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spTree>
    <p:extLst>
      <p:ext uri="{BB962C8B-B14F-4D97-AF65-F5344CB8AC3E}">
        <p14:creationId xmlns:p14="http://schemas.microsoft.com/office/powerpoint/2010/main" val="422510569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221"/>
        <p:cNvGrpSpPr/>
        <p:nvPr/>
      </p:nvGrpSpPr>
      <p:grpSpPr>
        <a:xfrm>
          <a:off x="0" y="0"/>
          <a:ext cx="0" cy="0"/>
          <a:chOff x="0" y="0"/>
          <a:chExt cx="0" cy="0"/>
        </a:xfrm>
      </p:grpSpPr>
      <p:grpSp>
        <p:nvGrpSpPr>
          <p:cNvPr id="4222" name="Google Shape;4222;p29"/>
          <p:cNvGrpSpPr/>
          <p:nvPr/>
        </p:nvGrpSpPr>
        <p:grpSpPr>
          <a:xfrm>
            <a:off x="-66100" y="6033"/>
            <a:ext cx="12338000" cy="6852000"/>
            <a:chOff x="-49575" y="4525"/>
            <a:chExt cx="9253500" cy="5139000"/>
          </a:xfrm>
        </p:grpSpPr>
        <p:grpSp>
          <p:nvGrpSpPr>
            <p:cNvPr id="4223" name="Google Shape;4223;p29"/>
            <p:cNvGrpSpPr/>
            <p:nvPr/>
          </p:nvGrpSpPr>
          <p:grpSpPr>
            <a:xfrm>
              <a:off x="-49575" y="4525"/>
              <a:ext cx="9253500" cy="5139000"/>
              <a:chOff x="-49575" y="4525"/>
              <a:chExt cx="9253500" cy="5139000"/>
            </a:xfrm>
          </p:grpSpPr>
          <p:cxnSp>
            <p:nvCxnSpPr>
              <p:cNvPr id="4224" name="Google Shape;4224;p29"/>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5" name="Google Shape;4225;p29"/>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6" name="Google Shape;4226;p29"/>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7" name="Google Shape;4227;p29"/>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8" name="Google Shape;4228;p29"/>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9" name="Google Shape;4229;p29"/>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0" name="Google Shape;4230;p29"/>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1" name="Google Shape;4231;p29"/>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2" name="Google Shape;4232;p29"/>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3" name="Google Shape;4233;p29"/>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4" name="Google Shape;4234;p29"/>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5" name="Google Shape;4235;p29"/>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6" name="Google Shape;4236;p29"/>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7" name="Google Shape;4237;p29"/>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8" name="Google Shape;4238;p29"/>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9" name="Google Shape;4239;p29"/>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0" name="Google Shape;4240;p29"/>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1" name="Google Shape;4241;p29"/>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2" name="Google Shape;4242;p29"/>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3" name="Google Shape;4243;p29"/>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4" name="Google Shape;4244;p29"/>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5" name="Google Shape;4245;p29"/>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6" name="Google Shape;4246;p29"/>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7" name="Google Shape;4247;p29"/>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8" name="Google Shape;4248;p29"/>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9" name="Google Shape;4249;p29"/>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0" name="Google Shape;4250;p29"/>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1" name="Google Shape;4251;p29"/>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2" name="Google Shape;4252;p29"/>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3" name="Google Shape;4253;p29"/>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4" name="Google Shape;4254;p29"/>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5" name="Google Shape;4255;p29"/>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6" name="Google Shape;4256;p29"/>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7" name="Google Shape;4257;p29"/>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8" name="Google Shape;4258;p29"/>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9" name="Google Shape;4259;p29"/>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0" name="Google Shape;4260;p29"/>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1" name="Google Shape;4261;p29"/>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2" name="Google Shape;4262;p29"/>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3" name="Google Shape;4263;p29"/>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4" name="Google Shape;4264;p29"/>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5" name="Google Shape;4265;p29"/>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6" name="Google Shape;4266;p29"/>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7" name="Google Shape;4267;p29"/>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8" name="Google Shape;4268;p29"/>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9" name="Google Shape;4269;p29"/>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0" name="Google Shape;4270;p29"/>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1" name="Google Shape;4271;p29"/>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2" name="Google Shape;4272;p29"/>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3" name="Google Shape;4273;p29"/>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4" name="Google Shape;4274;p29"/>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5" name="Google Shape;4275;p29"/>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6" name="Google Shape;4276;p29"/>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7" name="Google Shape;4277;p29"/>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8" name="Google Shape;4278;p29"/>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9" name="Google Shape;4279;p29"/>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80" name="Google Shape;4280;p29"/>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81" name="Google Shape;4281;p29"/>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2" name="Google Shape;4282;p29"/>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3" name="Google Shape;4283;p29"/>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4" name="Google Shape;4284;p29"/>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5" name="Google Shape;4285;p29"/>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6" name="Google Shape;4286;p29"/>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7" name="Google Shape;4287;p29"/>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8" name="Google Shape;4288;p29"/>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9" name="Google Shape;4289;p29"/>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0" name="Google Shape;4290;p29"/>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1" name="Google Shape;4291;p29"/>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2" name="Google Shape;4292;p29"/>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3" name="Google Shape;4293;p29"/>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4" name="Google Shape;4294;p29"/>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5" name="Google Shape;4295;p29"/>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6" name="Google Shape;4296;p29"/>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7" name="Google Shape;4297;p29"/>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8" name="Google Shape;4298;p29"/>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9" name="Google Shape;4299;p29"/>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0" name="Google Shape;4300;p29"/>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1" name="Google Shape;4301;p29"/>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2" name="Google Shape;4302;p29"/>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3" name="Google Shape;4303;p29"/>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4" name="Google Shape;4304;p29"/>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5" name="Google Shape;4305;p29"/>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6" name="Google Shape;4306;p29"/>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7" name="Google Shape;4307;p29"/>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4308" name="Google Shape;4308;p29"/>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9" name="Google Shape;4309;p29"/>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0" name="Google Shape;4310;p29"/>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1" name="Google Shape;4311;p29"/>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2" name="Google Shape;4312;p29"/>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4313" name="Google Shape;4313;p29"/>
          <p:cNvGrpSpPr/>
          <p:nvPr/>
        </p:nvGrpSpPr>
        <p:grpSpPr>
          <a:xfrm>
            <a:off x="127529" y="122636"/>
            <a:ext cx="11913547" cy="6577533"/>
            <a:chOff x="95646" y="91975"/>
            <a:chExt cx="8935160" cy="4933150"/>
          </a:xfrm>
        </p:grpSpPr>
        <p:sp>
          <p:nvSpPr>
            <p:cNvPr id="4314" name="Google Shape;4314;p29"/>
            <p:cNvSpPr/>
            <p:nvPr/>
          </p:nvSpPr>
          <p:spPr>
            <a:xfrm>
              <a:off x="172000" y="205075"/>
              <a:ext cx="8788120" cy="466453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29"/>
            <p:cNvSpPr/>
            <p:nvPr/>
          </p:nvSpPr>
          <p:spPr>
            <a:xfrm>
              <a:off x="658538" y="9197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29"/>
            <p:cNvSpPr/>
            <p:nvPr/>
          </p:nvSpPr>
          <p:spPr>
            <a:xfrm>
              <a:off x="95646" y="619875"/>
              <a:ext cx="65100" cy="65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29"/>
            <p:cNvSpPr/>
            <p:nvPr/>
          </p:nvSpPr>
          <p:spPr>
            <a:xfrm>
              <a:off x="8924746" y="4543400"/>
              <a:ext cx="65100" cy="65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29"/>
            <p:cNvSpPr/>
            <p:nvPr/>
          </p:nvSpPr>
          <p:spPr>
            <a:xfrm>
              <a:off x="8315788" y="491202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29"/>
            <p:cNvSpPr/>
            <p:nvPr/>
          </p:nvSpPr>
          <p:spPr>
            <a:xfrm>
              <a:off x="8883806" y="657875"/>
              <a:ext cx="147000" cy="147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29"/>
            <p:cNvSpPr/>
            <p:nvPr/>
          </p:nvSpPr>
          <p:spPr>
            <a:xfrm>
              <a:off x="8488250" y="205075"/>
              <a:ext cx="436500" cy="436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29"/>
            <p:cNvSpPr/>
            <p:nvPr/>
          </p:nvSpPr>
          <p:spPr>
            <a:xfrm>
              <a:off x="172000" y="4543400"/>
              <a:ext cx="373500" cy="3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29"/>
            <p:cNvSpPr/>
            <p:nvPr/>
          </p:nvSpPr>
          <p:spPr>
            <a:xfrm>
              <a:off x="661103" y="4804034"/>
              <a:ext cx="108000" cy="108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23" name="Google Shape;4323;p29"/>
            <p:cNvGrpSpPr/>
            <p:nvPr/>
          </p:nvGrpSpPr>
          <p:grpSpPr>
            <a:xfrm>
              <a:off x="7797484" y="4640881"/>
              <a:ext cx="222100" cy="248393"/>
              <a:chOff x="4791500" y="4541438"/>
              <a:chExt cx="163225" cy="182575"/>
            </a:xfrm>
          </p:grpSpPr>
          <p:sp>
            <p:nvSpPr>
              <p:cNvPr id="4324" name="Google Shape;4324;p29"/>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29"/>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26" name="Google Shape;4326;p29"/>
            <p:cNvGrpSpPr/>
            <p:nvPr/>
          </p:nvGrpSpPr>
          <p:grpSpPr>
            <a:xfrm>
              <a:off x="172009" y="954081"/>
              <a:ext cx="222100" cy="248393"/>
              <a:chOff x="4791500" y="4541438"/>
              <a:chExt cx="163225" cy="182575"/>
            </a:xfrm>
          </p:grpSpPr>
          <p:sp>
            <p:nvSpPr>
              <p:cNvPr id="4327" name="Google Shape;4327;p29"/>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29"/>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29" name="Google Shape;4329;p29"/>
            <p:cNvGrpSpPr/>
            <p:nvPr/>
          </p:nvGrpSpPr>
          <p:grpSpPr>
            <a:xfrm>
              <a:off x="8797342" y="3964408"/>
              <a:ext cx="192516" cy="227716"/>
              <a:chOff x="1824250" y="1008625"/>
              <a:chExt cx="144250" cy="170625"/>
            </a:xfrm>
          </p:grpSpPr>
          <p:sp>
            <p:nvSpPr>
              <p:cNvPr id="4330" name="Google Shape;4330;p29"/>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29"/>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2" name="Google Shape;4332;p29"/>
            <p:cNvGrpSpPr/>
            <p:nvPr/>
          </p:nvGrpSpPr>
          <p:grpSpPr>
            <a:xfrm rot="-564885">
              <a:off x="1023204" y="216108"/>
              <a:ext cx="153769" cy="230340"/>
              <a:chOff x="1459800" y="1512500"/>
              <a:chExt cx="131625" cy="197100"/>
            </a:xfrm>
          </p:grpSpPr>
          <p:sp>
            <p:nvSpPr>
              <p:cNvPr id="4333" name="Google Shape;4333;p29"/>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29"/>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29"/>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29"/>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7" name="Google Shape;4337;p29"/>
            <p:cNvGrpSpPr/>
            <p:nvPr/>
          </p:nvGrpSpPr>
          <p:grpSpPr>
            <a:xfrm>
              <a:off x="155449" y="233126"/>
              <a:ext cx="530524" cy="504705"/>
              <a:chOff x="435062" y="187598"/>
              <a:chExt cx="730347" cy="694803"/>
            </a:xfrm>
          </p:grpSpPr>
          <p:sp>
            <p:nvSpPr>
              <p:cNvPr id="4338" name="Google Shape;4338;p29"/>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29"/>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29"/>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29"/>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29"/>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29"/>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29"/>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29"/>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29"/>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29"/>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29"/>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29"/>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29"/>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29"/>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29"/>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29"/>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29"/>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29"/>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29"/>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29"/>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29"/>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29"/>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29"/>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29"/>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29"/>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29"/>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29"/>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65" name="Google Shape;4365;p29"/>
            <p:cNvGrpSpPr/>
            <p:nvPr/>
          </p:nvGrpSpPr>
          <p:grpSpPr>
            <a:xfrm rot="4301295">
              <a:off x="8342174" y="4443784"/>
              <a:ext cx="511665" cy="425178"/>
              <a:chOff x="3478568" y="540468"/>
              <a:chExt cx="511644" cy="425160"/>
            </a:xfrm>
          </p:grpSpPr>
          <p:sp>
            <p:nvSpPr>
              <p:cNvPr id="4366" name="Google Shape;4366;p29"/>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29"/>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29"/>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29"/>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29"/>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29"/>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29"/>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29"/>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29"/>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29"/>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29"/>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29"/>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29"/>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29"/>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29"/>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0515152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4/22/2025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7690038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nvPr>
        </p:nvSpPr>
        <p:spPr>
          <a:xfrm>
            <a:off x="1524000" y="1322965"/>
            <a:ext cx="9144000" cy="2187001"/>
          </a:xfrm>
        </p:spPr>
        <p:txBody>
          <a:bodyPr anchor="b">
            <a:normAutofit/>
          </a:bodyPr>
          <a:lstStyle>
            <a:lvl1pPr algn="ctr">
              <a:lnSpc>
                <a:spcPct val="130000"/>
              </a:lnSpc>
              <a:defRPr sz="6000">
                <a:effectLst>
                  <a:outerShdw blurRad="38100" dist="38100" dir="2700000" algn="tl">
                    <a:srgbClr val="000000">
                      <a:alpha val="43137"/>
                    </a:srgbClr>
                  </a:outerShdw>
                </a:effectLst>
              </a:defRPr>
            </a:lvl1pPr>
          </a:lstStyle>
          <a:p>
            <a:r>
              <a:rPr lang="zh-CN" altLang="en-US" dirty="0"/>
              <a:t>单击此处添加标题</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3" name="副标题 2"/>
          <p:cNvSpPr>
            <a:spLocks noGrp="1"/>
          </p:cNvSpPr>
          <p:nvPr>
            <p:ph type="subTitle" idx="1" hasCustomPrompt="1"/>
          </p:nvPr>
        </p:nvSpPr>
        <p:spPr>
          <a:xfrm>
            <a:off x="1524000" y="3602037"/>
            <a:ext cx="9144000" cy="1655763"/>
          </a:xfrm>
        </p:spPr>
        <p:txBody>
          <a:bodyPr>
            <a:normAutofit/>
          </a:bodyPr>
          <a:lstStyle>
            <a:lvl1pPr marL="0" indent="0" algn="ctr">
              <a:buNone/>
              <a:defRPr sz="1800">
                <a:solidFill>
                  <a:schemeClr val="tx1">
                    <a:lumMod val="75000"/>
                    <a:lumOff val="25000"/>
                  </a:schemeClr>
                </a:solidFill>
                <a:effectLst/>
                <a:latin typeface="+mj-lt"/>
                <a:ea typeface="+mj-ea"/>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zh-CN" altLang="en-US" dirty="0"/>
              <a:t>单击此处添加副标题</a:t>
            </a:r>
          </a:p>
        </p:txBody>
      </p:sp>
    </p:spTree>
    <p:extLst>
      <p:ext uri="{BB962C8B-B14F-4D97-AF65-F5344CB8AC3E}">
        <p14:creationId xmlns:p14="http://schemas.microsoft.com/office/powerpoint/2010/main" val="1612665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647700" y="258445"/>
            <a:ext cx="10515600" cy="1325563"/>
          </a:xfrm>
        </p:spPr>
        <p:txBody>
          <a:bodyPr anchor="ctr" anchorCtr="0">
            <a:normAutofit/>
          </a:bodyPr>
          <a:lstStyle>
            <a:lvl1pPr>
              <a:defRPr sz="2400" b="1">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内容占位符 2"/>
          <p:cNvSpPr>
            <a:spLocks noGrp="1"/>
          </p:cNvSpPr>
          <p:nvPr>
            <p:ph idx="1"/>
          </p:nvPr>
        </p:nvSpPr>
        <p:spPr>
          <a:xfrm>
            <a:off x="647700" y="1825625"/>
            <a:ext cx="10515600" cy="4351339"/>
          </a:xfrm>
        </p:spPr>
        <p:txBody>
          <a:bodyPr>
            <a:normAutofit/>
          </a:bodyPr>
          <a:lstStyle>
            <a:lvl1pPr>
              <a:defRPr sz="2000">
                <a:solidFill>
                  <a:schemeClr val="tx1">
                    <a:lumMod val="75000"/>
                    <a:lumOff val="25000"/>
                  </a:schemeClr>
                </a:solidFill>
              </a:defRPr>
            </a:lvl1pPr>
            <a:lvl2pPr>
              <a:defRPr sz="1800">
                <a:solidFill>
                  <a:schemeClr val="tx1">
                    <a:lumMod val="75000"/>
                    <a:lumOff val="25000"/>
                  </a:schemeClr>
                </a:solidFill>
              </a:defRPr>
            </a:lvl2pPr>
            <a:lvl3pPr>
              <a:defRPr sz="1600">
                <a:solidFill>
                  <a:schemeClr val="tx1">
                    <a:lumMod val="75000"/>
                    <a:lumOff val="25000"/>
                  </a:schemeClr>
                </a:solidFill>
              </a:defRPr>
            </a:lvl3pPr>
            <a:lvl4pPr>
              <a:defRPr sz="1600">
                <a:solidFill>
                  <a:schemeClr val="tx1">
                    <a:lumMod val="75000"/>
                    <a:lumOff val="25000"/>
                  </a:schemeClr>
                </a:solidFill>
              </a:defRPr>
            </a:lvl4pPr>
            <a:lvl5pPr>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1064821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1" y="3751117"/>
            <a:ext cx="7321551" cy="811357"/>
          </a:xfrm>
        </p:spPr>
        <p:txBody>
          <a:bodyPr anchor="b">
            <a:normAutofit/>
          </a:bodyPr>
          <a:lstStyle>
            <a:lvl1pPr>
              <a:defRPr sz="400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文本占位符 2"/>
          <p:cNvSpPr>
            <a:spLocks noGrp="1"/>
          </p:cNvSpPr>
          <p:nvPr>
            <p:ph type="body" idx="1"/>
          </p:nvPr>
        </p:nvSpPr>
        <p:spPr>
          <a:xfrm>
            <a:off x="831851" y="4610029"/>
            <a:ext cx="7321551" cy="647555"/>
          </a:xfrm>
        </p:spPr>
        <p:txBody>
          <a:bodyPr>
            <a:normAutofit/>
          </a:bodyPr>
          <a:lstStyle>
            <a:lvl1pPr marL="0" indent="0">
              <a:buNone/>
              <a:defRPr sz="18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zh-CN" altLang="en-US" dirty="0"/>
              <a:t>单击此处编辑母版文本样式</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1040338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647700" y="258445"/>
            <a:ext cx="10515600" cy="1325563"/>
          </a:xfrm>
        </p:spPr>
        <p:txBody>
          <a:bodyPr>
            <a:normAutofit/>
          </a:bodyPr>
          <a:lstStyle>
            <a:lvl1pPr>
              <a:defRPr sz="2400" b="1" i="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内容占位符 2"/>
          <p:cNvSpPr>
            <a:spLocks noGrp="1"/>
          </p:cNvSpPr>
          <p:nvPr>
            <p:ph sz="half" idx="1"/>
          </p:nvPr>
        </p:nvSpPr>
        <p:spPr>
          <a:xfrm>
            <a:off x="647700" y="1825625"/>
            <a:ext cx="5181600" cy="4351339"/>
          </a:xfrm>
        </p:spPr>
        <p:txBody>
          <a:bodyPr>
            <a:normAutofit/>
          </a:bodyPr>
          <a:lstStyle>
            <a:lvl1pPr>
              <a:lnSpc>
                <a:spcPct val="150000"/>
              </a:lnSpc>
              <a:defRPr sz="2000">
                <a:solidFill>
                  <a:schemeClr val="tx1">
                    <a:lumMod val="75000"/>
                    <a:lumOff val="25000"/>
                  </a:schemeClr>
                </a:solidFill>
              </a:defRPr>
            </a:lvl1pPr>
            <a:lvl2pPr>
              <a:lnSpc>
                <a:spcPct val="150000"/>
              </a:lnSpc>
              <a:defRPr sz="1800">
                <a:solidFill>
                  <a:schemeClr val="tx1">
                    <a:lumMod val="75000"/>
                    <a:lumOff val="25000"/>
                  </a:schemeClr>
                </a:solidFill>
              </a:defRPr>
            </a:lvl2pPr>
            <a:lvl3pPr>
              <a:lnSpc>
                <a:spcPct val="150000"/>
              </a:lnSpc>
              <a:defRPr sz="1600">
                <a:solidFill>
                  <a:schemeClr val="tx1">
                    <a:lumMod val="75000"/>
                    <a:lumOff val="25000"/>
                  </a:schemeClr>
                </a:solidFill>
              </a:defRPr>
            </a:lvl3pPr>
            <a:lvl4pPr>
              <a:lnSpc>
                <a:spcPct val="150000"/>
              </a:lnSpc>
              <a:defRPr sz="1600">
                <a:solidFill>
                  <a:schemeClr val="tx1">
                    <a:lumMod val="75000"/>
                    <a:lumOff val="25000"/>
                  </a:schemeClr>
                </a:solidFill>
              </a:defRPr>
            </a:lvl4pPr>
            <a:lvl5pPr>
              <a:lnSpc>
                <a:spcPct val="150000"/>
              </a:lnSpc>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内容占位符 3"/>
          <p:cNvSpPr>
            <a:spLocks noGrp="1"/>
          </p:cNvSpPr>
          <p:nvPr>
            <p:ph sz="half" idx="2"/>
          </p:nvPr>
        </p:nvSpPr>
        <p:spPr>
          <a:xfrm>
            <a:off x="5981700" y="1825625"/>
            <a:ext cx="5181600" cy="4351339"/>
          </a:xfrm>
        </p:spPr>
        <p:txBody>
          <a:bodyPr>
            <a:normAutofit/>
          </a:bodyPr>
          <a:lstStyle>
            <a:lvl1pPr>
              <a:lnSpc>
                <a:spcPct val="150000"/>
              </a:lnSpc>
              <a:defRPr sz="2000">
                <a:solidFill>
                  <a:schemeClr val="tx1">
                    <a:lumMod val="75000"/>
                    <a:lumOff val="25000"/>
                  </a:schemeClr>
                </a:solidFill>
              </a:defRPr>
            </a:lvl1pPr>
            <a:lvl2pPr>
              <a:lnSpc>
                <a:spcPct val="150000"/>
              </a:lnSpc>
              <a:defRPr sz="1800">
                <a:solidFill>
                  <a:schemeClr val="tx1">
                    <a:lumMod val="75000"/>
                    <a:lumOff val="25000"/>
                  </a:schemeClr>
                </a:solidFill>
              </a:defRPr>
            </a:lvl2pPr>
            <a:lvl3pPr>
              <a:lnSpc>
                <a:spcPct val="150000"/>
              </a:lnSpc>
              <a:defRPr sz="1600">
                <a:solidFill>
                  <a:schemeClr val="tx1">
                    <a:lumMod val="75000"/>
                    <a:lumOff val="25000"/>
                  </a:schemeClr>
                </a:solidFill>
              </a:defRPr>
            </a:lvl3pPr>
            <a:lvl4pPr>
              <a:lnSpc>
                <a:spcPct val="150000"/>
              </a:lnSpc>
              <a:defRPr sz="1600">
                <a:solidFill>
                  <a:schemeClr val="tx1">
                    <a:lumMod val="75000"/>
                    <a:lumOff val="25000"/>
                  </a:schemeClr>
                </a:solidFill>
              </a:defRPr>
            </a:lvl4pPr>
            <a:lvl5pPr>
              <a:lnSpc>
                <a:spcPct val="150000"/>
              </a:lnSpc>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9205024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9" y="1744961"/>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zh-CN" altLang="en-US" dirty="0"/>
              <a:t>单击此处编辑母版文本样式</a:t>
            </a:r>
          </a:p>
        </p:txBody>
      </p:sp>
      <p:sp>
        <p:nvSpPr>
          <p:cNvPr id="4" name="内容占位符 3"/>
          <p:cNvSpPr>
            <a:spLocks noGrp="1"/>
          </p:cNvSpPr>
          <p:nvPr>
            <p:ph sz="half" idx="2"/>
          </p:nvPr>
        </p:nvSpPr>
        <p:spPr>
          <a:xfrm>
            <a:off x="839789" y="2615611"/>
            <a:ext cx="5157787" cy="3574055"/>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文本占位符 4"/>
          <p:cNvSpPr>
            <a:spLocks noGrp="1"/>
          </p:cNvSpPr>
          <p:nvPr>
            <p:ph type="body" sz="quarter" idx="3"/>
          </p:nvPr>
        </p:nvSpPr>
        <p:spPr>
          <a:xfrm>
            <a:off x="6172202" y="1744961"/>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zh-CN" altLang="en-US" dirty="0"/>
              <a:t>单击此处编辑母版文本样式</a:t>
            </a:r>
          </a:p>
        </p:txBody>
      </p:sp>
      <p:sp>
        <p:nvSpPr>
          <p:cNvPr id="6" name="内容占位符 5"/>
          <p:cNvSpPr>
            <a:spLocks noGrp="1"/>
          </p:cNvSpPr>
          <p:nvPr>
            <p:ph sz="quarter" idx="4"/>
          </p:nvPr>
        </p:nvSpPr>
        <p:spPr>
          <a:xfrm>
            <a:off x="6172202" y="2615611"/>
            <a:ext cx="5183188" cy="3574055"/>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7" name="日期占位符 6"/>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40868391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2766221"/>
            <a:ext cx="10515600" cy="1325563"/>
          </a:xfrm>
        </p:spPr>
        <p:txBody>
          <a:bodyPr>
            <a:normAutofit/>
          </a:bodyPr>
          <a:lstStyle>
            <a:lvl1pPr algn="ctr">
              <a:defRPr sz="4800" b="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日期占位符 2"/>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0155575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0938052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hasCustomPrompt="1"/>
          </p:nvPr>
        </p:nvSpPr>
        <p:spPr>
          <a:xfrm>
            <a:off x="646747" y="127000"/>
            <a:ext cx="4165200" cy="1600200"/>
          </a:xfrm>
        </p:spPr>
        <p:txBody>
          <a:bodyPr anchor="ctr" anchorCtr="0">
            <a:normAutofit/>
          </a:bodyPr>
          <a:lstStyle>
            <a:lvl1pPr>
              <a:defRPr sz="2400" b="1">
                <a:effectLst>
                  <a:outerShdw blurRad="38100" dist="38100" dir="2700000" algn="tl">
                    <a:srgbClr val="000000">
                      <a:alpha val="43137"/>
                    </a:srgbClr>
                  </a:outerShdw>
                </a:effectLst>
              </a:defRPr>
            </a:lvl1pPr>
          </a:lstStyle>
          <a:p>
            <a:r>
              <a:rPr lang="zh-CN" altLang="en-US" dirty="0"/>
              <a:t>单击此处编辑标题</a:t>
            </a:r>
          </a:p>
        </p:txBody>
      </p:sp>
      <p:sp>
        <p:nvSpPr>
          <p:cNvPr id="3" name="图片占位符 2"/>
          <p:cNvSpPr>
            <a:spLocks noGrp="1" noChangeAspect="1"/>
          </p:cNvSpPr>
          <p:nvPr>
            <p:ph type="pic" idx="1"/>
          </p:nvPr>
        </p:nvSpPr>
        <p:spPr>
          <a:xfrm>
            <a:off x="5184003" y="766355"/>
            <a:ext cx="5817375" cy="5094447"/>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zh-CN" altLang="en-US" dirty="0"/>
          </a:p>
        </p:txBody>
      </p:sp>
      <p:sp>
        <p:nvSpPr>
          <p:cNvPr id="4" name="文本占位符 3"/>
          <p:cNvSpPr>
            <a:spLocks noGrp="1"/>
          </p:cNvSpPr>
          <p:nvPr>
            <p:ph type="body" sz="half" idx="2"/>
          </p:nvPr>
        </p:nvSpPr>
        <p:spPr>
          <a:xfrm>
            <a:off x="651827" y="2057402"/>
            <a:ext cx="4165200" cy="3811588"/>
          </a:xfrm>
        </p:spPr>
        <p:txBody>
          <a:bodyPr>
            <a:normAutofit/>
          </a:bodyPr>
          <a:lstStyle>
            <a:lvl1pPr marL="0" indent="0">
              <a:lnSpc>
                <a:spcPct val="150000"/>
              </a:lnSpc>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zh-CN" altLang="en-US" dirty="0"/>
              <a:t>单击此处编辑母版文本样式</a:t>
            </a:r>
          </a:p>
        </p:txBody>
      </p:sp>
      <p:sp>
        <p:nvSpPr>
          <p:cNvPr id="5" name="日期占位符 4"/>
          <p:cNvSpPr>
            <a:spLocks noGrp="1"/>
          </p:cNvSpPr>
          <p:nvPr>
            <p:ph type="dt" sz="half" idx="10"/>
          </p:nvPr>
        </p:nvSpPr>
        <p:spPr/>
        <p:txBody>
          <a:bodyPr/>
          <a:lstStyle/>
          <a:p>
            <a:fld id="{9EFD9D74-47D9-4702-A33C-335B63B48DBF}" type="datetimeFigureOut">
              <a:rPr lang="zh-CN" altLang="en-US" smtClean="0"/>
              <a:t>2025/4/22</a:t>
            </a:fld>
            <a:endParaRPr lang="zh-CN" altLang="en-US" dirty="0"/>
          </a:p>
        </p:txBody>
      </p:sp>
      <p:sp>
        <p:nvSpPr>
          <p:cNvPr id="6" name="页脚占位符 5"/>
          <p:cNvSpPr>
            <a:spLocks noGrp="1"/>
          </p:cNvSpPr>
          <p:nvPr>
            <p:ph type="ftr" sz="quarter" idx="11"/>
          </p:nvPr>
        </p:nvSpPr>
        <p:spPr/>
        <p:txBody>
          <a:bodyPr/>
          <a:lstStyle/>
          <a:p>
            <a:endParaRPr lang="zh-CN" altLang="en-US" dirty="0"/>
          </a:p>
        </p:txBody>
      </p:sp>
      <p:sp>
        <p:nvSpPr>
          <p:cNvPr id="7" name="灯片编号占位符 6"/>
          <p:cNvSpPr>
            <a:spLocks noGrp="1"/>
          </p:cNvSpPr>
          <p:nvPr>
            <p:ph type="sldNum" sz="quarter" idx="12"/>
          </p:nvPr>
        </p:nvSpPr>
        <p:spPr/>
        <p:txBody>
          <a:bodyPr/>
          <a:lstStyle/>
          <a:p>
            <a:fld id="{FABC47A4-756D-490B-A52F-7D9E2C9FC05F}" type="slidenum">
              <a:rPr lang="zh-CN" altLang="en-US" smtClean="0"/>
              <a:t>‹#›</a:t>
            </a:fld>
            <a:endParaRPr lang="zh-CN" altLang="en-US"/>
          </a:p>
        </p:txBody>
      </p:sp>
    </p:spTree>
    <p:extLst>
      <p:ext uri="{BB962C8B-B14F-4D97-AF65-F5344CB8AC3E}">
        <p14:creationId xmlns:p14="http://schemas.microsoft.com/office/powerpoint/2010/main" val="41006692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9824486" y="365127"/>
            <a:ext cx="1529316" cy="5811839"/>
          </a:xfrm>
        </p:spPr>
        <p:txBody>
          <a:bodyPr vert="eaVert">
            <a:normAutofit/>
          </a:bodyPr>
          <a:lstStyle>
            <a:lvl1pPr>
              <a:defRPr sz="3600"/>
            </a:lvl1pPr>
          </a:lstStyle>
          <a:p>
            <a:r>
              <a:rPr lang="zh-CN" altLang="en-US"/>
              <a:t>单击此处编辑母版标题样式</a:t>
            </a:r>
          </a:p>
        </p:txBody>
      </p:sp>
      <p:sp>
        <p:nvSpPr>
          <p:cNvPr id="3" name="竖排文字占位符 2"/>
          <p:cNvSpPr>
            <a:spLocks noGrp="1"/>
          </p:cNvSpPr>
          <p:nvPr>
            <p:ph type="body" orient="vert" idx="1"/>
          </p:nvPr>
        </p:nvSpPr>
        <p:spPr>
          <a:xfrm>
            <a:off x="838202" y="365127"/>
            <a:ext cx="8879959" cy="5811839"/>
          </a:xfrm>
        </p:spPr>
        <p:txBody>
          <a:bodyPr vert="eaVert"/>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3188082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760FBDFE-C587-4B4C-A407-44438C67B59E}" type="datetimeFigureOut">
              <a:rPr lang="zh-CN" altLang="en-US" smtClean="0"/>
              <a:t>2025/4/22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7" name="内容占位符 6"/>
          <p:cNvSpPr>
            <a:spLocks noGrp="1"/>
          </p:cNvSpPr>
          <p:nvPr>
            <p:ph sz="quarter" idx="13"/>
          </p:nvPr>
        </p:nvSpPr>
        <p:spPr>
          <a:xfrm>
            <a:off x="838200" y="551545"/>
            <a:ext cx="10515600" cy="5558971"/>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23756077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2"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2772777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3"/>
        <p:cNvGrpSpPr/>
        <p:nvPr/>
      </p:nvGrpSpPr>
      <p:grpSpPr>
        <a:xfrm>
          <a:off x="0" y="0"/>
          <a:ext cx="0" cy="0"/>
          <a:chOff x="0" y="0"/>
          <a:chExt cx="0" cy="0"/>
        </a:xfrm>
      </p:grpSpPr>
      <p:sp>
        <p:nvSpPr>
          <p:cNvPr id="154" name="Google Shape;154;p4"/>
          <p:cNvSpPr/>
          <p:nvPr/>
        </p:nvSpPr>
        <p:spPr>
          <a:xfrm rot="-5400000" flipH="1">
            <a:off x="10204568" y="-438976"/>
            <a:ext cx="1806885" cy="2595029"/>
          </a:xfrm>
          <a:custGeom>
            <a:avLst/>
            <a:gdLst/>
            <a:ahLst/>
            <a:cxnLst/>
            <a:rect l="l" t="t" r="r" b="b"/>
            <a:pathLst>
              <a:path w="4915" h="7059" extrusionOk="0">
                <a:moveTo>
                  <a:pt x="2073" y="4394"/>
                </a:moveTo>
                <a:cubicBezTo>
                  <a:pt x="2210" y="4589"/>
                  <a:pt x="2298" y="4825"/>
                  <a:pt x="2363" y="5054"/>
                </a:cubicBezTo>
                <a:cubicBezTo>
                  <a:pt x="2417" y="5241"/>
                  <a:pt x="2396" y="5441"/>
                  <a:pt x="2337" y="5441"/>
                </a:cubicBezTo>
                <a:cubicBezTo>
                  <a:pt x="2304" y="5441"/>
                  <a:pt x="2259" y="5378"/>
                  <a:pt x="2209" y="5214"/>
                </a:cubicBezTo>
                <a:cubicBezTo>
                  <a:pt x="2143" y="5004"/>
                  <a:pt x="2118" y="4777"/>
                  <a:pt x="2091" y="4560"/>
                </a:cubicBezTo>
                <a:cubicBezTo>
                  <a:pt x="2084" y="4506"/>
                  <a:pt x="2078" y="4451"/>
                  <a:pt x="2073" y="4394"/>
                </a:cubicBezTo>
                <a:close/>
                <a:moveTo>
                  <a:pt x="4127" y="1"/>
                </a:moveTo>
                <a:cubicBezTo>
                  <a:pt x="2884" y="1"/>
                  <a:pt x="2154" y="1184"/>
                  <a:pt x="1848" y="2466"/>
                </a:cubicBezTo>
                <a:cubicBezTo>
                  <a:pt x="1815" y="2606"/>
                  <a:pt x="1753" y="3136"/>
                  <a:pt x="1734" y="3739"/>
                </a:cubicBezTo>
                <a:lnTo>
                  <a:pt x="1734" y="3739"/>
                </a:lnTo>
                <a:cubicBezTo>
                  <a:pt x="1561" y="3650"/>
                  <a:pt x="1378" y="3598"/>
                  <a:pt x="1191" y="3598"/>
                </a:cubicBezTo>
                <a:cubicBezTo>
                  <a:pt x="1005" y="3598"/>
                  <a:pt x="816" y="3650"/>
                  <a:pt x="632" y="3770"/>
                </a:cubicBezTo>
                <a:cubicBezTo>
                  <a:pt x="1" y="4184"/>
                  <a:pt x="260" y="5387"/>
                  <a:pt x="470" y="5954"/>
                </a:cubicBezTo>
                <a:cubicBezTo>
                  <a:pt x="710" y="6604"/>
                  <a:pt x="1177" y="7059"/>
                  <a:pt x="1804" y="7059"/>
                </a:cubicBezTo>
                <a:cubicBezTo>
                  <a:pt x="1899" y="7059"/>
                  <a:pt x="1997" y="7048"/>
                  <a:pt x="2099" y="7027"/>
                </a:cubicBezTo>
                <a:cubicBezTo>
                  <a:pt x="2295" y="6985"/>
                  <a:pt x="2255" y="6774"/>
                  <a:pt x="2085" y="6774"/>
                </a:cubicBezTo>
                <a:cubicBezTo>
                  <a:pt x="2069" y="6774"/>
                  <a:pt x="2052" y="6775"/>
                  <a:pt x="2035" y="6779"/>
                </a:cubicBezTo>
                <a:cubicBezTo>
                  <a:pt x="1971" y="6793"/>
                  <a:pt x="1910" y="6799"/>
                  <a:pt x="1850" y="6799"/>
                </a:cubicBezTo>
                <a:cubicBezTo>
                  <a:pt x="786" y="6799"/>
                  <a:pt x="257" y="4788"/>
                  <a:pt x="801" y="3996"/>
                </a:cubicBezTo>
                <a:cubicBezTo>
                  <a:pt x="893" y="3863"/>
                  <a:pt x="1014" y="3811"/>
                  <a:pt x="1146" y="3811"/>
                </a:cubicBezTo>
                <a:cubicBezTo>
                  <a:pt x="1339" y="3811"/>
                  <a:pt x="1554" y="3923"/>
                  <a:pt x="1729" y="4052"/>
                </a:cubicBezTo>
                <a:lnTo>
                  <a:pt x="1729" y="4052"/>
                </a:lnTo>
                <a:cubicBezTo>
                  <a:pt x="1726" y="4951"/>
                  <a:pt x="1840" y="5889"/>
                  <a:pt x="2292" y="5889"/>
                </a:cubicBezTo>
                <a:cubicBezTo>
                  <a:pt x="2338" y="5889"/>
                  <a:pt x="2388" y="5879"/>
                  <a:pt x="2442" y="5858"/>
                </a:cubicBezTo>
                <a:cubicBezTo>
                  <a:pt x="3097" y="5605"/>
                  <a:pt x="2732" y="4522"/>
                  <a:pt x="2051" y="3952"/>
                </a:cubicBezTo>
                <a:lnTo>
                  <a:pt x="2051" y="3952"/>
                </a:lnTo>
                <a:cubicBezTo>
                  <a:pt x="2031" y="2442"/>
                  <a:pt x="2522" y="258"/>
                  <a:pt x="4037" y="258"/>
                </a:cubicBezTo>
                <a:cubicBezTo>
                  <a:pt x="4190" y="258"/>
                  <a:pt x="4354" y="281"/>
                  <a:pt x="4528" y="328"/>
                </a:cubicBezTo>
                <a:cubicBezTo>
                  <a:pt x="4540" y="331"/>
                  <a:pt x="4553" y="333"/>
                  <a:pt x="4566" y="333"/>
                </a:cubicBezTo>
                <a:cubicBezTo>
                  <a:pt x="4715" y="333"/>
                  <a:pt x="4915" y="137"/>
                  <a:pt x="4724" y="85"/>
                </a:cubicBezTo>
                <a:cubicBezTo>
                  <a:pt x="4513" y="28"/>
                  <a:pt x="4314" y="1"/>
                  <a:pt x="4127" y="1"/>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 name="Google Shape;207;p4"/>
          <p:cNvGrpSpPr/>
          <p:nvPr/>
        </p:nvGrpSpPr>
        <p:grpSpPr>
          <a:xfrm>
            <a:off x="205000" y="118683"/>
            <a:ext cx="11816835" cy="6624680"/>
            <a:chOff x="385750" y="206447"/>
            <a:chExt cx="8336049" cy="4757278"/>
          </a:xfrm>
        </p:grpSpPr>
        <p:sp>
          <p:nvSpPr>
            <p:cNvPr id="208" name="Google Shape;208;p4"/>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0" name="Google Shape;210;p4"/>
          <p:cNvSpPr txBox="1">
            <a:spLocks noGrp="1"/>
          </p:cNvSpPr>
          <p:nvPr>
            <p:ph type="title"/>
          </p:nvPr>
        </p:nvSpPr>
        <p:spPr>
          <a:xfrm>
            <a:off x="960000" y="593367"/>
            <a:ext cx="10272000" cy="1502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1" name="Google Shape;211;p4"/>
          <p:cNvSpPr txBox="1">
            <a:spLocks noGrp="1"/>
          </p:cNvSpPr>
          <p:nvPr>
            <p:ph type="body" idx="1"/>
          </p:nvPr>
        </p:nvSpPr>
        <p:spPr>
          <a:xfrm>
            <a:off x="960000" y="2433793"/>
            <a:ext cx="10272000" cy="3336800"/>
          </a:xfrm>
          <a:prstGeom prst="rect">
            <a:avLst/>
          </a:prstGeom>
        </p:spPr>
        <p:txBody>
          <a:bodyPr spcFirstLastPara="1" wrap="square" lIns="91425" tIns="91425" rIns="91425" bIns="91425" anchor="t" anchorCtr="0">
            <a:noAutofit/>
          </a:bodyPr>
          <a:lstStyle>
            <a:lvl1pPr marL="609570" lvl="0" indent="-372515" rtl="0">
              <a:lnSpc>
                <a:spcPct val="100000"/>
              </a:lnSpc>
              <a:spcBef>
                <a:spcPts val="0"/>
              </a:spcBef>
              <a:spcAft>
                <a:spcPts val="0"/>
              </a:spcAft>
              <a:buClr>
                <a:srgbClr val="191919"/>
              </a:buClr>
              <a:buSzPts val="800"/>
              <a:buFont typeface="Anaheim"/>
              <a:buChar char="●"/>
              <a:defRPr sz="1600">
                <a:solidFill>
                  <a:srgbClr val="434343"/>
                </a:solidFill>
              </a:defRPr>
            </a:lvl1pPr>
            <a:lvl2pPr marL="1219140" lvl="1" indent="-406381" rtl="0">
              <a:lnSpc>
                <a:spcPct val="100000"/>
              </a:lnSpc>
              <a:spcBef>
                <a:spcPts val="0"/>
              </a:spcBef>
              <a:spcAft>
                <a:spcPts val="0"/>
              </a:spcAft>
              <a:buClr>
                <a:srgbClr val="191919"/>
              </a:buClr>
              <a:buSzPts val="1200"/>
              <a:buFont typeface="Roboto Condensed Light"/>
              <a:buChar char="●"/>
              <a:defRPr sz="1600">
                <a:solidFill>
                  <a:srgbClr val="434343"/>
                </a:solidFill>
              </a:defRPr>
            </a:lvl2pPr>
            <a:lvl3pPr marL="1828709" lvl="2" indent="-406381" rtl="0">
              <a:lnSpc>
                <a:spcPct val="115000"/>
              </a:lnSpc>
              <a:spcBef>
                <a:spcPts val="0"/>
              </a:spcBef>
              <a:spcAft>
                <a:spcPts val="0"/>
              </a:spcAft>
              <a:buClr>
                <a:srgbClr val="191919"/>
              </a:buClr>
              <a:buSzPts val="1200"/>
              <a:buFont typeface="Roboto Condensed Light"/>
              <a:buChar char="■"/>
              <a:defRPr>
                <a:solidFill>
                  <a:srgbClr val="434343"/>
                </a:solidFill>
              </a:defRPr>
            </a:lvl3pPr>
            <a:lvl4pPr marL="2438278" lvl="3" indent="-406381" rtl="0">
              <a:lnSpc>
                <a:spcPct val="115000"/>
              </a:lnSpc>
              <a:spcBef>
                <a:spcPts val="2133"/>
              </a:spcBef>
              <a:spcAft>
                <a:spcPts val="0"/>
              </a:spcAft>
              <a:buClr>
                <a:srgbClr val="191919"/>
              </a:buClr>
              <a:buSzPts val="1200"/>
              <a:buFont typeface="Roboto Condensed Light"/>
              <a:buChar char="●"/>
              <a:defRPr>
                <a:solidFill>
                  <a:srgbClr val="434343"/>
                </a:solidFill>
              </a:defRPr>
            </a:lvl4pPr>
            <a:lvl5pPr marL="3047848" lvl="4" indent="-406381" rtl="0">
              <a:lnSpc>
                <a:spcPct val="115000"/>
              </a:lnSpc>
              <a:spcBef>
                <a:spcPts val="2133"/>
              </a:spcBef>
              <a:spcAft>
                <a:spcPts val="0"/>
              </a:spcAft>
              <a:buClr>
                <a:srgbClr val="191919"/>
              </a:buClr>
              <a:buSzPts val="1200"/>
              <a:buFont typeface="Roboto Condensed Light"/>
              <a:buChar char="○"/>
              <a:defRPr>
                <a:solidFill>
                  <a:srgbClr val="434343"/>
                </a:solidFill>
              </a:defRPr>
            </a:lvl5pPr>
            <a:lvl6pPr marL="3657418" lvl="5" indent="-406381" rtl="0">
              <a:lnSpc>
                <a:spcPct val="115000"/>
              </a:lnSpc>
              <a:spcBef>
                <a:spcPts val="2133"/>
              </a:spcBef>
              <a:spcAft>
                <a:spcPts val="0"/>
              </a:spcAft>
              <a:buClr>
                <a:srgbClr val="191919"/>
              </a:buClr>
              <a:buSzPts val="1200"/>
              <a:buFont typeface="Roboto Condensed Light"/>
              <a:buChar char="■"/>
              <a:defRPr>
                <a:solidFill>
                  <a:srgbClr val="434343"/>
                </a:solidFill>
              </a:defRPr>
            </a:lvl6pPr>
            <a:lvl7pPr marL="4266987" lvl="6" indent="-406381" rtl="0">
              <a:lnSpc>
                <a:spcPct val="115000"/>
              </a:lnSpc>
              <a:spcBef>
                <a:spcPts val="2133"/>
              </a:spcBef>
              <a:spcAft>
                <a:spcPts val="0"/>
              </a:spcAft>
              <a:buClr>
                <a:srgbClr val="191919"/>
              </a:buClr>
              <a:buSzPts val="1200"/>
              <a:buFont typeface="Roboto Condensed Light"/>
              <a:buChar char="●"/>
              <a:defRPr>
                <a:solidFill>
                  <a:srgbClr val="434343"/>
                </a:solidFill>
              </a:defRPr>
            </a:lvl7pPr>
            <a:lvl8pPr marL="4876557" lvl="7" indent="-406381" rtl="0">
              <a:lnSpc>
                <a:spcPct val="115000"/>
              </a:lnSpc>
              <a:spcBef>
                <a:spcPts val="2133"/>
              </a:spcBef>
              <a:spcAft>
                <a:spcPts val="0"/>
              </a:spcAft>
              <a:buClr>
                <a:srgbClr val="191919"/>
              </a:buClr>
              <a:buSzPts val="1200"/>
              <a:buFont typeface="Roboto Condensed Light"/>
              <a:buChar char="○"/>
              <a:defRPr>
                <a:solidFill>
                  <a:srgbClr val="434343"/>
                </a:solidFill>
              </a:defRPr>
            </a:lvl8pPr>
            <a:lvl9pPr marL="5486126" lvl="8" indent="-406381" rtl="0">
              <a:lnSpc>
                <a:spcPct val="115000"/>
              </a:lnSpc>
              <a:spcBef>
                <a:spcPts val="2133"/>
              </a:spcBef>
              <a:spcAft>
                <a:spcPts val="2133"/>
              </a:spcAft>
              <a:buClr>
                <a:srgbClr val="191919"/>
              </a:buClr>
              <a:buSzPts val="1200"/>
              <a:buFont typeface="Roboto Condensed Light"/>
              <a:buChar char="■"/>
              <a:defRPr>
                <a:solidFill>
                  <a:srgbClr val="434343"/>
                </a:solidFill>
              </a:defRPr>
            </a:lvl9pPr>
          </a:lstStyle>
          <a:p>
            <a:endParaRPr/>
          </a:p>
        </p:txBody>
      </p:sp>
    </p:spTree>
    <p:extLst>
      <p:ext uri="{BB962C8B-B14F-4D97-AF65-F5344CB8AC3E}">
        <p14:creationId xmlns:p14="http://schemas.microsoft.com/office/powerpoint/2010/main" val="3925094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12"/>
        <p:cNvGrpSpPr/>
        <p:nvPr/>
      </p:nvGrpSpPr>
      <p:grpSpPr>
        <a:xfrm>
          <a:off x="0" y="0"/>
          <a:ext cx="0" cy="0"/>
          <a:chOff x="0" y="0"/>
          <a:chExt cx="0" cy="0"/>
        </a:xfrm>
      </p:grpSpPr>
      <p:grpSp>
        <p:nvGrpSpPr>
          <p:cNvPr id="213" name="Google Shape;213;p5"/>
          <p:cNvGrpSpPr/>
          <p:nvPr/>
        </p:nvGrpSpPr>
        <p:grpSpPr>
          <a:xfrm rot="-1157903">
            <a:off x="-820852" y="-299591"/>
            <a:ext cx="3713624" cy="1073037"/>
            <a:chOff x="4314275" y="3002400"/>
            <a:chExt cx="1825625" cy="527475"/>
          </a:xfrm>
        </p:grpSpPr>
        <p:sp>
          <p:nvSpPr>
            <p:cNvPr id="214" name="Google Shape;214;p5"/>
            <p:cNvSpPr/>
            <p:nvPr/>
          </p:nvSpPr>
          <p:spPr>
            <a:xfrm>
              <a:off x="5996650" y="3489625"/>
              <a:ext cx="35350" cy="26475"/>
            </a:xfrm>
            <a:custGeom>
              <a:avLst/>
              <a:gdLst/>
              <a:ahLst/>
              <a:cxnLst/>
              <a:rect l="l" t="t" r="r" b="b"/>
              <a:pathLst>
                <a:path w="1414" h="1059" extrusionOk="0">
                  <a:moveTo>
                    <a:pt x="1413" y="753"/>
                  </a:moveTo>
                  <a:lnTo>
                    <a:pt x="1210" y="0"/>
                  </a:lnTo>
                  <a:cubicBezTo>
                    <a:pt x="1110" y="28"/>
                    <a:pt x="1010" y="52"/>
                    <a:pt x="908" y="78"/>
                  </a:cubicBezTo>
                  <a:lnTo>
                    <a:pt x="606" y="154"/>
                  </a:lnTo>
                  <a:cubicBezTo>
                    <a:pt x="581" y="162"/>
                    <a:pt x="555" y="168"/>
                    <a:pt x="531" y="173"/>
                  </a:cubicBezTo>
                  <a:lnTo>
                    <a:pt x="455" y="190"/>
                  </a:lnTo>
                  <a:lnTo>
                    <a:pt x="303" y="225"/>
                  </a:lnTo>
                  <a:cubicBezTo>
                    <a:pt x="201" y="248"/>
                    <a:pt x="101" y="272"/>
                    <a:pt x="0" y="294"/>
                  </a:cubicBezTo>
                  <a:lnTo>
                    <a:pt x="165" y="1058"/>
                  </a:lnTo>
                  <a:cubicBezTo>
                    <a:pt x="269" y="1035"/>
                    <a:pt x="373" y="1011"/>
                    <a:pt x="479" y="986"/>
                  </a:cubicBezTo>
                  <a:lnTo>
                    <a:pt x="636" y="950"/>
                  </a:lnTo>
                  <a:lnTo>
                    <a:pt x="714" y="932"/>
                  </a:lnTo>
                  <a:cubicBezTo>
                    <a:pt x="740" y="925"/>
                    <a:pt x="766" y="920"/>
                    <a:pt x="792" y="913"/>
                  </a:cubicBezTo>
                  <a:lnTo>
                    <a:pt x="1102" y="834"/>
                  </a:lnTo>
                  <a:cubicBezTo>
                    <a:pt x="1206" y="808"/>
                    <a:pt x="1310" y="783"/>
                    <a:pt x="1413"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5"/>
            <p:cNvSpPr/>
            <p:nvPr/>
          </p:nvSpPr>
          <p:spPr>
            <a:xfrm>
              <a:off x="6050700" y="3472725"/>
              <a:ext cx="36225" cy="28650"/>
            </a:xfrm>
            <a:custGeom>
              <a:avLst/>
              <a:gdLst/>
              <a:ahLst/>
              <a:cxnLst/>
              <a:rect l="l" t="t" r="r" b="b"/>
              <a:pathLst>
                <a:path w="1449" h="1146" extrusionOk="0">
                  <a:moveTo>
                    <a:pt x="1448" y="733"/>
                  </a:moveTo>
                  <a:lnTo>
                    <a:pt x="1181" y="0"/>
                  </a:lnTo>
                  <a:lnTo>
                    <a:pt x="1108" y="28"/>
                  </a:lnTo>
                  <a:lnTo>
                    <a:pt x="1035" y="54"/>
                  </a:lnTo>
                  <a:lnTo>
                    <a:pt x="887" y="106"/>
                  </a:lnTo>
                  <a:lnTo>
                    <a:pt x="594" y="209"/>
                  </a:lnTo>
                  <a:cubicBezTo>
                    <a:pt x="495" y="241"/>
                    <a:pt x="396" y="273"/>
                    <a:pt x="297" y="304"/>
                  </a:cubicBezTo>
                  <a:lnTo>
                    <a:pt x="148" y="353"/>
                  </a:lnTo>
                  <a:cubicBezTo>
                    <a:pt x="99" y="369"/>
                    <a:pt x="49" y="386"/>
                    <a:pt x="0" y="400"/>
                  </a:cubicBezTo>
                  <a:lnTo>
                    <a:pt x="233" y="1146"/>
                  </a:lnTo>
                  <a:cubicBezTo>
                    <a:pt x="285" y="1131"/>
                    <a:pt x="334" y="1113"/>
                    <a:pt x="386" y="1096"/>
                  </a:cubicBezTo>
                  <a:lnTo>
                    <a:pt x="538" y="1047"/>
                  </a:lnTo>
                  <a:cubicBezTo>
                    <a:pt x="640" y="1012"/>
                    <a:pt x="743" y="980"/>
                    <a:pt x="844" y="947"/>
                  </a:cubicBezTo>
                  <a:lnTo>
                    <a:pt x="1147" y="840"/>
                  </a:lnTo>
                  <a:lnTo>
                    <a:pt x="1298" y="787"/>
                  </a:lnTo>
                  <a:lnTo>
                    <a:pt x="1374" y="7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5"/>
            <p:cNvSpPr/>
            <p:nvPr/>
          </p:nvSpPr>
          <p:spPr>
            <a:xfrm>
              <a:off x="6103125" y="3451300"/>
              <a:ext cx="36775" cy="30575"/>
            </a:xfrm>
            <a:custGeom>
              <a:avLst/>
              <a:gdLst/>
              <a:ahLst/>
              <a:cxnLst/>
              <a:rect l="l" t="t" r="r" b="b"/>
              <a:pathLst>
                <a:path w="1471" h="1223" extrusionOk="0">
                  <a:moveTo>
                    <a:pt x="1470" y="707"/>
                  </a:moveTo>
                  <a:lnTo>
                    <a:pt x="1140" y="1"/>
                  </a:lnTo>
                  <a:cubicBezTo>
                    <a:pt x="1093" y="24"/>
                    <a:pt x="1046" y="45"/>
                    <a:pt x="997" y="66"/>
                  </a:cubicBezTo>
                  <a:lnTo>
                    <a:pt x="856" y="130"/>
                  </a:lnTo>
                  <a:lnTo>
                    <a:pt x="573" y="259"/>
                  </a:lnTo>
                  <a:lnTo>
                    <a:pt x="286" y="381"/>
                  </a:lnTo>
                  <a:lnTo>
                    <a:pt x="143" y="442"/>
                  </a:lnTo>
                  <a:lnTo>
                    <a:pt x="71" y="472"/>
                  </a:lnTo>
                  <a:cubicBezTo>
                    <a:pt x="48" y="483"/>
                    <a:pt x="23" y="492"/>
                    <a:pt x="0" y="500"/>
                  </a:cubicBezTo>
                  <a:lnTo>
                    <a:pt x="297" y="1223"/>
                  </a:lnTo>
                  <a:cubicBezTo>
                    <a:pt x="321" y="1212"/>
                    <a:pt x="346" y="1203"/>
                    <a:pt x="371" y="1193"/>
                  </a:cubicBezTo>
                  <a:lnTo>
                    <a:pt x="445" y="1161"/>
                  </a:lnTo>
                  <a:lnTo>
                    <a:pt x="591" y="1099"/>
                  </a:lnTo>
                  <a:lnTo>
                    <a:pt x="887" y="973"/>
                  </a:lnTo>
                  <a:lnTo>
                    <a:pt x="1180" y="841"/>
                  </a:lnTo>
                  <a:lnTo>
                    <a:pt x="1325" y="774"/>
                  </a:lnTo>
                  <a:cubicBezTo>
                    <a:pt x="1372" y="752"/>
                    <a:pt x="1422" y="731"/>
                    <a:pt x="1470"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5828575" y="3508875"/>
              <a:ext cx="32525" cy="21000"/>
            </a:xfrm>
            <a:custGeom>
              <a:avLst/>
              <a:gdLst/>
              <a:ahLst/>
              <a:cxnLst/>
              <a:rect l="l" t="t" r="r" b="b"/>
              <a:pathLst>
                <a:path w="1301" h="840" extrusionOk="0">
                  <a:moveTo>
                    <a:pt x="1286" y="840"/>
                  </a:moveTo>
                  <a:lnTo>
                    <a:pt x="1301" y="59"/>
                  </a:lnTo>
                  <a:lnTo>
                    <a:pt x="990" y="51"/>
                  </a:lnTo>
                  <a:lnTo>
                    <a:pt x="679" y="38"/>
                  </a:lnTo>
                  <a:cubicBezTo>
                    <a:pt x="575" y="34"/>
                    <a:pt x="472" y="28"/>
                    <a:pt x="369" y="21"/>
                  </a:cubicBezTo>
                  <a:cubicBezTo>
                    <a:pt x="266" y="14"/>
                    <a:pt x="162" y="9"/>
                    <a:pt x="60" y="1"/>
                  </a:cubicBezTo>
                  <a:lnTo>
                    <a:pt x="0" y="778"/>
                  </a:lnTo>
                  <a:cubicBezTo>
                    <a:pt x="108" y="788"/>
                    <a:pt x="214" y="793"/>
                    <a:pt x="322" y="800"/>
                  </a:cubicBezTo>
                  <a:cubicBezTo>
                    <a:pt x="429" y="808"/>
                    <a:pt x="536" y="815"/>
                    <a:pt x="644" y="819"/>
                  </a:cubicBezTo>
                  <a:lnTo>
                    <a:pt x="966" y="8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5885750" y="3508675"/>
              <a:ext cx="32625" cy="21125"/>
            </a:xfrm>
            <a:custGeom>
              <a:avLst/>
              <a:gdLst/>
              <a:ahLst/>
              <a:cxnLst/>
              <a:rect l="l" t="t" r="r" b="b"/>
              <a:pathLst>
                <a:path w="1305" h="845" extrusionOk="0">
                  <a:moveTo>
                    <a:pt x="1305" y="779"/>
                  </a:moveTo>
                  <a:lnTo>
                    <a:pt x="1243" y="0"/>
                  </a:lnTo>
                  <a:cubicBezTo>
                    <a:pt x="830" y="32"/>
                    <a:pt x="415" y="52"/>
                    <a:pt x="1" y="64"/>
                  </a:cubicBezTo>
                  <a:lnTo>
                    <a:pt x="20" y="845"/>
                  </a:lnTo>
                  <a:cubicBezTo>
                    <a:pt x="450" y="833"/>
                    <a:pt x="878" y="811"/>
                    <a:pt x="1305" y="7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5"/>
            <p:cNvSpPr/>
            <p:nvPr/>
          </p:nvSpPr>
          <p:spPr>
            <a:xfrm>
              <a:off x="5941225" y="3501750"/>
              <a:ext cx="34125" cy="23975"/>
            </a:xfrm>
            <a:custGeom>
              <a:avLst/>
              <a:gdLst/>
              <a:ahLst/>
              <a:cxnLst/>
              <a:rect l="l" t="t" r="r" b="b"/>
              <a:pathLst>
                <a:path w="1365" h="959" extrusionOk="0">
                  <a:moveTo>
                    <a:pt x="1365" y="770"/>
                  </a:moveTo>
                  <a:lnTo>
                    <a:pt x="1231" y="0"/>
                  </a:lnTo>
                  <a:cubicBezTo>
                    <a:pt x="1130" y="19"/>
                    <a:pt x="1027" y="34"/>
                    <a:pt x="924" y="50"/>
                  </a:cubicBezTo>
                  <a:lnTo>
                    <a:pt x="617" y="99"/>
                  </a:lnTo>
                  <a:cubicBezTo>
                    <a:pt x="591" y="102"/>
                    <a:pt x="567" y="107"/>
                    <a:pt x="541" y="111"/>
                  </a:cubicBezTo>
                  <a:lnTo>
                    <a:pt x="464" y="121"/>
                  </a:lnTo>
                  <a:lnTo>
                    <a:pt x="309" y="142"/>
                  </a:lnTo>
                  <a:cubicBezTo>
                    <a:pt x="206" y="154"/>
                    <a:pt x="104" y="171"/>
                    <a:pt x="1" y="183"/>
                  </a:cubicBezTo>
                  <a:lnTo>
                    <a:pt x="94" y="958"/>
                  </a:lnTo>
                  <a:cubicBezTo>
                    <a:pt x="201" y="945"/>
                    <a:pt x="307" y="930"/>
                    <a:pt x="413" y="917"/>
                  </a:cubicBezTo>
                  <a:lnTo>
                    <a:pt x="572" y="896"/>
                  </a:lnTo>
                  <a:lnTo>
                    <a:pt x="651" y="885"/>
                  </a:lnTo>
                  <a:cubicBezTo>
                    <a:pt x="678" y="881"/>
                    <a:pt x="705" y="878"/>
                    <a:pt x="731" y="874"/>
                  </a:cubicBezTo>
                  <a:lnTo>
                    <a:pt x="1048" y="824"/>
                  </a:lnTo>
                  <a:cubicBezTo>
                    <a:pt x="1153" y="803"/>
                    <a:pt x="1261" y="789"/>
                    <a:pt x="1365" y="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5"/>
            <p:cNvSpPr/>
            <p:nvPr/>
          </p:nvSpPr>
          <p:spPr>
            <a:xfrm>
              <a:off x="5661000" y="3468850"/>
              <a:ext cx="36650" cy="30075"/>
            </a:xfrm>
            <a:custGeom>
              <a:avLst/>
              <a:gdLst/>
              <a:ahLst/>
              <a:cxnLst/>
              <a:rect l="l" t="t" r="r" b="b"/>
              <a:pathLst>
                <a:path w="1466" h="1203" extrusionOk="0">
                  <a:moveTo>
                    <a:pt x="1193" y="1203"/>
                  </a:moveTo>
                  <a:lnTo>
                    <a:pt x="1465" y="472"/>
                  </a:lnTo>
                  <a:lnTo>
                    <a:pt x="1177" y="361"/>
                  </a:lnTo>
                  <a:cubicBezTo>
                    <a:pt x="1128" y="343"/>
                    <a:pt x="1080" y="323"/>
                    <a:pt x="1033" y="303"/>
                  </a:cubicBezTo>
                  <a:lnTo>
                    <a:pt x="890" y="245"/>
                  </a:lnTo>
                  <a:lnTo>
                    <a:pt x="747" y="187"/>
                  </a:lnTo>
                  <a:cubicBezTo>
                    <a:pt x="700" y="167"/>
                    <a:pt x="653" y="145"/>
                    <a:pt x="605" y="125"/>
                  </a:cubicBezTo>
                  <a:lnTo>
                    <a:pt x="465" y="63"/>
                  </a:lnTo>
                  <a:lnTo>
                    <a:pt x="394" y="32"/>
                  </a:lnTo>
                  <a:lnTo>
                    <a:pt x="324" y="0"/>
                  </a:lnTo>
                  <a:lnTo>
                    <a:pt x="0" y="711"/>
                  </a:lnTo>
                  <a:cubicBezTo>
                    <a:pt x="24" y="723"/>
                    <a:pt x="49" y="733"/>
                    <a:pt x="74" y="745"/>
                  </a:cubicBezTo>
                  <a:lnTo>
                    <a:pt x="148" y="777"/>
                  </a:lnTo>
                  <a:lnTo>
                    <a:pt x="297" y="843"/>
                  </a:lnTo>
                  <a:cubicBezTo>
                    <a:pt x="346" y="864"/>
                    <a:pt x="396" y="886"/>
                    <a:pt x="445" y="907"/>
                  </a:cubicBezTo>
                  <a:lnTo>
                    <a:pt x="595" y="969"/>
                  </a:lnTo>
                  <a:lnTo>
                    <a:pt x="745" y="1030"/>
                  </a:lnTo>
                  <a:cubicBezTo>
                    <a:pt x="794" y="1051"/>
                    <a:pt x="844" y="1072"/>
                    <a:pt x="893"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5"/>
            <p:cNvSpPr/>
            <p:nvPr/>
          </p:nvSpPr>
          <p:spPr>
            <a:xfrm>
              <a:off x="5715050" y="3488500"/>
              <a:ext cx="35650" cy="27175"/>
            </a:xfrm>
            <a:custGeom>
              <a:avLst/>
              <a:gdLst/>
              <a:ahLst/>
              <a:cxnLst/>
              <a:rect l="l" t="t" r="r" b="b"/>
              <a:pathLst>
                <a:path w="1426" h="1087" extrusionOk="0">
                  <a:moveTo>
                    <a:pt x="1244" y="1086"/>
                  </a:moveTo>
                  <a:lnTo>
                    <a:pt x="1425" y="326"/>
                  </a:lnTo>
                  <a:lnTo>
                    <a:pt x="1349" y="309"/>
                  </a:lnTo>
                  <a:lnTo>
                    <a:pt x="1274" y="290"/>
                  </a:lnTo>
                  <a:lnTo>
                    <a:pt x="1124" y="251"/>
                  </a:lnTo>
                  <a:lnTo>
                    <a:pt x="974" y="214"/>
                  </a:lnTo>
                  <a:cubicBezTo>
                    <a:pt x="925" y="201"/>
                    <a:pt x="875" y="187"/>
                    <a:pt x="824" y="173"/>
                  </a:cubicBezTo>
                  <a:cubicBezTo>
                    <a:pt x="725" y="146"/>
                    <a:pt x="625" y="119"/>
                    <a:pt x="527" y="90"/>
                  </a:cubicBezTo>
                  <a:lnTo>
                    <a:pt x="231" y="0"/>
                  </a:lnTo>
                  <a:lnTo>
                    <a:pt x="1" y="746"/>
                  </a:lnTo>
                  <a:lnTo>
                    <a:pt x="309" y="840"/>
                  </a:lnTo>
                  <a:cubicBezTo>
                    <a:pt x="412" y="870"/>
                    <a:pt x="516" y="897"/>
                    <a:pt x="620" y="927"/>
                  </a:cubicBezTo>
                  <a:cubicBezTo>
                    <a:pt x="672" y="942"/>
                    <a:pt x="723" y="957"/>
                    <a:pt x="775" y="970"/>
                  </a:cubicBezTo>
                  <a:lnTo>
                    <a:pt x="932" y="1009"/>
                  </a:lnTo>
                  <a:lnTo>
                    <a:pt x="1088" y="1048"/>
                  </a:lnTo>
                  <a:lnTo>
                    <a:pt x="1166" y="106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5770975" y="3501725"/>
              <a:ext cx="34200" cy="24050"/>
            </a:xfrm>
            <a:custGeom>
              <a:avLst/>
              <a:gdLst/>
              <a:ahLst/>
              <a:cxnLst/>
              <a:rect l="l" t="t" r="r" b="b"/>
              <a:pathLst>
                <a:path w="1368" h="962" extrusionOk="0">
                  <a:moveTo>
                    <a:pt x="1273" y="961"/>
                  </a:moveTo>
                  <a:lnTo>
                    <a:pt x="1367" y="188"/>
                  </a:lnTo>
                  <a:lnTo>
                    <a:pt x="1214" y="169"/>
                  </a:lnTo>
                  <a:cubicBezTo>
                    <a:pt x="1163" y="163"/>
                    <a:pt x="1111" y="154"/>
                    <a:pt x="1060" y="148"/>
                  </a:cubicBezTo>
                  <a:cubicBezTo>
                    <a:pt x="958" y="134"/>
                    <a:pt x="856" y="120"/>
                    <a:pt x="753" y="104"/>
                  </a:cubicBezTo>
                  <a:cubicBezTo>
                    <a:pt x="549" y="70"/>
                    <a:pt x="345" y="39"/>
                    <a:pt x="142" y="0"/>
                  </a:cubicBezTo>
                  <a:lnTo>
                    <a:pt x="0" y="768"/>
                  </a:lnTo>
                  <a:cubicBezTo>
                    <a:pt x="211" y="809"/>
                    <a:pt x="423" y="842"/>
                    <a:pt x="635" y="876"/>
                  </a:cubicBezTo>
                  <a:cubicBezTo>
                    <a:pt x="742" y="892"/>
                    <a:pt x="847" y="905"/>
                    <a:pt x="954" y="922"/>
                  </a:cubicBezTo>
                  <a:cubicBezTo>
                    <a:pt x="1007" y="929"/>
                    <a:pt x="1060" y="937"/>
                    <a:pt x="1112" y="9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5"/>
            <p:cNvSpPr/>
            <p:nvPr/>
          </p:nvSpPr>
          <p:spPr>
            <a:xfrm>
              <a:off x="5523475" y="3369525"/>
              <a:ext cx="35550" cy="36550"/>
            </a:xfrm>
            <a:custGeom>
              <a:avLst/>
              <a:gdLst/>
              <a:ahLst/>
              <a:cxnLst/>
              <a:rect l="l" t="t" r="r" b="b"/>
              <a:pathLst>
                <a:path w="1422" h="1462" extrusionOk="0">
                  <a:moveTo>
                    <a:pt x="863" y="1462"/>
                  </a:moveTo>
                  <a:lnTo>
                    <a:pt x="1422" y="916"/>
                  </a:lnTo>
                  <a:lnTo>
                    <a:pt x="1211" y="692"/>
                  </a:lnTo>
                  <a:lnTo>
                    <a:pt x="1157" y="637"/>
                  </a:lnTo>
                  <a:lnTo>
                    <a:pt x="1131" y="609"/>
                  </a:lnTo>
                  <a:lnTo>
                    <a:pt x="1105" y="580"/>
                  </a:lnTo>
                  <a:lnTo>
                    <a:pt x="1004" y="465"/>
                  </a:lnTo>
                  <a:lnTo>
                    <a:pt x="902" y="351"/>
                  </a:lnTo>
                  <a:lnTo>
                    <a:pt x="852" y="294"/>
                  </a:lnTo>
                  <a:lnTo>
                    <a:pt x="802" y="235"/>
                  </a:lnTo>
                  <a:lnTo>
                    <a:pt x="604" y="0"/>
                  </a:lnTo>
                  <a:lnTo>
                    <a:pt x="0" y="495"/>
                  </a:lnTo>
                  <a:lnTo>
                    <a:pt x="209" y="743"/>
                  </a:lnTo>
                  <a:lnTo>
                    <a:pt x="261" y="805"/>
                  </a:lnTo>
                  <a:lnTo>
                    <a:pt x="314" y="865"/>
                  </a:lnTo>
                  <a:lnTo>
                    <a:pt x="422" y="986"/>
                  </a:lnTo>
                  <a:lnTo>
                    <a:pt x="529" y="1108"/>
                  </a:lnTo>
                  <a:lnTo>
                    <a:pt x="556" y="1137"/>
                  </a:lnTo>
                  <a:lnTo>
                    <a:pt x="584" y="1167"/>
                  </a:lnTo>
                  <a:lnTo>
                    <a:pt x="640" y="12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5"/>
            <p:cNvSpPr/>
            <p:nvPr/>
          </p:nvSpPr>
          <p:spPr>
            <a:xfrm>
              <a:off x="5563675" y="3409225"/>
              <a:ext cx="36725" cy="35025"/>
            </a:xfrm>
            <a:custGeom>
              <a:avLst/>
              <a:gdLst/>
              <a:ahLst/>
              <a:cxnLst/>
              <a:rect l="l" t="t" r="r" b="b"/>
              <a:pathLst>
                <a:path w="1469" h="1401" extrusionOk="0">
                  <a:moveTo>
                    <a:pt x="1004" y="1400"/>
                  </a:moveTo>
                  <a:lnTo>
                    <a:pt x="1468" y="772"/>
                  </a:lnTo>
                  <a:cubicBezTo>
                    <a:pt x="1385" y="714"/>
                    <a:pt x="1306" y="651"/>
                    <a:pt x="1225" y="588"/>
                  </a:cubicBezTo>
                  <a:lnTo>
                    <a:pt x="1104" y="494"/>
                  </a:lnTo>
                  <a:cubicBezTo>
                    <a:pt x="1084" y="479"/>
                    <a:pt x="1063" y="463"/>
                    <a:pt x="1043" y="448"/>
                  </a:cubicBezTo>
                  <a:lnTo>
                    <a:pt x="985" y="398"/>
                  </a:lnTo>
                  <a:lnTo>
                    <a:pt x="750" y="203"/>
                  </a:lnTo>
                  <a:cubicBezTo>
                    <a:pt x="730" y="187"/>
                    <a:pt x="710" y="169"/>
                    <a:pt x="691" y="153"/>
                  </a:cubicBezTo>
                  <a:lnTo>
                    <a:pt x="634" y="102"/>
                  </a:lnTo>
                  <a:lnTo>
                    <a:pt x="520" y="1"/>
                  </a:lnTo>
                  <a:lnTo>
                    <a:pt x="0" y="584"/>
                  </a:lnTo>
                  <a:lnTo>
                    <a:pt x="121" y="691"/>
                  </a:lnTo>
                  <a:lnTo>
                    <a:pt x="182" y="744"/>
                  </a:lnTo>
                  <a:cubicBezTo>
                    <a:pt x="203" y="762"/>
                    <a:pt x="223" y="781"/>
                    <a:pt x="244" y="797"/>
                  </a:cubicBezTo>
                  <a:lnTo>
                    <a:pt x="494" y="1005"/>
                  </a:lnTo>
                  <a:lnTo>
                    <a:pt x="556" y="1057"/>
                  </a:lnTo>
                  <a:cubicBezTo>
                    <a:pt x="577" y="1073"/>
                    <a:pt x="599" y="1090"/>
                    <a:pt x="620" y="1106"/>
                  </a:cubicBezTo>
                  <a:lnTo>
                    <a:pt x="747" y="1205"/>
                  </a:lnTo>
                  <a:cubicBezTo>
                    <a:pt x="832" y="1270"/>
                    <a:pt x="916" y="1337"/>
                    <a:pt x="1004" y="14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5609825" y="3442250"/>
              <a:ext cx="37050" cy="32775"/>
            </a:xfrm>
            <a:custGeom>
              <a:avLst/>
              <a:gdLst/>
              <a:ahLst/>
              <a:cxnLst/>
              <a:rect l="l" t="t" r="r" b="b"/>
              <a:pathLst>
                <a:path w="1482" h="1311" extrusionOk="0">
                  <a:moveTo>
                    <a:pt x="1113" y="1310"/>
                  </a:moveTo>
                  <a:lnTo>
                    <a:pt x="1482" y="622"/>
                  </a:lnTo>
                  <a:lnTo>
                    <a:pt x="1346" y="549"/>
                  </a:lnTo>
                  <a:cubicBezTo>
                    <a:pt x="1325" y="537"/>
                    <a:pt x="1301" y="526"/>
                    <a:pt x="1279" y="512"/>
                  </a:cubicBezTo>
                  <a:lnTo>
                    <a:pt x="1212" y="475"/>
                  </a:lnTo>
                  <a:lnTo>
                    <a:pt x="946" y="323"/>
                  </a:lnTo>
                  <a:cubicBezTo>
                    <a:pt x="857" y="271"/>
                    <a:pt x="770" y="216"/>
                    <a:pt x="682" y="164"/>
                  </a:cubicBezTo>
                  <a:cubicBezTo>
                    <a:pt x="638" y="137"/>
                    <a:pt x="594" y="112"/>
                    <a:pt x="551" y="82"/>
                  </a:cubicBezTo>
                  <a:lnTo>
                    <a:pt x="422" y="0"/>
                  </a:lnTo>
                  <a:lnTo>
                    <a:pt x="0" y="657"/>
                  </a:lnTo>
                  <a:lnTo>
                    <a:pt x="135" y="745"/>
                  </a:lnTo>
                  <a:cubicBezTo>
                    <a:pt x="181" y="773"/>
                    <a:pt x="228" y="800"/>
                    <a:pt x="274" y="829"/>
                  </a:cubicBezTo>
                  <a:cubicBezTo>
                    <a:pt x="367" y="885"/>
                    <a:pt x="457" y="940"/>
                    <a:pt x="551" y="996"/>
                  </a:cubicBezTo>
                  <a:lnTo>
                    <a:pt x="832" y="1155"/>
                  </a:lnTo>
                  <a:lnTo>
                    <a:pt x="903" y="1195"/>
                  </a:lnTo>
                  <a:cubicBezTo>
                    <a:pt x="926" y="1209"/>
                    <a:pt x="950" y="1222"/>
                    <a:pt x="974" y="12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5450300" y="3221950"/>
              <a:ext cx="26025" cy="35000"/>
            </a:xfrm>
            <a:custGeom>
              <a:avLst/>
              <a:gdLst/>
              <a:ahLst/>
              <a:cxnLst/>
              <a:rect l="l" t="t" r="r" b="b"/>
              <a:pathLst>
                <a:path w="1041" h="1400" extrusionOk="0">
                  <a:moveTo>
                    <a:pt x="289" y="1400"/>
                  </a:moveTo>
                  <a:lnTo>
                    <a:pt x="1041" y="1187"/>
                  </a:lnTo>
                  <a:lnTo>
                    <a:pt x="1018" y="1115"/>
                  </a:lnTo>
                  <a:lnTo>
                    <a:pt x="999" y="1041"/>
                  </a:lnTo>
                  <a:lnTo>
                    <a:pt x="961" y="894"/>
                  </a:lnTo>
                  <a:lnTo>
                    <a:pt x="923" y="746"/>
                  </a:lnTo>
                  <a:cubicBezTo>
                    <a:pt x="917" y="722"/>
                    <a:pt x="912" y="697"/>
                    <a:pt x="906" y="672"/>
                  </a:cubicBezTo>
                  <a:lnTo>
                    <a:pt x="890" y="598"/>
                  </a:lnTo>
                  <a:cubicBezTo>
                    <a:pt x="867" y="499"/>
                    <a:pt x="845" y="400"/>
                    <a:pt x="824" y="300"/>
                  </a:cubicBezTo>
                  <a:lnTo>
                    <a:pt x="770" y="0"/>
                  </a:lnTo>
                  <a:lnTo>
                    <a:pt x="1" y="134"/>
                  </a:lnTo>
                  <a:lnTo>
                    <a:pt x="59" y="453"/>
                  </a:lnTo>
                  <a:cubicBezTo>
                    <a:pt x="81" y="561"/>
                    <a:pt x="106" y="666"/>
                    <a:pt x="128" y="771"/>
                  </a:cubicBezTo>
                  <a:lnTo>
                    <a:pt x="145" y="850"/>
                  </a:lnTo>
                  <a:cubicBezTo>
                    <a:pt x="152" y="876"/>
                    <a:pt x="157" y="904"/>
                    <a:pt x="163" y="930"/>
                  </a:cubicBezTo>
                  <a:lnTo>
                    <a:pt x="204" y="1087"/>
                  </a:lnTo>
                  <a:lnTo>
                    <a:pt x="244" y="1245"/>
                  </a:lnTo>
                  <a:lnTo>
                    <a:pt x="265" y="13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5465525" y="3274625"/>
              <a:ext cx="30350" cy="36625"/>
            </a:xfrm>
            <a:custGeom>
              <a:avLst/>
              <a:gdLst/>
              <a:ahLst/>
              <a:cxnLst/>
              <a:rect l="l" t="t" r="r" b="b"/>
              <a:pathLst>
                <a:path w="1214" h="1465" extrusionOk="0">
                  <a:moveTo>
                    <a:pt x="511" y="1465"/>
                  </a:moveTo>
                  <a:lnTo>
                    <a:pt x="1214" y="1123"/>
                  </a:lnTo>
                  <a:cubicBezTo>
                    <a:pt x="1121" y="941"/>
                    <a:pt x="1043" y="754"/>
                    <a:pt x="959" y="568"/>
                  </a:cubicBezTo>
                  <a:lnTo>
                    <a:pt x="843" y="285"/>
                  </a:lnTo>
                  <a:lnTo>
                    <a:pt x="814" y="215"/>
                  </a:lnTo>
                  <a:cubicBezTo>
                    <a:pt x="809" y="204"/>
                    <a:pt x="803" y="191"/>
                    <a:pt x="799" y="180"/>
                  </a:cubicBezTo>
                  <a:lnTo>
                    <a:pt x="787" y="144"/>
                  </a:lnTo>
                  <a:lnTo>
                    <a:pt x="733" y="1"/>
                  </a:lnTo>
                  <a:lnTo>
                    <a:pt x="1" y="273"/>
                  </a:lnTo>
                  <a:lnTo>
                    <a:pt x="56" y="425"/>
                  </a:lnTo>
                  <a:lnTo>
                    <a:pt x="70" y="462"/>
                  </a:lnTo>
                  <a:cubicBezTo>
                    <a:pt x="76" y="476"/>
                    <a:pt x="81" y="487"/>
                    <a:pt x="86" y="501"/>
                  </a:cubicBezTo>
                  <a:lnTo>
                    <a:pt x="117" y="576"/>
                  </a:lnTo>
                  <a:lnTo>
                    <a:pt x="240" y="877"/>
                  </a:lnTo>
                  <a:cubicBezTo>
                    <a:pt x="330" y="1072"/>
                    <a:pt x="413" y="1272"/>
                    <a:pt x="511" y="1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5490250" y="3324050"/>
              <a:ext cx="33400" cy="37050"/>
            </a:xfrm>
            <a:custGeom>
              <a:avLst/>
              <a:gdLst/>
              <a:ahLst/>
              <a:cxnLst/>
              <a:rect l="l" t="t" r="r" b="b"/>
              <a:pathLst>
                <a:path w="1336" h="1482" extrusionOk="0">
                  <a:moveTo>
                    <a:pt x="698" y="1482"/>
                  </a:moveTo>
                  <a:lnTo>
                    <a:pt x="1336" y="1032"/>
                  </a:lnTo>
                  <a:lnTo>
                    <a:pt x="1162" y="780"/>
                  </a:lnTo>
                  <a:lnTo>
                    <a:pt x="995" y="524"/>
                  </a:lnTo>
                  <a:cubicBezTo>
                    <a:pt x="938" y="439"/>
                    <a:pt x="886" y="351"/>
                    <a:pt x="834" y="263"/>
                  </a:cubicBezTo>
                  <a:lnTo>
                    <a:pt x="755" y="132"/>
                  </a:lnTo>
                  <a:cubicBezTo>
                    <a:pt x="741" y="109"/>
                    <a:pt x="727" y="90"/>
                    <a:pt x="715" y="67"/>
                  </a:cubicBezTo>
                  <a:lnTo>
                    <a:pt x="678" y="0"/>
                  </a:lnTo>
                  <a:lnTo>
                    <a:pt x="1" y="391"/>
                  </a:lnTo>
                  <a:lnTo>
                    <a:pt x="41" y="461"/>
                  </a:lnTo>
                  <a:cubicBezTo>
                    <a:pt x="54" y="484"/>
                    <a:pt x="69" y="508"/>
                    <a:pt x="83" y="530"/>
                  </a:cubicBezTo>
                  <a:lnTo>
                    <a:pt x="167" y="669"/>
                  </a:lnTo>
                  <a:cubicBezTo>
                    <a:pt x="224" y="760"/>
                    <a:pt x="278" y="853"/>
                    <a:pt x="339" y="942"/>
                  </a:cubicBezTo>
                  <a:lnTo>
                    <a:pt x="516" y="12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5"/>
            <p:cNvSpPr/>
            <p:nvPr/>
          </p:nvSpPr>
          <p:spPr>
            <a:xfrm>
              <a:off x="5465000" y="3056050"/>
              <a:ext cx="32475" cy="36850"/>
            </a:xfrm>
            <a:custGeom>
              <a:avLst/>
              <a:gdLst/>
              <a:ahLst/>
              <a:cxnLst/>
              <a:rect l="l" t="t" r="r" b="b"/>
              <a:pathLst>
                <a:path w="1299" h="1474" extrusionOk="0">
                  <a:moveTo>
                    <a:pt x="1" y="1143"/>
                  </a:moveTo>
                  <a:lnTo>
                    <a:pt x="708" y="1473"/>
                  </a:lnTo>
                  <a:cubicBezTo>
                    <a:pt x="874" y="1115"/>
                    <a:pt x="1072" y="771"/>
                    <a:pt x="1298" y="452"/>
                  </a:cubicBezTo>
                  <a:lnTo>
                    <a:pt x="661" y="1"/>
                  </a:lnTo>
                  <a:cubicBezTo>
                    <a:pt x="407" y="362"/>
                    <a:pt x="187" y="744"/>
                    <a:pt x="1"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5"/>
            <p:cNvSpPr/>
            <p:nvPr/>
          </p:nvSpPr>
          <p:spPr>
            <a:xfrm>
              <a:off x="5448250" y="3108950"/>
              <a:ext cx="25925" cy="34775"/>
            </a:xfrm>
            <a:custGeom>
              <a:avLst/>
              <a:gdLst/>
              <a:ahLst/>
              <a:cxnLst/>
              <a:rect l="l" t="t" r="r" b="b"/>
              <a:pathLst>
                <a:path w="1037" h="1391" extrusionOk="0">
                  <a:moveTo>
                    <a:pt x="0" y="1283"/>
                  </a:moveTo>
                  <a:lnTo>
                    <a:pt x="774" y="1391"/>
                  </a:lnTo>
                  <a:cubicBezTo>
                    <a:pt x="786" y="1293"/>
                    <a:pt x="803" y="1197"/>
                    <a:pt x="821" y="1099"/>
                  </a:cubicBezTo>
                  <a:cubicBezTo>
                    <a:pt x="839" y="1002"/>
                    <a:pt x="858" y="905"/>
                    <a:pt x="880" y="809"/>
                  </a:cubicBezTo>
                  <a:cubicBezTo>
                    <a:pt x="925" y="616"/>
                    <a:pt x="977" y="424"/>
                    <a:pt x="1036" y="236"/>
                  </a:cubicBezTo>
                  <a:lnTo>
                    <a:pt x="292" y="1"/>
                  </a:lnTo>
                  <a:cubicBezTo>
                    <a:pt x="225" y="210"/>
                    <a:pt x="168" y="422"/>
                    <a:pt x="119" y="636"/>
                  </a:cubicBezTo>
                  <a:cubicBezTo>
                    <a:pt x="94" y="742"/>
                    <a:pt x="72" y="850"/>
                    <a:pt x="52" y="958"/>
                  </a:cubicBezTo>
                  <a:cubicBezTo>
                    <a:pt x="33" y="1067"/>
                    <a:pt x="15" y="1174"/>
                    <a:pt x="0" y="12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5446025" y="3166775"/>
              <a:ext cx="20475" cy="32500"/>
            </a:xfrm>
            <a:custGeom>
              <a:avLst/>
              <a:gdLst/>
              <a:ahLst/>
              <a:cxnLst/>
              <a:rect l="l" t="t" r="r" b="b"/>
              <a:pathLst>
                <a:path w="819" h="1300" extrusionOk="0">
                  <a:moveTo>
                    <a:pt x="40" y="1300"/>
                  </a:moveTo>
                  <a:lnTo>
                    <a:pt x="818" y="1235"/>
                  </a:lnTo>
                  <a:lnTo>
                    <a:pt x="797" y="932"/>
                  </a:lnTo>
                  <a:cubicBezTo>
                    <a:pt x="794" y="907"/>
                    <a:pt x="794" y="881"/>
                    <a:pt x="793" y="857"/>
                  </a:cubicBezTo>
                  <a:lnTo>
                    <a:pt x="791" y="781"/>
                  </a:lnTo>
                  <a:lnTo>
                    <a:pt x="786" y="630"/>
                  </a:lnTo>
                  <a:cubicBezTo>
                    <a:pt x="784" y="579"/>
                    <a:pt x="782" y="529"/>
                    <a:pt x="782" y="479"/>
                  </a:cubicBezTo>
                  <a:lnTo>
                    <a:pt x="783" y="328"/>
                  </a:lnTo>
                  <a:lnTo>
                    <a:pt x="785" y="177"/>
                  </a:lnTo>
                  <a:lnTo>
                    <a:pt x="785" y="102"/>
                  </a:lnTo>
                  <a:cubicBezTo>
                    <a:pt x="785" y="77"/>
                    <a:pt x="787" y="51"/>
                    <a:pt x="787" y="26"/>
                  </a:cubicBezTo>
                  <a:lnTo>
                    <a:pt x="6" y="0"/>
                  </a:lnTo>
                  <a:cubicBezTo>
                    <a:pt x="5" y="27"/>
                    <a:pt x="4" y="55"/>
                    <a:pt x="4" y="82"/>
                  </a:cubicBezTo>
                  <a:lnTo>
                    <a:pt x="4" y="165"/>
                  </a:lnTo>
                  <a:lnTo>
                    <a:pt x="2" y="327"/>
                  </a:lnTo>
                  <a:lnTo>
                    <a:pt x="1" y="489"/>
                  </a:lnTo>
                  <a:cubicBezTo>
                    <a:pt x="1" y="545"/>
                    <a:pt x="4" y="598"/>
                    <a:pt x="5" y="652"/>
                  </a:cubicBezTo>
                  <a:lnTo>
                    <a:pt x="10" y="815"/>
                  </a:lnTo>
                  <a:lnTo>
                    <a:pt x="12" y="897"/>
                  </a:lnTo>
                  <a:cubicBezTo>
                    <a:pt x="14" y="925"/>
                    <a:pt x="14" y="952"/>
                    <a:pt x="16" y="9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5603025" y="3010225"/>
              <a:ext cx="35475" cy="33700"/>
            </a:xfrm>
            <a:custGeom>
              <a:avLst/>
              <a:gdLst/>
              <a:ahLst/>
              <a:cxnLst/>
              <a:rect l="l" t="t" r="r" b="b"/>
              <a:pathLst>
                <a:path w="1419" h="1348" extrusionOk="0">
                  <a:moveTo>
                    <a:pt x="285" y="0"/>
                  </a:moveTo>
                  <a:lnTo>
                    <a:pt x="0" y="743"/>
                  </a:lnTo>
                  <a:cubicBezTo>
                    <a:pt x="339" y="891"/>
                    <a:pt x="649" y="1099"/>
                    <a:pt x="922" y="1348"/>
                  </a:cubicBezTo>
                  <a:lnTo>
                    <a:pt x="1418" y="740"/>
                  </a:lnTo>
                  <a:cubicBezTo>
                    <a:pt x="1082" y="437"/>
                    <a:pt x="701" y="181"/>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5550525" y="3002400"/>
              <a:ext cx="33750" cy="22250"/>
            </a:xfrm>
            <a:custGeom>
              <a:avLst/>
              <a:gdLst/>
              <a:ahLst/>
              <a:cxnLst/>
              <a:rect l="l" t="t" r="r" b="b"/>
              <a:pathLst>
                <a:path w="1350" h="890" extrusionOk="0">
                  <a:moveTo>
                    <a:pt x="0" y="109"/>
                  </a:moveTo>
                  <a:lnTo>
                    <a:pt x="159" y="889"/>
                  </a:lnTo>
                  <a:cubicBezTo>
                    <a:pt x="339" y="844"/>
                    <a:pt x="521" y="816"/>
                    <a:pt x="705" y="806"/>
                  </a:cubicBezTo>
                  <a:lnTo>
                    <a:pt x="775" y="802"/>
                  </a:lnTo>
                  <a:lnTo>
                    <a:pt x="844" y="801"/>
                  </a:lnTo>
                  <a:lnTo>
                    <a:pt x="879" y="800"/>
                  </a:lnTo>
                  <a:lnTo>
                    <a:pt x="913" y="800"/>
                  </a:lnTo>
                  <a:lnTo>
                    <a:pt x="983" y="801"/>
                  </a:lnTo>
                  <a:cubicBezTo>
                    <a:pt x="1006" y="801"/>
                    <a:pt x="1028" y="803"/>
                    <a:pt x="1052" y="805"/>
                  </a:cubicBezTo>
                  <a:cubicBezTo>
                    <a:pt x="1075" y="806"/>
                    <a:pt x="1098" y="806"/>
                    <a:pt x="1121" y="808"/>
                  </a:cubicBezTo>
                  <a:cubicBezTo>
                    <a:pt x="1166" y="812"/>
                    <a:pt x="1213" y="816"/>
                    <a:pt x="1259" y="822"/>
                  </a:cubicBezTo>
                  <a:lnTo>
                    <a:pt x="1350" y="30"/>
                  </a:lnTo>
                  <a:cubicBezTo>
                    <a:pt x="1293" y="22"/>
                    <a:pt x="1237" y="19"/>
                    <a:pt x="1181" y="13"/>
                  </a:cubicBezTo>
                  <a:cubicBezTo>
                    <a:pt x="1152" y="10"/>
                    <a:pt x="1125" y="9"/>
                    <a:pt x="1096" y="8"/>
                  </a:cubicBezTo>
                  <a:cubicBezTo>
                    <a:pt x="1067" y="6"/>
                    <a:pt x="1040" y="4"/>
                    <a:pt x="1011" y="4"/>
                  </a:cubicBezTo>
                  <a:lnTo>
                    <a:pt x="927" y="3"/>
                  </a:lnTo>
                  <a:lnTo>
                    <a:pt x="884" y="1"/>
                  </a:lnTo>
                  <a:lnTo>
                    <a:pt x="841" y="3"/>
                  </a:lnTo>
                  <a:lnTo>
                    <a:pt x="756" y="4"/>
                  </a:lnTo>
                  <a:cubicBezTo>
                    <a:pt x="728" y="5"/>
                    <a:pt x="700" y="6"/>
                    <a:pt x="672" y="8"/>
                  </a:cubicBezTo>
                  <a:cubicBezTo>
                    <a:pt x="445" y="20"/>
                    <a:pt x="220" y="54"/>
                    <a:pt x="0"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5498775" y="3014925"/>
              <a:ext cx="35600" cy="34575"/>
            </a:xfrm>
            <a:custGeom>
              <a:avLst/>
              <a:gdLst/>
              <a:ahLst/>
              <a:cxnLst/>
              <a:rect l="l" t="t" r="r" b="b"/>
              <a:pathLst>
                <a:path w="1424" h="1383" extrusionOk="0">
                  <a:moveTo>
                    <a:pt x="0" y="825"/>
                  </a:moveTo>
                  <a:lnTo>
                    <a:pt x="547" y="1382"/>
                  </a:lnTo>
                  <a:cubicBezTo>
                    <a:pt x="677" y="1252"/>
                    <a:pt x="817" y="1129"/>
                    <a:pt x="962" y="1016"/>
                  </a:cubicBezTo>
                  <a:cubicBezTo>
                    <a:pt x="1108" y="903"/>
                    <a:pt x="1262" y="801"/>
                    <a:pt x="1424" y="711"/>
                  </a:cubicBezTo>
                  <a:lnTo>
                    <a:pt x="1078" y="1"/>
                  </a:lnTo>
                  <a:cubicBezTo>
                    <a:pt x="880" y="112"/>
                    <a:pt x="692" y="238"/>
                    <a:pt x="511" y="376"/>
                  </a:cubicBezTo>
                  <a:cubicBezTo>
                    <a:pt x="332" y="515"/>
                    <a:pt x="161" y="665"/>
                    <a:pt x="0" y="8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5666475" y="3160225"/>
              <a:ext cx="22475" cy="33125"/>
            </a:xfrm>
            <a:custGeom>
              <a:avLst/>
              <a:gdLst/>
              <a:ahLst/>
              <a:cxnLst/>
              <a:rect l="l" t="t" r="r" b="b"/>
              <a:pathLst>
                <a:path w="899" h="1325" extrusionOk="0">
                  <a:moveTo>
                    <a:pt x="898" y="21"/>
                  </a:moveTo>
                  <a:lnTo>
                    <a:pt x="117" y="1"/>
                  </a:lnTo>
                  <a:cubicBezTo>
                    <a:pt x="109" y="401"/>
                    <a:pt x="68" y="798"/>
                    <a:pt x="1" y="1193"/>
                  </a:cubicBezTo>
                  <a:lnTo>
                    <a:pt x="770" y="1324"/>
                  </a:lnTo>
                  <a:cubicBezTo>
                    <a:pt x="845" y="893"/>
                    <a:pt x="890" y="457"/>
                    <a:pt x="89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5"/>
            <p:cNvSpPr/>
            <p:nvPr/>
          </p:nvSpPr>
          <p:spPr>
            <a:xfrm>
              <a:off x="5663350" y="3102225"/>
              <a:ext cx="24825" cy="34275"/>
            </a:xfrm>
            <a:custGeom>
              <a:avLst/>
              <a:gdLst/>
              <a:ahLst/>
              <a:cxnLst/>
              <a:rect l="l" t="t" r="r" b="b"/>
              <a:pathLst>
                <a:path w="993" h="1371" extrusionOk="0">
                  <a:moveTo>
                    <a:pt x="753" y="1"/>
                  </a:moveTo>
                  <a:lnTo>
                    <a:pt x="1" y="213"/>
                  </a:lnTo>
                  <a:cubicBezTo>
                    <a:pt x="54" y="402"/>
                    <a:pt x="99" y="593"/>
                    <a:pt x="135" y="787"/>
                  </a:cubicBezTo>
                  <a:cubicBezTo>
                    <a:pt x="153" y="884"/>
                    <a:pt x="169" y="980"/>
                    <a:pt x="182" y="1078"/>
                  </a:cubicBezTo>
                  <a:cubicBezTo>
                    <a:pt x="188" y="1125"/>
                    <a:pt x="193" y="1175"/>
                    <a:pt x="200" y="1223"/>
                  </a:cubicBezTo>
                  <a:cubicBezTo>
                    <a:pt x="205" y="1271"/>
                    <a:pt x="210" y="1319"/>
                    <a:pt x="214" y="1370"/>
                  </a:cubicBezTo>
                  <a:lnTo>
                    <a:pt x="992" y="1301"/>
                  </a:lnTo>
                  <a:cubicBezTo>
                    <a:pt x="989" y="1246"/>
                    <a:pt x="982" y="1192"/>
                    <a:pt x="976" y="1137"/>
                  </a:cubicBezTo>
                  <a:cubicBezTo>
                    <a:pt x="970" y="1083"/>
                    <a:pt x="964" y="1029"/>
                    <a:pt x="956" y="973"/>
                  </a:cubicBezTo>
                  <a:cubicBezTo>
                    <a:pt x="941" y="864"/>
                    <a:pt x="923" y="755"/>
                    <a:pt x="904" y="646"/>
                  </a:cubicBezTo>
                  <a:cubicBezTo>
                    <a:pt x="862" y="428"/>
                    <a:pt x="813" y="213"/>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5"/>
            <p:cNvSpPr/>
            <p:nvPr/>
          </p:nvSpPr>
          <p:spPr>
            <a:xfrm>
              <a:off x="5640975" y="3049050"/>
              <a:ext cx="32350" cy="36700"/>
            </a:xfrm>
            <a:custGeom>
              <a:avLst/>
              <a:gdLst/>
              <a:ahLst/>
              <a:cxnLst/>
              <a:rect l="l" t="t" r="r" b="b"/>
              <a:pathLst>
                <a:path w="1294" h="1468" extrusionOk="0">
                  <a:moveTo>
                    <a:pt x="631" y="1"/>
                  </a:moveTo>
                  <a:lnTo>
                    <a:pt x="0" y="460"/>
                  </a:lnTo>
                  <a:cubicBezTo>
                    <a:pt x="226" y="770"/>
                    <a:pt x="421" y="1112"/>
                    <a:pt x="580" y="1468"/>
                  </a:cubicBezTo>
                  <a:lnTo>
                    <a:pt x="1294" y="1149"/>
                  </a:lnTo>
                  <a:cubicBezTo>
                    <a:pt x="1113" y="747"/>
                    <a:pt x="893" y="36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5588625" y="3308100"/>
              <a:ext cx="35750" cy="36375"/>
            </a:xfrm>
            <a:custGeom>
              <a:avLst/>
              <a:gdLst/>
              <a:ahLst/>
              <a:cxnLst/>
              <a:rect l="l" t="t" r="r" b="b"/>
              <a:pathLst>
                <a:path w="1430" h="1455" extrusionOk="0">
                  <a:moveTo>
                    <a:pt x="1429" y="503"/>
                  </a:moveTo>
                  <a:lnTo>
                    <a:pt x="831" y="1"/>
                  </a:lnTo>
                  <a:cubicBezTo>
                    <a:pt x="570" y="313"/>
                    <a:pt x="292" y="611"/>
                    <a:pt x="1" y="896"/>
                  </a:cubicBezTo>
                  <a:lnTo>
                    <a:pt x="547" y="1454"/>
                  </a:lnTo>
                  <a:cubicBezTo>
                    <a:pt x="856" y="1152"/>
                    <a:pt x="1152" y="835"/>
                    <a:pt x="1429" y="5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5"/>
            <p:cNvSpPr/>
            <p:nvPr/>
          </p:nvSpPr>
          <p:spPr>
            <a:xfrm>
              <a:off x="5624200" y="3263325"/>
              <a:ext cx="33300" cy="37025"/>
            </a:xfrm>
            <a:custGeom>
              <a:avLst/>
              <a:gdLst/>
              <a:ahLst/>
              <a:cxnLst/>
              <a:rect l="l" t="t" r="r" b="b"/>
              <a:pathLst>
                <a:path w="1332" h="1481" extrusionOk="0">
                  <a:moveTo>
                    <a:pt x="1332" y="379"/>
                  </a:moveTo>
                  <a:lnTo>
                    <a:pt x="647" y="1"/>
                  </a:lnTo>
                  <a:cubicBezTo>
                    <a:pt x="453" y="355"/>
                    <a:pt x="236" y="699"/>
                    <a:pt x="1" y="1030"/>
                  </a:cubicBezTo>
                  <a:lnTo>
                    <a:pt x="637" y="1481"/>
                  </a:lnTo>
                  <a:cubicBezTo>
                    <a:pt x="889" y="1127"/>
                    <a:pt x="1120" y="758"/>
                    <a:pt x="1332" y="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5"/>
            <p:cNvSpPr/>
            <p:nvPr/>
          </p:nvSpPr>
          <p:spPr>
            <a:xfrm>
              <a:off x="5650900" y="3213625"/>
              <a:ext cx="29025" cy="36125"/>
            </a:xfrm>
            <a:custGeom>
              <a:avLst/>
              <a:gdLst/>
              <a:ahLst/>
              <a:cxnLst/>
              <a:rect l="l" t="t" r="r" b="b"/>
              <a:pathLst>
                <a:path w="1161" h="1445" extrusionOk="0">
                  <a:moveTo>
                    <a:pt x="1160" y="217"/>
                  </a:moveTo>
                  <a:lnTo>
                    <a:pt x="409" y="0"/>
                  </a:lnTo>
                  <a:cubicBezTo>
                    <a:pt x="297" y="386"/>
                    <a:pt x="160" y="765"/>
                    <a:pt x="0" y="1134"/>
                  </a:cubicBezTo>
                  <a:lnTo>
                    <a:pt x="716" y="1444"/>
                  </a:lnTo>
                  <a:cubicBezTo>
                    <a:pt x="890" y="1046"/>
                    <a:pt x="1039" y="635"/>
                    <a:pt x="1160" y="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5448125" y="3404300"/>
              <a:ext cx="36350" cy="29300"/>
            </a:xfrm>
            <a:custGeom>
              <a:avLst/>
              <a:gdLst/>
              <a:ahLst/>
              <a:cxnLst/>
              <a:rect l="l" t="t" r="r" b="b"/>
              <a:pathLst>
                <a:path w="1454" h="1172" extrusionOk="0">
                  <a:moveTo>
                    <a:pt x="1454" y="720"/>
                  </a:moveTo>
                  <a:lnTo>
                    <a:pt x="1151" y="0"/>
                  </a:lnTo>
                  <a:cubicBezTo>
                    <a:pt x="774" y="159"/>
                    <a:pt x="390" y="302"/>
                    <a:pt x="0" y="428"/>
                  </a:cubicBezTo>
                  <a:lnTo>
                    <a:pt x="241" y="1171"/>
                  </a:lnTo>
                  <a:cubicBezTo>
                    <a:pt x="651" y="1039"/>
                    <a:pt x="1056" y="888"/>
                    <a:pt x="1454"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5"/>
            <p:cNvSpPr/>
            <p:nvPr/>
          </p:nvSpPr>
          <p:spPr>
            <a:xfrm>
              <a:off x="5499000" y="3379175"/>
              <a:ext cx="37100" cy="32350"/>
            </a:xfrm>
            <a:custGeom>
              <a:avLst/>
              <a:gdLst/>
              <a:ahLst/>
              <a:cxnLst/>
              <a:rect l="l" t="t" r="r" b="b"/>
              <a:pathLst>
                <a:path w="1484" h="1294" extrusionOk="0">
                  <a:moveTo>
                    <a:pt x="1483" y="667"/>
                  </a:moveTo>
                  <a:lnTo>
                    <a:pt x="1076" y="0"/>
                  </a:lnTo>
                  <a:cubicBezTo>
                    <a:pt x="727" y="214"/>
                    <a:pt x="368" y="413"/>
                    <a:pt x="1" y="596"/>
                  </a:cubicBezTo>
                  <a:lnTo>
                    <a:pt x="351" y="1294"/>
                  </a:lnTo>
                  <a:cubicBezTo>
                    <a:pt x="738" y="1102"/>
                    <a:pt x="1115" y="894"/>
                    <a:pt x="1483"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5"/>
            <p:cNvSpPr/>
            <p:nvPr/>
          </p:nvSpPr>
          <p:spPr>
            <a:xfrm>
              <a:off x="5546125" y="3347150"/>
              <a:ext cx="36875" cy="34725"/>
            </a:xfrm>
            <a:custGeom>
              <a:avLst/>
              <a:gdLst/>
              <a:ahLst/>
              <a:cxnLst/>
              <a:rect l="l" t="t" r="r" b="b"/>
              <a:pathLst>
                <a:path w="1475" h="1389" extrusionOk="0">
                  <a:moveTo>
                    <a:pt x="1475" y="597"/>
                  </a:moveTo>
                  <a:lnTo>
                    <a:pt x="971" y="1"/>
                  </a:lnTo>
                  <a:cubicBezTo>
                    <a:pt x="658" y="265"/>
                    <a:pt x="335" y="515"/>
                    <a:pt x="0" y="750"/>
                  </a:cubicBezTo>
                  <a:lnTo>
                    <a:pt x="450" y="1389"/>
                  </a:lnTo>
                  <a:cubicBezTo>
                    <a:pt x="802" y="1140"/>
                    <a:pt x="1145" y="875"/>
                    <a:pt x="1475" y="5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5282250" y="3432150"/>
              <a:ext cx="32325" cy="20675"/>
            </a:xfrm>
            <a:custGeom>
              <a:avLst/>
              <a:gdLst/>
              <a:ahLst/>
              <a:cxnLst/>
              <a:rect l="l" t="t" r="r" b="b"/>
              <a:pathLst>
                <a:path w="1293" h="827" extrusionOk="0">
                  <a:moveTo>
                    <a:pt x="1286" y="827"/>
                  </a:moveTo>
                  <a:lnTo>
                    <a:pt x="1293" y="46"/>
                  </a:lnTo>
                  <a:cubicBezTo>
                    <a:pt x="1189" y="44"/>
                    <a:pt x="1086" y="44"/>
                    <a:pt x="981" y="42"/>
                  </a:cubicBezTo>
                  <a:lnTo>
                    <a:pt x="670" y="31"/>
                  </a:lnTo>
                  <a:cubicBezTo>
                    <a:pt x="464" y="26"/>
                    <a:pt x="257" y="12"/>
                    <a:pt x="50" y="0"/>
                  </a:cubicBezTo>
                  <a:lnTo>
                    <a:pt x="1" y="780"/>
                  </a:lnTo>
                  <a:cubicBezTo>
                    <a:pt x="214" y="792"/>
                    <a:pt x="429" y="807"/>
                    <a:pt x="642" y="811"/>
                  </a:cubicBezTo>
                  <a:lnTo>
                    <a:pt x="964" y="822"/>
                  </a:lnTo>
                  <a:cubicBezTo>
                    <a:pt x="1071" y="825"/>
                    <a:pt x="1179" y="825"/>
                    <a:pt x="1286" y="8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5"/>
            <p:cNvSpPr/>
            <p:nvPr/>
          </p:nvSpPr>
          <p:spPr>
            <a:xfrm>
              <a:off x="5339175" y="3430775"/>
              <a:ext cx="32925" cy="21675"/>
            </a:xfrm>
            <a:custGeom>
              <a:avLst/>
              <a:gdLst/>
              <a:ahLst/>
              <a:cxnLst/>
              <a:rect l="l" t="t" r="r" b="b"/>
              <a:pathLst>
                <a:path w="1317" h="867" extrusionOk="0">
                  <a:moveTo>
                    <a:pt x="1317" y="778"/>
                  </a:moveTo>
                  <a:lnTo>
                    <a:pt x="1238" y="0"/>
                  </a:lnTo>
                  <a:lnTo>
                    <a:pt x="928" y="30"/>
                  </a:lnTo>
                  <a:cubicBezTo>
                    <a:pt x="826" y="40"/>
                    <a:pt x="723" y="45"/>
                    <a:pt x="620" y="52"/>
                  </a:cubicBezTo>
                  <a:lnTo>
                    <a:pt x="465" y="62"/>
                  </a:lnTo>
                  <a:cubicBezTo>
                    <a:pt x="413" y="67"/>
                    <a:pt x="363" y="71"/>
                    <a:pt x="311" y="72"/>
                  </a:cubicBezTo>
                  <a:lnTo>
                    <a:pt x="1" y="85"/>
                  </a:lnTo>
                  <a:lnTo>
                    <a:pt x="31" y="866"/>
                  </a:lnTo>
                  <a:lnTo>
                    <a:pt x="353" y="852"/>
                  </a:lnTo>
                  <a:cubicBezTo>
                    <a:pt x="406" y="851"/>
                    <a:pt x="459" y="845"/>
                    <a:pt x="514" y="841"/>
                  </a:cubicBezTo>
                  <a:lnTo>
                    <a:pt x="673" y="830"/>
                  </a:lnTo>
                  <a:cubicBezTo>
                    <a:pt x="781" y="822"/>
                    <a:pt x="889" y="815"/>
                    <a:pt x="995" y="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5394225" y="3421725"/>
              <a:ext cx="34800" cy="25250"/>
            </a:xfrm>
            <a:custGeom>
              <a:avLst/>
              <a:gdLst/>
              <a:ahLst/>
              <a:cxnLst/>
              <a:rect l="l" t="t" r="r" b="b"/>
              <a:pathLst>
                <a:path w="1392" h="1010" extrusionOk="0">
                  <a:moveTo>
                    <a:pt x="1392" y="760"/>
                  </a:moveTo>
                  <a:lnTo>
                    <a:pt x="1207" y="1"/>
                  </a:lnTo>
                  <a:lnTo>
                    <a:pt x="1132" y="19"/>
                  </a:lnTo>
                  <a:lnTo>
                    <a:pt x="1058" y="36"/>
                  </a:lnTo>
                  <a:lnTo>
                    <a:pt x="908" y="69"/>
                  </a:lnTo>
                  <a:cubicBezTo>
                    <a:pt x="859" y="82"/>
                    <a:pt x="808" y="90"/>
                    <a:pt x="759" y="103"/>
                  </a:cubicBezTo>
                  <a:lnTo>
                    <a:pt x="609" y="134"/>
                  </a:lnTo>
                  <a:lnTo>
                    <a:pt x="458" y="162"/>
                  </a:lnTo>
                  <a:cubicBezTo>
                    <a:pt x="407" y="171"/>
                    <a:pt x="357" y="182"/>
                    <a:pt x="307" y="189"/>
                  </a:cubicBezTo>
                  <a:lnTo>
                    <a:pt x="1" y="238"/>
                  </a:lnTo>
                  <a:lnTo>
                    <a:pt x="121" y="1010"/>
                  </a:lnTo>
                  <a:lnTo>
                    <a:pt x="439" y="959"/>
                  </a:lnTo>
                  <a:cubicBezTo>
                    <a:pt x="493" y="949"/>
                    <a:pt x="546" y="939"/>
                    <a:pt x="599" y="931"/>
                  </a:cubicBezTo>
                  <a:lnTo>
                    <a:pt x="757" y="900"/>
                  </a:lnTo>
                  <a:lnTo>
                    <a:pt x="916" y="868"/>
                  </a:lnTo>
                  <a:cubicBezTo>
                    <a:pt x="969" y="856"/>
                    <a:pt x="1021" y="847"/>
                    <a:pt x="1074" y="834"/>
                  </a:cubicBezTo>
                  <a:lnTo>
                    <a:pt x="1233" y="797"/>
                  </a:lnTo>
                  <a:lnTo>
                    <a:pt x="1312" y="7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5112700" y="3402425"/>
              <a:ext cx="35575" cy="26850"/>
            </a:xfrm>
            <a:custGeom>
              <a:avLst/>
              <a:gdLst/>
              <a:ahLst/>
              <a:cxnLst/>
              <a:rect l="l" t="t" r="r" b="b"/>
              <a:pathLst>
                <a:path w="1423" h="1074" extrusionOk="0">
                  <a:moveTo>
                    <a:pt x="1236" y="1074"/>
                  </a:moveTo>
                  <a:lnTo>
                    <a:pt x="1422" y="315"/>
                  </a:lnTo>
                  <a:cubicBezTo>
                    <a:pt x="1015" y="216"/>
                    <a:pt x="610" y="109"/>
                    <a:pt x="205" y="0"/>
                  </a:cubicBezTo>
                  <a:lnTo>
                    <a:pt x="0" y="753"/>
                  </a:lnTo>
                  <a:cubicBezTo>
                    <a:pt x="410" y="865"/>
                    <a:pt x="822" y="973"/>
                    <a:pt x="1236" y="10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5"/>
            <p:cNvSpPr/>
            <p:nvPr/>
          </p:nvSpPr>
          <p:spPr>
            <a:xfrm>
              <a:off x="5168300" y="3415975"/>
              <a:ext cx="34925" cy="25325"/>
            </a:xfrm>
            <a:custGeom>
              <a:avLst/>
              <a:gdLst/>
              <a:ahLst/>
              <a:cxnLst/>
              <a:rect l="l" t="t" r="r" b="b"/>
              <a:pathLst>
                <a:path w="1397" h="1013" extrusionOk="0">
                  <a:moveTo>
                    <a:pt x="1258" y="1013"/>
                  </a:moveTo>
                  <a:lnTo>
                    <a:pt x="1396" y="245"/>
                  </a:lnTo>
                  <a:cubicBezTo>
                    <a:pt x="1191" y="210"/>
                    <a:pt x="987" y="167"/>
                    <a:pt x="781" y="128"/>
                  </a:cubicBezTo>
                  <a:lnTo>
                    <a:pt x="628" y="98"/>
                  </a:lnTo>
                  <a:lnTo>
                    <a:pt x="474" y="65"/>
                  </a:lnTo>
                  <a:lnTo>
                    <a:pt x="167" y="1"/>
                  </a:lnTo>
                  <a:lnTo>
                    <a:pt x="0" y="763"/>
                  </a:lnTo>
                  <a:lnTo>
                    <a:pt x="314" y="829"/>
                  </a:lnTo>
                  <a:lnTo>
                    <a:pt x="470" y="864"/>
                  </a:lnTo>
                  <a:lnTo>
                    <a:pt x="628" y="895"/>
                  </a:lnTo>
                  <a:cubicBezTo>
                    <a:pt x="837" y="935"/>
                    <a:pt x="1047" y="976"/>
                    <a:pt x="1258"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5"/>
            <p:cNvSpPr/>
            <p:nvPr/>
          </p:nvSpPr>
          <p:spPr>
            <a:xfrm>
              <a:off x="5224625" y="3426125"/>
              <a:ext cx="33875" cy="23375"/>
            </a:xfrm>
            <a:custGeom>
              <a:avLst/>
              <a:gdLst/>
              <a:ahLst/>
              <a:cxnLst/>
              <a:rect l="l" t="t" r="r" b="b"/>
              <a:pathLst>
                <a:path w="1355" h="935" extrusionOk="0">
                  <a:moveTo>
                    <a:pt x="1275" y="935"/>
                  </a:moveTo>
                  <a:lnTo>
                    <a:pt x="1355" y="158"/>
                  </a:lnTo>
                  <a:lnTo>
                    <a:pt x="1199" y="142"/>
                  </a:lnTo>
                  <a:lnTo>
                    <a:pt x="1122" y="135"/>
                  </a:lnTo>
                  <a:lnTo>
                    <a:pt x="1044" y="125"/>
                  </a:lnTo>
                  <a:lnTo>
                    <a:pt x="734" y="86"/>
                  </a:lnTo>
                  <a:lnTo>
                    <a:pt x="579" y="67"/>
                  </a:lnTo>
                  <a:lnTo>
                    <a:pt x="426" y="44"/>
                  </a:lnTo>
                  <a:lnTo>
                    <a:pt x="116" y="1"/>
                  </a:lnTo>
                  <a:lnTo>
                    <a:pt x="0" y="773"/>
                  </a:lnTo>
                  <a:lnTo>
                    <a:pt x="318" y="819"/>
                  </a:lnTo>
                  <a:lnTo>
                    <a:pt x="476" y="841"/>
                  </a:lnTo>
                  <a:lnTo>
                    <a:pt x="637" y="861"/>
                  </a:lnTo>
                  <a:lnTo>
                    <a:pt x="954" y="900"/>
                  </a:lnTo>
                  <a:lnTo>
                    <a:pt x="1035" y="910"/>
                  </a:lnTo>
                  <a:lnTo>
                    <a:pt x="1114" y="9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5"/>
            <p:cNvSpPr/>
            <p:nvPr/>
          </p:nvSpPr>
          <p:spPr>
            <a:xfrm>
              <a:off x="4949225" y="3350300"/>
              <a:ext cx="36450" cy="28875"/>
            </a:xfrm>
            <a:custGeom>
              <a:avLst/>
              <a:gdLst/>
              <a:ahLst/>
              <a:cxnLst/>
              <a:rect l="l" t="t" r="r" b="b"/>
              <a:pathLst>
                <a:path w="1458" h="1155" extrusionOk="0">
                  <a:moveTo>
                    <a:pt x="1203" y="1154"/>
                  </a:moveTo>
                  <a:lnTo>
                    <a:pt x="1457" y="416"/>
                  </a:lnTo>
                  <a:lnTo>
                    <a:pt x="257" y="1"/>
                  </a:lnTo>
                  <a:lnTo>
                    <a:pt x="0" y="7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5"/>
            <p:cNvSpPr/>
            <p:nvPr/>
          </p:nvSpPr>
          <p:spPr>
            <a:xfrm>
              <a:off x="5003200" y="3368775"/>
              <a:ext cx="36300" cy="28600"/>
            </a:xfrm>
            <a:custGeom>
              <a:avLst/>
              <a:gdLst/>
              <a:ahLst/>
              <a:cxnLst/>
              <a:rect l="l" t="t" r="r" b="b"/>
              <a:pathLst>
                <a:path w="1452" h="1144" extrusionOk="0">
                  <a:moveTo>
                    <a:pt x="1210" y="1143"/>
                  </a:moveTo>
                  <a:lnTo>
                    <a:pt x="1451" y="400"/>
                  </a:lnTo>
                  <a:cubicBezTo>
                    <a:pt x="1050" y="270"/>
                    <a:pt x="650" y="135"/>
                    <a:pt x="251" y="1"/>
                  </a:cubicBezTo>
                  <a:lnTo>
                    <a:pt x="1" y="740"/>
                  </a:lnTo>
                  <a:cubicBezTo>
                    <a:pt x="403" y="878"/>
                    <a:pt x="805" y="1011"/>
                    <a:pt x="1210"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5"/>
            <p:cNvSpPr/>
            <p:nvPr/>
          </p:nvSpPr>
          <p:spPr>
            <a:xfrm>
              <a:off x="5057350" y="3386325"/>
              <a:ext cx="36025" cy="27900"/>
            </a:xfrm>
            <a:custGeom>
              <a:avLst/>
              <a:gdLst/>
              <a:ahLst/>
              <a:cxnLst/>
              <a:rect l="l" t="t" r="r" b="b"/>
              <a:pathLst>
                <a:path w="1441" h="1116" extrusionOk="0">
                  <a:moveTo>
                    <a:pt x="1221" y="1116"/>
                  </a:moveTo>
                  <a:lnTo>
                    <a:pt x="1441" y="366"/>
                  </a:lnTo>
                  <a:cubicBezTo>
                    <a:pt x="1038" y="250"/>
                    <a:pt x="636" y="126"/>
                    <a:pt x="233" y="1"/>
                  </a:cubicBezTo>
                  <a:lnTo>
                    <a:pt x="1" y="746"/>
                  </a:lnTo>
                  <a:cubicBezTo>
                    <a:pt x="407" y="873"/>
                    <a:pt x="813" y="998"/>
                    <a:pt x="1221" y="1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5"/>
            <p:cNvSpPr/>
            <p:nvPr/>
          </p:nvSpPr>
          <p:spPr>
            <a:xfrm>
              <a:off x="4786525" y="3298475"/>
              <a:ext cx="35925" cy="27325"/>
            </a:xfrm>
            <a:custGeom>
              <a:avLst/>
              <a:gdLst/>
              <a:ahLst/>
              <a:cxnLst/>
              <a:rect l="l" t="t" r="r" b="b"/>
              <a:pathLst>
                <a:path w="1437" h="1093" extrusionOk="0">
                  <a:moveTo>
                    <a:pt x="1219" y="1093"/>
                  </a:moveTo>
                  <a:lnTo>
                    <a:pt x="1437" y="343"/>
                  </a:lnTo>
                  <a:cubicBezTo>
                    <a:pt x="1026" y="223"/>
                    <a:pt x="614" y="110"/>
                    <a:pt x="200" y="1"/>
                  </a:cubicBezTo>
                  <a:lnTo>
                    <a:pt x="1" y="755"/>
                  </a:lnTo>
                  <a:cubicBezTo>
                    <a:pt x="407" y="862"/>
                    <a:pt x="814" y="974"/>
                    <a:pt x="1219" y="10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5"/>
            <p:cNvSpPr/>
            <p:nvPr/>
          </p:nvSpPr>
          <p:spPr>
            <a:xfrm>
              <a:off x="4841075" y="3314225"/>
              <a:ext cx="36225" cy="28250"/>
            </a:xfrm>
            <a:custGeom>
              <a:avLst/>
              <a:gdLst/>
              <a:ahLst/>
              <a:cxnLst/>
              <a:rect l="l" t="t" r="r" b="b"/>
              <a:pathLst>
                <a:path w="1449" h="1130" extrusionOk="0">
                  <a:moveTo>
                    <a:pt x="1208" y="1129"/>
                  </a:moveTo>
                  <a:lnTo>
                    <a:pt x="1449" y="386"/>
                  </a:lnTo>
                  <a:cubicBezTo>
                    <a:pt x="1043" y="255"/>
                    <a:pt x="636" y="127"/>
                    <a:pt x="229" y="1"/>
                  </a:cubicBezTo>
                  <a:lnTo>
                    <a:pt x="0" y="748"/>
                  </a:lnTo>
                  <a:cubicBezTo>
                    <a:pt x="402" y="873"/>
                    <a:pt x="806" y="999"/>
                    <a:pt x="1208"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5"/>
            <p:cNvSpPr/>
            <p:nvPr/>
          </p:nvSpPr>
          <p:spPr>
            <a:xfrm>
              <a:off x="4894950" y="3331750"/>
              <a:ext cx="36400" cy="28700"/>
            </a:xfrm>
            <a:custGeom>
              <a:avLst/>
              <a:gdLst/>
              <a:ahLst/>
              <a:cxnLst/>
              <a:rect l="l" t="t" r="r" b="b"/>
              <a:pathLst>
                <a:path w="1456" h="1148" extrusionOk="0">
                  <a:moveTo>
                    <a:pt x="1203" y="1148"/>
                  </a:moveTo>
                  <a:lnTo>
                    <a:pt x="1455" y="408"/>
                  </a:lnTo>
                  <a:cubicBezTo>
                    <a:pt x="1053" y="271"/>
                    <a:pt x="651" y="136"/>
                    <a:pt x="247" y="0"/>
                  </a:cubicBezTo>
                  <a:lnTo>
                    <a:pt x="0" y="741"/>
                  </a:lnTo>
                  <a:cubicBezTo>
                    <a:pt x="402" y="875"/>
                    <a:pt x="803" y="1010"/>
                    <a:pt x="1203" y="1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5"/>
            <p:cNvSpPr/>
            <p:nvPr/>
          </p:nvSpPr>
          <p:spPr>
            <a:xfrm>
              <a:off x="4619400" y="3270250"/>
              <a:ext cx="33150" cy="21750"/>
            </a:xfrm>
            <a:custGeom>
              <a:avLst/>
              <a:gdLst/>
              <a:ahLst/>
              <a:cxnLst/>
              <a:rect l="l" t="t" r="r" b="b"/>
              <a:pathLst>
                <a:path w="1326" h="870" extrusionOk="0">
                  <a:moveTo>
                    <a:pt x="1252" y="869"/>
                  </a:moveTo>
                  <a:lnTo>
                    <a:pt x="1326" y="93"/>
                  </a:lnTo>
                  <a:cubicBezTo>
                    <a:pt x="1273" y="87"/>
                    <a:pt x="1220" y="81"/>
                    <a:pt x="1164" y="77"/>
                  </a:cubicBezTo>
                  <a:lnTo>
                    <a:pt x="1003" y="63"/>
                  </a:lnTo>
                  <a:lnTo>
                    <a:pt x="680" y="38"/>
                  </a:lnTo>
                  <a:cubicBezTo>
                    <a:pt x="627" y="34"/>
                    <a:pt x="573" y="31"/>
                    <a:pt x="519" y="29"/>
                  </a:cubicBezTo>
                  <a:lnTo>
                    <a:pt x="357" y="20"/>
                  </a:lnTo>
                  <a:cubicBezTo>
                    <a:pt x="250" y="14"/>
                    <a:pt x="142" y="6"/>
                    <a:pt x="34" y="1"/>
                  </a:cubicBezTo>
                  <a:lnTo>
                    <a:pt x="0" y="781"/>
                  </a:lnTo>
                  <a:cubicBezTo>
                    <a:pt x="104" y="786"/>
                    <a:pt x="210" y="792"/>
                    <a:pt x="314" y="797"/>
                  </a:cubicBezTo>
                  <a:lnTo>
                    <a:pt x="470" y="807"/>
                  </a:lnTo>
                  <a:cubicBezTo>
                    <a:pt x="522" y="810"/>
                    <a:pt x="574" y="812"/>
                    <a:pt x="626" y="817"/>
                  </a:cubicBezTo>
                  <a:lnTo>
                    <a:pt x="939" y="842"/>
                  </a:lnTo>
                  <a:lnTo>
                    <a:pt x="1096" y="8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5"/>
            <p:cNvSpPr/>
            <p:nvPr/>
          </p:nvSpPr>
          <p:spPr>
            <a:xfrm>
              <a:off x="4675475" y="3275450"/>
              <a:ext cx="34525" cy="24200"/>
            </a:xfrm>
            <a:custGeom>
              <a:avLst/>
              <a:gdLst/>
              <a:ahLst/>
              <a:cxnLst/>
              <a:rect l="l" t="t" r="r" b="b"/>
              <a:pathLst>
                <a:path w="1381" h="968" extrusionOk="0">
                  <a:moveTo>
                    <a:pt x="1246" y="967"/>
                  </a:moveTo>
                  <a:lnTo>
                    <a:pt x="1381" y="198"/>
                  </a:lnTo>
                  <a:lnTo>
                    <a:pt x="1221" y="169"/>
                  </a:lnTo>
                  <a:lnTo>
                    <a:pt x="1062" y="143"/>
                  </a:lnTo>
                  <a:lnTo>
                    <a:pt x="743" y="93"/>
                  </a:lnTo>
                  <a:cubicBezTo>
                    <a:pt x="637" y="74"/>
                    <a:pt x="530" y="62"/>
                    <a:pt x="424" y="46"/>
                  </a:cubicBezTo>
                  <a:lnTo>
                    <a:pt x="103" y="0"/>
                  </a:lnTo>
                  <a:lnTo>
                    <a:pt x="0" y="775"/>
                  </a:lnTo>
                  <a:lnTo>
                    <a:pt x="311" y="819"/>
                  </a:lnTo>
                  <a:cubicBezTo>
                    <a:pt x="415" y="834"/>
                    <a:pt x="520" y="848"/>
                    <a:pt x="623" y="864"/>
                  </a:cubicBezTo>
                  <a:lnTo>
                    <a:pt x="934" y="913"/>
                  </a:lnTo>
                  <a:lnTo>
                    <a:pt x="1088" y="9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5"/>
            <p:cNvSpPr/>
            <p:nvPr/>
          </p:nvSpPr>
          <p:spPr>
            <a:xfrm>
              <a:off x="4731000" y="3285100"/>
              <a:ext cx="35375" cy="26025"/>
            </a:xfrm>
            <a:custGeom>
              <a:avLst/>
              <a:gdLst/>
              <a:ahLst/>
              <a:cxnLst/>
              <a:rect l="l" t="t" r="r" b="b"/>
              <a:pathLst>
                <a:path w="1415" h="1041" extrusionOk="0">
                  <a:moveTo>
                    <a:pt x="1233" y="1041"/>
                  </a:moveTo>
                  <a:lnTo>
                    <a:pt x="1415" y="282"/>
                  </a:lnTo>
                  <a:lnTo>
                    <a:pt x="1259" y="244"/>
                  </a:lnTo>
                  <a:cubicBezTo>
                    <a:pt x="1207" y="232"/>
                    <a:pt x="1155" y="221"/>
                    <a:pt x="1103" y="208"/>
                  </a:cubicBezTo>
                  <a:lnTo>
                    <a:pt x="789" y="136"/>
                  </a:lnTo>
                  <a:cubicBezTo>
                    <a:pt x="685" y="112"/>
                    <a:pt x="579" y="91"/>
                    <a:pt x="474" y="67"/>
                  </a:cubicBezTo>
                  <a:lnTo>
                    <a:pt x="158" y="0"/>
                  </a:lnTo>
                  <a:lnTo>
                    <a:pt x="1" y="766"/>
                  </a:lnTo>
                  <a:lnTo>
                    <a:pt x="309" y="831"/>
                  </a:lnTo>
                  <a:cubicBezTo>
                    <a:pt x="412" y="853"/>
                    <a:pt x="515" y="874"/>
                    <a:pt x="618" y="899"/>
                  </a:cubicBezTo>
                  <a:lnTo>
                    <a:pt x="926" y="969"/>
                  </a:lnTo>
                  <a:cubicBezTo>
                    <a:pt x="977" y="981"/>
                    <a:pt x="1029" y="993"/>
                    <a:pt x="1079" y="10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5"/>
            <p:cNvSpPr/>
            <p:nvPr/>
          </p:nvSpPr>
          <p:spPr>
            <a:xfrm>
              <a:off x="4446675" y="3283850"/>
              <a:ext cx="36525" cy="28425"/>
            </a:xfrm>
            <a:custGeom>
              <a:avLst/>
              <a:gdLst/>
              <a:ahLst/>
              <a:cxnLst/>
              <a:rect l="l" t="t" r="r" b="b"/>
              <a:pathLst>
                <a:path w="1461" h="1137" extrusionOk="0">
                  <a:moveTo>
                    <a:pt x="1461" y="753"/>
                  </a:moveTo>
                  <a:lnTo>
                    <a:pt x="1257" y="0"/>
                  </a:lnTo>
                  <a:cubicBezTo>
                    <a:pt x="832" y="116"/>
                    <a:pt x="413" y="250"/>
                    <a:pt x="1" y="407"/>
                  </a:cubicBezTo>
                  <a:lnTo>
                    <a:pt x="278" y="1136"/>
                  </a:lnTo>
                  <a:cubicBezTo>
                    <a:pt x="664" y="991"/>
                    <a:pt x="1060" y="863"/>
                    <a:pt x="1461"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5"/>
            <p:cNvSpPr/>
            <p:nvPr/>
          </p:nvSpPr>
          <p:spPr>
            <a:xfrm>
              <a:off x="4503500" y="3273050"/>
              <a:ext cx="34650" cy="24025"/>
            </a:xfrm>
            <a:custGeom>
              <a:avLst/>
              <a:gdLst/>
              <a:ahLst/>
              <a:cxnLst/>
              <a:rect l="l" t="t" r="r" b="b"/>
              <a:pathLst>
                <a:path w="1386" h="961" extrusionOk="0">
                  <a:moveTo>
                    <a:pt x="1386" y="776"/>
                  </a:moveTo>
                  <a:lnTo>
                    <a:pt x="1297" y="0"/>
                  </a:lnTo>
                  <a:cubicBezTo>
                    <a:pt x="1243" y="5"/>
                    <a:pt x="1190" y="13"/>
                    <a:pt x="1136" y="19"/>
                  </a:cubicBezTo>
                  <a:lnTo>
                    <a:pt x="974" y="40"/>
                  </a:lnTo>
                  <a:cubicBezTo>
                    <a:pt x="867" y="54"/>
                    <a:pt x="759" y="68"/>
                    <a:pt x="651" y="83"/>
                  </a:cubicBezTo>
                  <a:cubicBezTo>
                    <a:pt x="433" y="116"/>
                    <a:pt x="217" y="152"/>
                    <a:pt x="1" y="194"/>
                  </a:cubicBezTo>
                  <a:lnTo>
                    <a:pt x="151" y="960"/>
                  </a:lnTo>
                  <a:cubicBezTo>
                    <a:pt x="355" y="920"/>
                    <a:pt x="560" y="886"/>
                    <a:pt x="765" y="855"/>
                  </a:cubicBezTo>
                  <a:cubicBezTo>
                    <a:pt x="868" y="841"/>
                    <a:pt x="972" y="827"/>
                    <a:pt x="1075" y="814"/>
                  </a:cubicBezTo>
                  <a:lnTo>
                    <a:pt x="1229" y="793"/>
                  </a:lnTo>
                  <a:cubicBezTo>
                    <a:pt x="1282" y="789"/>
                    <a:pt x="1334" y="781"/>
                    <a:pt x="1386" y="7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5"/>
            <p:cNvSpPr/>
            <p:nvPr/>
          </p:nvSpPr>
          <p:spPr>
            <a:xfrm>
              <a:off x="4561500" y="3269750"/>
              <a:ext cx="32575" cy="20550"/>
            </a:xfrm>
            <a:custGeom>
              <a:avLst/>
              <a:gdLst/>
              <a:ahLst/>
              <a:cxnLst/>
              <a:rect l="l" t="t" r="r" b="b"/>
              <a:pathLst>
                <a:path w="1303" h="822" extrusionOk="0">
                  <a:moveTo>
                    <a:pt x="1302" y="781"/>
                  </a:moveTo>
                  <a:lnTo>
                    <a:pt x="1300" y="0"/>
                  </a:lnTo>
                  <a:lnTo>
                    <a:pt x="1220" y="0"/>
                  </a:lnTo>
                  <a:lnTo>
                    <a:pt x="1138" y="2"/>
                  </a:lnTo>
                  <a:lnTo>
                    <a:pt x="975" y="4"/>
                  </a:lnTo>
                  <a:lnTo>
                    <a:pt x="649" y="11"/>
                  </a:lnTo>
                  <a:lnTo>
                    <a:pt x="324" y="25"/>
                  </a:lnTo>
                  <a:lnTo>
                    <a:pt x="162" y="32"/>
                  </a:lnTo>
                  <a:lnTo>
                    <a:pt x="81" y="37"/>
                  </a:lnTo>
                  <a:lnTo>
                    <a:pt x="1" y="42"/>
                  </a:lnTo>
                  <a:lnTo>
                    <a:pt x="49" y="822"/>
                  </a:lnTo>
                  <a:lnTo>
                    <a:pt x="127" y="816"/>
                  </a:lnTo>
                  <a:lnTo>
                    <a:pt x="205" y="812"/>
                  </a:lnTo>
                  <a:lnTo>
                    <a:pt x="362" y="805"/>
                  </a:lnTo>
                  <a:lnTo>
                    <a:pt x="674" y="791"/>
                  </a:lnTo>
                  <a:lnTo>
                    <a:pt x="988" y="785"/>
                  </a:lnTo>
                  <a:lnTo>
                    <a:pt x="1146" y="783"/>
                  </a:lnTo>
                  <a:lnTo>
                    <a:pt x="1224" y="78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5"/>
            <p:cNvSpPr/>
            <p:nvPr/>
          </p:nvSpPr>
          <p:spPr>
            <a:xfrm>
              <a:off x="4314275" y="3380450"/>
              <a:ext cx="32350" cy="37650"/>
            </a:xfrm>
            <a:custGeom>
              <a:avLst/>
              <a:gdLst/>
              <a:ahLst/>
              <a:cxnLst/>
              <a:rect l="l" t="t" r="r" b="b"/>
              <a:pathLst>
                <a:path w="1294" h="1506" extrusionOk="0">
                  <a:moveTo>
                    <a:pt x="1293" y="433"/>
                  </a:moveTo>
                  <a:lnTo>
                    <a:pt x="644" y="0"/>
                  </a:lnTo>
                  <a:cubicBezTo>
                    <a:pt x="391" y="380"/>
                    <a:pt x="174" y="784"/>
                    <a:pt x="0" y="1210"/>
                  </a:cubicBezTo>
                  <a:lnTo>
                    <a:pt x="724" y="1506"/>
                  </a:lnTo>
                  <a:cubicBezTo>
                    <a:pt x="877" y="1131"/>
                    <a:pt x="1068" y="772"/>
                    <a:pt x="1293" y="4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5"/>
            <p:cNvSpPr/>
            <p:nvPr/>
          </p:nvSpPr>
          <p:spPr>
            <a:xfrm>
              <a:off x="4346925" y="3335975"/>
              <a:ext cx="36875" cy="36275"/>
            </a:xfrm>
            <a:custGeom>
              <a:avLst/>
              <a:gdLst/>
              <a:ahLst/>
              <a:cxnLst/>
              <a:rect l="l" t="t" r="r" b="b"/>
              <a:pathLst>
                <a:path w="1475" h="1451" extrusionOk="0">
                  <a:moveTo>
                    <a:pt x="1474" y="610"/>
                  </a:moveTo>
                  <a:lnTo>
                    <a:pt x="985" y="1"/>
                  </a:lnTo>
                  <a:cubicBezTo>
                    <a:pt x="635" y="282"/>
                    <a:pt x="305" y="591"/>
                    <a:pt x="1" y="927"/>
                  </a:cubicBezTo>
                  <a:lnTo>
                    <a:pt x="582" y="1450"/>
                  </a:lnTo>
                  <a:cubicBezTo>
                    <a:pt x="855" y="1146"/>
                    <a:pt x="1156" y="867"/>
                    <a:pt x="1474" y="6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5"/>
            <p:cNvSpPr/>
            <p:nvPr/>
          </p:nvSpPr>
          <p:spPr>
            <a:xfrm>
              <a:off x="4393000" y="3304500"/>
              <a:ext cx="37600" cy="32625"/>
            </a:xfrm>
            <a:custGeom>
              <a:avLst/>
              <a:gdLst/>
              <a:ahLst/>
              <a:cxnLst/>
              <a:rect l="l" t="t" r="r" b="b"/>
              <a:pathLst>
                <a:path w="1504" h="1305" extrusionOk="0">
                  <a:moveTo>
                    <a:pt x="1503" y="705"/>
                  </a:moveTo>
                  <a:lnTo>
                    <a:pt x="1165" y="0"/>
                  </a:lnTo>
                  <a:cubicBezTo>
                    <a:pt x="766" y="192"/>
                    <a:pt x="376" y="406"/>
                    <a:pt x="1" y="646"/>
                  </a:cubicBezTo>
                  <a:lnTo>
                    <a:pt x="422" y="1305"/>
                  </a:lnTo>
                  <a:cubicBezTo>
                    <a:pt x="769" y="1083"/>
                    <a:pt x="1131" y="884"/>
                    <a:pt x="1503" y="7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5" name="Google Shape;265;p5"/>
          <p:cNvSpPr/>
          <p:nvPr/>
        </p:nvSpPr>
        <p:spPr>
          <a:xfrm rot="-1731778">
            <a:off x="10498533" y="5121853"/>
            <a:ext cx="3076288" cy="2033627"/>
          </a:xfrm>
          <a:custGeom>
            <a:avLst/>
            <a:gdLst/>
            <a:ahLst/>
            <a:cxnLst/>
            <a:rect l="l" t="t" r="r" b="b"/>
            <a:pathLst>
              <a:path w="8450" h="5586" extrusionOk="0">
                <a:moveTo>
                  <a:pt x="2849" y="2258"/>
                </a:moveTo>
                <a:cubicBezTo>
                  <a:pt x="2967" y="2354"/>
                  <a:pt x="3020" y="2491"/>
                  <a:pt x="3011" y="2668"/>
                </a:cubicBezTo>
                <a:cubicBezTo>
                  <a:pt x="3012" y="2787"/>
                  <a:pt x="2776" y="3149"/>
                  <a:pt x="2640" y="3149"/>
                </a:cubicBezTo>
                <a:cubicBezTo>
                  <a:pt x="2591" y="3149"/>
                  <a:pt x="2555" y="3102"/>
                  <a:pt x="2548" y="2979"/>
                </a:cubicBezTo>
                <a:cubicBezTo>
                  <a:pt x="2535" y="2735"/>
                  <a:pt x="2711" y="2461"/>
                  <a:pt x="2849" y="2258"/>
                </a:cubicBezTo>
                <a:close/>
                <a:moveTo>
                  <a:pt x="6439" y="0"/>
                </a:moveTo>
                <a:cubicBezTo>
                  <a:pt x="6013" y="0"/>
                  <a:pt x="5566" y="84"/>
                  <a:pt x="5148" y="221"/>
                </a:cubicBezTo>
                <a:cubicBezTo>
                  <a:pt x="4449" y="452"/>
                  <a:pt x="3781" y="836"/>
                  <a:pt x="3244" y="1358"/>
                </a:cubicBezTo>
                <a:cubicBezTo>
                  <a:pt x="3101" y="1497"/>
                  <a:pt x="2923" y="1674"/>
                  <a:pt x="2755" y="1872"/>
                </a:cubicBezTo>
                <a:lnTo>
                  <a:pt x="2755" y="1872"/>
                </a:lnTo>
                <a:cubicBezTo>
                  <a:pt x="2573" y="1806"/>
                  <a:pt x="2368" y="1775"/>
                  <a:pt x="2169" y="1775"/>
                </a:cubicBezTo>
                <a:cubicBezTo>
                  <a:pt x="2026" y="1775"/>
                  <a:pt x="1887" y="1791"/>
                  <a:pt x="1761" y="1821"/>
                </a:cubicBezTo>
                <a:cubicBezTo>
                  <a:pt x="759" y="2059"/>
                  <a:pt x="194" y="2861"/>
                  <a:pt x="75" y="3904"/>
                </a:cubicBezTo>
                <a:cubicBezTo>
                  <a:pt x="0" y="4559"/>
                  <a:pt x="275" y="5586"/>
                  <a:pt x="930" y="5586"/>
                </a:cubicBezTo>
                <a:cubicBezTo>
                  <a:pt x="1044" y="5586"/>
                  <a:pt x="1170" y="5555"/>
                  <a:pt x="1307" y="5485"/>
                </a:cubicBezTo>
                <a:cubicBezTo>
                  <a:pt x="1480" y="5399"/>
                  <a:pt x="1385" y="5261"/>
                  <a:pt x="1252" y="5261"/>
                </a:cubicBezTo>
                <a:cubicBezTo>
                  <a:pt x="1223" y="5261"/>
                  <a:pt x="1192" y="5268"/>
                  <a:pt x="1161" y="5283"/>
                </a:cubicBezTo>
                <a:cubicBezTo>
                  <a:pt x="1098" y="5315"/>
                  <a:pt x="1040" y="5330"/>
                  <a:pt x="986" y="5330"/>
                </a:cubicBezTo>
                <a:cubicBezTo>
                  <a:pt x="622" y="5330"/>
                  <a:pt x="482" y="4662"/>
                  <a:pt x="435" y="4416"/>
                </a:cubicBezTo>
                <a:cubicBezTo>
                  <a:pt x="359" y="4009"/>
                  <a:pt x="443" y="3563"/>
                  <a:pt x="568" y="3179"/>
                </a:cubicBezTo>
                <a:cubicBezTo>
                  <a:pt x="794" y="2482"/>
                  <a:pt x="1432" y="2041"/>
                  <a:pt x="2095" y="2041"/>
                </a:cubicBezTo>
                <a:cubicBezTo>
                  <a:pt x="2251" y="2041"/>
                  <a:pt x="2409" y="2066"/>
                  <a:pt x="2563" y="2117"/>
                </a:cubicBezTo>
                <a:lnTo>
                  <a:pt x="2563" y="2117"/>
                </a:lnTo>
                <a:cubicBezTo>
                  <a:pt x="2310" y="2472"/>
                  <a:pt x="2134" y="2872"/>
                  <a:pt x="2239" y="3250"/>
                </a:cubicBezTo>
                <a:cubicBezTo>
                  <a:pt x="2294" y="3451"/>
                  <a:pt x="2403" y="3529"/>
                  <a:pt x="2531" y="3529"/>
                </a:cubicBezTo>
                <a:cubicBezTo>
                  <a:pt x="2843" y="3529"/>
                  <a:pt x="3270" y="3070"/>
                  <a:pt x="3321" y="2808"/>
                </a:cubicBezTo>
                <a:cubicBezTo>
                  <a:pt x="3391" y="2438"/>
                  <a:pt x="3255" y="2178"/>
                  <a:pt x="3024" y="2012"/>
                </a:cubicBezTo>
                <a:lnTo>
                  <a:pt x="3024" y="2012"/>
                </a:lnTo>
                <a:cubicBezTo>
                  <a:pt x="3236" y="1736"/>
                  <a:pt x="3484" y="1482"/>
                  <a:pt x="3743" y="1262"/>
                </a:cubicBezTo>
                <a:cubicBezTo>
                  <a:pt x="4389" y="713"/>
                  <a:pt x="5458" y="245"/>
                  <a:pt x="6377" y="245"/>
                </a:cubicBezTo>
                <a:cubicBezTo>
                  <a:pt x="7254" y="245"/>
                  <a:pt x="7994" y="671"/>
                  <a:pt x="8100" y="1860"/>
                </a:cubicBezTo>
                <a:cubicBezTo>
                  <a:pt x="8105" y="1918"/>
                  <a:pt x="8155" y="1943"/>
                  <a:pt x="8215" y="1943"/>
                </a:cubicBezTo>
                <a:cubicBezTo>
                  <a:pt x="8317" y="1943"/>
                  <a:pt x="8449" y="1870"/>
                  <a:pt x="8439" y="1765"/>
                </a:cubicBezTo>
                <a:cubicBezTo>
                  <a:pt x="8323" y="462"/>
                  <a:pt x="7440" y="0"/>
                  <a:pt x="6439"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6" name="Google Shape;266;p5"/>
          <p:cNvGrpSpPr/>
          <p:nvPr/>
        </p:nvGrpSpPr>
        <p:grpSpPr>
          <a:xfrm>
            <a:off x="514335" y="275264"/>
            <a:ext cx="11114732" cy="6343037"/>
            <a:chOff x="385750" y="206447"/>
            <a:chExt cx="8336049" cy="4757278"/>
          </a:xfrm>
        </p:grpSpPr>
        <p:sp>
          <p:nvSpPr>
            <p:cNvPr id="267" name="Google Shape;267;p5"/>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5"/>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9" name="Google Shape;269;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0" name="Google Shape;270;p5"/>
          <p:cNvSpPr txBox="1">
            <a:spLocks noGrp="1"/>
          </p:cNvSpPr>
          <p:nvPr>
            <p:ph type="subTitle" idx="1"/>
          </p:nvPr>
        </p:nvSpPr>
        <p:spPr>
          <a:xfrm>
            <a:off x="6381995" y="2403549"/>
            <a:ext cx="4632800" cy="368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71" name="Google Shape;271;p5"/>
          <p:cNvSpPr txBox="1">
            <a:spLocks noGrp="1"/>
          </p:cNvSpPr>
          <p:nvPr>
            <p:ph type="subTitle" idx="2"/>
          </p:nvPr>
        </p:nvSpPr>
        <p:spPr>
          <a:xfrm>
            <a:off x="1177205" y="2402949"/>
            <a:ext cx="4632800" cy="368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72" name="Google Shape;272;p5"/>
          <p:cNvSpPr txBox="1">
            <a:spLocks noGrp="1"/>
          </p:cNvSpPr>
          <p:nvPr>
            <p:ph type="subTitle" idx="3"/>
          </p:nvPr>
        </p:nvSpPr>
        <p:spPr>
          <a:xfrm>
            <a:off x="6381995" y="1992251"/>
            <a:ext cx="4632800" cy="526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3333" b="1">
                <a:solidFill>
                  <a:schemeClr val="accent1"/>
                </a:solidFill>
                <a:latin typeface="Josefin Sans"/>
                <a:ea typeface="Josefin Sans"/>
                <a:cs typeface="Josefin Sans"/>
                <a:sym typeface="Josefin Sans"/>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sp>
        <p:nvSpPr>
          <p:cNvPr id="273" name="Google Shape;273;p5"/>
          <p:cNvSpPr txBox="1">
            <a:spLocks noGrp="1"/>
          </p:cNvSpPr>
          <p:nvPr>
            <p:ph type="subTitle" idx="4"/>
          </p:nvPr>
        </p:nvSpPr>
        <p:spPr>
          <a:xfrm>
            <a:off x="1177205" y="1992251"/>
            <a:ext cx="4632800" cy="526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3200" b="1">
                <a:solidFill>
                  <a:schemeClr val="accent1"/>
                </a:solidFill>
                <a:latin typeface="Josefin Sans"/>
                <a:ea typeface="Josefin Sans"/>
                <a:cs typeface="Josefin Sans"/>
                <a:sym typeface="Josefin Sans"/>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15013383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2"/>
        <p:cNvGrpSpPr/>
        <p:nvPr/>
      </p:nvGrpSpPr>
      <p:grpSpPr>
        <a:xfrm>
          <a:off x="0" y="0"/>
          <a:ext cx="0" cy="0"/>
          <a:chOff x="0" y="0"/>
          <a:chExt cx="0" cy="0"/>
        </a:xfrm>
      </p:grpSpPr>
      <p:grpSp>
        <p:nvGrpSpPr>
          <p:cNvPr id="333" name="Google Shape;333;p7"/>
          <p:cNvGrpSpPr/>
          <p:nvPr/>
        </p:nvGrpSpPr>
        <p:grpSpPr>
          <a:xfrm rot="-1180894">
            <a:off x="10308556" y="6082910"/>
            <a:ext cx="2434221" cy="703316"/>
            <a:chOff x="4314275" y="3002400"/>
            <a:chExt cx="1825625" cy="527475"/>
          </a:xfrm>
        </p:grpSpPr>
        <p:sp>
          <p:nvSpPr>
            <p:cNvPr id="334" name="Google Shape;334;p7"/>
            <p:cNvSpPr/>
            <p:nvPr/>
          </p:nvSpPr>
          <p:spPr>
            <a:xfrm>
              <a:off x="5996650" y="3489625"/>
              <a:ext cx="35350" cy="26475"/>
            </a:xfrm>
            <a:custGeom>
              <a:avLst/>
              <a:gdLst/>
              <a:ahLst/>
              <a:cxnLst/>
              <a:rect l="l" t="t" r="r" b="b"/>
              <a:pathLst>
                <a:path w="1414" h="1059" extrusionOk="0">
                  <a:moveTo>
                    <a:pt x="1413" y="753"/>
                  </a:moveTo>
                  <a:lnTo>
                    <a:pt x="1210" y="0"/>
                  </a:lnTo>
                  <a:cubicBezTo>
                    <a:pt x="1110" y="28"/>
                    <a:pt x="1010" y="52"/>
                    <a:pt x="908" y="78"/>
                  </a:cubicBezTo>
                  <a:lnTo>
                    <a:pt x="606" y="154"/>
                  </a:lnTo>
                  <a:cubicBezTo>
                    <a:pt x="581" y="162"/>
                    <a:pt x="555" y="168"/>
                    <a:pt x="531" y="173"/>
                  </a:cubicBezTo>
                  <a:lnTo>
                    <a:pt x="455" y="190"/>
                  </a:lnTo>
                  <a:lnTo>
                    <a:pt x="303" y="225"/>
                  </a:lnTo>
                  <a:cubicBezTo>
                    <a:pt x="201" y="248"/>
                    <a:pt x="101" y="272"/>
                    <a:pt x="0" y="294"/>
                  </a:cubicBezTo>
                  <a:lnTo>
                    <a:pt x="165" y="1058"/>
                  </a:lnTo>
                  <a:cubicBezTo>
                    <a:pt x="269" y="1035"/>
                    <a:pt x="373" y="1011"/>
                    <a:pt x="479" y="986"/>
                  </a:cubicBezTo>
                  <a:lnTo>
                    <a:pt x="636" y="950"/>
                  </a:lnTo>
                  <a:lnTo>
                    <a:pt x="714" y="932"/>
                  </a:lnTo>
                  <a:cubicBezTo>
                    <a:pt x="740" y="925"/>
                    <a:pt x="766" y="920"/>
                    <a:pt x="792" y="913"/>
                  </a:cubicBezTo>
                  <a:lnTo>
                    <a:pt x="1102" y="834"/>
                  </a:lnTo>
                  <a:cubicBezTo>
                    <a:pt x="1206" y="808"/>
                    <a:pt x="1310" y="783"/>
                    <a:pt x="1413"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7"/>
            <p:cNvSpPr/>
            <p:nvPr/>
          </p:nvSpPr>
          <p:spPr>
            <a:xfrm>
              <a:off x="6050700" y="3472725"/>
              <a:ext cx="36225" cy="28650"/>
            </a:xfrm>
            <a:custGeom>
              <a:avLst/>
              <a:gdLst/>
              <a:ahLst/>
              <a:cxnLst/>
              <a:rect l="l" t="t" r="r" b="b"/>
              <a:pathLst>
                <a:path w="1449" h="1146" extrusionOk="0">
                  <a:moveTo>
                    <a:pt x="1448" y="733"/>
                  </a:moveTo>
                  <a:lnTo>
                    <a:pt x="1181" y="0"/>
                  </a:lnTo>
                  <a:lnTo>
                    <a:pt x="1108" y="28"/>
                  </a:lnTo>
                  <a:lnTo>
                    <a:pt x="1035" y="54"/>
                  </a:lnTo>
                  <a:lnTo>
                    <a:pt x="887" y="106"/>
                  </a:lnTo>
                  <a:lnTo>
                    <a:pt x="594" y="209"/>
                  </a:lnTo>
                  <a:cubicBezTo>
                    <a:pt x="495" y="241"/>
                    <a:pt x="396" y="273"/>
                    <a:pt x="297" y="304"/>
                  </a:cubicBezTo>
                  <a:lnTo>
                    <a:pt x="148" y="353"/>
                  </a:lnTo>
                  <a:cubicBezTo>
                    <a:pt x="99" y="369"/>
                    <a:pt x="49" y="386"/>
                    <a:pt x="0" y="400"/>
                  </a:cubicBezTo>
                  <a:lnTo>
                    <a:pt x="233" y="1146"/>
                  </a:lnTo>
                  <a:cubicBezTo>
                    <a:pt x="285" y="1131"/>
                    <a:pt x="334" y="1113"/>
                    <a:pt x="386" y="1096"/>
                  </a:cubicBezTo>
                  <a:lnTo>
                    <a:pt x="538" y="1047"/>
                  </a:lnTo>
                  <a:cubicBezTo>
                    <a:pt x="640" y="1012"/>
                    <a:pt x="743" y="980"/>
                    <a:pt x="844" y="947"/>
                  </a:cubicBezTo>
                  <a:lnTo>
                    <a:pt x="1147" y="840"/>
                  </a:lnTo>
                  <a:lnTo>
                    <a:pt x="1298" y="787"/>
                  </a:lnTo>
                  <a:lnTo>
                    <a:pt x="1374" y="7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7"/>
            <p:cNvSpPr/>
            <p:nvPr/>
          </p:nvSpPr>
          <p:spPr>
            <a:xfrm>
              <a:off x="6103125" y="3451300"/>
              <a:ext cx="36775" cy="30575"/>
            </a:xfrm>
            <a:custGeom>
              <a:avLst/>
              <a:gdLst/>
              <a:ahLst/>
              <a:cxnLst/>
              <a:rect l="l" t="t" r="r" b="b"/>
              <a:pathLst>
                <a:path w="1471" h="1223" extrusionOk="0">
                  <a:moveTo>
                    <a:pt x="1470" y="707"/>
                  </a:moveTo>
                  <a:lnTo>
                    <a:pt x="1140" y="1"/>
                  </a:lnTo>
                  <a:cubicBezTo>
                    <a:pt x="1093" y="24"/>
                    <a:pt x="1046" y="45"/>
                    <a:pt x="997" y="66"/>
                  </a:cubicBezTo>
                  <a:lnTo>
                    <a:pt x="856" y="130"/>
                  </a:lnTo>
                  <a:lnTo>
                    <a:pt x="573" y="259"/>
                  </a:lnTo>
                  <a:lnTo>
                    <a:pt x="286" y="381"/>
                  </a:lnTo>
                  <a:lnTo>
                    <a:pt x="143" y="442"/>
                  </a:lnTo>
                  <a:lnTo>
                    <a:pt x="71" y="472"/>
                  </a:lnTo>
                  <a:cubicBezTo>
                    <a:pt x="48" y="483"/>
                    <a:pt x="23" y="492"/>
                    <a:pt x="0" y="500"/>
                  </a:cubicBezTo>
                  <a:lnTo>
                    <a:pt x="297" y="1223"/>
                  </a:lnTo>
                  <a:cubicBezTo>
                    <a:pt x="321" y="1212"/>
                    <a:pt x="346" y="1203"/>
                    <a:pt x="371" y="1193"/>
                  </a:cubicBezTo>
                  <a:lnTo>
                    <a:pt x="445" y="1161"/>
                  </a:lnTo>
                  <a:lnTo>
                    <a:pt x="591" y="1099"/>
                  </a:lnTo>
                  <a:lnTo>
                    <a:pt x="887" y="973"/>
                  </a:lnTo>
                  <a:lnTo>
                    <a:pt x="1180" y="841"/>
                  </a:lnTo>
                  <a:lnTo>
                    <a:pt x="1325" y="774"/>
                  </a:lnTo>
                  <a:cubicBezTo>
                    <a:pt x="1372" y="752"/>
                    <a:pt x="1422" y="731"/>
                    <a:pt x="1470"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7"/>
            <p:cNvSpPr/>
            <p:nvPr/>
          </p:nvSpPr>
          <p:spPr>
            <a:xfrm>
              <a:off x="5828575" y="3508875"/>
              <a:ext cx="32525" cy="21000"/>
            </a:xfrm>
            <a:custGeom>
              <a:avLst/>
              <a:gdLst/>
              <a:ahLst/>
              <a:cxnLst/>
              <a:rect l="l" t="t" r="r" b="b"/>
              <a:pathLst>
                <a:path w="1301" h="840" extrusionOk="0">
                  <a:moveTo>
                    <a:pt x="1286" y="840"/>
                  </a:moveTo>
                  <a:lnTo>
                    <a:pt x="1301" y="59"/>
                  </a:lnTo>
                  <a:lnTo>
                    <a:pt x="990" y="51"/>
                  </a:lnTo>
                  <a:lnTo>
                    <a:pt x="679" y="38"/>
                  </a:lnTo>
                  <a:cubicBezTo>
                    <a:pt x="575" y="34"/>
                    <a:pt x="472" y="28"/>
                    <a:pt x="369" y="21"/>
                  </a:cubicBezTo>
                  <a:cubicBezTo>
                    <a:pt x="266" y="14"/>
                    <a:pt x="162" y="9"/>
                    <a:pt x="60" y="1"/>
                  </a:cubicBezTo>
                  <a:lnTo>
                    <a:pt x="0" y="778"/>
                  </a:lnTo>
                  <a:cubicBezTo>
                    <a:pt x="108" y="788"/>
                    <a:pt x="214" y="793"/>
                    <a:pt x="322" y="800"/>
                  </a:cubicBezTo>
                  <a:cubicBezTo>
                    <a:pt x="429" y="808"/>
                    <a:pt x="536" y="815"/>
                    <a:pt x="644" y="819"/>
                  </a:cubicBezTo>
                  <a:lnTo>
                    <a:pt x="966" y="8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7"/>
            <p:cNvSpPr/>
            <p:nvPr/>
          </p:nvSpPr>
          <p:spPr>
            <a:xfrm>
              <a:off x="5885750" y="3508675"/>
              <a:ext cx="32625" cy="21125"/>
            </a:xfrm>
            <a:custGeom>
              <a:avLst/>
              <a:gdLst/>
              <a:ahLst/>
              <a:cxnLst/>
              <a:rect l="l" t="t" r="r" b="b"/>
              <a:pathLst>
                <a:path w="1305" h="845" extrusionOk="0">
                  <a:moveTo>
                    <a:pt x="1305" y="779"/>
                  </a:moveTo>
                  <a:lnTo>
                    <a:pt x="1243" y="0"/>
                  </a:lnTo>
                  <a:cubicBezTo>
                    <a:pt x="830" y="32"/>
                    <a:pt x="415" y="52"/>
                    <a:pt x="1" y="64"/>
                  </a:cubicBezTo>
                  <a:lnTo>
                    <a:pt x="20" y="845"/>
                  </a:lnTo>
                  <a:cubicBezTo>
                    <a:pt x="450" y="833"/>
                    <a:pt x="878" y="811"/>
                    <a:pt x="1305" y="7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7"/>
            <p:cNvSpPr/>
            <p:nvPr/>
          </p:nvSpPr>
          <p:spPr>
            <a:xfrm>
              <a:off x="5941225" y="3501750"/>
              <a:ext cx="34125" cy="23975"/>
            </a:xfrm>
            <a:custGeom>
              <a:avLst/>
              <a:gdLst/>
              <a:ahLst/>
              <a:cxnLst/>
              <a:rect l="l" t="t" r="r" b="b"/>
              <a:pathLst>
                <a:path w="1365" h="959" extrusionOk="0">
                  <a:moveTo>
                    <a:pt x="1365" y="770"/>
                  </a:moveTo>
                  <a:lnTo>
                    <a:pt x="1231" y="0"/>
                  </a:lnTo>
                  <a:cubicBezTo>
                    <a:pt x="1130" y="19"/>
                    <a:pt x="1027" y="34"/>
                    <a:pt x="924" y="50"/>
                  </a:cubicBezTo>
                  <a:lnTo>
                    <a:pt x="617" y="99"/>
                  </a:lnTo>
                  <a:cubicBezTo>
                    <a:pt x="591" y="102"/>
                    <a:pt x="567" y="107"/>
                    <a:pt x="541" y="111"/>
                  </a:cubicBezTo>
                  <a:lnTo>
                    <a:pt x="464" y="121"/>
                  </a:lnTo>
                  <a:lnTo>
                    <a:pt x="309" y="142"/>
                  </a:lnTo>
                  <a:cubicBezTo>
                    <a:pt x="206" y="154"/>
                    <a:pt x="104" y="171"/>
                    <a:pt x="1" y="183"/>
                  </a:cubicBezTo>
                  <a:lnTo>
                    <a:pt x="94" y="958"/>
                  </a:lnTo>
                  <a:cubicBezTo>
                    <a:pt x="201" y="945"/>
                    <a:pt x="307" y="930"/>
                    <a:pt x="413" y="917"/>
                  </a:cubicBezTo>
                  <a:lnTo>
                    <a:pt x="572" y="896"/>
                  </a:lnTo>
                  <a:lnTo>
                    <a:pt x="651" y="885"/>
                  </a:lnTo>
                  <a:cubicBezTo>
                    <a:pt x="678" y="881"/>
                    <a:pt x="705" y="878"/>
                    <a:pt x="731" y="874"/>
                  </a:cubicBezTo>
                  <a:lnTo>
                    <a:pt x="1048" y="824"/>
                  </a:lnTo>
                  <a:cubicBezTo>
                    <a:pt x="1153" y="803"/>
                    <a:pt x="1261" y="789"/>
                    <a:pt x="1365" y="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7"/>
            <p:cNvSpPr/>
            <p:nvPr/>
          </p:nvSpPr>
          <p:spPr>
            <a:xfrm>
              <a:off x="5661000" y="3468850"/>
              <a:ext cx="36650" cy="30075"/>
            </a:xfrm>
            <a:custGeom>
              <a:avLst/>
              <a:gdLst/>
              <a:ahLst/>
              <a:cxnLst/>
              <a:rect l="l" t="t" r="r" b="b"/>
              <a:pathLst>
                <a:path w="1466" h="1203" extrusionOk="0">
                  <a:moveTo>
                    <a:pt x="1193" y="1203"/>
                  </a:moveTo>
                  <a:lnTo>
                    <a:pt x="1465" y="472"/>
                  </a:lnTo>
                  <a:lnTo>
                    <a:pt x="1177" y="361"/>
                  </a:lnTo>
                  <a:cubicBezTo>
                    <a:pt x="1128" y="343"/>
                    <a:pt x="1080" y="323"/>
                    <a:pt x="1033" y="303"/>
                  </a:cubicBezTo>
                  <a:lnTo>
                    <a:pt x="890" y="245"/>
                  </a:lnTo>
                  <a:lnTo>
                    <a:pt x="747" y="187"/>
                  </a:lnTo>
                  <a:cubicBezTo>
                    <a:pt x="700" y="167"/>
                    <a:pt x="653" y="145"/>
                    <a:pt x="605" y="125"/>
                  </a:cubicBezTo>
                  <a:lnTo>
                    <a:pt x="465" y="63"/>
                  </a:lnTo>
                  <a:lnTo>
                    <a:pt x="394" y="32"/>
                  </a:lnTo>
                  <a:lnTo>
                    <a:pt x="324" y="0"/>
                  </a:lnTo>
                  <a:lnTo>
                    <a:pt x="0" y="711"/>
                  </a:lnTo>
                  <a:cubicBezTo>
                    <a:pt x="24" y="723"/>
                    <a:pt x="49" y="733"/>
                    <a:pt x="74" y="745"/>
                  </a:cubicBezTo>
                  <a:lnTo>
                    <a:pt x="148" y="777"/>
                  </a:lnTo>
                  <a:lnTo>
                    <a:pt x="297" y="843"/>
                  </a:lnTo>
                  <a:cubicBezTo>
                    <a:pt x="346" y="864"/>
                    <a:pt x="396" y="886"/>
                    <a:pt x="445" y="907"/>
                  </a:cubicBezTo>
                  <a:lnTo>
                    <a:pt x="595" y="969"/>
                  </a:lnTo>
                  <a:lnTo>
                    <a:pt x="745" y="1030"/>
                  </a:lnTo>
                  <a:cubicBezTo>
                    <a:pt x="794" y="1051"/>
                    <a:pt x="844" y="1072"/>
                    <a:pt x="893"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7"/>
            <p:cNvSpPr/>
            <p:nvPr/>
          </p:nvSpPr>
          <p:spPr>
            <a:xfrm>
              <a:off x="5715050" y="3488500"/>
              <a:ext cx="35650" cy="27175"/>
            </a:xfrm>
            <a:custGeom>
              <a:avLst/>
              <a:gdLst/>
              <a:ahLst/>
              <a:cxnLst/>
              <a:rect l="l" t="t" r="r" b="b"/>
              <a:pathLst>
                <a:path w="1426" h="1087" extrusionOk="0">
                  <a:moveTo>
                    <a:pt x="1244" y="1086"/>
                  </a:moveTo>
                  <a:lnTo>
                    <a:pt x="1425" y="326"/>
                  </a:lnTo>
                  <a:lnTo>
                    <a:pt x="1349" y="309"/>
                  </a:lnTo>
                  <a:lnTo>
                    <a:pt x="1274" y="290"/>
                  </a:lnTo>
                  <a:lnTo>
                    <a:pt x="1124" y="251"/>
                  </a:lnTo>
                  <a:lnTo>
                    <a:pt x="974" y="214"/>
                  </a:lnTo>
                  <a:cubicBezTo>
                    <a:pt x="925" y="201"/>
                    <a:pt x="875" y="187"/>
                    <a:pt x="824" y="173"/>
                  </a:cubicBezTo>
                  <a:cubicBezTo>
                    <a:pt x="725" y="146"/>
                    <a:pt x="625" y="119"/>
                    <a:pt x="527" y="90"/>
                  </a:cubicBezTo>
                  <a:lnTo>
                    <a:pt x="231" y="0"/>
                  </a:lnTo>
                  <a:lnTo>
                    <a:pt x="1" y="746"/>
                  </a:lnTo>
                  <a:lnTo>
                    <a:pt x="309" y="840"/>
                  </a:lnTo>
                  <a:cubicBezTo>
                    <a:pt x="412" y="870"/>
                    <a:pt x="516" y="897"/>
                    <a:pt x="620" y="927"/>
                  </a:cubicBezTo>
                  <a:cubicBezTo>
                    <a:pt x="672" y="942"/>
                    <a:pt x="723" y="957"/>
                    <a:pt x="775" y="970"/>
                  </a:cubicBezTo>
                  <a:lnTo>
                    <a:pt x="932" y="1009"/>
                  </a:lnTo>
                  <a:lnTo>
                    <a:pt x="1088" y="1048"/>
                  </a:lnTo>
                  <a:lnTo>
                    <a:pt x="1166" y="106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7"/>
            <p:cNvSpPr/>
            <p:nvPr/>
          </p:nvSpPr>
          <p:spPr>
            <a:xfrm>
              <a:off x="5770975" y="3501725"/>
              <a:ext cx="34200" cy="24050"/>
            </a:xfrm>
            <a:custGeom>
              <a:avLst/>
              <a:gdLst/>
              <a:ahLst/>
              <a:cxnLst/>
              <a:rect l="l" t="t" r="r" b="b"/>
              <a:pathLst>
                <a:path w="1368" h="962" extrusionOk="0">
                  <a:moveTo>
                    <a:pt x="1273" y="961"/>
                  </a:moveTo>
                  <a:lnTo>
                    <a:pt x="1367" y="188"/>
                  </a:lnTo>
                  <a:lnTo>
                    <a:pt x="1214" y="169"/>
                  </a:lnTo>
                  <a:cubicBezTo>
                    <a:pt x="1163" y="163"/>
                    <a:pt x="1111" y="154"/>
                    <a:pt x="1060" y="148"/>
                  </a:cubicBezTo>
                  <a:cubicBezTo>
                    <a:pt x="958" y="134"/>
                    <a:pt x="856" y="120"/>
                    <a:pt x="753" y="104"/>
                  </a:cubicBezTo>
                  <a:cubicBezTo>
                    <a:pt x="549" y="70"/>
                    <a:pt x="345" y="39"/>
                    <a:pt x="142" y="0"/>
                  </a:cubicBezTo>
                  <a:lnTo>
                    <a:pt x="0" y="768"/>
                  </a:lnTo>
                  <a:cubicBezTo>
                    <a:pt x="211" y="809"/>
                    <a:pt x="423" y="842"/>
                    <a:pt x="635" y="876"/>
                  </a:cubicBezTo>
                  <a:cubicBezTo>
                    <a:pt x="742" y="892"/>
                    <a:pt x="847" y="905"/>
                    <a:pt x="954" y="922"/>
                  </a:cubicBezTo>
                  <a:cubicBezTo>
                    <a:pt x="1007" y="929"/>
                    <a:pt x="1060" y="937"/>
                    <a:pt x="1112" y="9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7"/>
            <p:cNvSpPr/>
            <p:nvPr/>
          </p:nvSpPr>
          <p:spPr>
            <a:xfrm>
              <a:off x="5523475" y="3369525"/>
              <a:ext cx="35550" cy="36550"/>
            </a:xfrm>
            <a:custGeom>
              <a:avLst/>
              <a:gdLst/>
              <a:ahLst/>
              <a:cxnLst/>
              <a:rect l="l" t="t" r="r" b="b"/>
              <a:pathLst>
                <a:path w="1422" h="1462" extrusionOk="0">
                  <a:moveTo>
                    <a:pt x="863" y="1462"/>
                  </a:moveTo>
                  <a:lnTo>
                    <a:pt x="1422" y="916"/>
                  </a:lnTo>
                  <a:lnTo>
                    <a:pt x="1211" y="692"/>
                  </a:lnTo>
                  <a:lnTo>
                    <a:pt x="1157" y="637"/>
                  </a:lnTo>
                  <a:lnTo>
                    <a:pt x="1131" y="609"/>
                  </a:lnTo>
                  <a:lnTo>
                    <a:pt x="1105" y="580"/>
                  </a:lnTo>
                  <a:lnTo>
                    <a:pt x="1004" y="465"/>
                  </a:lnTo>
                  <a:lnTo>
                    <a:pt x="902" y="351"/>
                  </a:lnTo>
                  <a:lnTo>
                    <a:pt x="852" y="294"/>
                  </a:lnTo>
                  <a:lnTo>
                    <a:pt x="802" y="235"/>
                  </a:lnTo>
                  <a:lnTo>
                    <a:pt x="604" y="0"/>
                  </a:lnTo>
                  <a:lnTo>
                    <a:pt x="0" y="495"/>
                  </a:lnTo>
                  <a:lnTo>
                    <a:pt x="209" y="743"/>
                  </a:lnTo>
                  <a:lnTo>
                    <a:pt x="261" y="805"/>
                  </a:lnTo>
                  <a:lnTo>
                    <a:pt x="314" y="865"/>
                  </a:lnTo>
                  <a:lnTo>
                    <a:pt x="422" y="986"/>
                  </a:lnTo>
                  <a:lnTo>
                    <a:pt x="529" y="1108"/>
                  </a:lnTo>
                  <a:lnTo>
                    <a:pt x="556" y="1137"/>
                  </a:lnTo>
                  <a:lnTo>
                    <a:pt x="584" y="1167"/>
                  </a:lnTo>
                  <a:lnTo>
                    <a:pt x="640" y="12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7"/>
            <p:cNvSpPr/>
            <p:nvPr/>
          </p:nvSpPr>
          <p:spPr>
            <a:xfrm>
              <a:off x="5563675" y="3409225"/>
              <a:ext cx="36725" cy="35025"/>
            </a:xfrm>
            <a:custGeom>
              <a:avLst/>
              <a:gdLst/>
              <a:ahLst/>
              <a:cxnLst/>
              <a:rect l="l" t="t" r="r" b="b"/>
              <a:pathLst>
                <a:path w="1469" h="1401" extrusionOk="0">
                  <a:moveTo>
                    <a:pt x="1004" y="1400"/>
                  </a:moveTo>
                  <a:lnTo>
                    <a:pt x="1468" y="772"/>
                  </a:lnTo>
                  <a:cubicBezTo>
                    <a:pt x="1385" y="714"/>
                    <a:pt x="1306" y="651"/>
                    <a:pt x="1225" y="588"/>
                  </a:cubicBezTo>
                  <a:lnTo>
                    <a:pt x="1104" y="494"/>
                  </a:lnTo>
                  <a:cubicBezTo>
                    <a:pt x="1084" y="479"/>
                    <a:pt x="1063" y="463"/>
                    <a:pt x="1043" y="448"/>
                  </a:cubicBezTo>
                  <a:lnTo>
                    <a:pt x="985" y="398"/>
                  </a:lnTo>
                  <a:lnTo>
                    <a:pt x="750" y="203"/>
                  </a:lnTo>
                  <a:cubicBezTo>
                    <a:pt x="730" y="187"/>
                    <a:pt x="710" y="169"/>
                    <a:pt x="691" y="153"/>
                  </a:cubicBezTo>
                  <a:lnTo>
                    <a:pt x="634" y="102"/>
                  </a:lnTo>
                  <a:lnTo>
                    <a:pt x="520" y="1"/>
                  </a:lnTo>
                  <a:lnTo>
                    <a:pt x="0" y="584"/>
                  </a:lnTo>
                  <a:lnTo>
                    <a:pt x="121" y="691"/>
                  </a:lnTo>
                  <a:lnTo>
                    <a:pt x="182" y="744"/>
                  </a:lnTo>
                  <a:cubicBezTo>
                    <a:pt x="203" y="762"/>
                    <a:pt x="223" y="781"/>
                    <a:pt x="244" y="797"/>
                  </a:cubicBezTo>
                  <a:lnTo>
                    <a:pt x="494" y="1005"/>
                  </a:lnTo>
                  <a:lnTo>
                    <a:pt x="556" y="1057"/>
                  </a:lnTo>
                  <a:cubicBezTo>
                    <a:pt x="577" y="1073"/>
                    <a:pt x="599" y="1090"/>
                    <a:pt x="620" y="1106"/>
                  </a:cubicBezTo>
                  <a:lnTo>
                    <a:pt x="747" y="1205"/>
                  </a:lnTo>
                  <a:cubicBezTo>
                    <a:pt x="832" y="1270"/>
                    <a:pt x="916" y="1337"/>
                    <a:pt x="1004" y="14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7"/>
            <p:cNvSpPr/>
            <p:nvPr/>
          </p:nvSpPr>
          <p:spPr>
            <a:xfrm>
              <a:off x="5609825" y="3442250"/>
              <a:ext cx="37050" cy="32775"/>
            </a:xfrm>
            <a:custGeom>
              <a:avLst/>
              <a:gdLst/>
              <a:ahLst/>
              <a:cxnLst/>
              <a:rect l="l" t="t" r="r" b="b"/>
              <a:pathLst>
                <a:path w="1482" h="1311" extrusionOk="0">
                  <a:moveTo>
                    <a:pt x="1113" y="1310"/>
                  </a:moveTo>
                  <a:lnTo>
                    <a:pt x="1482" y="622"/>
                  </a:lnTo>
                  <a:lnTo>
                    <a:pt x="1346" y="549"/>
                  </a:lnTo>
                  <a:cubicBezTo>
                    <a:pt x="1325" y="537"/>
                    <a:pt x="1301" y="526"/>
                    <a:pt x="1279" y="512"/>
                  </a:cubicBezTo>
                  <a:lnTo>
                    <a:pt x="1212" y="475"/>
                  </a:lnTo>
                  <a:lnTo>
                    <a:pt x="946" y="323"/>
                  </a:lnTo>
                  <a:cubicBezTo>
                    <a:pt x="857" y="271"/>
                    <a:pt x="770" y="216"/>
                    <a:pt x="682" y="164"/>
                  </a:cubicBezTo>
                  <a:cubicBezTo>
                    <a:pt x="638" y="137"/>
                    <a:pt x="594" y="112"/>
                    <a:pt x="551" y="82"/>
                  </a:cubicBezTo>
                  <a:lnTo>
                    <a:pt x="422" y="0"/>
                  </a:lnTo>
                  <a:lnTo>
                    <a:pt x="0" y="657"/>
                  </a:lnTo>
                  <a:lnTo>
                    <a:pt x="135" y="745"/>
                  </a:lnTo>
                  <a:cubicBezTo>
                    <a:pt x="181" y="773"/>
                    <a:pt x="228" y="800"/>
                    <a:pt x="274" y="829"/>
                  </a:cubicBezTo>
                  <a:cubicBezTo>
                    <a:pt x="367" y="885"/>
                    <a:pt x="457" y="940"/>
                    <a:pt x="551" y="996"/>
                  </a:cubicBezTo>
                  <a:lnTo>
                    <a:pt x="832" y="1155"/>
                  </a:lnTo>
                  <a:lnTo>
                    <a:pt x="903" y="1195"/>
                  </a:lnTo>
                  <a:cubicBezTo>
                    <a:pt x="926" y="1209"/>
                    <a:pt x="950" y="1222"/>
                    <a:pt x="974" y="12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7"/>
            <p:cNvSpPr/>
            <p:nvPr/>
          </p:nvSpPr>
          <p:spPr>
            <a:xfrm>
              <a:off x="5450300" y="3221950"/>
              <a:ext cx="26025" cy="35000"/>
            </a:xfrm>
            <a:custGeom>
              <a:avLst/>
              <a:gdLst/>
              <a:ahLst/>
              <a:cxnLst/>
              <a:rect l="l" t="t" r="r" b="b"/>
              <a:pathLst>
                <a:path w="1041" h="1400" extrusionOk="0">
                  <a:moveTo>
                    <a:pt x="289" y="1400"/>
                  </a:moveTo>
                  <a:lnTo>
                    <a:pt x="1041" y="1187"/>
                  </a:lnTo>
                  <a:lnTo>
                    <a:pt x="1018" y="1115"/>
                  </a:lnTo>
                  <a:lnTo>
                    <a:pt x="999" y="1041"/>
                  </a:lnTo>
                  <a:lnTo>
                    <a:pt x="961" y="894"/>
                  </a:lnTo>
                  <a:lnTo>
                    <a:pt x="923" y="746"/>
                  </a:lnTo>
                  <a:cubicBezTo>
                    <a:pt x="917" y="722"/>
                    <a:pt x="912" y="697"/>
                    <a:pt x="906" y="672"/>
                  </a:cubicBezTo>
                  <a:lnTo>
                    <a:pt x="890" y="598"/>
                  </a:lnTo>
                  <a:cubicBezTo>
                    <a:pt x="867" y="499"/>
                    <a:pt x="845" y="400"/>
                    <a:pt x="824" y="300"/>
                  </a:cubicBezTo>
                  <a:lnTo>
                    <a:pt x="770" y="0"/>
                  </a:lnTo>
                  <a:lnTo>
                    <a:pt x="1" y="134"/>
                  </a:lnTo>
                  <a:lnTo>
                    <a:pt x="59" y="453"/>
                  </a:lnTo>
                  <a:cubicBezTo>
                    <a:pt x="81" y="561"/>
                    <a:pt x="106" y="666"/>
                    <a:pt x="128" y="771"/>
                  </a:cubicBezTo>
                  <a:lnTo>
                    <a:pt x="145" y="850"/>
                  </a:lnTo>
                  <a:cubicBezTo>
                    <a:pt x="152" y="876"/>
                    <a:pt x="157" y="904"/>
                    <a:pt x="163" y="930"/>
                  </a:cubicBezTo>
                  <a:lnTo>
                    <a:pt x="204" y="1087"/>
                  </a:lnTo>
                  <a:lnTo>
                    <a:pt x="244" y="1245"/>
                  </a:lnTo>
                  <a:lnTo>
                    <a:pt x="265" y="13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7"/>
            <p:cNvSpPr/>
            <p:nvPr/>
          </p:nvSpPr>
          <p:spPr>
            <a:xfrm>
              <a:off x="5465525" y="3274625"/>
              <a:ext cx="30350" cy="36625"/>
            </a:xfrm>
            <a:custGeom>
              <a:avLst/>
              <a:gdLst/>
              <a:ahLst/>
              <a:cxnLst/>
              <a:rect l="l" t="t" r="r" b="b"/>
              <a:pathLst>
                <a:path w="1214" h="1465" extrusionOk="0">
                  <a:moveTo>
                    <a:pt x="511" y="1465"/>
                  </a:moveTo>
                  <a:lnTo>
                    <a:pt x="1214" y="1123"/>
                  </a:lnTo>
                  <a:cubicBezTo>
                    <a:pt x="1121" y="941"/>
                    <a:pt x="1043" y="754"/>
                    <a:pt x="959" y="568"/>
                  </a:cubicBezTo>
                  <a:lnTo>
                    <a:pt x="843" y="285"/>
                  </a:lnTo>
                  <a:lnTo>
                    <a:pt x="814" y="215"/>
                  </a:lnTo>
                  <a:cubicBezTo>
                    <a:pt x="809" y="204"/>
                    <a:pt x="803" y="191"/>
                    <a:pt x="799" y="180"/>
                  </a:cubicBezTo>
                  <a:lnTo>
                    <a:pt x="787" y="144"/>
                  </a:lnTo>
                  <a:lnTo>
                    <a:pt x="733" y="1"/>
                  </a:lnTo>
                  <a:lnTo>
                    <a:pt x="1" y="273"/>
                  </a:lnTo>
                  <a:lnTo>
                    <a:pt x="56" y="425"/>
                  </a:lnTo>
                  <a:lnTo>
                    <a:pt x="70" y="462"/>
                  </a:lnTo>
                  <a:cubicBezTo>
                    <a:pt x="76" y="476"/>
                    <a:pt x="81" y="487"/>
                    <a:pt x="86" y="501"/>
                  </a:cubicBezTo>
                  <a:lnTo>
                    <a:pt x="117" y="576"/>
                  </a:lnTo>
                  <a:lnTo>
                    <a:pt x="240" y="877"/>
                  </a:lnTo>
                  <a:cubicBezTo>
                    <a:pt x="330" y="1072"/>
                    <a:pt x="413" y="1272"/>
                    <a:pt x="511" y="1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7"/>
            <p:cNvSpPr/>
            <p:nvPr/>
          </p:nvSpPr>
          <p:spPr>
            <a:xfrm>
              <a:off x="5490250" y="3324050"/>
              <a:ext cx="33400" cy="37050"/>
            </a:xfrm>
            <a:custGeom>
              <a:avLst/>
              <a:gdLst/>
              <a:ahLst/>
              <a:cxnLst/>
              <a:rect l="l" t="t" r="r" b="b"/>
              <a:pathLst>
                <a:path w="1336" h="1482" extrusionOk="0">
                  <a:moveTo>
                    <a:pt x="698" y="1482"/>
                  </a:moveTo>
                  <a:lnTo>
                    <a:pt x="1336" y="1032"/>
                  </a:lnTo>
                  <a:lnTo>
                    <a:pt x="1162" y="780"/>
                  </a:lnTo>
                  <a:lnTo>
                    <a:pt x="995" y="524"/>
                  </a:lnTo>
                  <a:cubicBezTo>
                    <a:pt x="938" y="439"/>
                    <a:pt x="886" y="351"/>
                    <a:pt x="834" y="263"/>
                  </a:cubicBezTo>
                  <a:lnTo>
                    <a:pt x="755" y="132"/>
                  </a:lnTo>
                  <a:cubicBezTo>
                    <a:pt x="741" y="109"/>
                    <a:pt x="727" y="90"/>
                    <a:pt x="715" y="67"/>
                  </a:cubicBezTo>
                  <a:lnTo>
                    <a:pt x="678" y="0"/>
                  </a:lnTo>
                  <a:lnTo>
                    <a:pt x="1" y="391"/>
                  </a:lnTo>
                  <a:lnTo>
                    <a:pt x="41" y="461"/>
                  </a:lnTo>
                  <a:cubicBezTo>
                    <a:pt x="54" y="484"/>
                    <a:pt x="69" y="508"/>
                    <a:pt x="83" y="530"/>
                  </a:cubicBezTo>
                  <a:lnTo>
                    <a:pt x="167" y="669"/>
                  </a:lnTo>
                  <a:cubicBezTo>
                    <a:pt x="224" y="760"/>
                    <a:pt x="278" y="853"/>
                    <a:pt x="339" y="942"/>
                  </a:cubicBezTo>
                  <a:lnTo>
                    <a:pt x="516" y="12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7"/>
            <p:cNvSpPr/>
            <p:nvPr/>
          </p:nvSpPr>
          <p:spPr>
            <a:xfrm>
              <a:off x="5465000" y="3056050"/>
              <a:ext cx="32475" cy="36850"/>
            </a:xfrm>
            <a:custGeom>
              <a:avLst/>
              <a:gdLst/>
              <a:ahLst/>
              <a:cxnLst/>
              <a:rect l="l" t="t" r="r" b="b"/>
              <a:pathLst>
                <a:path w="1299" h="1474" extrusionOk="0">
                  <a:moveTo>
                    <a:pt x="1" y="1143"/>
                  </a:moveTo>
                  <a:lnTo>
                    <a:pt x="708" y="1473"/>
                  </a:lnTo>
                  <a:cubicBezTo>
                    <a:pt x="874" y="1115"/>
                    <a:pt x="1072" y="771"/>
                    <a:pt x="1298" y="452"/>
                  </a:cubicBezTo>
                  <a:lnTo>
                    <a:pt x="661" y="1"/>
                  </a:lnTo>
                  <a:cubicBezTo>
                    <a:pt x="407" y="362"/>
                    <a:pt x="187" y="744"/>
                    <a:pt x="1"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7"/>
            <p:cNvSpPr/>
            <p:nvPr/>
          </p:nvSpPr>
          <p:spPr>
            <a:xfrm>
              <a:off x="5448250" y="3108950"/>
              <a:ext cx="25925" cy="34775"/>
            </a:xfrm>
            <a:custGeom>
              <a:avLst/>
              <a:gdLst/>
              <a:ahLst/>
              <a:cxnLst/>
              <a:rect l="l" t="t" r="r" b="b"/>
              <a:pathLst>
                <a:path w="1037" h="1391" extrusionOk="0">
                  <a:moveTo>
                    <a:pt x="0" y="1283"/>
                  </a:moveTo>
                  <a:lnTo>
                    <a:pt x="774" y="1391"/>
                  </a:lnTo>
                  <a:cubicBezTo>
                    <a:pt x="786" y="1293"/>
                    <a:pt x="803" y="1197"/>
                    <a:pt x="821" y="1099"/>
                  </a:cubicBezTo>
                  <a:cubicBezTo>
                    <a:pt x="839" y="1002"/>
                    <a:pt x="858" y="905"/>
                    <a:pt x="880" y="809"/>
                  </a:cubicBezTo>
                  <a:cubicBezTo>
                    <a:pt x="925" y="616"/>
                    <a:pt x="977" y="424"/>
                    <a:pt x="1036" y="236"/>
                  </a:cubicBezTo>
                  <a:lnTo>
                    <a:pt x="292" y="1"/>
                  </a:lnTo>
                  <a:cubicBezTo>
                    <a:pt x="225" y="210"/>
                    <a:pt x="168" y="422"/>
                    <a:pt x="119" y="636"/>
                  </a:cubicBezTo>
                  <a:cubicBezTo>
                    <a:pt x="94" y="742"/>
                    <a:pt x="72" y="850"/>
                    <a:pt x="52" y="958"/>
                  </a:cubicBezTo>
                  <a:cubicBezTo>
                    <a:pt x="33" y="1067"/>
                    <a:pt x="15" y="1174"/>
                    <a:pt x="0" y="12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7"/>
            <p:cNvSpPr/>
            <p:nvPr/>
          </p:nvSpPr>
          <p:spPr>
            <a:xfrm>
              <a:off x="5446025" y="3166775"/>
              <a:ext cx="20475" cy="32500"/>
            </a:xfrm>
            <a:custGeom>
              <a:avLst/>
              <a:gdLst/>
              <a:ahLst/>
              <a:cxnLst/>
              <a:rect l="l" t="t" r="r" b="b"/>
              <a:pathLst>
                <a:path w="819" h="1300" extrusionOk="0">
                  <a:moveTo>
                    <a:pt x="40" y="1300"/>
                  </a:moveTo>
                  <a:lnTo>
                    <a:pt x="818" y="1235"/>
                  </a:lnTo>
                  <a:lnTo>
                    <a:pt x="797" y="932"/>
                  </a:lnTo>
                  <a:cubicBezTo>
                    <a:pt x="794" y="907"/>
                    <a:pt x="794" y="881"/>
                    <a:pt x="793" y="857"/>
                  </a:cubicBezTo>
                  <a:lnTo>
                    <a:pt x="791" y="781"/>
                  </a:lnTo>
                  <a:lnTo>
                    <a:pt x="786" y="630"/>
                  </a:lnTo>
                  <a:cubicBezTo>
                    <a:pt x="784" y="579"/>
                    <a:pt x="782" y="529"/>
                    <a:pt x="782" y="479"/>
                  </a:cubicBezTo>
                  <a:lnTo>
                    <a:pt x="783" y="328"/>
                  </a:lnTo>
                  <a:lnTo>
                    <a:pt x="785" y="177"/>
                  </a:lnTo>
                  <a:lnTo>
                    <a:pt x="785" y="102"/>
                  </a:lnTo>
                  <a:cubicBezTo>
                    <a:pt x="785" y="77"/>
                    <a:pt x="787" y="51"/>
                    <a:pt x="787" y="26"/>
                  </a:cubicBezTo>
                  <a:lnTo>
                    <a:pt x="6" y="0"/>
                  </a:lnTo>
                  <a:cubicBezTo>
                    <a:pt x="5" y="27"/>
                    <a:pt x="4" y="55"/>
                    <a:pt x="4" y="82"/>
                  </a:cubicBezTo>
                  <a:lnTo>
                    <a:pt x="4" y="165"/>
                  </a:lnTo>
                  <a:lnTo>
                    <a:pt x="2" y="327"/>
                  </a:lnTo>
                  <a:lnTo>
                    <a:pt x="1" y="489"/>
                  </a:lnTo>
                  <a:cubicBezTo>
                    <a:pt x="1" y="545"/>
                    <a:pt x="4" y="598"/>
                    <a:pt x="5" y="652"/>
                  </a:cubicBezTo>
                  <a:lnTo>
                    <a:pt x="10" y="815"/>
                  </a:lnTo>
                  <a:lnTo>
                    <a:pt x="12" y="897"/>
                  </a:lnTo>
                  <a:cubicBezTo>
                    <a:pt x="14" y="925"/>
                    <a:pt x="14" y="952"/>
                    <a:pt x="16" y="9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7"/>
            <p:cNvSpPr/>
            <p:nvPr/>
          </p:nvSpPr>
          <p:spPr>
            <a:xfrm>
              <a:off x="5603025" y="3010225"/>
              <a:ext cx="35475" cy="33700"/>
            </a:xfrm>
            <a:custGeom>
              <a:avLst/>
              <a:gdLst/>
              <a:ahLst/>
              <a:cxnLst/>
              <a:rect l="l" t="t" r="r" b="b"/>
              <a:pathLst>
                <a:path w="1419" h="1348" extrusionOk="0">
                  <a:moveTo>
                    <a:pt x="285" y="0"/>
                  </a:moveTo>
                  <a:lnTo>
                    <a:pt x="0" y="743"/>
                  </a:lnTo>
                  <a:cubicBezTo>
                    <a:pt x="339" y="891"/>
                    <a:pt x="649" y="1099"/>
                    <a:pt x="922" y="1348"/>
                  </a:cubicBezTo>
                  <a:lnTo>
                    <a:pt x="1418" y="740"/>
                  </a:lnTo>
                  <a:cubicBezTo>
                    <a:pt x="1082" y="437"/>
                    <a:pt x="701" y="181"/>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7"/>
            <p:cNvSpPr/>
            <p:nvPr/>
          </p:nvSpPr>
          <p:spPr>
            <a:xfrm>
              <a:off x="5550525" y="3002400"/>
              <a:ext cx="33750" cy="22250"/>
            </a:xfrm>
            <a:custGeom>
              <a:avLst/>
              <a:gdLst/>
              <a:ahLst/>
              <a:cxnLst/>
              <a:rect l="l" t="t" r="r" b="b"/>
              <a:pathLst>
                <a:path w="1350" h="890" extrusionOk="0">
                  <a:moveTo>
                    <a:pt x="0" y="109"/>
                  </a:moveTo>
                  <a:lnTo>
                    <a:pt x="159" y="889"/>
                  </a:lnTo>
                  <a:cubicBezTo>
                    <a:pt x="339" y="844"/>
                    <a:pt x="521" y="816"/>
                    <a:pt x="705" y="806"/>
                  </a:cubicBezTo>
                  <a:lnTo>
                    <a:pt x="775" y="802"/>
                  </a:lnTo>
                  <a:lnTo>
                    <a:pt x="844" y="801"/>
                  </a:lnTo>
                  <a:lnTo>
                    <a:pt x="879" y="800"/>
                  </a:lnTo>
                  <a:lnTo>
                    <a:pt x="913" y="800"/>
                  </a:lnTo>
                  <a:lnTo>
                    <a:pt x="983" y="801"/>
                  </a:lnTo>
                  <a:cubicBezTo>
                    <a:pt x="1006" y="801"/>
                    <a:pt x="1028" y="803"/>
                    <a:pt x="1052" y="805"/>
                  </a:cubicBezTo>
                  <a:cubicBezTo>
                    <a:pt x="1075" y="806"/>
                    <a:pt x="1098" y="806"/>
                    <a:pt x="1121" y="808"/>
                  </a:cubicBezTo>
                  <a:cubicBezTo>
                    <a:pt x="1166" y="812"/>
                    <a:pt x="1213" y="816"/>
                    <a:pt x="1259" y="822"/>
                  </a:cubicBezTo>
                  <a:lnTo>
                    <a:pt x="1350" y="30"/>
                  </a:lnTo>
                  <a:cubicBezTo>
                    <a:pt x="1293" y="22"/>
                    <a:pt x="1237" y="19"/>
                    <a:pt x="1181" y="13"/>
                  </a:cubicBezTo>
                  <a:cubicBezTo>
                    <a:pt x="1152" y="10"/>
                    <a:pt x="1125" y="9"/>
                    <a:pt x="1096" y="8"/>
                  </a:cubicBezTo>
                  <a:cubicBezTo>
                    <a:pt x="1067" y="6"/>
                    <a:pt x="1040" y="4"/>
                    <a:pt x="1011" y="4"/>
                  </a:cubicBezTo>
                  <a:lnTo>
                    <a:pt x="927" y="3"/>
                  </a:lnTo>
                  <a:lnTo>
                    <a:pt x="884" y="1"/>
                  </a:lnTo>
                  <a:lnTo>
                    <a:pt x="841" y="3"/>
                  </a:lnTo>
                  <a:lnTo>
                    <a:pt x="756" y="4"/>
                  </a:lnTo>
                  <a:cubicBezTo>
                    <a:pt x="728" y="5"/>
                    <a:pt x="700" y="6"/>
                    <a:pt x="672" y="8"/>
                  </a:cubicBezTo>
                  <a:cubicBezTo>
                    <a:pt x="445" y="20"/>
                    <a:pt x="220" y="54"/>
                    <a:pt x="0"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7"/>
            <p:cNvSpPr/>
            <p:nvPr/>
          </p:nvSpPr>
          <p:spPr>
            <a:xfrm>
              <a:off x="5498775" y="3014925"/>
              <a:ext cx="35600" cy="34575"/>
            </a:xfrm>
            <a:custGeom>
              <a:avLst/>
              <a:gdLst/>
              <a:ahLst/>
              <a:cxnLst/>
              <a:rect l="l" t="t" r="r" b="b"/>
              <a:pathLst>
                <a:path w="1424" h="1383" extrusionOk="0">
                  <a:moveTo>
                    <a:pt x="0" y="825"/>
                  </a:moveTo>
                  <a:lnTo>
                    <a:pt x="547" y="1382"/>
                  </a:lnTo>
                  <a:cubicBezTo>
                    <a:pt x="677" y="1252"/>
                    <a:pt x="817" y="1129"/>
                    <a:pt x="962" y="1016"/>
                  </a:cubicBezTo>
                  <a:cubicBezTo>
                    <a:pt x="1108" y="903"/>
                    <a:pt x="1262" y="801"/>
                    <a:pt x="1424" y="711"/>
                  </a:cubicBezTo>
                  <a:lnTo>
                    <a:pt x="1078" y="1"/>
                  </a:lnTo>
                  <a:cubicBezTo>
                    <a:pt x="880" y="112"/>
                    <a:pt x="692" y="238"/>
                    <a:pt x="511" y="376"/>
                  </a:cubicBezTo>
                  <a:cubicBezTo>
                    <a:pt x="332" y="515"/>
                    <a:pt x="161" y="665"/>
                    <a:pt x="0" y="8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7"/>
            <p:cNvSpPr/>
            <p:nvPr/>
          </p:nvSpPr>
          <p:spPr>
            <a:xfrm>
              <a:off x="5666475" y="3160225"/>
              <a:ext cx="22475" cy="33125"/>
            </a:xfrm>
            <a:custGeom>
              <a:avLst/>
              <a:gdLst/>
              <a:ahLst/>
              <a:cxnLst/>
              <a:rect l="l" t="t" r="r" b="b"/>
              <a:pathLst>
                <a:path w="899" h="1325" extrusionOk="0">
                  <a:moveTo>
                    <a:pt x="898" y="21"/>
                  </a:moveTo>
                  <a:lnTo>
                    <a:pt x="117" y="1"/>
                  </a:lnTo>
                  <a:cubicBezTo>
                    <a:pt x="109" y="401"/>
                    <a:pt x="68" y="798"/>
                    <a:pt x="1" y="1193"/>
                  </a:cubicBezTo>
                  <a:lnTo>
                    <a:pt x="770" y="1324"/>
                  </a:lnTo>
                  <a:cubicBezTo>
                    <a:pt x="845" y="893"/>
                    <a:pt x="890" y="457"/>
                    <a:pt x="89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7"/>
            <p:cNvSpPr/>
            <p:nvPr/>
          </p:nvSpPr>
          <p:spPr>
            <a:xfrm>
              <a:off x="5663350" y="3102225"/>
              <a:ext cx="24825" cy="34275"/>
            </a:xfrm>
            <a:custGeom>
              <a:avLst/>
              <a:gdLst/>
              <a:ahLst/>
              <a:cxnLst/>
              <a:rect l="l" t="t" r="r" b="b"/>
              <a:pathLst>
                <a:path w="993" h="1371" extrusionOk="0">
                  <a:moveTo>
                    <a:pt x="753" y="1"/>
                  </a:moveTo>
                  <a:lnTo>
                    <a:pt x="1" y="213"/>
                  </a:lnTo>
                  <a:cubicBezTo>
                    <a:pt x="54" y="402"/>
                    <a:pt x="99" y="593"/>
                    <a:pt x="135" y="787"/>
                  </a:cubicBezTo>
                  <a:cubicBezTo>
                    <a:pt x="153" y="884"/>
                    <a:pt x="169" y="980"/>
                    <a:pt x="182" y="1078"/>
                  </a:cubicBezTo>
                  <a:cubicBezTo>
                    <a:pt x="188" y="1125"/>
                    <a:pt x="193" y="1175"/>
                    <a:pt x="200" y="1223"/>
                  </a:cubicBezTo>
                  <a:cubicBezTo>
                    <a:pt x="205" y="1271"/>
                    <a:pt x="210" y="1319"/>
                    <a:pt x="214" y="1370"/>
                  </a:cubicBezTo>
                  <a:lnTo>
                    <a:pt x="992" y="1301"/>
                  </a:lnTo>
                  <a:cubicBezTo>
                    <a:pt x="989" y="1246"/>
                    <a:pt x="982" y="1192"/>
                    <a:pt x="976" y="1137"/>
                  </a:cubicBezTo>
                  <a:cubicBezTo>
                    <a:pt x="970" y="1083"/>
                    <a:pt x="964" y="1029"/>
                    <a:pt x="956" y="973"/>
                  </a:cubicBezTo>
                  <a:cubicBezTo>
                    <a:pt x="941" y="864"/>
                    <a:pt x="923" y="755"/>
                    <a:pt x="904" y="646"/>
                  </a:cubicBezTo>
                  <a:cubicBezTo>
                    <a:pt x="862" y="428"/>
                    <a:pt x="813" y="213"/>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7"/>
            <p:cNvSpPr/>
            <p:nvPr/>
          </p:nvSpPr>
          <p:spPr>
            <a:xfrm>
              <a:off x="5640975" y="3049050"/>
              <a:ext cx="32350" cy="36700"/>
            </a:xfrm>
            <a:custGeom>
              <a:avLst/>
              <a:gdLst/>
              <a:ahLst/>
              <a:cxnLst/>
              <a:rect l="l" t="t" r="r" b="b"/>
              <a:pathLst>
                <a:path w="1294" h="1468" extrusionOk="0">
                  <a:moveTo>
                    <a:pt x="631" y="1"/>
                  </a:moveTo>
                  <a:lnTo>
                    <a:pt x="0" y="460"/>
                  </a:lnTo>
                  <a:cubicBezTo>
                    <a:pt x="226" y="770"/>
                    <a:pt x="421" y="1112"/>
                    <a:pt x="580" y="1468"/>
                  </a:cubicBezTo>
                  <a:lnTo>
                    <a:pt x="1294" y="1149"/>
                  </a:lnTo>
                  <a:cubicBezTo>
                    <a:pt x="1113" y="747"/>
                    <a:pt x="893" y="36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7"/>
            <p:cNvSpPr/>
            <p:nvPr/>
          </p:nvSpPr>
          <p:spPr>
            <a:xfrm>
              <a:off x="5588625" y="3308100"/>
              <a:ext cx="35750" cy="36375"/>
            </a:xfrm>
            <a:custGeom>
              <a:avLst/>
              <a:gdLst/>
              <a:ahLst/>
              <a:cxnLst/>
              <a:rect l="l" t="t" r="r" b="b"/>
              <a:pathLst>
                <a:path w="1430" h="1455" extrusionOk="0">
                  <a:moveTo>
                    <a:pt x="1429" y="503"/>
                  </a:moveTo>
                  <a:lnTo>
                    <a:pt x="831" y="1"/>
                  </a:lnTo>
                  <a:cubicBezTo>
                    <a:pt x="570" y="313"/>
                    <a:pt x="292" y="611"/>
                    <a:pt x="1" y="896"/>
                  </a:cubicBezTo>
                  <a:lnTo>
                    <a:pt x="547" y="1454"/>
                  </a:lnTo>
                  <a:cubicBezTo>
                    <a:pt x="856" y="1152"/>
                    <a:pt x="1152" y="835"/>
                    <a:pt x="1429" y="5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7"/>
            <p:cNvSpPr/>
            <p:nvPr/>
          </p:nvSpPr>
          <p:spPr>
            <a:xfrm>
              <a:off x="5624200" y="3263325"/>
              <a:ext cx="33300" cy="37025"/>
            </a:xfrm>
            <a:custGeom>
              <a:avLst/>
              <a:gdLst/>
              <a:ahLst/>
              <a:cxnLst/>
              <a:rect l="l" t="t" r="r" b="b"/>
              <a:pathLst>
                <a:path w="1332" h="1481" extrusionOk="0">
                  <a:moveTo>
                    <a:pt x="1332" y="379"/>
                  </a:moveTo>
                  <a:lnTo>
                    <a:pt x="647" y="1"/>
                  </a:lnTo>
                  <a:cubicBezTo>
                    <a:pt x="453" y="355"/>
                    <a:pt x="236" y="699"/>
                    <a:pt x="1" y="1030"/>
                  </a:cubicBezTo>
                  <a:lnTo>
                    <a:pt x="637" y="1481"/>
                  </a:lnTo>
                  <a:cubicBezTo>
                    <a:pt x="889" y="1127"/>
                    <a:pt x="1120" y="758"/>
                    <a:pt x="1332" y="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7"/>
            <p:cNvSpPr/>
            <p:nvPr/>
          </p:nvSpPr>
          <p:spPr>
            <a:xfrm>
              <a:off x="5650900" y="3213625"/>
              <a:ext cx="29025" cy="36125"/>
            </a:xfrm>
            <a:custGeom>
              <a:avLst/>
              <a:gdLst/>
              <a:ahLst/>
              <a:cxnLst/>
              <a:rect l="l" t="t" r="r" b="b"/>
              <a:pathLst>
                <a:path w="1161" h="1445" extrusionOk="0">
                  <a:moveTo>
                    <a:pt x="1160" y="217"/>
                  </a:moveTo>
                  <a:lnTo>
                    <a:pt x="409" y="0"/>
                  </a:lnTo>
                  <a:cubicBezTo>
                    <a:pt x="297" y="386"/>
                    <a:pt x="160" y="765"/>
                    <a:pt x="0" y="1134"/>
                  </a:cubicBezTo>
                  <a:lnTo>
                    <a:pt x="716" y="1444"/>
                  </a:lnTo>
                  <a:cubicBezTo>
                    <a:pt x="890" y="1046"/>
                    <a:pt x="1039" y="635"/>
                    <a:pt x="1160" y="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7"/>
            <p:cNvSpPr/>
            <p:nvPr/>
          </p:nvSpPr>
          <p:spPr>
            <a:xfrm>
              <a:off x="5448125" y="3404300"/>
              <a:ext cx="36350" cy="29300"/>
            </a:xfrm>
            <a:custGeom>
              <a:avLst/>
              <a:gdLst/>
              <a:ahLst/>
              <a:cxnLst/>
              <a:rect l="l" t="t" r="r" b="b"/>
              <a:pathLst>
                <a:path w="1454" h="1172" extrusionOk="0">
                  <a:moveTo>
                    <a:pt x="1454" y="720"/>
                  </a:moveTo>
                  <a:lnTo>
                    <a:pt x="1151" y="0"/>
                  </a:lnTo>
                  <a:cubicBezTo>
                    <a:pt x="774" y="159"/>
                    <a:pt x="390" y="302"/>
                    <a:pt x="0" y="428"/>
                  </a:cubicBezTo>
                  <a:lnTo>
                    <a:pt x="241" y="1171"/>
                  </a:lnTo>
                  <a:cubicBezTo>
                    <a:pt x="651" y="1039"/>
                    <a:pt x="1056" y="888"/>
                    <a:pt x="1454"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7"/>
            <p:cNvSpPr/>
            <p:nvPr/>
          </p:nvSpPr>
          <p:spPr>
            <a:xfrm>
              <a:off x="5499000" y="3379175"/>
              <a:ext cx="37100" cy="32350"/>
            </a:xfrm>
            <a:custGeom>
              <a:avLst/>
              <a:gdLst/>
              <a:ahLst/>
              <a:cxnLst/>
              <a:rect l="l" t="t" r="r" b="b"/>
              <a:pathLst>
                <a:path w="1484" h="1294" extrusionOk="0">
                  <a:moveTo>
                    <a:pt x="1483" y="667"/>
                  </a:moveTo>
                  <a:lnTo>
                    <a:pt x="1076" y="0"/>
                  </a:lnTo>
                  <a:cubicBezTo>
                    <a:pt x="727" y="214"/>
                    <a:pt x="368" y="413"/>
                    <a:pt x="1" y="596"/>
                  </a:cubicBezTo>
                  <a:lnTo>
                    <a:pt x="351" y="1294"/>
                  </a:lnTo>
                  <a:cubicBezTo>
                    <a:pt x="738" y="1102"/>
                    <a:pt x="1115" y="894"/>
                    <a:pt x="1483"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7"/>
            <p:cNvSpPr/>
            <p:nvPr/>
          </p:nvSpPr>
          <p:spPr>
            <a:xfrm>
              <a:off x="5546125" y="3347150"/>
              <a:ext cx="36875" cy="34725"/>
            </a:xfrm>
            <a:custGeom>
              <a:avLst/>
              <a:gdLst/>
              <a:ahLst/>
              <a:cxnLst/>
              <a:rect l="l" t="t" r="r" b="b"/>
              <a:pathLst>
                <a:path w="1475" h="1389" extrusionOk="0">
                  <a:moveTo>
                    <a:pt x="1475" y="597"/>
                  </a:moveTo>
                  <a:lnTo>
                    <a:pt x="971" y="1"/>
                  </a:lnTo>
                  <a:cubicBezTo>
                    <a:pt x="658" y="265"/>
                    <a:pt x="335" y="515"/>
                    <a:pt x="0" y="750"/>
                  </a:cubicBezTo>
                  <a:lnTo>
                    <a:pt x="450" y="1389"/>
                  </a:lnTo>
                  <a:cubicBezTo>
                    <a:pt x="802" y="1140"/>
                    <a:pt x="1145" y="875"/>
                    <a:pt x="1475" y="5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7"/>
            <p:cNvSpPr/>
            <p:nvPr/>
          </p:nvSpPr>
          <p:spPr>
            <a:xfrm>
              <a:off x="5282250" y="3432150"/>
              <a:ext cx="32325" cy="20675"/>
            </a:xfrm>
            <a:custGeom>
              <a:avLst/>
              <a:gdLst/>
              <a:ahLst/>
              <a:cxnLst/>
              <a:rect l="l" t="t" r="r" b="b"/>
              <a:pathLst>
                <a:path w="1293" h="827" extrusionOk="0">
                  <a:moveTo>
                    <a:pt x="1286" y="827"/>
                  </a:moveTo>
                  <a:lnTo>
                    <a:pt x="1293" y="46"/>
                  </a:lnTo>
                  <a:cubicBezTo>
                    <a:pt x="1189" y="44"/>
                    <a:pt x="1086" y="44"/>
                    <a:pt x="981" y="42"/>
                  </a:cubicBezTo>
                  <a:lnTo>
                    <a:pt x="670" y="31"/>
                  </a:lnTo>
                  <a:cubicBezTo>
                    <a:pt x="464" y="26"/>
                    <a:pt x="257" y="12"/>
                    <a:pt x="50" y="0"/>
                  </a:cubicBezTo>
                  <a:lnTo>
                    <a:pt x="1" y="780"/>
                  </a:lnTo>
                  <a:cubicBezTo>
                    <a:pt x="214" y="792"/>
                    <a:pt x="429" y="807"/>
                    <a:pt x="642" y="811"/>
                  </a:cubicBezTo>
                  <a:lnTo>
                    <a:pt x="964" y="822"/>
                  </a:lnTo>
                  <a:cubicBezTo>
                    <a:pt x="1071" y="825"/>
                    <a:pt x="1179" y="825"/>
                    <a:pt x="1286" y="8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7"/>
            <p:cNvSpPr/>
            <p:nvPr/>
          </p:nvSpPr>
          <p:spPr>
            <a:xfrm>
              <a:off x="5339175" y="3430775"/>
              <a:ext cx="32925" cy="21675"/>
            </a:xfrm>
            <a:custGeom>
              <a:avLst/>
              <a:gdLst/>
              <a:ahLst/>
              <a:cxnLst/>
              <a:rect l="l" t="t" r="r" b="b"/>
              <a:pathLst>
                <a:path w="1317" h="867" extrusionOk="0">
                  <a:moveTo>
                    <a:pt x="1317" y="778"/>
                  </a:moveTo>
                  <a:lnTo>
                    <a:pt x="1238" y="0"/>
                  </a:lnTo>
                  <a:lnTo>
                    <a:pt x="928" y="30"/>
                  </a:lnTo>
                  <a:cubicBezTo>
                    <a:pt x="826" y="40"/>
                    <a:pt x="723" y="45"/>
                    <a:pt x="620" y="52"/>
                  </a:cubicBezTo>
                  <a:lnTo>
                    <a:pt x="465" y="62"/>
                  </a:lnTo>
                  <a:cubicBezTo>
                    <a:pt x="413" y="67"/>
                    <a:pt x="363" y="71"/>
                    <a:pt x="311" y="72"/>
                  </a:cubicBezTo>
                  <a:lnTo>
                    <a:pt x="1" y="85"/>
                  </a:lnTo>
                  <a:lnTo>
                    <a:pt x="31" y="866"/>
                  </a:lnTo>
                  <a:lnTo>
                    <a:pt x="353" y="852"/>
                  </a:lnTo>
                  <a:cubicBezTo>
                    <a:pt x="406" y="851"/>
                    <a:pt x="459" y="845"/>
                    <a:pt x="514" y="841"/>
                  </a:cubicBezTo>
                  <a:lnTo>
                    <a:pt x="673" y="830"/>
                  </a:lnTo>
                  <a:cubicBezTo>
                    <a:pt x="781" y="822"/>
                    <a:pt x="889" y="815"/>
                    <a:pt x="995" y="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7"/>
            <p:cNvSpPr/>
            <p:nvPr/>
          </p:nvSpPr>
          <p:spPr>
            <a:xfrm>
              <a:off x="5394225" y="3421725"/>
              <a:ext cx="34800" cy="25250"/>
            </a:xfrm>
            <a:custGeom>
              <a:avLst/>
              <a:gdLst/>
              <a:ahLst/>
              <a:cxnLst/>
              <a:rect l="l" t="t" r="r" b="b"/>
              <a:pathLst>
                <a:path w="1392" h="1010" extrusionOk="0">
                  <a:moveTo>
                    <a:pt x="1392" y="760"/>
                  </a:moveTo>
                  <a:lnTo>
                    <a:pt x="1207" y="1"/>
                  </a:lnTo>
                  <a:lnTo>
                    <a:pt x="1132" y="19"/>
                  </a:lnTo>
                  <a:lnTo>
                    <a:pt x="1058" y="36"/>
                  </a:lnTo>
                  <a:lnTo>
                    <a:pt x="908" y="69"/>
                  </a:lnTo>
                  <a:cubicBezTo>
                    <a:pt x="859" y="82"/>
                    <a:pt x="808" y="90"/>
                    <a:pt x="759" y="103"/>
                  </a:cubicBezTo>
                  <a:lnTo>
                    <a:pt x="609" y="134"/>
                  </a:lnTo>
                  <a:lnTo>
                    <a:pt x="458" y="162"/>
                  </a:lnTo>
                  <a:cubicBezTo>
                    <a:pt x="407" y="171"/>
                    <a:pt x="357" y="182"/>
                    <a:pt x="307" y="189"/>
                  </a:cubicBezTo>
                  <a:lnTo>
                    <a:pt x="1" y="238"/>
                  </a:lnTo>
                  <a:lnTo>
                    <a:pt x="121" y="1010"/>
                  </a:lnTo>
                  <a:lnTo>
                    <a:pt x="439" y="959"/>
                  </a:lnTo>
                  <a:cubicBezTo>
                    <a:pt x="493" y="949"/>
                    <a:pt x="546" y="939"/>
                    <a:pt x="599" y="931"/>
                  </a:cubicBezTo>
                  <a:lnTo>
                    <a:pt x="757" y="900"/>
                  </a:lnTo>
                  <a:lnTo>
                    <a:pt x="916" y="868"/>
                  </a:lnTo>
                  <a:cubicBezTo>
                    <a:pt x="969" y="856"/>
                    <a:pt x="1021" y="847"/>
                    <a:pt x="1074" y="834"/>
                  </a:cubicBezTo>
                  <a:lnTo>
                    <a:pt x="1233" y="797"/>
                  </a:lnTo>
                  <a:lnTo>
                    <a:pt x="1312" y="7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7"/>
            <p:cNvSpPr/>
            <p:nvPr/>
          </p:nvSpPr>
          <p:spPr>
            <a:xfrm>
              <a:off x="5112700" y="3402425"/>
              <a:ext cx="35575" cy="26850"/>
            </a:xfrm>
            <a:custGeom>
              <a:avLst/>
              <a:gdLst/>
              <a:ahLst/>
              <a:cxnLst/>
              <a:rect l="l" t="t" r="r" b="b"/>
              <a:pathLst>
                <a:path w="1423" h="1074" extrusionOk="0">
                  <a:moveTo>
                    <a:pt x="1236" y="1074"/>
                  </a:moveTo>
                  <a:lnTo>
                    <a:pt x="1422" y="315"/>
                  </a:lnTo>
                  <a:cubicBezTo>
                    <a:pt x="1015" y="216"/>
                    <a:pt x="610" y="109"/>
                    <a:pt x="205" y="0"/>
                  </a:cubicBezTo>
                  <a:lnTo>
                    <a:pt x="0" y="753"/>
                  </a:lnTo>
                  <a:cubicBezTo>
                    <a:pt x="410" y="865"/>
                    <a:pt x="822" y="973"/>
                    <a:pt x="1236" y="10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7"/>
            <p:cNvSpPr/>
            <p:nvPr/>
          </p:nvSpPr>
          <p:spPr>
            <a:xfrm>
              <a:off x="5168300" y="3415975"/>
              <a:ext cx="34925" cy="25325"/>
            </a:xfrm>
            <a:custGeom>
              <a:avLst/>
              <a:gdLst/>
              <a:ahLst/>
              <a:cxnLst/>
              <a:rect l="l" t="t" r="r" b="b"/>
              <a:pathLst>
                <a:path w="1397" h="1013" extrusionOk="0">
                  <a:moveTo>
                    <a:pt x="1258" y="1013"/>
                  </a:moveTo>
                  <a:lnTo>
                    <a:pt x="1396" y="245"/>
                  </a:lnTo>
                  <a:cubicBezTo>
                    <a:pt x="1191" y="210"/>
                    <a:pt x="987" y="167"/>
                    <a:pt x="781" y="128"/>
                  </a:cubicBezTo>
                  <a:lnTo>
                    <a:pt x="628" y="98"/>
                  </a:lnTo>
                  <a:lnTo>
                    <a:pt x="474" y="65"/>
                  </a:lnTo>
                  <a:lnTo>
                    <a:pt x="167" y="1"/>
                  </a:lnTo>
                  <a:lnTo>
                    <a:pt x="0" y="763"/>
                  </a:lnTo>
                  <a:lnTo>
                    <a:pt x="314" y="829"/>
                  </a:lnTo>
                  <a:lnTo>
                    <a:pt x="470" y="864"/>
                  </a:lnTo>
                  <a:lnTo>
                    <a:pt x="628" y="895"/>
                  </a:lnTo>
                  <a:cubicBezTo>
                    <a:pt x="837" y="935"/>
                    <a:pt x="1047" y="976"/>
                    <a:pt x="1258"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7"/>
            <p:cNvSpPr/>
            <p:nvPr/>
          </p:nvSpPr>
          <p:spPr>
            <a:xfrm>
              <a:off x="5224625" y="3426125"/>
              <a:ext cx="33875" cy="23375"/>
            </a:xfrm>
            <a:custGeom>
              <a:avLst/>
              <a:gdLst/>
              <a:ahLst/>
              <a:cxnLst/>
              <a:rect l="l" t="t" r="r" b="b"/>
              <a:pathLst>
                <a:path w="1355" h="935" extrusionOk="0">
                  <a:moveTo>
                    <a:pt x="1275" y="935"/>
                  </a:moveTo>
                  <a:lnTo>
                    <a:pt x="1355" y="158"/>
                  </a:lnTo>
                  <a:lnTo>
                    <a:pt x="1199" y="142"/>
                  </a:lnTo>
                  <a:lnTo>
                    <a:pt x="1122" y="135"/>
                  </a:lnTo>
                  <a:lnTo>
                    <a:pt x="1044" y="125"/>
                  </a:lnTo>
                  <a:lnTo>
                    <a:pt x="734" y="86"/>
                  </a:lnTo>
                  <a:lnTo>
                    <a:pt x="579" y="67"/>
                  </a:lnTo>
                  <a:lnTo>
                    <a:pt x="426" y="44"/>
                  </a:lnTo>
                  <a:lnTo>
                    <a:pt x="116" y="1"/>
                  </a:lnTo>
                  <a:lnTo>
                    <a:pt x="0" y="773"/>
                  </a:lnTo>
                  <a:lnTo>
                    <a:pt x="318" y="819"/>
                  </a:lnTo>
                  <a:lnTo>
                    <a:pt x="476" y="841"/>
                  </a:lnTo>
                  <a:lnTo>
                    <a:pt x="637" y="861"/>
                  </a:lnTo>
                  <a:lnTo>
                    <a:pt x="954" y="900"/>
                  </a:lnTo>
                  <a:lnTo>
                    <a:pt x="1035" y="910"/>
                  </a:lnTo>
                  <a:lnTo>
                    <a:pt x="1114" y="9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7"/>
            <p:cNvSpPr/>
            <p:nvPr/>
          </p:nvSpPr>
          <p:spPr>
            <a:xfrm>
              <a:off x="4949225" y="3350300"/>
              <a:ext cx="36450" cy="28875"/>
            </a:xfrm>
            <a:custGeom>
              <a:avLst/>
              <a:gdLst/>
              <a:ahLst/>
              <a:cxnLst/>
              <a:rect l="l" t="t" r="r" b="b"/>
              <a:pathLst>
                <a:path w="1458" h="1155" extrusionOk="0">
                  <a:moveTo>
                    <a:pt x="1203" y="1154"/>
                  </a:moveTo>
                  <a:lnTo>
                    <a:pt x="1457" y="416"/>
                  </a:lnTo>
                  <a:lnTo>
                    <a:pt x="257" y="1"/>
                  </a:lnTo>
                  <a:lnTo>
                    <a:pt x="0" y="7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7"/>
            <p:cNvSpPr/>
            <p:nvPr/>
          </p:nvSpPr>
          <p:spPr>
            <a:xfrm>
              <a:off x="5003200" y="3368775"/>
              <a:ext cx="36300" cy="28600"/>
            </a:xfrm>
            <a:custGeom>
              <a:avLst/>
              <a:gdLst/>
              <a:ahLst/>
              <a:cxnLst/>
              <a:rect l="l" t="t" r="r" b="b"/>
              <a:pathLst>
                <a:path w="1452" h="1144" extrusionOk="0">
                  <a:moveTo>
                    <a:pt x="1210" y="1143"/>
                  </a:moveTo>
                  <a:lnTo>
                    <a:pt x="1451" y="400"/>
                  </a:lnTo>
                  <a:cubicBezTo>
                    <a:pt x="1050" y="270"/>
                    <a:pt x="650" y="135"/>
                    <a:pt x="251" y="1"/>
                  </a:cubicBezTo>
                  <a:lnTo>
                    <a:pt x="1" y="740"/>
                  </a:lnTo>
                  <a:cubicBezTo>
                    <a:pt x="403" y="878"/>
                    <a:pt x="805" y="1011"/>
                    <a:pt x="1210"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7"/>
            <p:cNvSpPr/>
            <p:nvPr/>
          </p:nvSpPr>
          <p:spPr>
            <a:xfrm>
              <a:off x="5057350" y="3386325"/>
              <a:ext cx="36025" cy="27900"/>
            </a:xfrm>
            <a:custGeom>
              <a:avLst/>
              <a:gdLst/>
              <a:ahLst/>
              <a:cxnLst/>
              <a:rect l="l" t="t" r="r" b="b"/>
              <a:pathLst>
                <a:path w="1441" h="1116" extrusionOk="0">
                  <a:moveTo>
                    <a:pt x="1221" y="1116"/>
                  </a:moveTo>
                  <a:lnTo>
                    <a:pt x="1441" y="366"/>
                  </a:lnTo>
                  <a:cubicBezTo>
                    <a:pt x="1038" y="250"/>
                    <a:pt x="636" y="126"/>
                    <a:pt x="233" y="1"/>
                  </a:cubicBezTo>
                  <a:lnTo>
                    <a:pt x="1" y="746"/>
                  </a:lnTo>
                  <a:cubicBezTo>
                    <a:pt x="407" y="873"/>
                    <a:pt x="813" y="998"/>
                    <a:pt x="1221" y="1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7"/>
            <p:cNvSpPr/>
            <p:nvPr/>
          </p:nvSpPr>
          <p:spPr>
            <a:xfrm>
              <a:off x="4786525" y="3298475"/>
              <a:ext cx="35925" cy="27325"/>
            </a:xfrm>
            <a:custGeom>
              <a:avLst/>
              <a:gdLst/>
              <a:ahLst/>
              <a:cxnLst/>
              <a:rect l="l" t="t" r="r" b="b"/>
              <a:pathLst>
                <a:path w="1437" h="1093" extrusionOk="0">
                  <a:moveTo>
                    <a:pt x="1219" y="1093"/>
                  </a:moveTo>
                  <a:lnTo>
                    <a:pt x="1437" y="343"/>
                  </a:lnTo>
                  <a:cubicBezTo>
                    <a:pt x="1026" y="223"/>
                    <a:pt x="614" y="110"/>
                    <a:pt x="200" y="1"/>
                  </a:cubicBezTo>
                  <a:lnTo>
                    <a:pt x="1" y="755"/>
                  </a:lnTo>
                  <a:cubicBezTo>
                    <a:pt x="407" y="862"/>
                    <a:pt x="814" y="974"/>
                    <a:pt x="1219" y="10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7"/>
            <p:cNvSpPr/>
            <p:nvPr/>
          </p:nvSpPr>
          <p:spPr>
            <a:xfrm>
              <a:off x="4841075" y="3314225"/>
              <a:ext cx="36225" cy="28250"/>
            </a:xfrm>
            <a:custGeom>
              <a:avLst/>
              <a:gdLst/>
              <a:ahLst/>
              <a:cxnLst/>
              <a:rect l="l" t="t" r="r" b="b"/>
              <a:pathLst>
                <a:path w="1449" h="1130" extrusionOk="0">
                  <a:moveTo>
                    <a:pt x="1208" y="1129"/>
                  </a:moveTo>
                  <a:lnTo>
                    <a:pt x="1449" y="386"/>
                  </a:lnTo>
                  <a:cubicBezTo>
                    <a:pt x="1043" y="255"/>
                    <a:pt x="636" y="127"/>
                    <a:pt x="229" y="1"/>
                  </a:cubicBezTo>
                  <a:lnTo>
                    <a:pt x="0" y="748"/>
                  </a:lnTo>
                  <a:cubicBezTo>
                    <a:pt x="402" y="873"/>
                    <a:pt x="806" y="999"/>
                    <a:pt x="1208"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7"/>
            <p:cNvSpPr/>
            <p:nvPr/>
          </p:nvSpPr>
          <p:spPr>
            <a:xfrm>
              <a:off x="4894950" y="3331750"/>
              <a:ext cx="36400" cy="28700"/>
            </a:xfrm>
            <a:custGeom>
              <a:avLst/>
              <a:gdLst/>
              <a:ahLst/>
              <a:cxnLst/>
              <a:rect l="l" t="t" r="r" b="b"/>
              <a:pathLst>
                <a:path w="1456" h="1148" extrusionOk="0">
                  <a:moveTo>
                    <a:pt x="1203" y="1148"/>
                  </a:moveTo>
                  <a:lnTo>
                    <a:pt x="1455" y="408"/>
                  </a:lnTo>
                  <a:cubicBezTo>
                    <a:pt x="1053" y="271"/>
                    <a:pt x="651" y="136"/>
                    <a:pt x="247" y="0"/>
                  </a:cubicBezTo>
                  <a:lnTo>
                    <a:pt x="0" y="741"/>
                  </a:lnTo>
                  <a:cubicBezTo>
                    <a:pt x="402" y="875"/>
                    <a:pt x="803" y="1010"/>
                    <a:pt x="1203" y="1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7"/>
            <p:cNvSpPr/>
            <p:nvPr/>
          </p:nvSpPr>
          <p:spPr>
            <a:xfrm>
              <a:off x="4619400" y="3270250"/>
              <a:ext cx="33150" cy="21750"/>
            </a:xfrm>
            <a:custGeom>
              <a:avLst/>
              <a:gdLst/>
              <a:ahLst/>
              <a:cxnLst/>
              <a:rect l="l" t="t" r="r" b="b"/>
              <a:pathLst>
                <a:path w="1326" h="870" extrusionOk="0">
                  <a:moveTo>
                    <a:pt x="1252" y="869"/>
                  </a:moveTo>
                  <a:lnTo>
                    <a:pt x="1326" y="93"/>
                  </a:lnTo>
                  <a:cubicBezTo>
                    <a:pt x="1273" y="87"/>
                    <a:pt x="1220" y="81"/>
                    <a:pt x="1164" y="77"/>
                  </a:cubicBezTo>
                  <a:lnTo>
                    <a:pt x="1003" y="63"/>
                  </a:lnTo>
                  <a:lnTo>
                    <a:pt x="680" y="38"/>
                  </a:lnTo>
                  <a:cubicBezTo>
                    <a:pt x="627" y="34"/>
                    <a:pt x="573" y="31"/>
                    <a:pt x="519" y="29"/>
                  </a:cubicBezTo>
                  <a:lnTo>
                    <a:pt x="357" y="20"/>
                  </a:lnTo>
                  <a:cubicBezTo>
                    <a:pt x="250" y="14"/>
                    <a:pt x="142" y="6"/>
                    <a:pt x="34" y="1"/>
                  </a:cubicBezTo>
                  <a:lnTo>
                    <a:pt x="0" y="781"/>
                  </a:lnTo>
                  <a:cubicBezTo>
                    <a:pt x="104" y="786"/>
                    <a:pt x="210" y="792"/>
                    <a:pt x="314" y="797"/>
                  </a:cubicBezTo>
                  <a:lnTo>
                    <a:pt x="470" y="807"/>
                  </a:lnTo>
                  <a:cubicBezTo>
                    <a:pt x="522" y="810"/>
                    <a:pt x="574" y="812"/>
                    <a:pt x="626" y="817"/>
                  </a:cubicBezTo>
                  <a:lnTo>
                    <a:pt x="939" y="842"/>
                  </a:lnTo>
                  <a:lnTo>
                    <a:pt x="1096" y="8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7"/>
            <p:cNvSpPr/>
            <p:nvPr/>
          </p:nvSpPr>
          <p:spPr>
            <a:xfrm>
              <a:off x="4675475" y="3275450"/>
              <a:ext cx="34525" cy="24200"/>
            </a:xfrm>
            <a:custGeom>
              <a:avLst/>
              <a:gdLst/>
              <a:ahLst/>
              <a:cxnLst/>
              <a:rect l="l" t="t" r="r" b="b"/>
              <a:pathLst>
                <a:path w="1381" h="968" extrusionOk="0">
                  <a:moveTo>
                    <a:pt x="1246" y="967"/>
                  </a:moveTo>
                  <a:lnTo>
                    <a:pt x="1381" y="198"/>
                  </a:lnTo>
                  <a:lnTo>
                    <a:pt x="1221" y="169"/>
                  </a:lnTo>
                  <a:lnTo>
                    <a:pt x="1062" y="143"/>
                  </a:lnTo>
                  <a:lnTo>
                    <a:pt x="743" y="93"/>
                  </a:lnTo>
                  <a:cubicBezTo>
                    <a:pt x="637" y="74"/>
                    <a:pt x="530" y="62"/>
                    <a:pt x="424" y="46"/>
                  </a:cubicBezTo>
                  <a:lnTo>
                    <a:pt x="103" y="0"/>
                  </a:lnTo>
                  <a:lnTo>
                    <a:pt x="0" y="775"/>
                  </a:lnTo>
                  <a:lnTo>
                    <a:pt x="311" y="819"/>
                  </a:lnTo>
                  <a:cubicBezTo>
                    <a:pt x="415" y="834"/>
                    <a:pt x="520" y="848"/>
                    <a:pt x="623" y="864"/>
                  </a:cubicBezTo>
                  <a:lnTo>
                    <a:pt x="934" y="913"/>
                  </a:lnTo>
                  <a:lnTo>
                    <a:pt x="1088" y="9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7"/>
            <p:cNvSpPr/>
            <p:nvPr/>
          </p:nvSpPr>
          <p:spPr>
            <a:xfrm>
              <a:off x="4731000" y="3285100"/>
              <a:ext cx="35375" cy="26025"/>
            </a:xfrm>
            <a:custGeom>
              <a:avLst/>
              <a:gdLst/>
              <a:ahLst/>
              <a:cxnLst/>
              <a:rect l="l" t="t" r="r" b="b"/>
              <a:pathLst>
                <a:path w="1415" h="1041" extrusionOk="0">
                  <a:moveTo>
                    <a:pt x="1233" y="1041"/>
                  </a:moveTo>
                  <a:lnTo>
                    <a:pt x="1415" y="282"/>
                  </a:lnTo>
                  <a:lnTo>
                    <a:pt x="1259" y="244"/>
                  </a:lnTo>
                  <a:cubicBezTo>
                    <a:pt x="1207" y="232"/>
                    <a:pt x="1155" y="221"/>
                    <a:pt x="1103" y="208"/>
                  </a:cubicBezTo>
                  <a:lnTo>
                    <a:pt x="789" y="136"/>
                  </a:lnTo>
                  <a:cubicBezTo>
                    <a:pt x="685" y="112"/>
                    <a:pt x="579" y="91"/>
                    <a:pt x="474" y="67"/>
                  </a:cubicBezTo>
                  <a:lnTo>
                    <a:pt x="158" y="0"/>
                  </a:lnTo>
                  <a:lnTo>
                    <a:pt x="1" y="766"/>
                  </a:lnTo>
                  <a:lnTo>
                    <a:pt x="309" y="831"/>
                  </a:lnTo>
                  <a:cubicBezTo>
                    <a:pt x="412" y="853"/>
                    <a:pt x="515" y="874"/>
                    <a:pt x="618" y="899"/>
                  </a:cubicBezTo>
                  <a:lnTo>
                    <a:pt x="926" y="969"/>
                  </a:lnTo>
                  <a:cubicBezTo>
                    <a:pt x="977" y="981"/>
                    <a:pt x="1029" y="993"/>
                    <a:pt x="1079" y="10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7"/>
            <p:cNvSpPr/>
            <p:nvPr/>
          </p:nvSpPr>
          <p:spPr>
            <a:xfrm>
              <a:off x="4446675" y="3283850"/>
              <a:ext cx="36525" cy="28425"/>
            </a:xfrm>
            <a:custGeom>
              <a:avLst/>
              <a:gdLst/>
              <a:ahLst/>
              <a:cxnLst/>
              <a:rect l="l" t="t" r="r" b="b"/>
              <a:pathLst>
                <a:path w="1461" h="1137" extrusionOk="0">
                  <a:moveTo>
                    <a:pt x="1461" y="753"/>
                  </a:moveTo>
                  <a:lnTo>
                    <a:pt x="1257" y="0"/>
                  </a:lnTo>
                  <a:cubicBezTo>
                    <a:pt x="832" y="116"/>
                    <a:pt x="413" y="250"/>
                    <a:pt x="1" y="407"/>
                  </a:cubicBezTo>
                  <a:lnTo>
                    <a:pt x="278" y="1136"/>
                  </a:lnTo>
                  <a:cubicBezTo>
                    <a:pt x="664" y="991"/>
                    <a:pt x="1060" y="863"/>
                    <a:pt x="1461"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7"/>
            <p:cNvSpPr/>
            <p:nvPr/>
          </p:nvSpPr>
          <p:spPr>
            <a:xfrm>
              <a:off x="4503500" y="3273050"/>
              <a:ext cx="34650" cy="24025"/>
            </a:xfrm>
            <a:custGeom>
              <a:avLst/>
              <a:gdLst/>
              <a:ahLst/>
              <a:cxnLst/>
              <a:rect l="l" t="t" r="r" b="b"/>
              <a:pathLst>
                <a:path w="1386" h="961" extrusionOk="0">
                  <a:moveTo>
                    <a:pt x="1386" y="776"/>
                  </a:moveTo>
                  <a:lnTo>
                    <a:pt x="1297" y="0"/>
                  </a:lnTo>
                  <a:cubicBezTo>
                    <a:pt x="1243" y="5"/>
                    <a:pt x="1190" y="13"/>
                    <a:pt x="1136" y="19"/>
                  </a:cubicBezTo>
                  <a:lnTo>
                    <a:pt x="974" y="40"/>
                  </a:lnTo>
                  <a:cubicBezTo>
                    <a:pt x="867" y="54"/>
                    <a:pt x="759" y="68"/>
                    <a:pt x="651" y="83"/>
                  </a:cubicBezTo>
                  <a:cubicBezTo>
                    <a:pt x="433" y="116"/>
                    <a:pt x="217" y="152"/>
                    <a:pt x="1" y="194"/>
                  </a:cubicBezTo>
                  <a:lnTo>
                    <a:pt x="151" y="960"/>
                  </a:lnTo>
                  <a:cubicBezTo>
                    <a:pt x="355" y="920"/>
                    <a:pt x="560" y="886"/>
                    <a:pt x="765" y="855"/>
                  </a:cubicBezTo>
                  <a:cubicBezTo>
                    <a:pt x="868" y="841"/>
                    <a:pt x="972" y="827"/>
                    <a:pt x="1075" y="814"/>
                  </a:cubicBezTo>
                  <a:lnTo>
                    <a:pt x="1229" y="793"/>
                  </a:lnTo>
                  <a:cubicBezTo>
                    <a:pt x="1282" y="789"/>
                    <a:pt x="1334" y="781"/>
                    <a:pt x="1386" y="7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7"/>
            <p:cNvSpPr/>
            <p:nvPr/>
          </p:nvSpPr>
          <p:spPr>
            <a:xfrm>
              <a:off x="4561500" y="3269750"/>
              <a:ext cx="32575" cy="20550"/>
            </a:xfrm>
            <a:custGeom>
              <a:avLst/>
              <a:gdLst/>
              <a:ahLst/>
              <a:cxnLst/>
              <a:rect l="l" t="t" r="r" b="b"/>
              <a:pathLst>
                <a:path w="1303" h="822" extrusionOk="0">
                  <a:moveTo>
                    <a:pt x="1302" y="781"/>
                  </a:moveTo>
                  <a:lnTo>
                    <a:pt x="1300" y="0"/>
                  </a:lnTo>
                  <a:lnTo>
                    <a:pt x="1220" y="0"/>
                  </a:lnTo>
                  <a:lnTo>
                    <a:pt x="1138" y="2"/>
                  </a:lnTo>
                  <a:lnTo>
                    <a:pt x="975" y="4"/>
                  </a:lnTo>
                  <a:lnTo>
                    <a:pt x="649" y="11"/>
                  </a:lnTo>
                  <a:lnTo>
                    <a:pt x="324" y="25"/>
                  </a:lnTo>
                  <a:lnTo>
                    <a:pt x="162" y="32"/>
                  </a:lnTo>
                  <a:lnTo>
                    <a:pt x="81" y="37"/>
                  </a:lnTo>
                  <a:lnTo>
                    <a:pt x="1" y="42"/>
                  </a:lnTo>
                  <a:lnTo>
                    <a:pt x="49" y="822"/>
                  </a:lnTo>
                  <a:lnTo>
                    <a:pt x="127" y="816"/>
                  </a:lnTo>
                  <a:lnTo>
                    <a:pt x="205" y="812"/>
                  </a:lnTo>
                  <a:lnTo>
                    <a:pt x="362" y="805"/>
                  </a:lnTo>
                  <a:lnTo>
                    <a:pt x="674" y="791"/>
                  </a:lnTo>
                  <a:lnTo>
                    <a:pt x="988" y="785"/>
                  </a:lnTo>
                  <a:lnTo>
                    <a:pt x="1146" y="783"/>
                  </a:lnTo>
                  <a:lnTo>
                    <a:pt x="1224" y="78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7"/>
            <p:cNvSpPr/>
            <p:nvPr/>
          </p:nvSpPr>
          <p:spPr>
            <a:xfrm>
              <a:off x="4314275" y="3380450"/>
              <a:ext cx="32350" cy="37650"/>
            </a:xfrm>
            <a:custGeom>
              <a:avLst/>
              <a:gdLst/>
              <a:ahLst/>
              <a:cxnLst/>
              <a:rect l="l" t="t" r="r" b="b"/>
              <a:pathLst>
                <a:path w="1294" h="1506" extrusionOk="0">
                  <a:moveTo>
                    <a:pt x="1293" y="433"/>
                  </a:moveTo>
                  <a:lnTo>
                    <a:pt x="644" y="0"/>
                  </a:lnTo>
                  <a:cubicBezTo>
                    <a:pt x="391" y="380"/>
                    <a:pt x="174" y="784"/>
                    <a:pt x="0" y="1210"/>
                  </a:cubicBezTo>
                  <a:lnTo>
                    <a:pt x="724" y="1506"/>
                  </a:lnTo>
                  <a:cubicBezTo>
                    <a:pt x="877" y="1131"/>
                    <a:pt x="1068" y="772"/>
                    <a:pt x="1293" y="4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7"/>
            <p:cNvSpPr/>
            <p:nvPr/>
          </p:nvSpPr>
          <p:spPr>
            <a:xfrm>
              <a:off x="4346925" y="3335975"/>
              <a:ext cx="36875" cy="36275"/>
            </a:xfrm>
            <a:custGeom>
              <a:avLst/>
              <a:gdLst/>
              <a:ahLst/>
              <a:cxnLst/>
              <a:rect l="l" t="t" r="r" b="b"/>
              <a:pathLst>
                <a:path w="1475" h="1451" extrusionOk="0">
                  <a:moveTo>
                    <a:pt x="1474" y="610"/>
                  </a:moveTo>
                  <a:lnTo>
                    <a:pt x="985" y="1"/>
                  </a:lnTo>
                  <a:cubicBezTo>
                    <a:pt x="635" y="282"/>
                    <a:pt x="305" y="591"/>
                    <a:pt x="1" y="927"/>
                  </a:cubicBezTo>
                  <a:lnTo>
                    <a:pt x="582" y="1450"/>
                  </a:lnTo>
                  <a:cubicBezTo>
                    <a:pt x="855" y="1146"/>
                    <a:pt x="1156" y="867"/>
                    <a:pt x="1474" y="6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7"/>
            <p:cNvSpPr/>
            <p:nvPr/>
          </p:nvSpPr>
          <p:spPr>
            <a:xfrm>
              <a:off x="4393000" y="3304500"/>
              <a:ext cx="37600" cy="32625"/>
            </a:xfrm>
            <a:custGeom>
              <a:avLst/>
              <a:gdLst/>
              <a:ahLst/>
              <a:cxnLst/>
              <a:rect l="l" t="t" r="r" b="b"/>
              <a:pathLst>
                <a:path w="1504" h="1305" extrusionOk="0">
                  <a:moveTo>
                    <a:pt x="1503" y="705"/>
                  </a:moveTo>
                  <a:lnTo>
                    <a:pt x="1165" y="0"/>
                  </a:lnTo>
                  <a:cubicBezTo>
                    <a:pt x="766" y="192"/>
                    <a:pt x="376" y="406"/>
                    <a:pt x="1" y="646"/>
                  </a:cubicBezTo>
                  <a:lnTo>
                    <a:pt x="422" y="1305"/>
                  </a:lnTo>
                  <a:cubicBezTo>
                    <a:pt x="769" y="1083"/>
                    <a:pt x="1131" y="884"/>
                    <a:pt x="1503" y="7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 name="Google Shape;385;p7"/>
          <p:cNvSpPr/>
          <p:nvPr/>
        </p:nvSpPr>
        <p:spPr>
          <a:xfrm rot="-2230110">
            <a:off x="-1487568" y="1033266"/>
            <a:ext cx="3112040" cy="1241028"/>
          </a:xfrm>
          <a:custGeom>
            <a:avLst/>
            <a:gdLst/>
            <a:ahLst/>
            <a:cxnLst/>
            <a:rect l="l" t="t" r="r" b="b"/>
            <a:pathLst>
              <a:path w="10545" h="3509" extrusionOk="0">
                <a:moveTo>
                  <a:pt x="7015" y="530"/>
                </a:moveTo>
                <a:cubicBezTo>
                  <a:pt x="7125" y="530"/>
                  <a:pt x="7230" y="538"/>
                  <a:pt x="7300" y="555"/>
                </a:cubicBezTo>
                <a:cubicBezTo>
                  <a:pt x="7595" y="628"/>
                  <a:pt x="7802" y="761"/>
                  <a:pt x="7932" y="927"/>
                </a:cubicBezTo>
                <a:lnTo>
                  <a:pt x="7932" y="927"/>
                </a:lnTo>
                <a:cubicBezTo>
                  <a:pt x="7883" y="928"/>
                  <a:pt x="7837" y="929"/>
                  <a:pt x="7793" y="929"/>
                </a:cubicBezTo>
                <a:cubicBezTo>
                  <a:pt x="7678" y="929"/>
                  <a:pt x="7585" y="924"/>
                  <a:pt x="7524" y="914"/>
                </a:cubicBezTo>
                <a:cubicBezTo>
                  <a:pt x="7280" y="874"/>
                  <a:pt x="7038" y="821"/>
                  <a:pt x="6800" y="753"/>
                </a:cubicBezTo>
                <a:cubicBezTo>
                  <a:pt x="6290" y="609"/>
                  <a:pt x="6675" y="530"/>
                  <a:pt x="7015" y="530"/>
                </a:cubicBezTo>
                <a:close/>
                <a:moveTo>
                  <a:pt x="2570" y="2230"/>
                </a:moveTo>
                <a:cubicBezTo>
                  <a:pt x="2585" y="2230"/>
                  <a:pt x="2602" y="2281"/>
                  <a:pt x="2580" y="2390"/>
                </a:cubicBezTo>
                <a:lnTo>
                  <a:pt x="2580" y="2390"/>
                </a:lnTo>
                <a:cubicBezTo>
                  <a:pt x="2541" y="2286"/>
                  <a:pt x="2554" y="2230"/>
                  <a:pt x="2570" y="2230"/>
                </a:cubicBezTo>
                <a:close/>
                <a:moveTo>
                  <a:pt x="9867" y="0"/>
                </a:moveTo>
                <a:cubicBezTo>
                  <a:pt x="9740" y="0"/>
                  <a:pt x="9588" y="102"/>
                  <a:pt x="9671" y="198"/>
                </a:cubicBezTo>
                <a:cubicBezTo>
                  <a:pt x="10032" y="616"/>
                  <a:pt x="9080" y="833"/>
                  <a:pt x="8311" y="903"/>
                </a:cubicBezTo>
                <a:lnTo>
                  <a:pt x="8311" y="903"/>
                </a:lnTo>
                <a:cubicBezTo>
                  <a:pt x="7997" y="501"/>
                  <a:pt x="7388" y="255"/>
                  <a:pt x="6883" y="255"/>
                </a:cubicBezTo>
                <a:cubicBezTo>
                  <a:pt x="6828" y="255"/>
                  <a:pt x="6774" y="258"/>
                  <a:pt x="6722" y="264"/>
                </a:cubicBezTo>
                <a:cubicBezTo>
                  <a:pt x="6532" y="286"/>
                  <a:pt x="6130" y="387"/>
                  <a:pt x="6101" y="645"/>
                </a:cubicBezTo>
                <a:cubicBezTo>
                  <a:pt x="6072" y="905"/>
                  <a:pt x="6675" y="1009"/>
                  <a:pt x="6815" y="1046"/>
                </a:cubicBezTo>
                <a:cubicBezTo>
                  <a:pt x="7216" y="1149"/>
                  <a:pt x="7582" y="1197"/>
                  <a:pt x="7953" y="1197"/>
                </a:cubicBezTo>
                <a:cubicBezTo>
                  <a:pt x="7992" y="1197"/>
                  <a:pt x="8032" y="1197"/>
                  <a:pt x="8071" y="1196"/>
                </a:cubicBezTo>
                <a:lnTo>
                  <a:pt x="8071" y="1196"/>
                </a:lnTo>
                <a:cubicBezTo>
                  <a:pt x="8208" y="1653"/>
                  <a:pt x="7953" y="2224"/>
                  <a:pt x="7478" y="2562"/>
                </a:cubicBezTo>
                <a:cubicBezTo>
                  <a:pt x="6790" y="3051"/>
                  <a:pt x="5888" y="3247"/>
                  <a:pt x="5007" y="3247"/>
                </a:cubicBezTo>
                <a:cubicBezTo>
                  <a:pt x="4524" y="3247"/>
                  <a:pt x="4048" y="3188"/>
                  <a:pt x="3617" y="3086"/>
                </a:cubicBezTo>
                <a:cubicBezTo>
                  <a:pt x="3341" y="3020"/>
                  <a:pt x="3078" y="2914"/>
                  <a:pt x="2844" y="2749"/>
                </a:cubicBezTo>
                <a:cubicBezTo>
                  <a:pt x="2826" y="2736"/>
                  <a:pt x="2808" y="2723"/>
                  <a:pt x="2791" y="2708"/>
                </a:cubicBezTo>
                <a:lnTo>
                  <a:pt x="2791" y="2708"/>
                </a:lnTo>
                <a:cubicBezTo>
                  <a:pt x="2948" y="2455"/>
                  <a:pt x="3018" y="2090"/>
                  <a:pt x="2785" y="1890"/>
                </a:cubicBezTo>
                <a:cubicBezTo>
                  <a:pt x="2711" y="1826"/>
                  <a:pt x="2634" y="1797"/>
                  <a:pt x="2561" y="1797"/>
                </a:cubicBezTo>
                <a:cubicBezTo>
                  <a:pt x="2432" y="1797"/>
                  <a:pt x="2314" y="1889"/>
                  <a:pt x="2244" y="2039"/>
                </a:cubicBezTo>
                <a:cubicBezTo>
                  <a:pt x="2121" y="2301"/>
                  <a:pt x="2236" y="2568"/>
                  <a:pt x="2408" y="2774"/>
                </a:cubicBezTo>
                <a:lnTo>
                  <a:pt x="2408" y="2774"/>
                </a:lnTo>
                <a:cubicBezTo>
                  <a:pt x="2268" y="2949"/>
                  <a:pt x="2067" y="3024"/>
                  <a:pt x="1853" y="3024"/>
                </a:cubicBezTo>
                <a:cubicBezTo>
                  <a:pt x="1103" y="3024"/>
                  <a:pt x="189" y="2107"/>
                  <a:pt x="1140" y="1383"/>
                </a:cubicBezTo>
                <a:cubicBezTo>
                  <a:pt x="1278" y="1279"/>
                  <a:pt x="1163" y="1189"/>
                  <a:pt x="1040" y="1189"/>
                </a:cubicBezTo>
                <a:cubicBezTo>
                  <a:pt x="996" y="1189"/>
                  <a:pt x="952" y="1200"/>
                  <a:pt x="917" y="1227"/>
                </a:cubicBezTo>
                <a:cubicBezTo>
                  <a:pt x="1" y="1923"/>
                  <a:pt x="483" y="3055"/>
                  <a:pt x="1476" y="3233"/>
                </a:cubicBezTo>
                <a:cubicBezTo>
                  <a:pt x="1548" y="3245"/>
                  <a:pt x="1621" y="3252"/>
                  <a:pt x="1694" y="3252"/>
                </a:cubicBezTo>
                <a:cubicBezTo>
                  <a:pt x="2009" y="3252"/>
                  <a:pt x="2327" y="3136"/>
                  <a:pt x="2578" y="2943"/>
                </a:cubicBezTo>
                <a:lnTo>
                  <a:pt x="2578" y="2943"/>
                </a:lnTo>
                <a:cubicBezTo>
                  <a:pt x="2610" y="2970"/>
                  <a:pt x="2643" y="2995"/>
                  <a:pt x="2675" y="3017"/>
                </a:cubicBezTo>
                <a:cubicBezTo>
                  <a:pt x="3211" y="3392"/>
                  <a:pt x="3968" y="3508"/>
                  <a:pt x="4676" y="3508"/>
                </a:cubicBezTo>
                <a:cubicBezTo>
                  <a:pt x="4974" y="3508"/>
                  <a:pt x="5264" y="3488"/>
                  <a:pt x="5524" y="3457"/>
                </a:cubicBezTo>
                <a:cubicBezTo>
                  <a:pt x="6522" y="3341"/>
                  <a:pt x="7744" y="2996"/>
                  <a:pt x="8329" y="2073"/>
                </a:cubicBezTo>
                <a:cubicBezTo>
                  <a:pt x="8543" y="1738"/>
                  <a:pt x="8563" y="1431"/>
                  <a:pt x="8463" y="1168"/>
                </a:cubicBezTo>
                <a:lnTo>
                  <a:pt x="8463" y="1168"/>
                </a:lnTo>
                <a:cubicBezTo>
                  <a:pt x="8620" y="1151"/>
                  <a:pt x="8780" y="1125"/>
                  <a:pt x="8946" y="1093"/>
                </a:cubicBezTo>
                <a:cubicBezTo>
                  <a:pt x="9369" y="1012"/>
                  <a:pt x="10545" y="693"/>
                  <a:pt x="9982" y="44"/>
                </a:cubicBezTo>
                <a:cubicBezTo>
                  <a:pt x="9955" y="13"/>
                  <a:pt x="9912" y="0"/>
                  <a:pt x="9867"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6" name="Google Shape;386;p7"/>
          <p:cNvGrpSpPr/>
          <p:nvPr/>
        </p:nvGrpSpPr>
        <p:grpSpPr>
          <a:xfrm>
            <a:off x="514335" y="275264"/>
            <a:ext cx="11114732" cy="6343037"/>
            <a:chOff x="385750" y="206447"/>
            <a:chExt cx="8336049" cy="4757278"/>
          </a:xfrm>
        </p:grpSpPr>
        <p:sp>
          <p:nvSpPr>
            <p:cNvPr id="387" name="Google Shape;387;p7"/>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7"/>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9" name="Google Shape;389;p7"/>
          <p:cNvSpPr txBox="1">
            <a:spLocks noGrp="1"/>
          </p:cNvSpPr>
          <p:nvPr>
            <p:ph type="title"/>
          </p:nvPr>
        </p:nvSpPr>
        <p:spPr>
          <a:xfrm>
            <a:off x="960000" y="593367"/>
            <a:ext cx="1028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0" name="Google Shape;390;p7"/>
          <p:cNvSpPr txBox="1">
            <a:spLocks noGrp="1"/>
          </p:cNvSpPr>
          <p:nvPr>
            <p:ph type="subTitle" idx="1"/>
          </p:nvPr>
        </p:nvSpPr>
        <p:spPr>
          <a:xfrm>
            <a:off x="1264800" y="2055933"/>
            <a:ext cx="5726400" cy="307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2133"/>
              </a:spcBef>
              <a:spcAft>
                <a:spcPts val="0"/>
              </a:spcAft>
              <a:buClr>
                <a:srgbClr val="E76A28"/>
              </a:buClr>
              <a:buSzPts val="1500"/>
              <a:buFont typeface="Nunito Light"/>
              <a:buChar char="■"/>
              <a:defRPr/>
            </a:lvl3pPr>
            <a:lvl4pPr lvl="3" algn="ctr" rtl="0">
              <a:lnSpc>
                <a:spcPct val="100000"/>
              </a:lnSpc>
              <a:spcBef>
                <a:spcPts val="2133"/>
              </a:spcBef>
              <a:spcAft>
                <a:spcPts val="0"/>
              </a:spcAft>
              <a:buClr>
                <a:srgbClr val="E76A28"/>
              </a:buClr>
              <a:buSzPts val="1500"/>
              <a:buFont typeface="Nunito Light"/>
              <a:buChar char="●"/>
              <a:defRPr/>
            </a:lvl4pPr>
            <a:lvl5pPr lvl="4" algn="ctr" rtl="0">
              <a:lnSpc>
                <a:spcPct val="100000"/>
              </a:lnSpc>
              <a:spcBef>
                <a:spcPts val="2133"/>
              </a:spcBef>
              <a:spcAft>
                <a:spcPts val="0"/>
              </a:spcAft>
              <a:buClr>
                <a:srgbClr val="E76A28"/>
              </a:buClr>
              <a:buSzPts val="1400"/>
              <a:buFont typeface="Nunito Light"/>
              <a:buChar char="○"/>
              <a:defRPr/>
            </a:lvl5pPr>
            <a:lvl6pPr lvl="5" algn="ctr" rtl="0">
              <a:lnSpc>
                <a:spcPct val="100000"/>
              </a:lnSpc>
              <a:spcBef>
                <a:spcPts val="2133"/>
              </a:spcBef>
              <a:spcAft>
                <a:spcPts val="0"/>
              </a:spcAft>
              <a:buClr>
                <a:srgbClr val="999999"/>
              </a:buClr>
              <a:buSzPts val="1400"/>
              <a:buFont typeface="Nunito Light"/>
              <a:buChar char="■"/>
              <a:defRPr/>
            </a:lvl6pPr>
            <a:lvl7pPr lvl="6" algn="ctr" rtl="0">
              <a:lnSpc>
                <a:spcPct val="100000"/>
              </a:lnSpc>
              <a:spcBef>
                <a:spcPts val="2133"/>
              </a:spcBef>
              <a:spcAft>
                <a:spcPts val="0"/>
              </a:spcAft>
              <a:buClr>
                <a:srgbClr val="999999"/>
              </a:buClr>
              <a:buSzPts val="1300"/>
              <a:buFont typeface="Nunito Light"/>
              <a:buChar char="●"/>
              <a:defRPr/>
            </a:lvl7pPr>
            <a:lvl8pPr lvl="7" algn="ctr" rtl="0">
              <a:lnSpc>
                <a:spcPct val="100000"/>
              </a:lnSpc>
              <a:spcBef>
                <a:spcPts val="2133"/>
              </a:spcBef>
              <a:spcAft>
                <a:spcPts val="0"/>
              </a:spcAft>
              <a:buClr>
                <a:srgbClr val="999999"/>
              </a:buClr>
              <a:buSzPts val="1300"/>
              <a:buFont typeface="Nunito Light"/>
              <a:buChar char="○"/>
              <a:defRPr/>
            </a:lvl8pPr>
            <a:lvl9pPr lvl="8" algn="ctr" rtl="0">
              <a:lnSpc>
                <a:spcPct val="100000"/>
              </a:lnSpc>
              <a:spcBef>
                <a:spcPts val="2133"/>
              </a:spcBef>
              <a:spcAft>
                <a:spcPts val="2133"/>
              </a:spcAft>
              <a:buClr>
                <a:srgbClr val="999999"/>
              </a:buClr>
              <a:buSzPts val="1400"/>
              <a:buFont typeface="Nunito Light"/>
              <a:buChar char="■"/>
              <a:defRPr/>
            </a:lvl9pPr>
          </a:lstStyle>
          <a:p>
            <a:endParaRPr/>
          </a:p>
        </p:txBody>
      </p:sp>
    </p:spTree>
    <p:extLst>
      <p:ext uri="{BB962C8B-B14F-4D97-AF65-F5344CB8AC3E}">
        <p14:creationId xmlns:p14="http://schemas.microsoft.com/office/powerpoint/2010/main" val="41854384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91"/>
        <p:cNvGrpSpPr/>
        <p:nvPr/>
      </p:nvGrpSpPr>
      <p:grpSpPr>
        <a:xfrm>
          <a:off x="0" y="0"/>
          <a:ext cx="0" cy="0"/>
          <a:chOff x="0" y="0"/>
          <a:chExt cx="0" cy="0"/>
        </a:xfrm>
      </p:grpSpPr>
      <p:grpSp>
        <p:nvGrpSpPr>
          <p:cNvPr id="392" name="Google Shape;392;p8"/>
          <p:cNvGrpSpPr/>
          <p:nvPr/>
        </p:nvGrpSpPr>
        <p:grpSpPr>
          <a:xfrm rot="-2700000">
            <a:off x="-745383" y="515708"/>
            <a:ext cx="3719547" cy="1074683"/>
            <a:chOff x="4314275" y="3002400"/>
            <a:chExt cx="1825625" cy="527475"/>
          </a:xfrm>
        </p:grpSpPr>
        <p:sp>
          <p:nvSpPr>
            <p:cNvPr id="393" name="Google Shape;393;p8"/>
            <p:cNvSpPr/>
            <p:nvPr/>
          </p:nvSpPr>
          <p:spPr>
            <a:xfrm>
              <a:off x="5996650" y="3489625"/>
              <a:ext cx="35350" cy="26475"/>
            </a:xfrm>
            <a:custGeom>
              <a:avLst/>
              <a:gdLst/>
              <a:ahLst/>
              <a:cxnLst/>
              <a:rect l="l" t="t" r="r" b="b"/>
              <a:pathLst>
                <a:path w="1414" h="1059" extrusionOk="0">
                  <a:moveTo>
                    <a:pt x="1413" y="753"/>
                  </a:moveTo>
                  <a:lnTo>
                    <a:pt x="1210" y="0"/>
                  </a:lnTo>
                  <a:cubicBezTo>
                    <a:pt x="1110" y="28"/>
                    <a:pt x="1010" y="52"/>
                    <a:pt x="908" y="78"/>
                  </a:cubicBezTo>
                  <a:lnTo>
                    <a:pt x="606" y="154"/>
                  </a:lnTo>
                  <a:cubicBezTo>
                    <a:pt x="581" y="162"/>
                    <a:pt x="555" y="168"/>
                    <a:pt x="531" y="173"/>
                  </a:cubicBezTo>
                  <a:lnTo>
                    <a:pt x="455" y="190"/>
                  </a:lnTo>
                  <a:lnTo>
                    <a:pt x="303" y="225"/>
                  </a:lnTo>
                  <a:cubicBezTo>
                    <a:pt x="201" y="248"/>
                    <a:pt x="101" y="272"/>
                    <a:pt x="0" y="294"/>
                  </a:cubicBezTo>
                  <a:lnTo>
                    <a:pt x="165" y="1058"/>
                  </a:lnTo>
                  <a:cubicBezTo>
                    <a:pt x="269" y="1035"/>
                    <a:pt x="373" y="1011"/>
                    <a:pt x="479" y="986"/>
                  </a:cubicBezTo>
                  <a:lnTo>
                    <a:pt x="636" y="950"/>
                  </a:lnTo>
                  <a:lnTo>
                    <a:pt x="714" y="932"/>
                  </a:lnTo>
                  <a:cubicBezTo>
                    <a:pt x="740" y="925"/>
                    <a:pt x="766" y="920"/>
                    <a:pt x="792" y="913"/>
                  </a:cubicBezTo>
                  <a:lnTo>
                    <a:pt x="1102" y="834"/>
                  </a:lnTo>
                  <a:cubicBezTo>
                    <a:pt x="1206" y="808"/>
                    <a:pt x="1310" y="783"/>
                    <a:pt x="1413"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8"/>
            <p:cNvSpPr/>
            <p:nvPr/>
          </p:nvSpPr>
          <p:spPr>
            <a:xfrm>
              <a:off x="6050700" y="3472725"/>
              <a:ext cx="36225" cy="28650"/>
            </a:xfrm>
            <a:custGeom>
              <a:avLst/>
              <a:gdLst/>
              <a:ahLst/>
              <a:cxnLst/>
              <a:rect l="l" t="t" r="r" b="b"/>
              <a:pathLst>
                <a:path w="1449" h="1146" extrusionOk="0">
                  <a:moveTo>
                    <a:pt x="1448" y="733"/>
                  </a:moveTo>
                  <a:lnTo>
                    <a:pt x="1181" y="0"/>
                  </a:lnTo>
                  <a:lnTo>
                    <a:pt x="1108" y="28"/>
                  </a:lnTo>
                  <a:lnTo>
                    <a:pt x="1035" y="54"/>
                  </a:lnTo>
                  <a:lnTo>
                    <a:pt x="887" y="106"/>
                  </a:lnTo>
                  <a:lnTo>
                    <a:pt x="594" y="209"/>
                  </a:lnTo>
                  <a:cubicBezTo>
                    <a:pt x="495" y="241"/>
                    <a:pt x="396" y="273"/>
                    <a:pt x="297" y="304"/>
                  </a:cubicBezTo>
                  <a:lnTo>
                    <a:pt x="148" y="353"/>
                  </a:lnTo>
                  <a:cubicBezTo>
                    <a:pt x="99" y="369"/>
                    <a:pt x="49" y="386"/>
                    <a:pt x="0" y="400"/>
                  </a:cubicBezTo>
                  <a:lnTo>
                    <a:pt x="233" y="1146"/>
                  </a:lnTo>
                  <a:cubicBezTo>
                    <a:pt x="285" y="1131"/>
                    <a:pt x="334" y="1113"/>
                    <a:pt x="386" y="1096"/>
                  </a:cubicBezTo>
                  <a:lnTo>
                    <a:pt x="538" y="1047"/>
                  </a:lnTo>
                  <a:cubicBezTo>
                    <a:pt x="640" y="1012"/>
                    <a:pt x="743" y="980"/>
                    <a:pt x="844" y="947"/>
                  </a:cubicBezTo>
                  <a:lnTo>
                    <a:pt x="1147" y="840"/>
                  </a:lnTo>
                  <a:lnTo>
                    <a:pt x="1298" y="787"/>
                  </a:lnTo>
                  <a:lnTo>
                    <a:pt x="1374" y="76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6103125" y="3451300"/>
              <a:ext cx="36775" cy="30575"/>
            </a:xfrm>
            <a:custGeom>
              <a:avLst/>
              <a:gdLst/>
              <a:ahLst/>
              <a:cxnLst/>
              <a:rect l="l" t="t" r="r" b="b"/>
              <a:pathLst>
                <a:path w="1471" h="1223" extrusionOk="0">
                  <a:moveTo>
                    <a:pt x="1470" y="707"/>
                  </a:moveTo>
                  <a:lnTo>
                    <a:pt x="1140" y="1"/>
                  </a:lnTo>
                  <a:cubicBezTo>
                    <a:pt x="1093" y="24"/>
                    <a:pt x="1046" y="45"/>
                    <a:pt x="997" y="66"/>
                  </a:cubicBezTo>
                  <a:lnTo>
                    <a:pt x="856" y="130"/>
                  </a:lnTo>
                  <a:lnTo>
                    <a:pt x="573" y="259"/>
                  </a:lnTo>
                  <a:lnTo>
                    <a:pt x="286" y="381"/>
                  </a:lnTo>
                  <a:lnTo>
                    <a:pt x="143" y="442"/>
                  </a:lnTo>
                  <a:lnTo>
                    <a:pt x="71" y="472"/>
                  </a:lnTo>
                  <a:cubicBezTo>
                    <a:pt x="48" y="483"/>
                    <a:pt x="23" y="492"/>
                    <a:pt x="0" y="500"/>
                  </a:cubicBezTo>
                  <a:lnTo>
                    <a:pt x="297" y="1223"/>
                  </a:lnTo>
                  <a:cubicBezTo>
                    <a:pt x="321" y="1212"/>
                    <a:pt x="346" y="1203"/>
                    <a:pt x="371" y="1193"/>
                  </a:cubicBezTo>
                  <a:lnTo>
                    <a:pt x="445" y="1161"/>
                  </a:lnTo>
                  <a:lnTo>
                    <a:pt x="591" y="1099"/>
                  </a:lnTo>
                  <a:lnTo>
                    <a:pt x="887" y="973"/>
                  </a:lnTo>
                  <a:lnTo>
                    <a:pt x="1180" y="841"/>
                  </a:lnTo>
                  <a:lnTo>
                    <a:pt x="1325" y="774"/>
                  </a:lnTo>
                  <a:cubicBezTo>
                    <a:pt x="1372" y="752"/>
                    <a:pt x="1422" y="731"/>
                    <a:pt x="1470"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8"/>
            <p:cNvSpPr/>
            <p:nvPr/>
          </p:nvSpPr>
          <p:spPr>
            <a:xfrm>
              <a:off x="5828575" y="3508875"/>
              <a:ext cx="32525" cy="21000"/>
            </a:xfrm>
            <a:custGeom>
              <a:avLst/>
              <a:gdLst/>
              <a:ahLst/>
              <a:cxnLst/>
              <a:rect l="l" t="t" r="r" b="b"/>
              <a:pathLst>
                <a:path w="1301" h="840" extrusionOk="0">
                  <a:moveTo>
                    <a:pt x="1286" y="840"/>
                  </a:moveTo>
                  <a:lnTo>
                    <a:pt x="1301" y="59"/>
                  </a:lnTo>
                  <a:lnTo>
                    <a:pt x="990" y="51"/>
                  </a:lnTo>
                  <a:lnTo>
                    <a:pt x="679" y="38"/>
                  </a:lnTo>
                  <a:cubicBezTo>
                    <a:pt x="575" y="34"/>
                    <a:pt x="472" y="28"/>
                    <a:pt x="369" y="21"/>
                  </a:cubicBezTo>
                  <a:cubicBezTo>
                    <a:pt x="266" y="14"/>
                    <a:pt x="162" y="9"/>
                    <a:pt x="60" y="1"/>
                  </a:cubicBezTo>
                  <a:lnTo>
                    <a:pt x="0" y="778"/>
                  </a:lnTo>
                  <a:cubicBezTo>
                    <a:pt x="108" y="788"/>
                    <a:pt x="214" y="793"/>
                    <a:pt x="322" y="800"/>
                  </a:cubicBezTo>
                  <a:cubicBezTo>
                    <a:pt x="429" y="808"/>
                    <a:pt x="536" y="815"/>
                    <a:pt x="644" y="819"/>
                  </a:cubicBezTo>
                  <a:lnTo>
                    <a:pt x="966" y="8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8"/>
            <p:cNvSpPr/>
            <p:nvPr/>
          </p:nvSpPr>
          <p:spPr>
            <a:xfrm>
              <a:off x="5885750" y="3508675"/>
              <a:ext cx="32625" cy="21125"/>
            </a:xfrm>
            <a:custGeom>
              <a:avLst/>
              <a:gdLst/>
              <a:ahLst/>
              <a:cxnLst/>
              <a:rect l="l" t="t" r="r" b="b"/>
              <a:pathLst>
                <a:path w="1305" h="845" extrusionOk="0">
                  <a:moveTo>
                    <a:pt x="1305" y="779"/>
                  </a:moveTo>
                  <a:lnTo>
                    <a:pt x="1243" y="0"/>
                  </a:lnTo>
                  <a:cubicBezTo>
                    <a:pt x="830" y="32"/>
                    <a:pt x="415" y="52"/>
                    <a:pt x="1" y="64"/>
                  </a:cubicBezTo>
                  <a:lnTo>
                    <a:pt x="20" y="845"/>
                  </a:lnTo>
                  <a:cubicBezTo>
                    <a:pt x="450" y="833"/>
                    <a:pt x="878" y="811"/>
                    <a:pt x="1305" y="7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5941225" y="3501750"/>
              <a:ext cx="34125" cy="23975"/>
            </a:xfrm>
            <a:custGeom>
              <a:avLst/>
              <a:gdLst/>
              <a:ahLst/>
              <a:cxnLst/>
              <a:rect l="l" t="t" r="r" b="b"/>
              <a:pathLst>
                <a:path w="1365" h="959" extrusionOk="0">
                  <a:moveTo>
                    <a:pt x="1365" y="770"/>
                  </a:moveTo>
                  <a:lnTo>
                    <a:pt x="1231" y="0"/>
                  </a:lnTo>
                  <a:cubicBezTo>
                    <a:pt x="1130" y="19"/>
                    <a:pt x="1027" y="34"/>
                    <a:pt x="924" y="50"/>
                  </a:cubicBezTo>
                  <a:lnTo>
                    <a:pt x="617" y="99"/>
                  </a:lnTo>
                  <a:cubicBezTo>
                    <a:pt x="591" y="102"/>
                    <a:pt x="567" y="107"/>
                    <a:pt x="541" y="111"/>
                  </a:cubicBezTo>
                  <a:lnTo>
                    <a:pt x="464" y="121"/>
                  </a:lnTo>
                  <a:lnTo>
                    <a:pt x="309" y="142"/>
                  </a:lnTo>
                  <a:cubicBezTo>
                    <a:pt x="206" y="154"/>
                    <a:pt x="104" y="171"/>
                    <a:pt x="1" y="183"/>
                  </a:cubicBezTo>
                  <a:lnTo>
                    <a:pt x="94" y="958"/>
                  </a:lnTo>
                  <a:cubicBezTo>
                    <a:pt x="201" y="945"/>
                    <a:pt x="307" y="930"/>
                    <a:pt x="413" y="917"/>
                  </a:cubicBezTo>
                  <a:lnTo>
                    <a:pt x="572" y="896"/>
                  </a:lnTo>
                  <a:lnTo>
                    <a:pt x="651" y="885"/>
                  </a:lnTo>
                  <a:cubicBezTo>
                    <a:pt x="678" y="881"/>
                    <a:pt x="705" y="878"/>
                    <a:pt x="731" y="874"/>
                  </a:cubicBezTo>
                  <a:lnTo>
                    <a:pt x="1048" y="824"/>
                  </a:lnTo>
                  <a:cubicBezTo>
                    <a:pt x="1153" y="803"/>
                    <a:pt x="1261" y="789"/>
                    <a:pt x="1365" y="7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8"/>
            <p:cNvSpPr/>
            <p:nvPr/>
          </p:nvSpPr>
          <p:spPr>
            <a:xfrm>
              <a:off x="5661000" y="3468850"/>
              <a:ext cx="36650" cy="30075"/>
            </a:xfrm>
            <a:custGeom>
              <a:avLst/>
              <a:gdLst/>
              <a:ahLst/>
              <a:cxnLst/>
              <a:rect l="l" t="t" r="r" b="b"/>
              <a:pathLst>
                <a:path w="1466" h="1203" extrusionOk="0">
                  <a:moveTo>
                    <a:pt x="1193" y="1203"/>
                  </a:moveTo>
                  <a:lnTo>
                    <a:pt x="1465" y="472"/>
                  </a:lnTo>
                  <a:lnTo>
                    <a:pt x="1177" y="361"/>
                  </a:lnTo>
                  <a:cubicBezTo>
                    <a:pt x="1128" y="343"/>
                    <a:pt x="1080" y="323"/>
                    <a:pt x="1033" y="303"/>
                  </a:cubicBezTo>
                  <a:lnTo>
                    <a:pt x="890" y="245"/>
                  </a:lnTo>
                  <a:lnTo>
                    <a:pt x="747" y="187"/>
                  </a:lnTo>
                  <a:cubicBezTo>
                    <a:pt x="700" y="167"/>
                    <a:pt x="653" y="145"/>
                    <a:pt x="605" y="125"/>
                  </a:cubicBezTo>
                  <a:lnTo>
                    <a:pt x="465" y="63"/>
                  </a:lnTo>
                  <a:lnTo>
                    <a:pt x="394" y="32"/>
                  </a:lnTo>
                  <a:lnTo>
                    <a:pt x="324" y="0"/>
                  </a:lnTo>
                  <a:lnTo>
                    <a:pt x="0" y="711"/>
                  </a:lnTo>
                  <a:cubicBezTo>
                    <a:pt x="24" y="723"/>
                    <a:pt x="49" y="733"/>
                    <a:pt x="74" y="745"/>
                  </a:cubicBezTo>
                  <a:lnTo>
                    <a:pt x="148" y="777"/>
                  </a:lnTo>
                  <a:lnTo>
                    <a:pt x="297" y="843"/>
                  </a:lnTo>
                  <a:cubicBezTo>
                    <a:pt x="346" y="864"/>
                    <a:pt x="396" y="886"/>
                    <a:pt x="445" y="907"/>
                  </a:cubicBezTo>
                  <a:lnTo>
                    <a:pt x="595" y="969"/>
                  </a:lnTo>
                  <a:lnTo>
                    <a:pt x="745" y="1030"/>
                  </a:lnTo>
                  <a:cubicBezTo>
                    <a:pt x="794" y="1051"/>
                    <a:pt x="844" y="1072"/>
                    <a:pt x="893"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8"/>
            <p:cNvSpPr/>
            <p:nvPr/>
          </p:nvSpPr>
          <p:spPr>
            <a:xfrm>
              <a:off x="5715050" y="3488500"/>
              <a:ext cx="35650" cy="27175"/>
            </a:xfrm>
            <a:custGeom>
              <a:avLst/>
              <a:gdLst/>
              <a:ahLst/>
              <a:cxnLst/>
              <a:rect l="l" t="t" r="r" b="b"/>
              <a:pathLst>
                <a:path w="1426" h="1087" extrusionOk="0">
                  <a:moveTo>
                    <a:pt x="1244" y="1086"/>
                  </a:moveTo>
                  <a:lnTo>
                    <a:pt x="1425" y="326"/>
                  </a:lnTo>
                  <a:lnTo>
                    <a:pt x="1349" y="309"/>
                  </a:lnTo>
                  <a:lnTo>
                    <a:pt x="1274" y="290"/>
                  </a:lnTo>
                  <a:lnTo>
                    <a:pt x="1124" y="251"/>
                  </a:lnTo>
                  <a:lnTo>
                    <a:pt x="974" y="214"/>
                  </a:lnTo>
                  <a:cubicBezTo>
                    <a:pt x="925" y="201"/>
                    <a:pt x="875" y="187"/>
                    <a:pt x="824" y="173"/>
                  </a:cubicBezTo>
                  <a:cubicBezTo>
                    <a:pt x="725" y="146"/>
                    <a:pt x="625" y="119"/>
                    <a:pt x="527" y="90"/>
                  </a:cubicBezTo>
                  <a:lnTo>
                    <a:pt x="231" y="0"/>
                  </a:lnTo>
                  <a:lnTo>
                    <a:pt x="1" y="746"/>
                  </a:lnTo>
                  <a:lnTo>
                    <a:pt x="309" y="840"/>
                  </a:lnTo>
                  <a:cubicBezTo>
                    <a:pt x="412" y="870"/>
                    <a:pt x="516" y="897"/>
                    <a:pt x="620" y="927"/>
                  </a:cubicBezTo>
                  <a:cubicBezTo>
                    <a:pt x="672" y="942"/>
                    <a:pt x="723" y="957"/>
                    <a:pt x="775" y="970"/>
                  </a:cubicBezTo>
                  <a:lnTo>
                    <a:pt x="932" y="1009"/>
                  </a:lnTo>
                  <a:lnTo>
                    <a:pt x="1088" y="1048"/>
                  </a:lnTo>
                  <a:lnTo>
                    <a:pt x="1166" y="106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5770975" y="3501725"/>
              <a:ext cx="34200" cy="24050"/>
            </a:xfrm>
            <a:custGeom>
              <a:avLst/>
              <a:gdLst/>
              <a:ahLst/>
              <a:cxnLst/>
              <a:rect l="l" t="t" r="r" b="b"/>
              <a:pathLst>
                <a:path w="1368" h="962" extrusionOk="0">
                  <a:moveTo>
                    <a:pt x="1273" y="961"/>
                  </a:moveTo>
                  <a:lnTo>
                    <a:pt x="1367" y="188"/>
                  </a:lnTo>
                  <a:lnTo>
                    <a:pt x="1214" y="169"/>
                  </a:lnTo>
                  <a:cubicBezTo>
                    <a:pt x="1163" y="163"/>
                    <a:pt x="1111" y="154"/>
                    <a:pt x="1060" y="148"/>
                  </a:cubicBezTo>
                  <a:cubicBezTo>
                    <a:pt x="958" y="134"/>
                    <a:pt x="856" y="120"/>
                    <a:pt x="753" y="104"/>
                  </a:cubicBezTo>
                  <a:cubicBezTo>
                    <a:pt x="549" y="70"/>
                    <a:pt x="345" y="39"/>
                    <a:pt x="142" y="0"/>
                  </a:cubicBezTo>
                  <a:lnTo>
                    <a:pt x="0" y="768"/>
                  </a:lnTo>
                  <a:cubicBezTo>
                    <a:pt x="211" y="809"/>
                    <a:pt x="423" y="842"/>
                    <a:pt x="635" y="876"/>
                  </a:cubicBezTo>
                  <a:cubicBezTo>
                    <a:pt x="742" y="892"/>
                    <a:pt x="847" y="905"/>
                    <a:pt x="954" y="922"/>
                  </a:cubicBezTo>
                  <a:cubicBezTo>
                    <a:pt x="1007" y="929"/>
                    <a:pt x="1060" y="937"/>
                    <a:pt x="1112" y="9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5523475" y="3369525"/>
              <a:ext cx="35550" cy="36550"/>
            </a:xfrm>
            <a:custGeom>
              <a:avLst/>
              <a:gdLst/>
              <a:ahLst/>
              <a:cxnLst/>
              <a:rect l="l" t="t" r="r" b="b"/>
              <a:pathLst>
                <a:path w="1422" h="1462" extrusionOk="0">
                  <a:moveTo>
                    <a:pt x="863" y="1462"/>
                  </a:moveTo>
                  <a:lnTo>
                    <a:pt x="1422" y="916"/>
                  </a:lnTo>
                  <a:lnTo>
                    <a:pt x="1211" y="692"/>
                  </a:lnTo>
                  <a:lnTo>
                    <a:pt x="1157" y="637"/>
                  </a:lnTo>
                  <a:lnTo>
                    <a:pt x="1131" y="609"/>
                  </a:lnTo>
                  <a:lnTo>
                    <a:pt x="1105" y="580"/>
                  </a:lnTo>
                  <a:lnTo>
                    <a:pt x="1004" y="465"/>
                  </a:lnTo>
                  <a:lnTo>
                    <a:pt x="902" y="351"/>
                  </a:lnTo>
                  <a:lnTo>
                    <a:pt x="852" y="294"/>
                  </a:lnTo>
                  <a:lnTo>
                    <a:pt x="802" y="235"/>
                  </a:lnTo>
                  <a:lnTo>
                    <a:pt x="604" y="0"/>
                  </a:lnTo>
                  <a:lnTo>
                    <a:pt x="0" y="495"/>
                  </a:lnTo>
                  <a:lnTo>
                    <a:pt x="209" y="743"/>
                  </a:lnTo>
                  <a:lnTo>
                    <a:pt x="261" y="805"/>
                  </a:lnTo>
                  <a:lnTo>
                    <a:pt x="314" y="865"/>
                  </a:lnTo>
                  <a:lnTo>
                    <a:pt x="422" y="986"/>
                  </a:lnTo>
                  <a:lnTo>
                    <a:pt x="529" y="1108"/>
                  </a:lnTo>
                  <a:lnTo>
                    <a:pt x="556" y="1137"/>
                  </a:lnTo>
                  <a:lnTo>
                    <a:pt x="584" y="1167"/>
                  </a:lnTo>
                  <a:lnTo>
                    <a:pt x="640" y="12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5563675" y="3409225"/>
              <a:ext cx="36725" cy="35025"/>
            </a:xfrm>
            <a:custGeom>
              <a:avLst/>
              <a:gdLst/>
              <a:ahLst/>
              <a:cxnLst/>
              <a:rect l="l" t="t" r="r" b="b"/>
              <a:pathLst>
                <a:path w="1469" h="1401" extrusionOk="0">
                  <a:moveTo>
                    <a:pt x="1004" y="1400"/>
                  </a:moveTo>
                  <a:lnTo>
                    <a:pt x="1468" y="772"/>
                  </a:lnTo>
                  <a:cubicBezTo>
                    <a:pt x="1385" y="714"/>
                    <a:pt x="1306" y="651"/>
                    <a:pt x="1225" y="588"/>
                  </a:cubicBezTo>
                  <a:lnTo>
                    <a:pt x="1104" y="494"/>
                  </a:lnTo>
                  <a:cubicBezTo>
                    <a:pt x="1084" y="479"/>
                    <a:pt x="1063" y="463"/>
                    <a:pt x="1043" y="448"/>
                  </a:cubicBezTo>
                  <a:lnTo>
                    <a:pt x="985" y="398"/>
                  </a:lnTo>
                  <a:lnTo>
                    <a:pt x="750" y="203"/>
                  </a:lnTo>
                  <a:cubicBezTo>
                    <a:pt x="730" y="187"/>
                    <a:pt x="710" y="169"/>
                    <a:pt x="691" y="153"/>
                  </a:cubicBezTo>
                  <a:lnTo>
                    <a:pt x="634" y="102"/>
                  </a:lnTo>
                  <a:lnTo>
                    <a:pt x="520" y="1"/>
                  </a:lnTo>
                  <a:lnTo>
                    <a:pt x="0" y="584"/>
                  </a:lnTo>
                  <a:lnTo>
                    <a:pt x="121" y="691"/>
                  </a:lnTo>
                  <a:lnTo>
                    <a:pt x="182" y="744"/>
                  </a:lnTo>
                  <a:cubicBezTo>
                    <a:pt x="203" y="762"/>
                    <a:pt x="223" y="781"/>
                    <a:pt x="244" y="797"/>
                  </a:cubicBezTo>
                  <a:lnTo>
                    <a:pt x="494" y="1005"/>
                  </a:lnTo>
                  <a:lnTo>
                    <a:pt x="556" y="1057"/>
                  </a:lnTo>
                  <a:cubicBezTo>
                    <a:pt x="577" y="1073"/>
                    <a:pt x="599" y="1090"/>
                    <a:pt x="620" y="1106"/>
                  </a:cubicBezTo>
                  <a:lnTo>
                    <a:pt x="747" y="1205"/>
                  </a:lnTo>
                  <a:cubicBezTo>
                    <a:pt x="832" y="1270"/>
                    <a:pt x="916" y="1337"/>
                    <a:pt x="1004" y="14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5609825" y="3442250"/>
              <a:ext cx="37050" cy="32775"/>
            </a:xfrm>
            <a:custGeom>
              <a:avLst/>
              <a:gdLst/>
              <a:ahLst/>
              <a:cxnLst/>
              <a:rect l="l" t="t" r="r" b="b"/>
              <a:pathLst>
                <a:path w="1482" h="1311" extrusionOk="0">
                  <a:moveTo>
                    <a:pt x="1113" y="1310"/>
                  </a:moveTo>
                  <a:lnTo>
                    <a:pt x="1482" y="622"/>
                  </a:lnTo>
                  <a:lnTo>
                    <a:pt x="1346" y="549"/>
                  </a:lnTo>
                  <a:cubicBezTo>
                    <a:pt x="1325" y="537"/>
                    <a:pt x="1301" y="526"/>
                    <a:pt x="1279" y="512"/>
                  </a:cubicBezTo>
                  <a:lnTo>
                    <a:pt x="1212" y="475"/>
                  </a:lnTo>
                  <a:lnTo>
                    <a:pt x="946" y="323"/>
                  </a:lnTo>
                  <a:cubicBezTo>
                    <a:pt x="857" y="271"/>
                    <a:pt x="770" y="216"/>
                    <a:pt x="682" y="164"/>
                  </a:cubicBezTo>
                  <a:cubicBezTo>
                    <a:pt x="638" y="137"/>
                    <a:pt x="594" y="112"/>
                    <a:pt x="551" y="82"/>
                  </a:cubicBezTo>
                  <a:lnTo>
                    <a:pt x="422" y="0"/>
                  </a:lnTo>
                  <a:lnTo>
                    <a:pt x="0" y="657"/>
                  </a:lnTo>
                  <a:lnTo>
                    <a:pt x="135" y="745"/>
                  </a:lnTo>
                  <a:cubicBezTo>
                    <a:pt x="181" y="773"/>
                    <a:pt x="228" y="800"/>
                    <a:pt x="274" y="829"/>
                  </a:cubicBezTo>
                  <a:cubicBezTo>
                    <a:pt x="367" y="885"/>
                    <a:pt x="457" y="940"/>
                    <a:pt x="551" y="996"/>
                  </a:cubicBezTo>
                  <a:lnTo>
                    <a:pt x="832" y="1155"/>
                  </a:lnTo>
                  <a:lnTo>
                    <a:pt x="903" y="1195"/>
                  </a:lnTo>
                  <a:cubicBezTo>
                    <a:pt x="926" y="1209"/>
                    <a:pt x="950" y="1222"/>
                    <a:pt x="974" y="12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5450300" y="3221950"/>
              <a:ext cx="26025" cy="35000"/>
            </a:xfrm>
            <a:custGeom>
              <a:avLst/>
              <a:gdLst/>
              <a:ahLst/>
              <a:cxnLst/>
              <a:rect l="l" t="t" r="r" b="b"/>
              <a:pathLst>
                <a:path w="1041" h="1400" extrusionOk="0">
                  <a:moveTo>
                    <a:pt x="289" y="1400"/>
                  </a:moveTo>
                  <a:lnTo>
                    <a:pt x="1041" y="1187"/>
                  </a:lnTo>
                  <a:lnTo>
                    <a:pt x="1018" y="1115"/>
                  </a:lnTo>
                  <a:lnTo>
                    <a:pt x="999" y="1041"/>
                  </a:lnTo>
                  <a:lnTo>
                    <a:pt x="961" y="894"/>
                  </a:lnTo>
                  <a:lnTo>
                    <a:pt x="923" y="746"/>
                  </a:lnTo>
                  <a:cubicBezTo>
                    <a:pt x="917" y="722"/>
                    <a:pt x="912" y="697"/>
                    <a:pt x="906" y="672"/>
                  </a:cubicBezTo>
                  <a:lnTo>
                    <a:pt x="890" y="598"/>
                  </a:lnTo>
                  <a:cubicBezTo>
                    <a:pt x="867" y="499"/>
                    <a:pt x="845" y="400"/>
                    <a:pt x="824" y="300"/>
                  </a:cubicBezTo>
                  <a:lnTo>
                    <a:pt x="770" y="0"/>
                  </a:lnTo>
                  <a:lnTo>
                    <a:pt x="1" y="134"/>
                  </a:lnTo>
                  <a:lnTo>
                    <a:pt x="59" y="453"/>
                  </a:lnTo>
                  <a:cubicBezTo>
                    <a:pt x="81" y="561"/>
                    <a:pt x="106" y="666"/>
                    <a:pt x="128" y="771"/>
                  </a:cubicBezTo>
                  <a:lnTo>
                    <a:pt x="145" y="850"/>
                  </a:lnTo>
                  <a:cubicBezTo>
                    <a:pt x="152" y="876"/>
                    <a:pt x="157" y="904"/>
                    <a:pt x="163" y="930"/>
                  </a:cubicBezTo>
                  <a:lnTo>
                    <a:pt x="204" y="1087"/>
                  </a:lnTo>
                  <a:lnTo>
                    <a:pt x="244" y="1245"/>
                  </a:lnTo>
                  <a:lnTo>
                    <a:pt x="265" y="132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8"/>
            <p:cNvSpPr/>
            <p:nvPr/>
          </p:nvSpPr>
          <p:spPr>
            <a:xfrm>
              <a:off x="5465525" y="3274625"/>
              <a:ext cx="30350" cy="36625"/>
            </a:xfrm>
            <a:custGeom>
              <a:avLst/>
              <a:gdLst/>
              <a:ahLst/>
              <a:cxnLst/>
              <a:rect l="l" t="t" r="r" b="b"/>
              <a:pathLst>
                <a:path w="1214" h="1465" extrusionOk="0">
                  <a:moveTo>
                    <a:pt x="511" y="1465"/>
                  </a:moveTo>
                  <a:lnTo>
                    <a:pt x="1214" y="1123"/>
                  </a:lnTo>
                  <a:cubicBezTo>
                    <a:pt x="1121" y="941"/>
                    <a:pt x="1043" y="754"/>
                    <a:pt x="959" y="568"/>
                  </a:cubicBezTo>
                  <a:lnTo>
                    <a:pt x="843" y="285"/>
                  </a:lnTo>
                  <a:lnTo>
                    <a:pt x="814" y="215"/>
                  </a:lnTo>
                  <a:cubicBezTo>
                    <a:pt x="809" y="204"/>
                    <a:pt x="803" y="191"/>
                    <a:pt x="799" y="180"/>
                  </a:cubicBezTo>
                  <a:lnTo>
                    <a:pt x="787" y="144"/>
                  </a:lnTo>
                  <a:lnTo>
                    <a:pt x="733" y="1"/>
                  </a:lnTo>
                  <a:lnTo>
                    <a:pt x="1" y="273"/>
                  </a:lnTo>
                  <a:lnTo>
                    <a:pt x="56" y="425"/>
                  </a:lnTo>
                  <a:lnTo>
                    <a:pt x="70" y="462"/>
                  </a:lnTo>
                  <a:cubicBezTo>
                    <a:pt x="76" y="476"/>
                    <a:pt x="81" y="487"/>
                    <a:pt x="86" y="501"/>
                  </a:cubicBezTo>
                  <a:lnTo>
                    <a:pt x="117" y="576"/>
                  </a:lnTo>
                  <a:lnTo>
                    <a:pt x="240" y="877"/>
                  </a:lnTo>
                  <a:cubicBezTo>
                    <a:pt x="330" y="1072"/>
                    <a:pt x="413" y="1272"/>
                    <a:pt x="511" y="1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5490250" y="3324050"/>
              <a:ext cx="33400" cy="37050"/>
            </a:xfrm>
            <a:custGeom>
              <a:avLst/>
              <a:gdLst/>
              <a:ahLst/>
              <a:cxnLst/>
              <a:rect l="l" t="t" r="r" b="b"/>
              <a:pathLst>
                <a:path w="1336" h="1482" extrusionOk="0">
                  <a:moveTo>
                    <a:pt x="698" y="1482"/>
                  </a:moveTo>
                  <a:lnTo>
                    <a:pt x="1336" y="1032"/>
                  </a:lnTo>
                  <a:lnTo>
                    <a:pt x="1162" y="780"/>
                  </a:lnTo>
                  <a:lnTo>
                    <a:pt x="995" y="524"/>
                  </a:lnTo>
                  <a:cubicBezTo>
                    <a:pt x="938" y="439"/>
                    <a:pt x="886" y="351"/>
                    <a:pt x="834" y="263"/>
                  </a:cubicBezTo>
                  <a:lnTo>
                    <a:pt x="755" y="132"/>
                  </a:lnTo>
                  <a:cubicBezTo>
                    <a:pt x="741" y="109"/>
                    <a:pt x="727" y="90"/>
                    <a:pt x="715" y="67"/>
                  </a:cubicBezTo>
                  <a:lnTo>
                    <a:pt x="678" y="0"/>
                  </a:lnTo>
                  <a:lnTo>
                    <a:pt x="1" y="391"/>
                  </a:lnTo>
                  <a:lnTo>
                    <a:pt x="41" y="461"/>
                  </a:lnTo>
                  <a:cubicBezTo>
                    <a:pt x="54" y="484"/>
                    <a:pt x="69" y="508"/>
                    <a:pt x="83" y="530"/>
                  </a:cubicBezTo>
                  <a:lnTo>
                    <a:pt x="167" y="669"/>
                  </a:lnTo>
                  <a:cubicBezTo>
                    <a:pt x="224" y="760"/>
                    <a:pt x="278" y="853"/>
                    <a:pt x="339" y="942"/>
                  </a:cubicBezTo>
                  <a:lnTo>
                    <a:pt x="516" y="12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8"/>
            <p:cNvSpPr/>
            <p:nvPr/>
          </p:nvSpPr>
          <p:spPr>
            <a:xfrm>
              <a:off x="5465000" y="3056050"/>
              <a:ext cx="32475" cy="36850"/>
            </a:xfrm>
            <a:custGeom>
              <a:avLst/>
              <a:gdLst/>
              <a:ahLst/>
              <a:cxnLst/>
              <a:rect l="l" t="t" r="r" b="b"/>
              <a:pathLst>
                <a:path w="1299" h="1474" extrusionOk="0">
                  <a:moveTo>
                    <a:pt x="1" y="1143"/>
                  </a:moveTo>
                  <a:lnTo>
                    <a:pt x="708" y="1473"/>
                  </a:lnTo>
                  <a:cubicBezTo>
                    <a:pt x="874" y="1115"/>
                    <a:pt x="1072" y="771"/>
                    <a:pt x="1298" y="452"/>
                  </a:cubicBezTo>
                  <a:lnTo>
                    <a:pt x="661" y="1"/>
                  </a:lnTo>
                  <a:cubicBezTo>
                    <a:pt x="407" y="362"/>
                    <a:pt x="187" y="744"/>
                    <a:pt x="1"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8"/>
            <p:cNvSpPr/>
            <p:nvPr/>
          </p:nvSpPr>
          <p:spPr>
            <a:xfrm>
              <a:off x="5448250" y="3108950"/>
              <a:ext cx="25925" cy="34775"/>
            </a:xfrm>
            <a:custGeom>
              <a:avLst/>
              <a:gdLst/>
              <a:ahLst/>
              <a:cxnLst/>
              <a:rect l="l" t="t" r="r" b="b"/>
              <a:pathLst>
                <a:path w="1037" h="1391" extrusionOk="0">
                  <a:moveTo>
                    <a:pt x="0" y="1283"/>
                  </a:moveTo>
                  <a:lnTo>
                    <a:pt x="774" y="1391"/>
                  </a:lnTo>
                  <a:cubicBezTo>
                    <a:pt x="786" y="1293"/>
                    <a:pt x="803" y="1197"/>
                    <a:pt x="821" y="1099"/>
                  </a:cubicBezTo>
                  <a:cubicBezTo>
                    <a:pt x="839" y="1002"/>
                    <a:pt x="858" y="905"/>
                    <a:pt x="880" y="809"/>
                  </a:cubicBezTo>
                  <a:cubicBezTo>
                    <a:pt x="925" y="616"/>
                    <a:pt x="977" y="424"/>
                    <a:pt x="1036" y="236"/>
                  </a:cubicBezTo>
                  <a:lnTo>
                    <a:pt x="292" y="1"/>
                  </a:lnTo>
                  <a:cubicBezTo>
                    <a:pt x="225" y="210"/>
                    <a:pt x="168" y="422"/>
                    <a:pt x="119" y="636"/>
                  </a:cubicBezTo>
                  <a:cubicBezTo>
                    <a:pt x="94" y="742"/>
                    <a:pt x="72" y="850"/>
                    <a:pt x="52" y="958"/>
                  </a:cubicBezTo>
                  <a:cubicBezTo>
                    <a:pt x="33" y="1067"/>
                    <a:pt x="15" y="1174"/>
                    <a:pt x="0" y="12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8"/>
            <p:cNvSpPr/>
            <p:nvPr/>
          </p:nvSpPr>
          <p:spPr>
            <a:xfrm>
              <a:off x="5446025" y="3166775"/>
              <a:ext cx="20475" cy="32500"/>
            </a:xfrm>
            <a:custGeom>
              <a:avLst/>
              <a:gdLst/>
              <a:ahLst/>
              <a:cxnLst/>
              <a:rect l="l" t="t" r="r" b="b"/>
              <a:pathLst>
                <a:path w="819" h="1300" extrusionOk="0">
                  <a:moveTo>
                    <a:pt x="40" y="1300"/>
                  </a:moveTo>
                  <a:lnTo>
                    <a:pt x="818" y="1235"/>
                  </a:lnTo>
                  <a:lnTo>
                    <a:pt x="797" y="932"/>
                  </a:lnTo>
                  <a:cubicBezTo>
                    <a:pt x="794" y="907"/>
                    <a:pt x="794" y="881"/>
                    <a:pt x="793" y="857"/>
                  </a:cubicBezTo>
                  <a:lnTo>
                    <a:pt x="791" y="781"/>
                  </a:lnTo>
                  <a:lnTo>
                    <a:pt x="786" y="630"/>
                  </a:lnTo>
                  <a:cubicBezTo>
                    <a:pt x="784" y="579"/>
                    <a:pt x="782" y="529"/>
                    <a:pt x="782" y="479"/>
                  </a:cubicBezTo>
                  <a:lnTo>
                    <a:pt x="783" y="328"/>
                  </a:lnTo>
                  <a:lnTo>
                    <a:pt x="785" y="177"/>
                  </a:lnTo>
                  <a:lnTo>
                    <a:pt x="785" y="102"/>
                  </a:lnTo>
                  <a:cubicBezTo>
                    <a:pt x="785" y="77"/>
                    <a:pt x="787" y="51"/>
                    <a:pt x="787" y="26"/>
                  </a:cubicBezTo>
                  <a:lnTo>
                    <a:pt x="6" y="0"/>
                  </a:lnTo>
                  <a:cubicBezTo>
                    <a:pt x="5" y="27"/>
                    <a:pt x="4" y="55"/>
                    <a:pt x="4" y="82"/>
                  </a:cubicBezTo>
                  <a:lnTo>
                    <a:pt x="4" y="165"/>
                  </a:lnTo>
                  <a:lnTo>
                    <a:pt x="2" y="327"/>
                  </a:lnTo>
                  <a:lnTo>
                    <a:pt x="1" y="489"/>
                  </a:lnTo>
                  <a:cubicBezTo>
                    <a:pt x="1" y="545"/>
                    <a:pt x="4" y="598"/>
                    <a:pt x="5" y="652"/>
                  </a:cubicBezTo>
                  <a:lnTo>
                    <a:pt x="10" y="815"/>
                  </a:lnTo>
                  <a:lnTo>
                    <a:pt x="12" y="897"/>
                  </a:lnTo>
                  <a:cubicBezTo>
                    <a:pt x="14" y="925"/>
                    <a:pt x="14" y="952"/>
                    <a:pt x="16" y="9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8"/>
            <p:cNvSpPr/>
            <p:nvPr/>
          </p:nvSpPr>
          <p:spPr>
            <a:xfrm>
              <a:off x="5603025" y="3010225"/>
              <a:ext cx="35475" cy="33700"/>
            </a:xfrm>
            <a:custGeom>
              <a:avLst/>
              <a:gdLst/>
              <a:ahLst/>
              <a:cxnLst/>
              <a:rect l="l" t="t" r="r" b="b"/>
              <a:pathLst>
                <a:path w="1419" h="1348" extrusionOk="0">
                  <a:moveTo>
                    <a:pt x="285" y="0"/>
                  </a:moveTo>
                  <a:lnTo>
                    <a:pt x="0" y="743"/>
                  </a:lnTo>
                  <a:cubicBezTo>
                    <a:pt x="339" y="891"/>
                    <a:pt x="649" y="1099"/>
                    <a:pt x="922" y="1348"/>
                  </a:cubicBezTo>
                  <a:lnTo>
                    <a:pt x="1418" y="740"/>
                  </a:lnTo>
                  <a:cubicBezTo>
                    <a:pt x="1082" y="437"/>
                    <a:pt x="701" y="181"/>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8"/>
            <p:cNvSpPr/>
            <p:nvPr/>
          </p:nvSpPr>
          <p:spPr>
            <a:xfrm>
              <a:off x="5550525" y="3002400"/>
              <a:ext cx="33750" cy="22250"/>
            </a:xfrm>
            <a:custGeom>
              <a:avLst/>
              <a:gdLst/>
              <a:ahLst/>
              <a:cxnLst/>
              <a:rect l="l" t="t" r="r" b="b"/>
              <a:pathLst>
                <a:path w="1350" h="890" extrusionOk="0">
                  <a:moveTo>
                    <a:pt x="0" y="109"/>
                  </a:moveTo>
                  <a:lnTo>
                    <a:pt x="159" y="889"/>
                  </a:lnTo>
                  <a:cubicBezTo>
                    <a:pt x="339" y="844"/>
                    <a:pt x="521" y="816"/>
                    <a:pt x="705" y="806"/>
                  </a:cubicBezTo>
                  <a:lnTo>
                    <a:pt x="775" y="802"/>
                  </a:lnTo>
                  <a:lnTo>
                    <a:pt x="844" y="801"/>
                  </a:lnTo>
                  <a:lnTo>
                    <a:pt x="879" y="800"/>
                  </a:lnTo>
                  <a:lnTo>
                    <a:pt x="913" y="800"/>
                  </a:lnTo>
                  <a:lnTo>
                    <a:pt x="983" y="801"/>
                  </a:lnTo>
                  <a:cubicBezTo>
                    <a:pt x="1006" y="801"/>
                    <a:pt x="1028" y="803"/>
                    <a:pt x="1052" y="805"/>
                  </a:cubicBezTo>
                  <a:cubicBezTo>
                    <a:pt x="1075" y="806"/>
                    <a:pt x="1098" y="806"/>
                    <a:pt x="1121" y="808"/>
                  </a:cubicBezTo>
                  <a:cubicBezTo>
                    <a:pt x="1166" y="812"/>
                    <a:pt x="1213" y="816"/>
                    <a:pt x="1259" y="822"/>
                  </a:cubicBezTo>
                  <a:lnTo>
                    <a:pt x="1350" y="30"/>
                  </a:lnTo>
                  <a:cubicBezTo>
                    <a:pt x="1293" y="22"/>
                    <a:pt x="1237" y="19"/>
                    <a:pt x="1181" y="13"/>
                  </a:cubicBezTo>
                  <a:cubicBezTo>
                    <a:pt x="1152" y="10"/>
                    <a:pt x="1125" y="9"/>
                    <a:pt x="1096" y="8"/>
                  </a:cubicBezTo>
                  <a:cubicBezTo>
                    <a:pt x="1067" y="6"/>
                    <a:pt x="1040" y="4"/>
                    <a:pt x="1011" y="4"/>
                  </a:cubicBezTo>
                  <a:lnTo>
                    <a:pt x="927" y="3"/>
                  </a:lnTo>
                  <a:lnTo>
                    <a:pt x="884" y="1"/>
                  </a:lnTo>
                  <a:lnTo>
                    <a:pt x="841" y="3"/>
                  </a:lnTo>
                  <a:lnTo>
                    <a:pt x="756" y="4"/>
                  </a:lnTo>
                  <a:cubicBezTo>
                    <a:pt x="728" y="5"/>
                    <a:pt x="700" y="6"/>
                    <a:pt x="672" y="8"/>
                  </a:cubicBezTo>
                  <a:cubicBezTo>
                    <a:pt x="445" y="20"/>
                    <a:pt x="220" y="54"/>
                    <a:pt x="0"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8"/>
            <p:cNvSpPr/>
            <p:nvPr/>
          </p:nvSpPr>
          <p:spPr>
            <a:xfrm>
              <a:off x="5498775" y="3014925"/>
              <a:ext cx="35600" cy="34575"/>
            </a:xfrm>
            <a:custGeom>
              <a:avLst/>
              <a:gdLst/>
              <a:ahLst/>
              <a:cxnLst/>
              <a:rect l="l" t="t" r="r" b="b"/>
              <a:pathLst>
                <a:path w="1424" h="1383" extrusionOk="0">
                  <a:moveTo>
                    <a:pt x="0" y="825"/>
                  </a:moveTo>
                  <a:lnTo>
                    <a:pt x="547" y="1382"/>
                  </a:lnTo>
                  <a:cubicBezTo>
                    <a:pt x="677" y="1252"/>
                    <a:pt x="817" y="1129"/>
                    <a:pt x="962" y="1016"/>
                  </a:cubicBezTo>
                  <a:cubicBezTo>
                    <a:pt x="1108" y="903"/>
                    <a:pt x="1262" y="801"/>
                    <a:pt x="1424" y="711"/>
                  </a:cubicBezTo>
                  <a:lnTo>
                    <a:pt x="1078" y="1"/>
                  </a:lnTo>
                  <a:cubicBezTo>
                    <a:pt x="880" y="112"/>
                    <a:pt x="692" y="238"/>
                    <a:pt x="511" y="376"/>
                  </a:cubicBezTo>
                  <a:cubicBezTo>
                    <a:pt x="332" y="515"/>
                    <a:pt x="161" y="665"/>
                    <a:pt x="0" y="8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8"/>
            <p:cNvSpPr/>
            <p:nvPr/>
          </p:nvSpPr>
          <p:spPr>
            <a:xfrm>
              <a:off x="5666475" y="3160225"/>
              <a:ext cx="22475" cy="33125"/>
            </a:xfrm>
            <a:custGeom>
              <a:avLst/>
              <a:gdLst/>
              <a:ahLst/>
              <a:cxnLst/>
              <a:rect l="l" t="t" r="r" b="b"/>
              <a:pathLst>
                <a:path w="899" h="1325" extrusionOk="0">
                  <a:moveTo>
                    <a:pt x="898" y="21"/>
                  </a:moveTo>
                  <a:lnTo>
                    <a:pt x="117" y="1"/>
                  </a:lnTo>
                  <a:cubicBezTo>
                    <a:pt x="109" y="401"/>
                    <a:pt x="68" y="798"/>
                    <a:pt x="1" y="1193"/>
                  </a:cubicBezTo>
                  <a:lnTo>
                    <a:pt x="770" y="1324"/>
                  </a:lnTo>
                  <a:cubicBezTo>
                    <a:pt x="845" y="893"/>
                    <a:pt x="890" y="457"/>
                    <a:pt x="89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8"/>
            <p:cNvSpPr/>
            <p:nvPr/>
          </p:nvSpPr>
          <p:spPr>
            <a:xfrm>
              <a:off x="5663350" y="3102225"/>
              <a:ext cx="24825" cy="34275"/>
            </a:xfrm>
            <a:custGeom>
              <a:avLst/>
              <a:gdLst/>
              <a:ahLst/>
              <a:cxnLst/>
              <a:rect l="l" t="t" r="r" b="b"/>
              <a:pathLst>
                <a:path w="993" h="1371" extrusionOk="0">
                  <a:moveTo>
                    <a:pt x="753" y="1"/>
                  </a:moveTo>
                  <a:lnTo>
                    <a:pt x="1" y="213"/>
                  </a:lnTo>
                  <a:cubicBezTo>
                    <a:pt x="54" y="402"/>
                    <a:pt x="99" y="593"/>
                    <a:pt x="135" y="787"/>
                  </a:cubicBezTo>
                  <a:cubicBezTo>
                    <a:pt x="153" y="884"/>
                    <a:pt x="169" y="980"/>
                    <a:pt x="182" y="1078"/>
                  </a:cubicBezTo>
                  <a:cubicBezTo>
                    <a:pt x="188" y="1125"/>
                    <a:pt x="193" y="1175"/>
                    <a:pt x="200" y="1223"/>
                  </a:cubicBezTo>
                  <a:cubicBezTo>
                    <a:pt x="205" y="1271"/>
                    <a:pt x="210" y="1319"/>
                    <a:pt x="214" y="1370"/>
                  </a:cubicBezTo>
                  <a:lnTo>
                    <a:pt x="992" y="1301"/>
                  </a:lnTo>
                  <a:cubicBezTo>
                    <a:pt x="989" y="1246"/>
                    <a:pt x="982" y="1192"/>
                    <a:pt x="976" y="1137"/>
                  </a:cubicBezTo>
                  <a:cubicBezTo>
                    <a:pt x="970" y="1083"/>
                    <a:pt x="964" y="1029"/>
                    <a:pt x="956" y="973"/>
                  </a:cubicBezTo>
                  <a:cubicBezTo>
                    <a:pt x="941" y="864"/>
                    <a:pt x="923" y="755"/>
                    <a:pt x="904" y="646"/>
                  </a:cubicBezTo>
                  <a:cubicBezTo>
                    <a:pt x="862" y="428"/>
                    <a:pt x="813" y="213"/>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8"/>
            <p:cNvSpPr/>
            <p:nvPr/>
          </p:nvSpPr>
          <p:spPr>
            <a:xfrm>
              <a:off x="5640975" y="3049050"/>
              <a:ext cx="32350" cy="36700"/>
            </a:xfrm>
            <a:custGeom>
              <a:avLst/>
              <a:gdLst/>
              <a:ahLst/>
              <a:cxnLst/>
              <a:rect l="l" t="t" r="r" b="b"/>
              <a:pathLst>
                <a:path w="1294" h="1468" extrusionOk="0">
                  <a:moveTo>
                    <a:pt x="631" y="1"/>
                  </a:moveTo>
                  <a:lnTo>
                    <a:pt x="0" y="460"/>
                  </a:lnTo>
                  <a:cubicBezTo>
                    <a:pt x="226" y="770"/>
                    <a:pt x="421" y="1112"/>
                    <a:pt x="580" y="1468"/>
                  </a:cubicBezTo>
                  <a:lnTo>
                    <a:pt x="1294" y="1149"/>
                  </a:lnTo>
                  <a:cubicBezTo>
                    <a:pt x="1113" y="747"/>
                    <a:pt x="893" y="36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8"/>
            <p:cNvSpPr/>
            <p:nvPr/>
          </p:nvSpPr>
          <p:spPr>
            <a:xfrm>
              <a:off x="5588625" y="3308100"/>
              <a:ext cx="35750" cy="36375"/>
            </a:xfrm>
            <a:custGeom>
              <a:avLst/>
              <a:gdLst/>
              <a:ahLst/>
              <a:cxnLst/>
              <a:rect l="l" t="t" r="r" b="b"/>
              <a:pathLst>
                <a:path w="1430" h="1455" extrusionOk="0">
                  <a:moveTo>
                    <a:pt x="1429" y="503"/>
                  </a:moveTo>
                  <a:lnTo>
                    <a:pt x="831" y="1"/>
                  </a:lnTo>
                  <a:cubicBezTo>
                    <a:pt x="570" y="313"/>
                    <a:pt x="292" y="611"/>
                    <a:pt x="1" y="896"/>
                  </a:cubicBezTo>
                  <a:lnTo>
                    <a:pt x="547" y="1454"/>
                  </a:lnTo>
                  <a:cubicBezTo>
                    <a:pt x="856" y="1152"/>
                    <a:pt x="1152" y="835"/>
                    <a:pt x="1429" y="5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8"/>
            <p:cNvSpPr/>
            <p:nvPr/>
          </p:nvSpPr>
          <p:spPr>
            <a:xfrm>
              <a:off x="5624200" y="3263325"/>
              <a:ext cx="33300" cy="37025"/>
            </a:xfrm>
            <a:custGeom>
              <a:avLst/>
              <a:gdLst/>
              <a:ahLst/>
              <a:cxnLst/>
              <a:rect l="l" t="t" r="r" b="b"/>
              <a:pathLst>
                <a:path w="1332" h="1481" extrusionOk="0">
                  <a:moveTo>
                    <a:pt x="1332" y="379"/>
                  </a:moveTo>
                  <a:lnTo>
                    <a:pt x="647" y="1"/>
                  </a:lnTo>
                  <a:cubicBezTo>
                    <a:pt x="453" y="355"/>
                    <a:pt x="236" y="699"/>
                    <a:pt x="1" y="1030"/>
                  </a:cubicBezTo>
                  <a:lnTo>
                    <a:pt x="637" y="1481"/>
                  </a:lnTo>
                  <a:cubicBezTo>
                    <a:pt x="889" y="1127"/>
                    <a:pt x="1120" y="758"/>
                    <a:pt x="1332" y="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8"/>
            <p:cNvSpPr/>
            <p:nvPr/>
          </p:nvSpPr>
          <p:spPr>
            <a:xfrm>
              <a:off x="5650900" y="3213625"/>
              <a:ext cx="29025" cy="36125"/>
            </a:xfrm>
            <a:custGeom>
              <a:avLst/>
              <a:gdLst/>
              <a:ahLst/>
              <a:cxnLst/>
              <a:rect l="l" t="t" r="r" b="b"/>
              <a:pathLst>
                <a:path w="1161" h="1445" extrusionOk="0">
                  <a:moveTo>
                    <a:pt x="1160" y="217"/>
                  </a:moveTo>
                  <a:lnTo>
                    <a:pt x="409" y="0"/>
                  </a:lnTo>
                  <a:cubicBezTo>
                    <a:pt x="297" y="386"/>
                    <a:pt x="160" y="765"/>
                    <a:pt x="0" y="1134"/>
                  </a:cubicBezTo>
                  <a:lnTo>
                    <a:pt x="716" y="1444"/>
                  </a:lnTo>
                  <a:cubicBezTo>
                    <a:pt x="890" y="1046"/>
                    <a:pt x="1039" y="635"/>
                    <a:pt x="1160" y="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8"/>
            <p:cNvSpPr/>
            <p:nvPr/>
          </p:nvSpPr>
          <p:spPr>
            <a:xfrm>
              <a:off x="5448125" y="3404300"/>
              <a:ext cx="36350" cy="29300"/>
            </a:xfrm>
            <a:custGeom>
              <a:avLst/>
              <a:gdLst/>
              <a:ahLst/>
              <a:cxnLst/>
              <a:rect l="l" t="t" r="r" b="b"/>
              <a:pathLst>
                <a:path w="1454" h="1172" extrusionOk="0">
                  <a:moveTo>
                    <a:pt x="1454" y="720"/>
                  </a:moveTo>
                  <a:lnTo>
                    <a:pt x="1151" y="0"/>
                  </a:lnTo>
                  <a:cubicBezTo>
                    <a:pt x="774" y="159"/>
                    <a:pt x="390" y="302"/>
                    <a:pt x="0" y="428"/>
                  </a:cubicBezTo>
                  <a:lnTo>
                    <a:pt x="241" y="1171"/>
                  </a:lnTo>
                  <a:cubicBezTo>
                    <a:pt x="651" y="1039"/>
                    <a:pt x="1056" y="888"/>
                    <a:pt x="1454" y="7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8"/>
            <p:cNvSpPr/>
            <p:nvPr/>
          </p:nvSpPr>
          <p:spPr>
            <a:xfrm>
              <a:off x="5499000" y="3379175"/>
              <a:ext cx="37100" cy="32350"/>
            </a:xfrm>
            <a:custGeom>
              <a:avLst/>
              <a:gdLst/>
              <a:ahLst/>
              <a:cxnLst/>
              <a:rect l="l" t="t" r="r" b="b"/>
              <a:pathLst>
                <a:path w="1484" h="1294" extrusionOk="0">
                  <a:moveTo>
                    <a:pt x="1483" y="667"/>
                  </a:moveTo>
                  <a:lnTo>
                    <a:pt x="1076" y="0"/>
                  </a:lnTo>
                  <a:cubicBezTo>
                    <a:pt x="727" y="214"/>
                    <a:pt x="368" y="413"/>
                    <a:pt x="1" y="596"/>
                  </a:cubicBezTo>
                  <a:lnTo>
                    <a:pt x="351" y="1294"/>
                  </a:lnTo>
                  <a:cubicBezTo>
                    <a:pt x="738" y="1102"/>
                    <a:pt x="1115" y="894"/>
                    <a:pt x="1483"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8"/>
            <p:cNvSpPr/>
            <p:nvPr/>
          </p:nvSpPr>
          <p:spPr>
            <a:xfrm>
              <a:off x="5546125" y="3347150"/>
              <a:ext cx="36875" cy="34725"/>
            </a:xfrm>
            <a:custGeom>
              <a:avLst/>
              <a:gdLst/>
              <a:ahLst/>
              <a:cxnLst/>
              <a:rect l="l" t="t" r="r" b="b"/>
              <a:pathLst>
                <a:path w="1475" h="1389" extrusionOk="0">
                  <a:moveTo>
                    <a:pt x="1475" y="597"/>
                  </a:moveTo>
                  <a:lnTo>
                    <a:pt x="971" y="1"/>
                  </a:lnTo>
                  <a:cubicBezTo>
                    <a:pt x="658" y="265"/>
                    <a:pt x="335" y="515"/>
                    <a:pt x="0" y="750"/>
                  </a:cubicBezTo>
                  <a:lnTo>
                    <a:pt x="450" y="1389"/>
                  </a:lnTo>
                  <a:cubicBezTo>
                    <a:pt x="802" y="1140"/>
                    <a:pt x="1145" y="875"/>
                    <a:pt x="1475" y="5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8"/>
            <p:cNvSpPr/>
            <p:nvPr/>
          </p:nvSpPr>
          <p:spPr>
            <a:xfrm>
              <a:off x="5282250" y="3432150"/>
              <a:ext cx="32325" cy="20675"/>
            </a:xfrm>
            <a:custGeom>
              <a:avLst/>
              <a:gdLst/>
              <a:ahLst/>
              <a:cxnLst/>
              <a:rect l="l" t="t" r="r" b="b"/>
              <a:pathLst>
                <a:path w="1293" h="827" extrusionOk="0">
                  <a:moveTo>
                    <a:pt x="1286" y="827"/>
                  </a:moveTo>
                  <a:lnTo>
                    <a:pt x="1293" y="46"/>
                  </a:lnTo>
                  <a:cubicBezTo>
                    <a:pt x="1189" y="44"/>
                    <a:pt x="1086" y="44"/>
                    <a:pt x="981" y="42"/>
                  </a:cubicBezTo>
                  <a:lnTo>
                    <a:pt x="670" y="31"/>
                  </a:lnTo>
                  <a:cubicBezTo>
                    <a:pt x="464" y="26"/>
                    <a:pt x="257" y="12"/>
                    <a:pt x="50" y="0"/>
                  </a:cubicBezTo>
                  <a:lnTo>
                    <a:pt x="1" y="780"/>
                  </a:lnTo>
                  <a:cubicBezTo>
                    <a:pt x="214" y="792"/>
                    <a:pt x="429" y="807"/>
                    <a:pt x="642" y="811"/>
                  </a:cubicBezTo>
                  <a:lnTo>
                    <a:pt x="964" y="822"/>
                  </a:lnTo>
                  <a:cubicBezTo>
                    <a:pt x="1071" y="825"/>
                    <a:pt x="1179" y="825"/>
                    <a:pt x="1286" y="8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8"/>
            <p:cNvSpPr/>
            <p:nvPr/>
          </p:nvSpPr>
          <p:spPr>
            <a:xfrm>
              <a:off x="5339175" y="3430775"/>
              <a:ext cx="32925" cy="21675"/>
            </a:xfrm>
            <a:custGeom>
              <a:avLst/>
              <a:gdLst/>
              <a:ahLst/>
              <a:cxnLst/>
              <a:rect l="l" t="t" r="r" b="b"/>
              <a:pathLst>
                <a:path w="1317" h="867" extrusionOk="0">
                  <a:moveTo>
                    <a:pt x="1317" y="778"/>
                  </a:moveTo>
                  <a:lnTo>
                    <a:pt x="1238" y="0"/>
                  </a:lnTo>
                  <a:lnTo>
                    <a:pt x="928" y="30"/>
                  </a:lnTo>
                  <a:cubicBezTo>
                    <a:pt x="826" y="40"/>
                    <a:pt x="723" y="45"/>
                    <a:pt x="620" y="52"/>
                  </a:cubicBezTo>
                  <a:lnTo>
                    <a:pt x="465" y="62"/>
                  </a:lnTo>
                  <a:cubicBezTo>
                    <a:pt x="413" y="67"/>
                    <a:pt x="363" y="71"/>
                    <a:pt x="311" y="72"/>
                  </a:cubicBezTo>
                  <a:lnTo>
                    <a:pt x="1" y="85"/>
                  </a:lnTo>
                  <a:lnTo>
                    <a:pt x="31" y="866"/>
                  </a:lnTo>
                  <a:lnTo>
                    <a:pt x="353" y="852"/>
                  </a:lnTo>
                  <a:cubicBezTo>
                    <a:pt x="406" y="851"/>
                    <a:pt x="459" y="845"/>
                    <a:pt x="514" y="841"/>
                  </a:cubicBezTo>
                  <a:lnTo>
                    <a:pt x="673" y="830"/>
                  </a:lnTo>
                  <a:cubicBezTo>
                    <a:pt x="781" y="822"/>
                    <a:pt x="889" y="815"/>
                    <a:pt x="995" y="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8"/>
            <p:cNvSpPr/>
            <p:nvPr/>
          </p:nvSpPr>
          <p:spPr>
            <a:xfrm>
              <a:off x="5394225" y="3421725"/>
              <a:ext cx="34800" cy="25250"/>
            </a:xfrm>
            <a:custGeom>
              <a:avLst/>
              <a:gdLst/>
              <a:ahLst/>
              <a:cxnLst/>
              <a:rect l="l" t="t" r="r" b="b"/>
              <a:pathLst>
                <a:path w="1392" h="1010" extrusionOk="0">
                  <a:moveTo>
                    <a:pt x="1392" y="760"/>
                  </a:moveTo>
                  <a:lnTo>
                    <a:pt x="1207" y="1"/>
                  </a:lnTo>
                  <a:lnTo>
                    <a:pt x="1132" y="19"/>
                  </a:lnTo>
                  <a:lnTo>
                    <a:pt x="1058" y="36"/>
                  </a:lnTo>
                  <a:lnTo>
                    <a:pt x="908" y="69"/>
                  </a:lnTo>
                  <a:cubicBezTo>
                    <a:pt x="859" y="82"/>
                    <a:pt x="808" y="90"/>
                    <a:pt x="759" y="103"/>
                  </a:cubicBezTo>
                  <a:lnTo>
                    <a:pt x="609" y="134"/>
                  </a:lnTo>
                  <a:lnTo>
                    <a:pt x="458" y="162"/>
                  </a:lnTo>
                  <a:cubicBezTo>
                    <a:pt x="407" y="171"/>
                    <a:pt x="357" y="182"/>
                    <a:pt x="307" y="189"/>
                  </a:cubicBezTo>
                  <a:lnTo>
                    <a:pt x="1" y="238"/>
                  </a:lnTo>
                  <a:lnTo>
                    <a:pt x="121" y="1010"/>
                  </a:lnTo>
                  <a:lnTo>
                    <a:pt x="439" y="959"/>
                  </a:lnTo>
                  <a:cubicBezTo>
                    <a:pt x="493" y="949"/>
                    <a:pt x="546" y="939"/>
                    <a:pt x="599" y="931"/>
                  </a:cubicBezTo>
                  <a:lnTo>
                    <a:pt x="757" y="900"/>
                  </a:lnTo>
                  <a:lnTo>
                    <a:pt x="916" y="868"/>
                  </a:lnTo>
                  <a:cubicBezTo>
                    <a:pt x="969" y="856"/>
                    <a:pt x="1021" y="847"/>
                    <a:pt x="1074" y="834"/>
                  </a:cubicBezTo>
                  <a:lnTo>
                    <a:pt x="1233" y="797"/>
                  </a:lnTo>
                  <a:lnTo>
                    <a:pt x="1312" y="7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8"/>
            <p:cNvSpPr/>
            <p:nvPr/>
          </p:nvSpPr>
          <p:spPr>
            <a:xfrm>
              <a:off x="5112700" y="3402425"/>
              <a:ext cx="35575" cy="26850"/>
            </a:xfrm>
            <a:custGeom>
              <a:avLst/>
              <a:gdLst/>
              <a:ahLst/>
              <a:cxnLst/>
              <a:rect l="l" t="t" r="r" b="b"/>
              <a:pathLst>
                <a:path w="1423" h="1074" extrusionOk="0">
                  <a:moveTo>
                    <a:pt x="1236" y="1074"/>
                  </a:moveTo>
                  <a:lnTo>
                    <a:pt x="1422" y="315"/>
                  </a:lnTo>
                  <a:cubicBezTo>
                    <a:pt x="1015" y="216"/>
                    <a:pt x="610" y="109"/>
                    <a:pt x="205" y="0"/>
                  </a:cubicBezTo>
                  <a:lnTo>
                    <a:pt x="0" y="753"/>
                  </a:lnTo>
                  <a:cubicBezTo>
                    <a:pt x="410" y="865"/>
                    <a:pt x="822" y="973"/>
                    <a:pt x="1236" y="10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8"/>
            <p:cNvSpPr/>
            <p:nvPr/>
          </p:nvSpPr>
          <p:spPr>
            <a:xfrm>
              <a:off x="5168300" y="3415975"/>
              <a:ext cx="34925" cy="25325"/>
            </a:xfrm>
            <a:custGeom>
              <a:avLst/>
              <a:gdLst/>
              <a:ahLst/>
              <a:cxnLst/>
              <a:rect l="l" t="t" r="r" b="b"/>
              <a:pathLst>
                <a:path w="1397" h="1013" extrusionOk="0">
                  <a:moveTo>
                    <a:pt x="1258" y="1013"/>
                  </a:moveTo>
                  <a:lnTo>
                    <a:pt x="1396" y="245"/>
                  </a:lnTo>
                  <a:cubicBezTo>
                    <a:pt x="1191" y="210"/>
                    <a:pt x="987" y="167"/>
                    <a:pt x="781" y="128"/>
                  </a:cubicBezTo>
                  <a:lnTo>
                    <a:pt x="628" y="98"/>
                  </a:lnTo>
                  <a:lnTo>
                    <a:pt x="474" y="65"/>
                  </a:lnTo>
                  <a:lnTo>
                    <a:pt x="167" y="1"/>
                  </a:lnTo>
                  <a:lnTo>
                    <a:pt x="0" y="763"/>
                  </a:lnTo>
                  <a:lnTo>
                    <a:pt x="314" y="829"/>
                  </a:lnTo>
                  <a:lnTo>
                    <a:pt x="470" y="864"/>
                  </a:lnTo>
                  <a:lnTo>
                    <a:pt x="628" y="895"/>
                  </a:lnTo>
                  <a:cubicBezTo>
                    <a:pt x="837" y="935"/>
                    <a:pt x="1047" y="976"/>
                    <a:pt x="1258"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8"/>
            <p:cNvSpPr/>
            <p:nvPr/>
          </p:nvSpPr>
          <p:spPr>
            <a:xfrm>
              <a:off x="5224625" y="3426125"/>
              <a:ext cx="33875" cy="23375"/>
            </a:xfrm>
            <a:custGeom>
              <a:avLst/>
              <a:gdLst/>
              <a:ahLst/>
              <a:cxnLst/>
              <a:rect l="l" t="t" r="r" b="b"/>
              <a:pathLst>
                <a:path w="1355" h="935" extrusionOk="0">
                  <a:moveTo>
                    <a:pt x="1275" y="935"/>
                  </a:moveTo>
                  <a:lnTo>
                    <a:pt x="1355" y="158"/>
                  </a:lnTo>
                  <a:lnTo>
                    <a:pt x="1199" y="142"/>
                  </a:lnTo>
                  <a:lnTo>
                    <a:pt x="1122" y="135"/>
                  </a:lnTo>
                  <a:lnTo>
                    <a:pt x="1044" y="125"/>
                  </a:lnTo>
                  <a:lnTo>
                    <a:pt x="734" y="86"/>
                  </a:lnTo>
                  <a:lnTo>
                    <a:pt x="579" y="67"/>
                  </a:lnTo>
                  <a:lnTo>
                    <a:pt x="426" y="44"/>
                  </a:lnTo>
                  <a:lnTo>
                    <a:pt x="116" y="1"/>
                  </a:lnTo>
                  <a:lnTo>
                    <a:pt x="0" y="773"/>
                  </a:lnTo>
                  <a:lnTo>
                    <a:pt x="318" y="819"/>
                  </a:lnTo>
                  <a:lnTo>
                    <a:pt x="476" y="841"/>
                  </a:lnTo>
                  <a:lnTo>
                    <a:pt x="637" y="861"/>
                  </a:lnTo>
                  <a:lnTo>
                    <a:pt x="954" y="900"/>
                  </a:lnTo>
                  <a:lnTo>
                    <a:pt x="1035" y="910"/>
                  </a:lnTo>
                  <a:lnTo>
                    <a:pt x="1114" y="9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8"/>
            <p:cNvSpPr/>
            <p:nvPr/>
          </p:nvSpPr>
          <p:spPr>
            <a:xfrm>
              <a:off x="4949225" y="3350300"/>
              <a:ext cx="36450" cy="28875"/>
            </a:xfrm>
            <a:custGeom>
              <a:avLst/>
              <a:gdLst/>
              <a:ahLst/>
              <a:cxnLst/>
              <a:rect l="l" t="t" r="r" b="b"/>
              <a:pathLst>
                <a:path w="1458" h="1155" extrusionOk="0">
                  <a:moveTo>
                    <a:pt x="1203" y="1154"/>
                  </a:moveTo>
                  <a:lnTo>
                    <a:pt x="1457" y="416"/>
                  </a:lnTo>
                  <a:lnTo>
                    <a:pt x="257" y="1"/>
                  </a:lnTo>
                  <a:lnTo>
                    <a:pt x="0" y="7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8"/>
            <p:cNvSpPr/>
            <p:nvPr/>
          </p:nvSpPr>
          <p:spPr>
            <a:xfrm>
              <a:off x="5003200" y="3368775"/>
              <a:ext cx="36300" cy="28600"/>
            </a:xfrm>
            <a:custGeom>
              <a:avLst/>
              <a:gdLst/>
              <a:ahLst/>
              <a:cxnLst/>
              <a:rect l="l" t="t" r="r" b="b"/>
              <a:pathLst>
                <a:path w="1452" h="1144" extrusionOk="0">
                  <a:moveTo>
                    <a:pt x="1210" y="1143"/>
                  </a:moveTo>
                  <a:lnTo>
                    <a:pt x="1451" y="400"/>
                  </a:lnTo>
                  <a:cubicBezTo>
                    <a:pt x="1050" y="270"/>
                    <a:pt x="650" y="135"/>
                    <a:pt x="251" y="1"/>
                  </a:cubicBezTo>
                  <a:lnTo>
                    <a:pt x="1" y="740"/>
                  </a:lnTo>
                  <a:cubicBezTo>
                    <a:pt x="403" y="878"/>
                    <a:pt x="805" y="1011"/>
                    <a:pt x="1210" y="1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8"/>
            <p:cNvSpPr/>
            <p:nvPr/>
          </p:nvSpPr>
          <p:spPr>
            <a:xfrm>
              <a:off x="5057350" y="3386325"/>
              <a:ext cx="36025" cy="27900"/>
            </a:xfrm>
            <a:custGeom>
              <a:avLst/>
              <a:gdLst/>
              <a:ahLst/>
              <a:cxnLst/>
              <a:rect l="l" t="t" r="r" b="b"/>
              <a:pathLst>
                <a:path w="1441" h="1116" extrusionOk="0">
                  <a:moveTo>
                    <a:pt x="1221" y="1116"/>
                  </a:moveTo>
                  <a:lnTo>
                    <a:pt x="1441" y="366"/>
                  </a:lnTo>
                  <a:cubicBezTo>
                    <a:pt x="1038" y="250"/>
                    <a:pt x="636" y="126"/>
                    <a:pt x="233" y="1"/>
                  </a:cubicBezTo>
                  <a:lnTo>
                    <a:pt x="1" y="746"/>
                  </a:lnTo>
                  <a:cubicBezTo>
                    <a:pt x="407" y="873"/>
                    <a:pt x="813" y="998"/>
                    <a:pt x="1221" y="1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8"/>
            <p:cNvSpPr/>
            <p:nvPr/>
          </p:nvSpPr>
          <p:spPr>
            <a:xfrm>
              <a:off x="4786525" y="3298475"/>
              <a:ext cx="35925" cy="27325"/>
            </a:xfrm>
            <a:custGeom>
              <a:avLst/>
              <a:gdLst/>
              <a:ahLst/>
              <a:cxnLst/>
              <a:rect l="l" t="t" r="r" b="b"/>
              <a:pathLst>
                <a:path w="1437" h="1093" extrusionOk="0">
                  <a:moveTo>
                    <a:pt x="1219" y="1093"/>
                  </a:moveTo>
                  <a:lnTo>
                    <a:pt x="1437" y="343"/>
                  </a:lnTo>
                  <a:cubicBezTo>
                    <a:pt x="1026" y="223"/>
                    <a:pt x="614" y="110"/>
                    <a:pt x="200" y="1"/>
                  </a:cubicBezTo>
                  <a:lnTo>
                    <a:pt x="1" y="755"/>
                  </a:lnTo>
                  <a:cubicBezTo>
                    <a:pt x="407" y="862"/>
                    <a:pt x="814" y="974"/>
                    <a:pt x="1219" y="10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8"/>
            <p:cNvSpPr/>
            <p:nvPr/>
          </p:nvSpPr>
          <p:spPr>
            <a:xfrm>
              <a:off x="4841075" y="3314225"/>
              <a:ext cx="36225" cy="28250"/>
            </a:xfrm>
            <a:custGeom>
              <a:avLst/>
              <a:gdLst/>
              <a:ahLst/>
              <a:cxnLst/>
              <a:rect l="l" t="t" r="r" b="b"/>
              <a:pathLst>
                <a:path w="1449" h="1130" extrusionOk="0">
                  <a:moveTo>
                    <a:pt x="1208" y="1129"/>
                  </a:moveTo>
                  <a:lnTo>
                    <a:pt x="1449" y="386"/>
                  </a:lnTo>
                  <a:cubicBezTo>
                    <a:pt x="1043" y="255"/>
                    <a:pt x="636" y="127"/>
                    <a:pt x="229" y="1"/>
                  </a:cubicBezTo>
                  <a:lnTo>
                    <a:pt x="0" y="748"/>
                  </a:lnTo>
                  <a:cubicBezTo>
                    <a:pt x="402" y="873"/>
                    <a:pt x="806" y="999"/>
                    <a:pt x="1208"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8"/>
            <p:cNvSpPr/>
            <p:nvPr/>
          </p:nvSpPr>
          <p:spPr>
            <a:xfrm>
              <a:off x="4894950" y="3331750"/>
              <a:ext cx="36400" cy="28700"/>
            </a:xfrm>
            <a:custGeom>
              <a:avLst/>
              <a:gdLst/>
              <a:ahLst/>
              <a:cxnLst/>
              <a:rect l="l" t="t" r="r" b="b"/>
              <a:pathLst>
                <a:path w="1456" h="1148" extrusionOk="0">
                  <a:moveTo>
                    <a:pt x="1203" y="1148"/>
                  </a:moveTo>
                  <a:lnTo>
                    <a:pt x="1455" y="408"/>
                  </a:lnTo>
                  <a:cubicBezTo>
                    <a:pt x="1053" y="271"/>
                    <a:pt x="651" y="136"/>
                    <a:pt x="247" y="0"/>
                  </a:cubicBezTo>
                  <a:lnTo>
                    <a:pt x="0" y="741"/>
                  </a:lnTo>
                  <a:cubicBezTo>
                    <a:pt x="402" y="875"/>
                    <a:pt x="803" y="1010"/>
                    <a:pt x="1203" y="1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8"/>
            <p:cNvSpPr/>
            <p:nvPr/>
          </p:nvSpPr>
          <p:spPr>
            <a:xfrm>
              <a:off x="4619400" y="3270250"/>
              <a:ext cx="33150" cy="21750"/>
            </a:xfrm>
            <a:custGeom>
              <a:avLst/>
              <a:gdLst/>
              <a:ahLst/>
              <a:cxnLst/>
              <a:rect l="l" t="t" r="r" b="b"/>
              <a:pathLst>
                <a:path w="1326" h="870" extrusionOk="0">
                  <a:moveTo>
                    <a:pt x="1252" y="869"/>
                  </a:moveTo>
                  <a:lnTo>
                    <a:pt x="1326" y="93"/>
                  </a:lnTo>
                  <a:cubicBezTo>
                    <a:pt x="1273" y="87"/>
                    <a:pt x="1220" y="81"/>
                    <a:pt x="1164" y="77"/>
                  </a:cubicBezTo>
                  <a:lnTo>
                    <a:pt x="1003" y="63"/>
                  </a:lnTo>
                  <a:lnTo>
                    <a:pt x="680" y="38"/>
                  </a:lnTo>
                  <a:cubicBezTo>
                    <a:pt x="627" y="34"/>
                    <a:pt x="573" y="31"/>
                    <a:pt x="519" y="29"/>
                  </a:cubicBezTo>
                  <a:lnTo>
                    <a:pt x="357" y="20"/>
                  </a:lnTo>
                  <a:cubicBezTo>
                    <a:pt x="250" y="14"/>
                    <a:pt x="142" y="6"/>
                    <a:pt x="34" y="1"/>
                  </a:cubicBezTo>
                  <a:lnTo>
                    <a:pt x="0" y="781"/>
                  </a:lnTo>
                  <a:cubicBezTo>
                    <a:pt x="104" y="786"/>
                    <a:pt x="210" y="792"/>
                    <a:pt x="314" y="797"/>
                  </a:cubicBezTo>
                  <a:lnTo>
                    <a:pt x="470" y="807"/>
                  </a:lnTo>
                  <a:cubicBezTo>
                    <a:pt x="522" y="810"/>
                    <a:pt x="574" y="812"/>
                    <a:pt x="626" y="817"/>
                  </a:cubicBezTo>
                  <a:lnTo>
                    <a:pt x="939" y="842"/>
                  </a:lnTo>
                  <a:lnTo>
                    <a:pt x="1096" y="8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8"/>
            <p:cNvSpPr/>
            <p:nvPr/>
          </p:nvSpPr>
          <p:spPr>
            <a:xfrm>
              <a:off x="4675475" y="3275450"/>
              <a:ext cx="34525" cy="24200"/>
            </a:xfrm>
            <a:custGeom>
              <a:avLst/>
              <a:gdLst/>
              <a:ahLst/>
              <a:cxnLst/>
              <a:rect l="l" t="t" r="r" b="b"/>
              <a:pathLst>
                <a:path w="1381" h="968" extrusionOk="0">
                  <a:moveTo>
                    <a:pt x="1246" y="967"/>
                  </a:moveTo>
                  <a:lnTo>
                    <a:pt x="1381" y="198"/>
                  </a:lnTo>
                  <a:lnTo>
                    <a:pt x="1221" y="169"/>
                  </a:lnTo>
                  <a:lnTo>
                    <a:pt x="1062" y="143"/>
                  </a:lnTo>
                  <a:lnTo>
                    <a:pt x="743" y="93"/>
                  </a:lnTo>
                  <a:cubicBezTo>
                    <a:pt x="637" y="74"/>
                    <a:pt x="530" y="62"/>
                    <a:pt x="424" y="46"/>
                  </a:cubicBezTo>
                  <a:lnTo>
                    <a:pt x="103" y="0"/>
                  </a:lnTo>
                  <a:lnTo>
                    <a:pt x="0" y="775"/>
                  </a:lnTo>
                  <a:lnTo>
                    <a:pt x="311" y="819"/>
                  </a:lnTo>
                  <a:cubicBezTo>
                    <a:pt x="415" y="834"/>
                    <a:pt x="520" y="848"/>
                    <a:pt x="623" y="864"/>
                  </a:cubicBezTo>
                  <a:lnTo>
                    <a:pt x="934" y="913"/>
                  </a:lnTo>
                  <a:lnTo>
                    <a:pt x="1088" y="9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8"/>
            <p:cNvSpPr/>
            <p:nvPr/>
          </p:nvSpPr>
          <p:spPr>
            <a:xfrm>
              <a:off x="4731000" y="3285100"/>
              <a:ext cx="35375" cy="26025"/>
            </a:xfrm>
            <a:custGeom>
              <a:avLst/>
              <a:gdLst/>
              <a:ahLst/>
              <a:cxnLst/>
              <a:rect l="l" t="t" r="r" b="b"/>
              <a:pathLst>
                <a:path w="1415" h="1041" extrusionOk="0">
                  <a:moveTo>
                    <a:pt x="1233" y="1041"/>
                  </a:moveTo>
                  <a:lnTo>
                    <a:pt x="1415" y="282"/>
                  </a:lnTo>
                  <a:lnTo>
                    <a:pt x="1259" y="244"/>
                  </a:lnTo>
                  <a:cubicBezTo>
                    <a:pt x="1207" y="232"/>
                    <a:pt x="1155" y="221"/>
                    <a:pt x="1103" y="208"/>
                  </a:cubicBezTo>
                  <a:lnTo>
                    <a:pt x="789" y="136"/>
                  </a:lnTo>
                  <a:cubicBezTo>
                    <a:pt x="685" y="112"/>
                    <a:pt x="579" y="91"/>
                    <a:pt x="474" y="67"/>
                  </a:cubicBezTo>
                  <a:lnTo>
                    <a:pt x="158" y="0"/>
                  </a:lnTo>
                  <a:lnTo>
                    <a:pt x="1" y="766"/>
                  </a:lnTo>
                  <a:lnTo>
                    <a:pt x="309" y="831"/>
                  </a:lnTo>
                  <a:cubicBezTo>
                    <a:pt x="412" y="853"/>
                    <a:pt x="515" y="874"/>
                    <a:pt x="618" y="899"/>
                  </a:cubicBezTo>
                  <a:lnTo>
                    <a:pt x="926" y="969"/>
                  </a:lnTo>
                  <a:cubicBezTo>
                    <a:pt x="977" y="981"/>
                    <a:pt x="1029" y="993"/>
                    <a:pt x="1079" y="10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8"/>
            <p:cNvSpPr/>
            <p:nvPr/>
          </p:nvSpPr>
          <p:spPr>
            <a:xfrm>
              <a:off x="4446675" y="3283850"/>
              <a:ext cx="36525" cy="28425"/>
            </a:xfrm>
            <a:custGeom>
              <a:avLst/>
              <a:gdLst/>
              <a:ahLst/>
              <a:cxnLst/>
              <a:rect l="l" t="t" r="r" b="b"/>
              <a:pathLst>
                <a:path w="1461" h="1137" extrusionOk="0">
                  <a:moveTo>
                    <a:pt x="1461" y="753"/>
                  </a:moveTo>
                  <a:lnTo>
                    <a:pt x="1257" y="0"/>
                  </a:lnTo>
                  <a:cubicBezTo>
                    <a:pt x="832" y="116"/>
                    <a:pt x="413" y="250"/>
                    <a:pt x="1" y="407"/>
                  </a:cubicBezTo>
                  <a:lnTo>
                    <a:pt x="278" y="1136"/>
                  </a:lnTo>
                  <a:cubicBezTo>
                    <a:pt x="664" y="991"/>
                    <a:pt x="1060" y="863"/>
                    <a:pt x="1461" y="7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8"/>
            <p:cNvSpPr/>
            <p:nvPr/>
          </p:nvSpPr>
          <p:spPr>
            <a:xfrm>
              <a:off x="4503500" y="3273050"/>
              <a:ext cx="34650" cy="24025"/>
            </a:xfrm>
            <a:custGeom>
              <a:avLst/>
              <a:gdLst/>
              <a:ahLst/>
              <a:cxnLst/>
              <a:rect l="l" t="t" r="r" b="b"/>
              <a:pathLst>
                <a:path w="1386" h="961" extrusionOk="0">
                  <a:moveTo>
                    <a:pt x="1386" y="776"/>
                  </a:moveTo>
                  <a:lnTo>
                    <a:pt x="1297" y="0"/>
                  </a:lnTo>
                  <a:cubicBezTo>
                    <a:pt x="1243" y="5"/>
                    <a:pt x="1190" y="13"/>
                    <a:pt x="1136" y="19"/>
                  </a:cubicBezTo>
                  <a:lnTo>
                    <a:pt x="974" y="40"/>
                  </a:lnTo>
                  <a:cubicBezTo>
                    <a:pt x="867" y="54"/>
                    <a:pt x="759" y="68"/>
                    <a:pt x="651" y="83"/>
                  </a:cubicBezTo>
                  <a:cubicBezTo>
                    <a:pt x="433" y="116"/>
                    <a:pt x="217" y="152"/>
                    <a:pt x="1" y="194"/>
                  </a:cubicBezTo>
                  <a:lnTo>
                    <a:pt x="151" y="960"/>
                  </a:lnTo>
                  <a:cubicBezTo>
                    <a:pt x="355" y="920"/>
                    <a:pt x="560" y="886"/>
                    <a:pt x="765" y="855"/>
                  </a:cubicBezTo>
                  <a:cubicBezTo>
                    <a:pt x="868" y="841"/>
                    <a:pt x="972" y="827"/>
                    <a:pt x="1075" y="814"/>
                  </a:cubicBezTo>
                  <a:lnTo>
                    <a:pt x="1229" y="793"/>
                  </a:lnTo>
                  <a:cubicBezTo>
                    <a:pt x="1282" y="789"/>
                    <a:pt x="1334" y="781"/>
                    <a:pt x="1386" y="7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8"/>
            <p:cNvSpPr/>
            <p:nvPr/>
          </p:nvSpPr>
          <p:spPr>
            <a:xfrm>
              <a:off x="4561500" y="3269750"/>
              <a:ext cx="32575" cy="20550"/>
            </a:xfrm>
            <a:custGeom>
              <a:avLst/>
              <a:gdLst/>
              <a:ahLst/>
              <a:cxnLst/>
              <a:rect l="l" t="t" r="r" b="b"/>
              <a:pathLst>
                <a:path w="1303" h="822" extrusionOk="0">
                  <a:moveTo>
                    <a:pt x="1302" y="781"/>
                  </a:moveTo>
                  <a:lnTo>
                    <a:pt x="1300" y="0"/>
                  </a:lnTo>
                  <a:lnTo>
                    <a:pt x="1220" y="0"/>
                  </a:lnTo>
                  <a:lnTo>
                    <a:pt x="1138" y="2"/>
                  </a:lnTo>
                  <a:lnTo>
                    <a:pt x="975" y="4"/>
                  </a:lnTo>
                  <a:lnTo>
                    <a:pt x="649" y="11"/>
                  </a:lnTo>
                  <a:lnTo>
                    <a:pt x="324" y="25"/>
                  </a:lnTo>
                  <a:lnTo>
                    <a:pt x="162" y="32"/>
                  </a:lnTo>
                  <a:lnTo>
                    <a:pt x="81" y="37"/>
                  </a:lnTo>
                  <a:lnTo>
                    <a:pt x="1" y="42"/>
                  </a:lnTo>
                  <a:lnTo>
                    <a:pt x="49" y="822"/>
                  </a:lnTo>
                  <a:lnTo>
                    <a:pt x="127" y="816"/>
                  </a:lnTo>
                  <a:lnTo>
                    <a:pt x="205" y="812"/>
                  </a:lnTo>
                  <a:lnTo>
                    <a:pt x="362" y="805"/>
                  </a:lnTo>
                  <a:lnTo>
                    <a:pt x="674" y="791"/>
                  </a:lnTo>
                  <a:lnTo>
                    <a:pt x="988" y="785"/>
                  </a:lnTo>
                  <a:lnTo>
                    <a:pt x="1146" y="783"/>
                  </a:lnTo>
                  <a:lnTo>
                    <a:pt x="1224" y="78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8"/>
            <p:cNvSpPr/>
            <p:nvPr/>
          </p:nvSpPr>
          <p:spPr>
            <a:xfrm>
              <a:off x="4314275" y="3380450"/>
              <a:ext cx="32350" cy="37650"/>
            </a:xfrm>
            <a:custGeom>
              <a:avLst/>
              <a:gdLst/>
              <a:ahLst/>
              <a:cxnLst/>
              <a:rect l="l" t="t" r="r" b="b"/>
              <a:pathLst>
                <a:path w="1294" h="1506" extrusionOk="0">
                  <a:moveTo>
                    <a:pt x="1293" y="433"/>
                  </a:moveTo>
                  <a:lnTo>
                    <a:pt x="644" y="0"/>
                  </a:lnTo>
                  <a:cubicBezTo>
                    <a:pt x="391" y="380"/>
                    <a:pt x="174" y="784"/>
                    <a:pt x="0" y="1210"/>
                  </a:cubicBezTo>
                  <a:lnTo>
                    <a:pt x="724" y="1506"/>
                  </a:lnTo>
                  <a:cubicBezTo>
                    <a:pt x="877" y="1131"/>
                    <a:pt x="1068" y="772"/>
                    <a:pt x="1293" y="4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8"/>
            <p:cNvSpPr/>
            <p:nvPr/>
          </p:nvSpPr>
          <p:spPr>
            <a:xfrm>
              <a:off x="4346925" y="3335975"/>
              <a:ext cx="36875" cy="36275"/>
            </a:xfrm>
            <a:custGeom>
              <a:avLst/>
              <a:gdLst/>
              <a:ahLst/>
              <a:cxnLst/>
              <a:rect l="l" t="t" r="r" b="b"/>
              <a:pathLst>
                <a:path w="1475" h="1451" extrusionOk="0">
                  <a:moveTo>
                    <a:pt x="1474" y="610"/>
                  </a:moveTo>
                  <a:lnTo>
                    <a:pt x="985" y="1"/>
                  </a:lnTo>
                  <a:cubicBezTo>
                    <a:pt x="635" y="282"/>
                    <a:pt x="305" y="591"/>
                    <a:pt x="1" y="927"/>
                  </a:cubicBezTo>
                  <a:lnTo>
                    <a:pt x="582" y="1450"/>
                  </a:lnTo>
                  <a:cubicBezTo>
                    <a:pt x="855" y="1146"/>
                    <a:pt x="1156" y="867"/>
                    <a:pt x="1474" y="6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8"/>
            <p:cNvSpPr/>
            <p:nvPr/>
          </p:nvSpPr>
          <p:spPr>
            <a:xfrm>
              <a:off x="4393000" y="3304500"/>
              <a:ext cx="37600" cy="32625"/>
            </a:xfrm>
            <a:custGeom>
              <a:avLst/>
              <a:gdLst/>
              <a:ahLst/>
              <a:cxnLst/>
              <a:rect l="l" t="t" r="r" b="b"/>
              <a:pathLst>
                <a:path w="1504" h="1305" extrusionOk="0">
                  <a:moveTo>
                    <a:pt x="1503" y="705"/>
                  </a:moveTo>
                  <a:lnTo>
                    <a:pt x="1165" y="0"/>
                  </a:lnTo>
                  <a:cubicBezTo>
                    <a:pt x="766" y="192"/>
                    <a:pt x="376" y="406"/>
                    <a:pt x="1" y="646"/>
                  </a:cubicBezTo>
                  <a:lnTo>
                    <a:pt x="422" y="1305"/>
                  </a:lnTo>
                  <a:cubicBezTo>
                    <a:pt x="769" y="1083"/>
                    <a:pt x="1131" y="884"/>
                    <a:pt x="1503" y="7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4" name="Google Shape;444;p8"/>
          <p:cNvGrpSpPr/>
          <p:nvPr/>
        </p:nvGrpSpPr>
        <p:grpSpPr>
          <a:xfrm rot="-3988931">
            <a:off x="-16628" y="-4762578"/>
            <a:ext cx="14904720" cy="9148689"/>
            <a:chOff x="385750" y="206447"/>
            <a:chExt cx="8336049" cy="4757278"/>
          </a:xfrm>
        </p:grpSpPr>
        <p:sp>
          <p:nvSpPr>
            <p:cNvPr id="445" name="Google Shape;445;p8"/>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8"/>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7" name="Google Shape;447;p8"/>
          <p:cNvSpPr txBox="1">
            <a:spLocks noGrp="1"/>
          </p:cNvSpPr>
          <p:nvPr>
            <p:ph type="title"/>
          </p:nvPr>
        </p:nvSpPr>
        <p:spPr>
          <a:xfrm>
            <a:off x="1524000" y="1742800"/>
            <a:ext cx="91440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7466"/>
            </a:lvl1pPr>
            <a:lvl2pPr lvl="1">
              <a:spcBef>
                <a:spcPts val="1333"/>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4414378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8"/>
        <p:cNvGrpSpPr/>
        <p:nvPr/>
      </p:nvGrpSpPr>
      <p:grpSpPr>
        <a:xfrm>
          <a:off x="0" y="0"/>
          <a:ext cx="0" cy="0"/>
          <a:chOff x="0" y="0"/>
          <a:chExt cx="0" cy="0"/>
        </a:xfrm>
      </p:grpSpPr>
      <p:grpSp>
        <p:nvGrpSpPr>
          <p:cNvPr id="449" name="Google Shape;449;p9"/>
          <p:cNvGrpSpPr/>
          <p:nvPr/>
        </p:nvGrpSpPr>
        <p:grpSpPr>
          <a:xfrm>
            <a:off x="10497929" y="-718705"/>
            <a:ext cx="3520527" cy="1438031"/>
            <a:chOff x="4407125" y="893175"/>
            <a:chExt cx="1997575" cy="815950"/>
          </a:xfrm>
        </p:grpSpPr>
        <p:sp>
          <p:nvSpPr>
            <p:cNvPr id="450" name="Google Shape;450;p9"/>
            <p:cNvSpPr/>
            <p:nvPr/>
          </p:nvSpPr>
          <p:spPr>
            <a:xfrm>
              <a:off x="4407425" y="1009550"/>
              <a:ext cx="22800" cy="34100"/>
            </a:xfrm>
            <a:custGeom>
              <a:avLst/>
              <a:gdLst/>
              <a:ahLst/>
              <a:cxnLst/>
              <a:rect l="l" t="t" r="r" b="b"/>
              <a:pathLst>
                <a:path w="912" h="1364" extrusionOk="0">
                  <a:moveTo>
                    <a:pt x="781" y="0"/>
                  </a:moveTo>
                  <a:lnTo>
                    <a:pt x="1" y="44"/>
                  </a:lnTo>
                  <a:lnTo>
                    <a:pt x="5" y="127"/>
                  </a:lnTo>
                  <a:lnTo>
                    <a:pt x="10" y="211"/>
                  </a:lnTo>
                  <a:lnTo>
                    <a:pt x="22" y="375"/>
                  </a:lnTo>
                  <a:cubicBezTo>
                    <a:pt x="32" y="486"/>
                    <a:pt x="41" y="596"/>
                    <a:pt x="53" y="706"/>
                  </a:cubicBezTo>
                  <a:cubicBezTo>
                    <a:pt x="76" y="926"/>
                    <a:pt x="106" y="1144"/>
                    <a:pt x="140" y="1363"/>
                  </a:cubicBezTo>
                  <a:lnTo>
                    <a:pt x="912" y="1242"/>
                  </a:lnTo>
                  <a:cubicBezTo>
                    <a:pt x="880" y="1036"/>
                    <a:pt x="851" y="830"/>
                    <a:pt x="830" y="623"/>
                  </a:cubicBezTo>
                  <a:cubicBezTo>
                    <a:pt x="818" y="520"/>
                    <a:pt x="810" y="416"/>
                    <a:pt x="799" y="312"/>
                  </a:cubicBezTo>
                  <a:lnTo>
                    <a:pt x="788" y="155"/>
                  </a:lnTo>
                  <a:lnTo>
                    <a:pt x="783" y="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9"/>
            <p:cNvSpPr/>
            <p:nvPr/>
          </p:nvSpPr>
          <p:spPr>
            <a:xfrm>
              <a:off x="4407125" y="950950"/>
              <a:ext cx="22300" cy="33900"/>
            </a:xfrm>
            <a:custGeom>
              <a:avLst/>
              <a:gdLst/>
              <a:ahLst/>
              <a:cxnLst/>
              <a:rect l="l" t="t" r="r" b="b"/>
              <a:pathLst>
                <a:path w="892" h="1356" extrusionOk="0">
                  <a:moveTo>
                    <a:pt x="892" y="118"/>
                  </a:moveTo>
                  <a:lnTo>
                    <a:pt x="120" y="0"/>
                  </a:lnTo>
                  <a:cubicBezTo>
                    <a:pt x="52" y="442"/>
                    <a:pt x="14" y="886"/>
                    <a:pt x="0" y="1331"/>
                  </a:cubicBezTo>
                  <a:lnTo>
                    <a:pt x="781" y="1355"/>
                  </a:lnTo>
                  <a:cubicBezTo>
                    <a:pt x="793" y="942"/>
                    <a:pt x="829" y="527"/>
                    <a:pt x="892" y="1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9"/>
            <p:cNvSpPr/>
            <p:nvPr/>
          </p:nvSpPr>
          <p:spPr>
            <a:xfrm>
              <a:off x="4415350" y="893175"/>
              <a:ext cx="28550" cy="36825"/>
            </a:xfrm>
            <a:custGeom>
              <a:avLst/>
              <a:gdLst/>
              <a:ahLst/>
              <a:cxnLst/>
              <a:rect l="l" t="t" r="r" b="b"/>
              <a:pathLst>
                <a:path w="1142" h="1473" extrusionOk="0">
                  <a:moveTo>
                    <a:pt x="1141" y="295"/>
                  </a:moveTo>
                  <a:lnTo>
                    <a:pt x="418" y="1"/>
                  </a:lnTo>
                  <a:lnTo>
                    <a:pt x="355" y="157"/>
                  </a:lnTo>
                  <a:lnTo>
                    <a:pt x="297" y="315"/>
                  </a:lnTo>
                  <a:cubicBezTo>
                    <a:pt x="288" y="341"/>
                    <a:pt x="277" y="367"/>
                    <a:pt x="268" y="395"/>
                  </a:cubicBezTo>
                  <a:lnTo>
                    <a:pt x="241" y="474"/>
                  </a:lnTo>
                  <a:cubicBezTo>
                    <a:pt x="222" y="527"/>
                    <a:pt x="204" y="579"/>
                    <a:pt x="188" y="632"/>
                  </a:cubicBezTo>
                  <a:cubicBezTo>
                    <a:pt x="153" y="739"/>
                    <a:pt x="118" y="845"/>
                    <a:pt x="89" y="954"/>
                  </a:cubicBezTo>
                  <a:cubicBezTo>
                    <a:pt x="55" y="1061"/>
                    <a:pt x="28" y="1170"/>
                    <a:pt x="0" y="1278"/>
                  </a:cubicBezTo>
                  <a:lnTo>
                    <a:pt x="756" y="1472"/>
                  </a:lnTo>
                  <a:cubicBezTo>
                    <a:pt x="783" y="1372"/>
                    <a:pt x="808" y="1271"/>
                    <a:pt x="838" y="1172"/>
                  </a:cubicBezTo>
                  <a:cubicBezTo>
                    <a:pt x="866" y="1073"/>
                    <a:pt x="898" y="975"/>
                    <a:pt x="929" y="876"/>
                  </a:cubicBezTo>
                  <a:cubicBezTo>
                    <a:pt x="945" y="827"/>
                    <a:pt x="963" y="778"/>
                    <a:pt x="979" y="729"/>
                  </a:cubicBezTo>
                  <a:lnTo>
                    <a:pt x="1003" y="656"/>
                  </a:lnTo>
                  <a:cubicBezTo>
                    <a:pt x="1012" y="631"/>
                    <a:pt x="1022" y="608"/>
                    <a:pt x="1031" y="583"/>
                  </a:cubicBezTo>
                  <a:lnTo>
                    <a:pt x="1084" y="43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9"/>
            <p:cNvSpPr/>
            <p:nvPr/>
          </p:nvSpPr>
          <p:spPr>
            <a:xfrm>
              <a:off x="4458700" y="1169700"/>
              <a:ext cx="33225" cy="37575"/>
            </a:xfrm>
            <a:custGeom>
              <a:avLst/>
              <a:gdLst/>
              <a:ahLst/>
              <a:cxnLst/>
              <a:rect l="l" t="t" r="r" b="b"/>
              <a:pathLst>
                <a:path w="1329" h="1503" extrusionOk="0">
                  <a:moveTo>
                    <a:pt x="686" y="1"/>
                  </a:moveTo>
                  <a:lnTo>
                    <a:pt x="1" y="377"/>
                  </a:lnTo>
                  <a:cubicBezTo>
                    <a:pt x="105" y="568"/>
                    <a:pt x="215" y="758"/>
                    <a:pt x="327" y="945"/>
                  </a:cubicBezTo>
                  <a:cubicBezTo>
                    <a:pt x="438" y="1133"/>
                    <a:pt x="553" y="1319"/>
                    <a:pt x="671" y="1502"/>
                  </a:cubicBezTo>
                  <a:lnTo>
                    <a:pt x="1328" y="1080"/>
                  </a:lnTo>
                  <a:cubicBezTo>
                    <a:pt x="1215" y="906"/>
                    <a:pt x="1105" y="725"/>
                    <a:pt x="998" y="546"/>
                  </a:cubicBezTo>
                  <a:cubicBezTo>
                    <a:pt x="892" y="366"/>
                    <a:pt x="786" y="185"/>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9"/>
            <p:cNvSpPr/>
            <p:nvPr/>
          </p:nvSpPr>
          <p:spPr>
            <a:xfrm>
              <a:off x="4433700" y="1118800"/>
              <a:ext cx="30750" cy="37275"/>
            </a:xfrm>
            <a:custGeom>
              <a:avLst/>
              <a:gdLst/>
              <a:ahLst/>
              <a:cxnLst/>
              <a:rect l="l" t="t" r="r" b="b"/>
              <a:pathLst>
                <a:path w="1230" h="1491" extrusionOk="0">
                  <a:moveTo>
                    <a:pt x="726" y="0"/>
                  </a:moveTo>
                  <a:lnTo>
                    <a:pt x="0" y="286"/>
                  </a:lnTo>
                  <a:cubicBezTo>
                    <a:pt x="161" y="695"/>
                    <a:pt x="338" y="1095"/>
                    <a:pt x="526" y="1490"/>
                  </a:cubicBezTo>
                  <a:lnTo>
                    <a:pt x="1230" y="1152"/>
                  </a:lnTo>
                  <a:cubicBezTo>
                    <a:pt x="1048" y="773"/>
                    <a:pt x="879" y="388"/>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9"/>
            <p:cNvSpPr/>
            <p:nvPr/>
          </p:nvSpPr>
          <p:spPr>
            <a:xfrm>
              <a:off x="4416100" y="1065325"/>
              <a:ext cx="27475" cy="36225"/>
            </a:xfrm>
            <a:custGeom>
              <a:avLst/>
              <a:gdLst/>
              <a:ahLst/>
              <a:cxnLst/>
              <a:rect l="l" t="t" r="r" b="b"/>
              <a:pathLst>
                <a:path w="1099" h="1449" extrusionOk="0">
                  <a:moveTo>
                    <a:pt x="761" y="0"/>
                  </a:moveTo>
                  <a:lnTo>
                    <a:pt x="0" y="179"/>
                  </a:lnTo>
                  <a:cubicBezTo>
                    <a:pt x="12" y="232"/>
                    <a:pt x="24" y="285"/>
                    <a:pt x="39" y="339"/>
                  </a:cubicBezTo>
                  <a:cubicBezTo>
                    <a:pt x="53" y="392"/>
                    <a:pt x="65" y="445"/>
                    <a:pt x="80" y="499"/>
                  </a:cubicBezTo>
                  <a:cubicBezTo>
                    <a:pt x="108" y="605"/>
                    <a:pt x="136" y="713"/>
                    <a:pt x="165" y="818"/>
                  </a:cubicBezTo>
                  <a:cubicBezTo>
                    <a:pt x="194" y="923"/>
                    <a:pt x="226" y="1028"/>
                    <a:pt x="258" y="1134"/>
                  </a:cubicBezTo>
                  <a:cubicBezTo>
                    <a:pt x="273" y="1186"/>
                    <a:pt x="290" y="1240"/>
                    <a:pt x="306" y="1292"/>
                  </a:cubicBezTo>
                  <a:cubicBezTo>
                    <a:pt x="323" y="1344"/>
                    <a:pt x="339" y="1397"/>
                    <a:pt x="356" y="1449"/>
                  </a:cubicBezTo>
                  <a:lnTo>
                    <a:pt x="1099" y="1208"/>
                  </a:lnTo>
                  <a:cubicBezTo>
                    <a:pt x="1081" y="1158"/>
                    <a:pt x="1066" y="1109"/>
                    <a:pt x="1052" y="1058"/>
                  </a:cubicBezTo>
                  <a:cubicBezTo>
                    <a:pt x="1036" y="1009"/>
                    <a:pt x="1021" y="958"/>
                    <a:pt x="1005" y="908"/>
                  </a:cubicBezTo>
                  <a:cubicBezTo>
                    <a:pt x="975" y="808"/>
                    <a:pt x="945" y="709"/>
                    <a:pt x="918" y="609"/>
                  </a:cubicBezTo>
                  <a:cubicBezTo>
                    <a:pt x="889" y="508"/>
                    <a:pt x="863" y="407"/>
                    <a:pt x="836" y="307"/>
                  </a:cubicBezTo>
                  <a:cubicBezTo>
                    <a:pt x="823" y="256"/>
                    <a:pt x="811" y="205"/>
                    <a:pt x="798" y="154"/>
                  </a:cubicBezTo>
                  <a:cubicBezTo>
                    <a:pt x="783" y="101"/>
                    <a:pt x="771" y="53"/>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9"/>
            <p:cNvSpPr/>
            <p:nvPr/>
          </p:nvSpPr>
          <p:spPr>
            <a:xfrm>
              <a:off x="4568000" y="1301800"/>
              <a:ext cx="37025" cy="35800"/>
            </a:xfrm>
            <a:custGeom>
              <a:avLst/>
              <a:gdLst/>
              <a:ahLst/>
              <a:cxnLst/>
              <a:rect l="l" t="t" r="r" b="b"/>
              <a:pathLst>
                <a:path w="1481" h="1432" extrusionOk="0">
                  <a:moveTo>
                    <a:pt x="529" y="1"/>
                  </a:moveTo>
                  <a:lnTo>
                    <a:pt x="1" y="575"/>
                  </a:lnTo>
                  <a:lnTo>
                    <a:pt x="243" y="794"/>
                  </a:lnTo>
                  <a:lnTo>
                    <a:pt x="487" y="1010"/>
                  </a:lnTo>
                  <a:lnTo>
                    <a:pt x="610" y="1117"/>
                  </a:lnTo>
                  <a:lnTo>
                    <a:pt x="735" y="1223"/>
                  </a:lnTo>
                  <a:lnTo>
                    <a:pt x="985" y="1431"/>
                  </a:lnTo>
                  <a:lnTo>
                    <a:pt x="1481" y="829"/>
                  </a:lnTo>
                  <a:lnTo>
                    <a:pt x="1240" y="626"/>
                  </a:lnTo>
                  <a:lnTo>
                    <a:pt x="1118" y="524"/>
                  </a:lnTo>
                  <a:lnTo>
                    <a:pt x="1001" y="421"/>
                  </a:lnTo>
                  <a:lnTo>
                    <a:pt x="762"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9"/>
            <p:cNvSpPr/>
            <p:nvPr/>
          </p:nvSpPr>
          <p:spPr>
            <a:xfrm>
              <a:off x="4527000" y="1261525"/>
              <a:ext cx="36225" cy="36725"/>
            </a:xfrm>
            <a:custGeom>
              <a:avLst/>
              <a:gdLst/>
              <a:ahLst/>
              <a:cxnLst/>
              <a:rect l="l" t="t" r="r" b="b"/>
              <a:pathLst>
                <a:path w="1449" h="1469" extrusionOk="0">
                  <a:moveTo>
                    <a:pt x="583" y="0"/>
                  </a:moveTo>
                  <a:lnTo>
                    <a:pt x="0" y="520"/>
                  </a:lnTo>
                  <a:cubicBezTo>
                    <a:pt x="71" y="602"/>
                    <a:pt x="146" y="681"/>
                    <a:pt x="219" y="762"/>
                  </a:cubicBezTo>
                  <a:cubicBezTo>
                    <a:pt x="293" y="841"/>
                    <a:pt x="365" y="922"/>
                    <a:pt x="439" y="1002"/>
                  </a:cubicBezTo>
                  <a:lnTo>
                    <a:pt x="666" y="1237"/>
                  </a:lnTo>
                  <a:lnTo>
                    <a:pt x="779" y="1354"/>
                  </a:lnTo>
                  <a:lnTo>
                    <a:pt x="895" y="1468"/>
                  </a:lnTo>
                  <a:lnTo>
                    <a:pt x="1448" y="916"/>
                  </a:lnTo>
                  <a:lnTo>
                    <a:pt x="1336" y="805"/>
                  </a:lnTo>
                  <a:lnTo>
                    <a:pt x="1227" y="691"/>
                  </a:lnTo>
                  <a:lnTo>
                    <a:pt x="1008" y="463"/>
                  </a:lnTo>
                  <a:cubicBezTo>
                    <a:pt x="937" y="387"/>
                    <a:pt x="865" y="309"/>
                    <a:pt x="794" y="232"/>
                  </a:cubicBezTo>
                  <a:cubicBezTo>
                    <a:pt x="724" y="156"/>
                    <a:pt x="652" y="8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9"/>
            <p:cNvSpPr/>
            <p:nvPr/>
          </p:nvSpPr>
          <p:spPr>
            <a:xfrm>
              <a:off x="4490375" y="1217700"/>
              <a:ext cx="35075" cy="37300"/>
            </a:xfrm>
            <a:custGeom>
              <a:avLst/>
              <a:gdLst/>
              <a:ahLst/>
              <a:cxnLst/>
              <a:rect l="l" t="t" r="r" b="b"/>
              <a:pathLst>
                <a:path w="1403" h="1492" extrusionOk="0">
                  <a:moveTo>
                    <a:pt x="634" y="1"/>
                  </a:moveTo>
                  <a:lnTo>
                    <a:pt x="0" y="457"/>
                  </a:lnTo>
                  <a:cubicBezTo>
                    <a:pt x="128" y="634"/>
                    <a:pt x="259" y="810"/>
                    <a:pt x="393" y="980"/>
                  </a:cubicBezTo>
                  <a:lnTo>
                    <a:pt x="493" y="1110"/>
                  </a:lnTo>
                  <a:cubicBezTo>
                    <a:pt x="526" y="1152"/>
                    <a:pt x="559" y="1195"/>
                    <a:pt x="592" y="1238"/>
                  </a:cubicBezTo>
                  <a:lnTo>
                    <a:pt x="797" y="1492"/>
                  </a:lnTo>
                  <a:lnTo>
                    <a:pt x="1403" y="998"/>
                  </a:lnTo>
                  <a:lnTo>
                    <a:pt x="1205" y="752"/>
                  </a:lnTo>
                  <a:cubicBezTo>
                    <a:pt x="1170" y="712"/>
                    <a:pt x="1139" y="670"/>
                    <a:pt x="1107" y="629"/>
                  </a:cubicBezTo>
                  <a:lnTo>
                    <a:pt x="1010" y="504"/>
                  </a:lnTo>
                  <a:cubicBezTo>
                    <a:pt x="882" y="337"/>
                    <a:pt x="755" y="170"/>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9"/>
            <p:cNvSpPr/>
            <p:nvPr/>
          </p:nvSpPr>
          <p:spPr>
            <a:xfrm>
              <a:off x="4713375" y="1396175"/>
              <a:ext cx="37175" cy="30700"/>
            </a:xfrm>
            <a:custGeom>
              <a:avLst/>
              <a:gdLst/>
              <a:ahLst/>
              <a:cxnLst/>
              <a:rect l="l" t="t" r="r" b="b"/>
              <a:pathLst>
                <a:path w="1487" h="1228" extrusionOk="0">
                  <a:moveTo>
                    <a:pt x="330" y="0"/>
                  </a:moveTo>
                  <a:lnTo>
                    <a:pt x="0" y="708"/>
                  </a:lnTo>
                  <a:lnTo>
                    <a:pt x="297" y="845"/>
                  </a:lnTo>
                  <a:cubicBezTo>
                    <a:pt x="321" y="856"/>
                    <a:pt x="346" y="869"/>
                    <a:pt x="371" y="879"/>
                  </a:cubicBezTo>
                  <a:lnTo>
                    <a:pt x="446" y="911"/>
                  </a:lnTo>
                  <a:lnTo>
                    <a:pt x="596" y="976"/>
                  </a:lnTo>
                  <a:lnTo>
                    <a:pt x="746" y="1041"/>
                  </a:lnTo>
                  <a:lnTo>
                    <a:pt x="821" y="1074"/>
                  </a:lnTo>
                  <a:lnTo>
                    <a:pt x="897" y="1105"/>
                  </a:lnTo>
                  <a:lnTo>
                    <a:pt x="1200" y="1228"/>
                  </a:lnTo>
                  <a:lnTo>
                    <a:pt x="1487" y="501"/>
                  </a:lnTo>
                  <a:lnTo>
                    <a:pt x="1195" y="382"/>
                  </a:lnTo>
                  <a:lnTo>
                    <a:pt x="1122" y="353"/>
                  </a:lnTo>
                  <a:lnTo>
                    <a:pt x="1050" y="322"/>
                  </a:lnTo>
                  <a:lnTo>
                    <a:pt x="905" y="258"/>
                  </a:lnTo>
                  <a:lnTo>
                    <a:pt x="761" y="196"/>
                  </a:lnTo>
                  <a:lnTo>
                    <a:pt x="688" y="165"/>
                  </a:lnTo>
                  <a:cubicBezTo>
                    <a:pt x="663" y="154"/>
                    <a:pt x="639" y="143"/>
                    <a:pt x="616"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9"/>
            <p:cNvSpPr/>
            <p:nvPr/>
          </p:nvSpPr>
          <p:spPr>
            <a:xfrm>
              <a:off x="4661725" y="1369625"/>
              <a:ext cx="37525" cy="32800"/>
            </a:xfrm>
            <a:custGeom>
              <a:avLst/>
              <a:gdLst/>
              <a:ahLst/>
              <a:cxnLst/>
              <a:rect l="l" t="t" r="r" b="b"/>
              <a:pathLst>
                <a:path w="1501" h="1312" extrusionOk="0">
                  <a:moveTo>
                    <a:pt x="402" y="0"/>
                  </a:moveTo>
                  <a:lnTo>
                    <a:pt x="0" y="669"/>
                  </a:lnTo>
                  <a:lnTo>
                    <a:pt x="140" y="754"/>
                  </a:lnTo>
                  <a:cubicBezTo>
                    <a:pt x="163" y="768"/>
                    <a:pt x="187" y="781"/>
                    <a:pt x="210" y="796"/>
                  </a:cubicBezTo>
                  <a:lnTo>
                    <a:pt x="280" y="835"/>
                  </a:lnTo>
                  <a:lnTo>
                    <a:pt x="564" y="999"/>
                  </a:lnTo>
                  <a:cubicBezTo>
                    <a:pt x="610" y="1026"/>
                    <a:pt x="658" y="1052"/>
                    <a:pt x="707" y="1078"/>
                  </a:cubicBezTo>
                  <a:lnTo>
                    <a:pt x="850" y="1156"/>
                  </a:lnTo>
                  <a:lnTo>
                    <a:pt x="994" y="1234"/>
                  </a:lnTo>
                  <a:cubicBezTo>
                    <a:pt x="1017" y="1247"/>
                    <a:pt x="1041" y="1260"/>
                    <a:pt x="1064" y="1273"/>
                  </a:cubicBezTo>
                  <a:lnTo>
                    <a:pt x="1137" y="1311"/>
                  </a:lnTo>
                  <a:lnTo>
                    <a:pt x="1501" y="620"/>
                  </a:lnTo>
                  <a:lnTo>
                    <a:pt x="1431" y="583"/>
                  </a:lnTo>
                  <a:cubicBezTo>
                    <a:pt x="1407" y="571"/>
                    <a:pt x="1385" y="558"/>
                    <a:pt x="1361" y="545"/>
                  </a:cubicBezTo>
                  <a:lnTo>
                    <a:pt x="1224" y="470"/>
                  </a:lnTo>
                  <a:lnTo>
                    <a:pt x="1085" y="394"/>
                  </a:lnTo>
                  <a:cubicBezTo>
                    <a:pt x="1040" y="370"/>
                    <a:pt x="994" y="345"/>
                    <a:pt x="948" y="318"/>
                  </a:cubicBezTo>
                  <a:lnTo>
                    <a:pt x="674" y="159"/>
                  </a:lnTo>
                  <a:lnTo>
                    <a:pt x="606" y="121"/>
                  </a:lnTo>
                  <a:cubicBezTo>
                    <a:pt x="583" y="107"/>
                    <a:pt x="560" y="95"/>
                    <a:pt x="539"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9"/>
            <p:cNvSpPr/>
            <p:nvPr/>
          </p:nvSpPr>
          <p:spPr>
            <a:xfrm>
              <a:off x="4613300" y="1338175"/>
              <a:ext cx="37475" cy="34450"/>
            </a:xfrm>
            <a:custGeom>
              <a:avLst/>
              <a:gdLst/>
              <a:ahLst/>
              <a:cxnLst/>
              <a:rect l="l" t="t" r="r" b="b"/>
              <a:pathLst>
                <a:path w="1499" h="1378" extrusionOk="0">
                  <a:moveTo>
                    <a:pt x="469" y="0"/>
                  </a:moveTo>
                  <a:lnTo>
                    <a:pt x="1" y="625"/>
                  </a:lnTo>
                  <a:lnTo>
                    <a:pt x="263" y="818"/>
                  </a:lnTo>
                  <a:lnTo>
                    <a:pt x="395" y="915"/>
                  </a:lnTo>
                  <a:lnTo>
                    <a:pt x="529" y="1008"/>
                  </a:lnTo>
                  <a:lnTo>
                    <a:pt x="796" y="1196"/>
                  </a:lnTo>
                  <a:cubicBezTo>
                    <a:pt x="886" y="1257"/>
                    <a:pt x="976" y="1316"/>
                    <a:pt x="1067" y="1378"/>
                  </a:cubicBezTo>
                  <a:lnTo>
                    <a:pt x="1499" y="727"/>
                  </a:lnTo>
                  <a:cubicBezTo>
                    <a:pt x="1411" y="669"/>
                    <a:pt x="1323" y="612"/>
                    <a:pt x="1237" y="551"/>
                  </a:cubicBezTo>
                  <a:lnTo>
                    <a:pt x="978" y="370"/>
                  </a:lnTo>
                  <a:lnTo>
                    <a:pt x="849" y="279"/>
                  </a:lnTo>
                  <a:lnTo>
                    <a:pt x="721" y="18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9"/>
            <p:cNvSpPr/>
            <p:nvPr/>
          </p:nvSpPr>
          <p:spPr>
            <a:xfrm>
              <a:off x="4882450" y="1441075"/>
              <a:ext cx="33275" cy="21425"/>
            </a:xfrm>
            <a:custGeom>
              <a:avLst/>
              <a:gdLst/>
              <a:ahLst/>
              <a:cxnLst/>
              <a:rect l="l" t="t" r="r" b="b"/>
              <a:pathLst>
                <a:path w="1331" h="857" extrusionOk="0">
                  <a:moveTo>
                    <a:pt x="75" y="0"/>
                  </a:moveTo>
                  <a:lnTo>
                    <a:pt x="1" y="777"/>
                  </a:lnTo>
                  <a:lnTo>
                    <a:pt x="328" y="804"/>
                  </a:lnTo>
                  <a:cubicBezTo>
                    <a:pt x="382" y="808"/>
                    <a:pt x="437" y="813"/>
                    <a:pt x="490" y="818"/>
                  </a:cubicBezTo>
                  <a:lnTo>
                    <a:pt x="654" y="826"/>
                  </a:lnTo>
                  <a:lnTo>
                    <a:pt x="980" y="846"/>
                  </a:lnTo>
                  <a:lnTo>
                    <a:pt x="1307" y="856"/>
                  </a:lnTo>
                  <a:lnTo>
                    <a:pt x="1330" y="75"/>
                  </a:lnTo>
                  <a:lnTo>
                    <a:pt x="1016" y="65"/>
                  </a:lnTo>
                  <a:lnTo>
                    <a:pt x="702" y="47"/>
                  </a:lnTo>
                  <a:lnTo>
                    <a:pt x="544" y="38"/>
                  </a:lnTo>
                  <a:cubicBezTo>
                    <a:pt x="492" y="34"/>
                    <a:pt x="440" y="28"/>
                    <a:pt x="388"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9"/>
            <p:cNvSpPr/>
            <p:nvPr/>
          </p:nvSpPr>
          <p:spPr>
            <a:xfrm>
              <a:off x="4824425" y="1432375"/>
              <a:ext cx="35125" cy="25025"/>
            </a:xfrm>
            <a:custGeom>
              <a:avLst/>
              <a:gdLst/>
              <a:ahLst/>
              <a:cxnLst/>
              <a:rect l="l" t="t" r="r" b="b"/>
              <a:pathLst>
                <a:path w="1405" h="1001" extrusionOk="0">
                  <a:moveTo>
                    <a:pt x="166" y="1"/>
                  </a:moveTo>
                  <a:lnTo>
                    <a:pt x="1" y="764"/>
                  </a:lnTo>
                  <a:cubicBezTo>
                    <a:pt x="427" y="858"/>
                    <a:pt x="859" y="932"/>
                    <a:pt x="1290" y="1000"/>
                  </a:cubicBezTo>
                  <a:lnTo>
                    <a:pt x="1404" y="228"/>
                  </a:lnTo>
                  <a:cubicBezTo>
                    <a:pt x="990" y="163"/>
                    <a:pt x="577" y="93"/>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9"/>
            <p:cNvSpPr/>
            <p:nvPr/>
          </p:nvSpPr>
          <p:spPr>
            <a:xfrm>
              <a:off x="4768075" y="1417375"/>
              <a:ext cx="36450" cy="28050"/>
            </a:xfrm>
            <a:custGeom>
              <a:avLst/>
              <a:gdLst/>
              <a:ahLst/>
              <a:cxnLst/>
              <a:rect l="l" t="t" r="r" b="b"/>
              <a:pathLst>
                <a:path w="1458" h="1122" extrusionOk="0">
                  <a:moveTo>
                    <a:pt x="252" y="1"/>
                  </a:moveTo>
                  <a:lnTo>
                    <a:pt x="1" y="740"/>
                  </a:lnTo>
                  <a:cubicBezTo>
                    <a:pt x="52" y="758"/>
                    <a:pt x="104" y="775"/>
                    <a:pt x="156" y="792"/>
                  </a:cubicBezTo>
                  <a:lnTo>
                    <a:pt x="312" y="843"/>
                  </a:lnTo>
                  <a:lnTo>
                    <a:pt x="468" y="893"/>
                  </a:lnTo>
                  <a:lnTo>
                    <a:pt x="546" y="918"/>
                  </a:lnTo>
                  <a:lnTo>
                    <a:pt x="624" y="942"/>
                  </a:lnTo>
                  <a:cubicBezTo>
                    <a:pt x="834" y="1002"/>
                    <a:pt x="1042" y="1067"/>
                    <a:pt x="1253" y="1121"/>
                  </a:cubicBezTo>
                  <a:lnTo>
                    <a:pt x="1457" y="367"/>
                  </a:lnTo>
                  <a:cubicBezTo>
                    <a:pt x="1254" y="315"/>
                    <a:pt x="1053" y="253"/>
                    <a:pt x="852" y="194"/>
                  </a:cubicBezTo>
                  <a:lnTo>
                    <a:pt x="776" y="173"/>
                  </a:lnTo>
                  <a:lnTo>
                    <a:pt x="701" y="148"/>
                  </a:lnTo>
                  <a:lnTo>
                    <a:pt x="551" y="100"/>
                  </a:lnTo>
                  <a:lnTo>
                    <a:pt x="402" y="52"/>
                  </a:lnTo>
                  <a:cubicBezTo>
                    <a:pt x="353" y="34"/>
                    <a:pt x="302" y="18"/>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9"/>
            <p:cNvSpPr/>
            <p:nvPr/>
          </p:nvSpPr>
          <p:spPr>
            <a:xfrm>
              <a:off x="5052400" y="1418500"/>
              <a:ext cx="36350" cy="27925"/>
            </a:xfrm>
            <a:custGeom>
              <a:avLst/>
              <a:gdLst/>
              <a:ahLst/>
              <a:cxnLst/>
              <a:rect l="l" t="t" r="r" b="b"/>
              <a:pathLst>
                <a:path w="1454" h="1117" extrusionOk="0">
                  <a:moveTo>
                    <a:pt x="1" y="362"/>
                  </a:moveTo>
                  <a:lnTo>
                    <a:pt x="199" y="1117"/>
                  </a:lnTo>
                  <a:cubicBezTo>
                    <a:pt x="252" y="1103"/>
                    <a:pt x="304" y="1088"/>
                    <a:pt x="356" y="1074"/>
                  </a:cubicBezTo>
                  <a:lnTo>
                    <a:pt x="513" y="1029"/>
                  </a:lnTo>
                  <a:lnTo>
                    <a:pt x="670" y="985"/>
                  </a:lnTo>
                  <a:cubicBezTo>
                    <a:pt x="696" y="977"/>
                    <a:pt x="722" y="971"/>
                    <a:pt x="750" y="963"/>
                  </a:cubicBezTo>
                  <a:lnTo>
                    <a:pt x="829" y="940"/>
                  </a:lnTo>
                  <a:lnTo>
                    <a:pt x="1142" y="843"/>
                  </a:lnTo>
                  <a:lnTo>
                    <a:pt x="1220" y="820"/>
                  </a:lnTo>
                  <a:lnTo>
                    <a:pt x="1298" y="794"/>
                  </a:lnTo>
                  <a:lnTo>
                    <a:pt x="1453" y="742"/>
                  </a:lnTo>
                  <a:lnTo>
                    <a:pt x="1204" y="1"/>
                  </a:lnTo>
                  <a:lnTo>
                    <a:pt x="1054" y="51"/>
                  </a:lnTo>
                  <a:lnTo>
                    <a:pt x="981" y="76"/>
                  </a:lnTo>
                  <a:lnTo>
                    <a:pt x="905" y="98"/>
                  </a:lnTo>
                  <a:lnTo>
                    <a:pt x="605" y="191"/>
                  </a:lnTo>
                  <a:lnTo>
                    <a:pt x="529" y="215"/>
                  </a:lnTo>
                  <a:cubicBezTo>
                    <a:pt x="504" y="222"/>
                    <a:pt x="478" y="229"/>
                    <a:pt x="454" y="237"/>
                  </a:cubicBezTo>
                  <a:lnTo>
                    <a:pt x="303" y="279"/>
                  </a:lnTo>
                  <a:lnTo>
                    <a:pt x="152" y="320"/>
                  </a:lnTo>
                  <a:cubicBezTo>
                    <a:pt x="102" y="335"/>
                    <a:pt x="51" y="350"/>
                    <a:pt x="1" y="3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9"/>
            <p:cNvSpPr/>
            <p:nvPr/>
          </p:nvSpPr>
          <p:spPr>
            <a:xfrm>
              <a:off x="4997100" y="1433175"/>
              <a:ext cx="34950" cy="24725"/>
            </a:xfrm>
            <a:custGeom>
              <a:avLst/>
              <a:gdLst/>
              <a:ahLst/>
              <a:cxnLst/>
              <a:rect l="l" t="t" r="r" b="b"/>
              <a:pathLst>
                <a:path w="1398" h="989" extrusionOk="0">
                  <a:moveTo>
                    <a:pt x="0" y="216"/>
                  </a:moveTo>
                  <a:lnTo>
                    <a:pt x="107" y="989"/>
                  </a:lnTo>
                  <a:lnTo>
                    <a:pt x="432" y="942"/>
                  </a:lnTo>
                  <a:cubicBezTo>
                    <a:pt x="540" y="925"/>
                    <a:pt x="647" y="906"/>
                    <a:pt x="754" y="888"/>
                  </a:cubicBezTo>
                  <a:cubicBezTo>
                    <a:pt x="971" y="854"/>
                    <a:pt x="1184" y="808"/>
                    <a:pt x="1397" y="766"/>
                  </a:cubicBezTo>
                  <a:lnTo>
                    <a:pt x="1240" y="1"/>
                  </a:lnTo>
                  <a:cubicBezTo>
                    <a:pt x="1034" y="41"/>
                    <a:pt x="829" y="84"/>
                    <a:pt x="622" y="117"/>
                  </a:cubicBezTo>
                  <a:cubicBezTo>
                    <a:pt x="519" y="134"/>
                    <a:pt x="415" y="154"/>
                    <a:pt x="312" y="1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9"/>
            <p:cNvSpPr/>
            <p:nvPr/>
          </p:nvSpPr>
          <p:spPr>
            <a:xfrm>
              <a:off x="4941050" y="1441325"/>
              <a:ext cx="33150" cy="21300"/>
            </a:xfrm>
            <a:custGeom>
              <a:avLst/>
              <a:gdLst/>
              <a:ahLst/>
              <a:cxnLst/>
              <a:rect l="l" t="t" r="r" b="b"/>
              <a:pathLst>
                <a:path w="1326" h="852" extrusionOk="0">
                  <a:moveTo>
                    <a:pt x="0" y="70"/>
                  </a:moveTo>
                  <a:lnTo>
                    <a:pt x="19" y="851"/>
                  </a:lnTo>
                  <a:cubicBezTo>
                    <a:pt x="73" y="850"/>
                    <a:pt x="129" y="850"/>
                    <a:pt x="183" y="848"/>
                  </a:cubicBezTo>
                  <a:lnTo>
                    <a:pt x="347" y="841"/>
                  </a:lnTo>
                  <a:lnTo>
                    <a:pt x="673" y="827"/>
                  </a:lnTo>
                  <a:lnTo>
                    <a:pt x="1000" y="805"/>
                  </a:lnTo>
                  <a:lnTo>
                    <a:pt x="1162" y="793"/>
                  </a:lnTo>
                  <a:cubicBezTo>
                    <a:pt x="1218" y="789"/>
                    <a:pt x="1271" y="783"/>
                    <a:pt x="1326" y="778"/>
                  </a:cubicBezTo>
                  <a:lnTo>
                    <a:pt x="1258" y="1"/>
                  </a:lnTo>
                  <a:cubicBezTo>
                    <a:pt x="1206" y="6"/>
                    <a:pt x="1154" y="11"/>
                    <a:pt x="1102" y="15"/>
                  </a:cubicBezTo>
                  <a:lnTo>
                    <a:pt x="944" y="26"/>
                  </a:lnTo>
                  <a:lnTo>
                    <a:pt x="630" y="47"/>
                  </a:lnTo>
                  <a:lnTo>
                    <a:pt x="315" y="59"/>
                  </a:lnTo>
                  <a:lnTo>
                    <a:pt x="158" y="65"/>
                  </a:lnTo>
                  <a:cubicBezTo>
                    <a:pt x="106" y="69"/>
                    <a:pt x="53" y="69"/>
                    <a:pt x="0"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9"/>
            <p:cNvSpPr/>
            <p:nvPr/>
          </p:nvSpPr>
          <p:spPr>
            <a:xfrm>
              <a:off x="5204450" y="1335775"/>
              <a:ext cx="37300" cy="35350"/>
            </a:xfrm>
            <a:custGeom>
              <a:avLst/>
              <a:gdLst/>
              <a:ahLst/>
              <a:cxnLst/>
              <a:rect l="l" t="t" r="r" b="b"/>
              <a:pathLst>
                <a:path w="1492" h="1414" extrusionOk="0">
                  <a:moveTo>
                    <a:pt x="0" y="787"/>
                  </a:moveTo>
                  <a:lnTo>
                    <a:pt x="465" y="1414"/>
                  </a:lnTo>
                  <a:cubicBezTo>
                    <a:pt x="642" y="1285"/>
                    <a:pt x="815" y="1150"/>
                    <a:pt x="986" y="1012"/>
                  </a:cubicBezTo>
                  <a:cubicBezTo>
                    <a:pt x="1158" y="874"/>
                    <a:pt x="1327" y="732"/>
                    <a:pt x="1491" y="586"/>
                  </a:cubicBezTo>
                  <a:lnTo>
                    <a:pt x="976" y="1"/>
                  </a:lnTo>
                  <a:cubicBezTo>
                    <a:pt x="819" y="138"/>
                    <a:pt x="661" y="273"/>
                    <a:pt x="497" y="404"/>
                  </a:cubicBezTo>
                  <a:cubicBezTo>
                    <a:pt x="335" y="536"/>
                    <a:pt x="171" y="664"/>
                    <a:pt x="0" y="7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9"/>
            <p:cNvSpPr/>
            <p:nvPr/>
          </p:nvSpPr>
          <p:spPr>
            <a:xfrm>
              <a:off x="5157100" y="1369725"/>
              <a:ext cx="37575" cy="33225"/>
            </a:xfrm>
            <a:custGeom>
              <a:avLst/>
              <a:gdLst/>
              <a:ahLst/>
              <a:cxnLst/>
              <a:rect l="l" t="t" r="r" b="b"/>
              <a:pathLst>
                <a:path w="1503" h="1329" extrusionOk="0">
                  <a:moveTo>
                    <a:pt x="0" y="646"/>
                  </a:moveTo>
                  <a:lnTo>
                    <a:pt x="378" y="1329"/>
                  </a:lnTo>
                  <a:lnTo>
                    <a:pt x="665" y="1168"/>
                  </a:lnTo>
                  <a:lnTo>
                    <a:pt x="736" y="1127"/>
                  </a:lnTo>
                  <a:cubicBezTo>
                    <a:pt x="760" y="1114"/>
                    <a:pt x="782" y="1099"/>
                    <a:pt x="806" y="1085"/>
                  </a:cubicBezTo>
                  <a:lnTo>
                    <a:pt x="947" y="1001"/>
                  </a:lnTo>
                  <a:lnTo>
                    <a:pt x="1087" y="917"/>
                  </a:lnTo>
                  <a:cubicBezTo>
                    <a:pt x="1134" y="887"/>
                    <a:pt x="1181" y="860"/>
                    <a:pt x="1226" y="830"/>
                  </a:cubicBezTo>
                  <a:lnTo>
                    <a:pt x="1503" y="653"/>
                  </a:lnTo>
                  <a:lnTo>
                    <a:pt x="1076" y="0"/>
                  </a:lnTo>
                  <a:lnTo>
                    <a:pt x="812" y="169"/>
                  </a:lnTo>
                  <a:cubicBezTo>
                    <a:pt x="767" y="198"/>
                    <a:pt x="723" y="224"/>
                    <a:pt x="677" y="251"/>
                  </a:cubicBezTo>
                  <a:lnTo>
                    <a:pt x="543" y="331"/>
                  </a:lnTo>
                  <a:lnTo>
                    <a:pt x="410" y="413"/>
                  </a:lnTo>
                  <a:cubicBezTo>
                    <a:pt x="387" y="425"/>
                    <a:pt x="365" y="440"/>
                    <a:pt x="342" y="453"/>
                  </a:cubicBezTo>
                  <a:lnTo>
                    <a:pt x="272" y="49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9"/>
            <p:cNvSpPr/>
            <p:nvPr/>
          </p:nvSpPr>
          <p:spPr>
            <a:xfrm>
              <a:off x="5106350" y="1397150"/>
              <a:ext cx="37250" cy="30825"/>
            </a:xfrm>
            <a:custGeom>
              <a:avLst/>
              <a:gdLst/>
              <a:ahLst/>
              <a:cxnLst/>
              <a:rect l="l" t="t" r="r" b="b"/>
              <a:pathLst>
                <a:path w="1490" h="1233" extrusionOk="0">
                  <a:moveTo>
                    <a:pt x="0" y="508"/>
                  </a:moveTo>
                  <a:lnTo>
                    <a:pt x="290" y="1233"/>
                  </a:lnTo>
                  <a:cubicBezTo>
                    <a:pt x="494" y="1154"/>
                    <a:pt x="694" y="1066"/>
                    <a:pt x="895" y="980"/>
                  </a:cubicBezTo>
                  <a:lnTo>
                    <a:pt x="969" y="947"/>
                  </a:lnTo>
                  <a:lnTo>
                    <a:pt x="1044" y="914"/>
                  </a:lnTo>
                  <a:lnTo>
                    <a:pt x="1192" y="844"/>
                  </a:lnTo>
                  <a:lnTo>
                    <a:pt x="1341" y="775"/>
                  </a:lnTo>
                  <a:lnTo>
                    <a:pt x="1415" y="742"/>
                  </a:lnTo>
                  <a:cubicBezTo>
                    <a:pt x="1440" y="730"/>
                    <a:pt x="1464" y="718"/>
                    <a:pt x="1489" y="706"/>
                  </a:cubicBezTo>
                  <a:lnTo>
                    <a:pt x="1151" y="1"/>
                  </a:lnTo>
                  <a:cubicBezTo>
                    <a:pt x="1128" y="13"/>
                    <a:pt x="1104" y="25"/>
                    <a:pt x="1081" y="35"/>
                  </a:cubicBezTo>
                  <a:lnTo>
                    <a:pt x="1009" y="67"/>
                  </a:lnTo>
                  <a:lnTo>
                    <a:pt x="865" y="133"/>
                  </a:lnTo>
                  <a:lnTo>
                    <a:pt x="723" y="198"/>
                  </a:lnTo>
                  <a:lnTo>
                    <a:pt x="651" y="230"/>
                  </a:lnTo>
                  <a:lnTo>
                    <a:pt x="579" y="261"/>
                  </a:lnTo>
                  <a:cubicBezTo>
                    <a:pt x="386" y="348"/>
                    <a:pt x="196" y="432"/>
                    <a:pt x="0" y="5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9"/>
            <p:cNvSpPr/>
            <p:nvPr/>
          </p:nvSpPr>
          <p:spPr>
            <a:xfrm>
              <a:off x="5304675" y="1194875"/>
              <a:ext cx="25225" cy="35525"/>
            </a:xfrm>
            <a:custGeom>
              <a:avLst/>
              <a:gdLst/>
              <a:ahLst/>
              <a:cxnLst/>
              <a:rect l="l" t="t" r="r" b="b"/>
              <a:pathLst>
                <a:path w="1009" h="1421" extrusionOk="0">
                  <a:moveTo>
                    <a:pt x="0" y="1201"/>
                  </a:moveTo>
                  <a:lnTo>
                    <a:pt x="750" y="1421"/>
                  </a:lnTo>
                  <a:lnTo>
                    <a:pt x="797" y="1257"/>
                  </a:lnTo>
                  <a:lnTo>
                    <a:pt x="838" y="1092"/>
                  </a:lnTo>
                  <a:cubicBezTo>
                    <a:pt x="844" y="1065"/>
                    <a:pt x="853" y="1037"/>
                    <a:pt x="859" y="1008"/>
                  </a:cubicBezTo>
                  <a:lnTo>
                    <a:pt x="877" y="924"/>
                  </a:lnTo>
                  <a:lnTo>
                    <a:pt x="896" y="839"/>
                  </a:lnTo>
                  <a:cubicBezTo>
                    <a:pt x="902" y="811"/>
                    <a:pt x="908" y="784"/>
                    <a:pt x="912" y="754"/>
                  </a:cubicBezTo>
                  <a:lnTo>
                    <a:pt x="942" y="586"/>
                  </a:lnTo>
                  <a:lnTo>
                    <a:pt x="950" y="542"/>
                  </a:lnTo>
                  <a:lnTo>
                    <a:pt x="957" y="499"/>
                  </a:lnTo>
                  <a:lnTo>
                    <a:pt x="968" y="414"/>
                  </a:lnTo>
                  <a:cubicBezTo>
                    <a:pt x="986" y="300"/>
                    <a:pt x="996" y="186"/>
                    <a:pt x="1009" y="71"/>
                  </a:cubicBezTo>
                  <a:lnTo>
                    <a:pt x="230" y="1"/>
                  </a:lnTo>
                  <a:cubicBezTo>
                    <a:pt x="219" y="103"/>
                    <a:pt x="210" y="204"/>
                    <a:pt x="194" y="305"/>
                  </a:cubicBezTo>
                  <a:lnTo>
                    <a:pt x="183" y="380"/>
                  </a:lnTo>
                  <a:lnTo>
                    <a:pt x="178" y="417"/>
                  </a:lnTo>
                  <a:lnTo>
                    <a:pt x="172" y="456"/>
                  </a:lnTo>
                  <a:lnTo>
                    <a:pt x="145" y="604"/>
                  </a:lnTo>
                  <a:cubicBezTo>
                    <a:pt x="141" y="629"/>
                    <a:pt x="134" y="654"/>
                    <a:pt x="129" y="679"/>
                  </a:cubicBezTo>
                  <a:lnTo>
                    <a:pt x="114" y="753"/>
                  </a:lnTo>
                  <a:lnTo>
                    <a:pt x="98" y="827"/>
                  </a:lnTo>
                  <a:cubicBezTo>
                    <a:pt x="93" y="852"/>
                    <a:pt x="84" y="877"/>
                    <a:pt x="79" y="901"/>
                  </a:cubicBezTo>
                  <a:lnTo>
                    <a:pt x="42" y="10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9"/>
            <p:cNvSpPr/>
            <p:nvPr/>
          </p:nvSpPr>
          <p:spPr>
            <a:xfrm>
              <a:off x="5281725" y="1247800"/>
              <a:ext cx="32425" cy="37650"/>
            </a:xfrm>
            <a:custGeom>
              <a:avLst/>
              <a:gdLst/>
              <a:ahLst/>
              <a:cxnLst/>
              <a:rect l="l" t="t" r="r" b="b"/>
              <a:pathLst>
                <a:path w="1297" h="1506" extrusionOk="0">
                  <a:moveTo>
                    <a:pt x="1" y="1089"/>
                  </a:moveTo>
                  <a:lnTo>
                    <a:pt x="662" y="1506"/>
                  </a:lnTo>
                  <a:cubicBezTo>
                    <a:pt x="691" y="1459"/>
                    <a:pt x="720" y="1411"/>
                    <a:pt x="749" y="1363"/>
                  </a:cubicBezTo>
                  <a:lnTo>
                    <a:pt x="794" y="1291"/>
                  </a:lnTo>
                  <a:lnTo>
                    <a:pt x="836" y="1219"/>
                  </a:lnTo>
                  <a:cubicBezTo>
                    <a:pt x="863" y="1171"/>
                    <a:pt x="893" y="1122"/>
                    <a:pt x="919" y="1073"/>
                  </a:cubicBezTo>
                  <a:lnTo>
                    <a:pt x="1000" y="924"/>
                  </a:lnTo>
                  <a:lnTo>
                    <a:pt x="1021" y="887"/>
                  </a:lnTo>
                  <a:lnTo>
                    <a:pt x="1040" y="850"/>
                  </a:lnTo>
                  <a:lnTo>
                    <a:pt x="1079" y="775"/>
                  </a:lnTo>
                  <a:cubicBezTo>
                    <a:pt x="1105" y="724"/>
                    <a:pt x="1132" y="674"/>
                    <a:pt x="1154" y="624"/>
                  </a:cubicBezTo>
                  <a:lnTo>
                    <a:pt x="1227" y="471"/>
                  </a:lnTo>
                  <a:lnTo>
                    <a:pt x="1296" y="317"/>
                  </a:lnTo>
                  <a:lnTo>
                    <a:pt x="582" y="0"/>
                  </a:lnTo>
                  <a:lnTo>
                    <a:pt x="518" y="141"/>
                  </a:lnTo>
                  <a:lnTo>
                    <a:pt x="452" y="280"/>
                  </a:lnTo>
                  <a:cubicBezTo>
                    <a:pt x="430" y="327"/>
                    <a:pt x="406" y="372"/>
                    <a:pt x="383" y="418"/>
                  </a:cubicBezTo>
                  <a:lnTo>
                    <a:pt x="347" y="487"/>
                  </a:lnTo>
                  <a:lnTo>
                    <a:pt x="330" y="521"/>
                  </a:lnTo>
                  <a:lnTo>
                    <a:pt x="311" y="554"/>
                  </a:lnTo>
                  <a:lnTo>
                    <a:pt x="237" y="690"/>
                  </a:lnTo>
                  <a:cubicBezTo>
                    <a:pt x="212" y="735"/>
                    <a:pt x="185" y="780"/>
                    <a:pt x="160" y="824"/>
                  </a:cubicBezTo>
                  <a:lnTo>
                    <a:pt x="122" y="891"/>
                  </a:lnTo>
                  <a:lnTo>
                    <a:pt x="81" y="957"/>
                  </a:lnTo>
                  <a:cubicBezTo>
                    <a:pt x="54" y="1001"/>
                    <a:pt x="28" y="1046"/>
                    <a:pt x="1"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9"/>
            <p:cNvSpPr/>
            <p:nvPr/>
          </p:nvSpPr>
          <p:spPr>
            <a:xfrm>
              <a:off x="5247150" y="1295000"/>
              <a:ext cx="35900" cy="37075"/>
            </a:xfrm>
            <a:custGeom>
              <a:avLst/>
              <a:gdLst/>
              <a:ahLst/>
              <a:cxnLst/>
              <a:rect l="l" t="t" r="r" b="b"/>
              <a:pathLst>
                <a:path w="1436" h="1483" extrusionOk="0">
                  <a:moveTo>
                    <a:pt x="0" y="938"/>
                  </a:moveTo>
                  <a:lnTo>
                    <a:pt x="559" y="1483"/>
                  </a:lnTo>
                  <a:cubicBezTo>
                    <a:pt x="713" y="1324"/>
                    <a:pt x="865" y="1163"/>
                    <a:pt x="1011" y="995"/>
                  </a:cubicBezTo>
                  <a:lnTo>
                    <a:pt x="1066" y="933"/>
                  </a:lnTo>
                  <a:cubicBezTo>
                    <a:pt x="1084" y="912"/>
                    <a:pt x="1103" y="889"/>
                    <a:pt x="1119" y="868"/>
                  </a:cubicBezTo>
                  <a:lnTo>
                    <a:pt x="1228" y="741"/>
                  </a:lnTo>
                  <a:cubicBezTo>
                    <a:pt x="1297" y="654"/>
                    <a:pt x="1368" y="570"/>
                    <a:pt x="1436" y="481"/>
                  </a:cubicBezTo>
                  <a:lnTo>
                    <a:pt x="819" y="0"/>
                  </a:lnTo>
                  <a:cubicBezTo>
                    <a:pt x="757" y="82"/>
                    <a:pt x="691" y="161"/>
                    <a:pt x="626" y="244"/>
                  </a:cubicBezTo>
                  <a:lnTo>
                    <a:pt x="526" y="362"/>
                  </a:lnTo>
                  <a:cubicBezTo>
                    <a:pt x="509" y="382"/>
                    <a:pt x="491" y="403"/>
                    <a:pt x="475" y="422"/>
                  </a:cubicBezTo>
                  <a:lnTo>
                    <a:pt x="423" y="481"/>
                  </a:lnTo>
                  <a:cubicBezTo>
                    <a:pt x="286" y="637"/>
                    <a:pt x="145" y="788"/>
                    <a:pt x="0" y="9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9"/>
            <p:cNvSpPr/>
            <p:nvPr/>
          </p:nvSpPr>
          <p:spPr>
            <a:xfrm>
              <a:off x="5239425" y="1041700"/>
              <a:ext cx="37950" cy="33350"/>
            </a:xfrm>
            <a:custGeom>
              <a:avLst/>
              <a:gdLst/>
              <a:ahLst/>
              <a:cxnLst/>
              <a:rect l="l" t="t" r="r" b="b"/>
              <a:pathLst>
                <a:path w="1518" h="1334" extrusionOk="0">
                  <a:moveTo>
                    <a:pt x="1026" y="1334"/>
                  </a:moveTo>
                  <a:lnTo>
                    <a:pt x="1518" y="728"/>
                  </a:lnTo>
                  <a:lnTo>
                    <a:pt x="1377" y="619"/>
                  </a:lnTo>
                  <a:lnTo>
                    <a:pt x="1342" y="591"/>
                  </a:lnTo>
                  <a:lnTo>
                    <a:pt x="1305" y="565"/>
                  </a:lnTo>
                  <a:lnTo>
                    <a:pt x="1233" y="514"/>
                  </a:lnTo>
                  <a:cubicBezTo>
                    <a:pt x="1138" y="444"/>
                    <a:pt x="1035" y="384"/>
                    <a:pt x="935" y="321"/>
                  </a:cubicBezTo>
                  <a:cubicBezTo>
                    <a:pt x="732" y="199"/>
                    <a:pt x="521" y="93"/>
                    <a:pt x="304" y="0"/>
                  </a:cubicBezTo>
                  <a:lnTo>
                    <a:pt x="1" y="721"/>
                  </a:lnTo>
                  <a:cubicBezTo>
                    <a:pt x="184" y="799"/>
                    <a:pt x="363" y="888"/>
                    <a:pt x="535" y="991"/>
                  </a:cubicBezTo>
                  <a:cubicBezTo>
                    <a:pt x="618" y="1044"/>
                    <a:pt x="706" y="1095"/>
                    <a:pt x="785" y="1155"/>
                  </a:cubicBezTo>
                  <a:lnTo>
                    <a:pt x="846" y="1197"/>
                  </a:lnTo>
                  <a:lnTo>
                    <a:pt x="878" y="1220"/>
                  </a:lnTo>
                  <a:lnTo>
                    <a:pt x="908" y="1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9"/>
            <p:cNvSpPr/>
            <p:nvPr/>
          </p:nvSpPr>
          <p:spPr>
            <a:xfrm>
              <a:off x="5281750" y="1079800"/>
              <a:ext cx="33525" cy="37925"/>
            </a:xfrm>
            <a:custGeom>
              <a:avLst/>
              <a:gdLst/>
              <a:ahLst/>
              <a:cxnLst/>
              <a:rect l="l" t="t" r="r" b="b"/>
              <a:pathLst>
                <a:path w="1341" h="1517" extrusionOk="0">
                  <a:moveTo>
                    <a:pt x="632" y="1516"/>
                  </a:moveTo>
                  <a:lnTo>
                    <a:pt x="1341" y="1188"/>
                  </a:lnTo>
                  <a:cubicBezTo>
                    <a:pt x="1329" y="1162"/>
                    <a:pt x="1318" y="1135"/>
                    <a:pt x="1304" y="1109"/>
                  </a:cubicBezTo>
                  <a:lnTo>
                    <a:pt x="1266" y="1031"/>
                  </a:lnTo>
                  <a:lnTo>
                    <a:pt x="1226" y="953"/>
                  </a:lnTo>
                  <a:cubicBezTo>
                    <a:pt x="1214" y="927"/>
                    <a:pt x="1200" y="901"/>
                    <a:pt x="1187" y="876"/>
                  </a:cubicBezTo>
                  <a:lnTo>
                    <a:pt x="1101" y="724"/>
                  </a:lnTo>
                  <a:cubicBezTo>
                    <a:pt x="1095" y="712"/>
                    <a:pt x="1088" y="698"/>
                    <a:pt x="1081" y="687"/>
                  </a:cubicBezTo>
                  <a:lnTo>
                    <a:pt x="1059" y="649"/>
                  </a:lnTo>
                  <a:lnTo>
                    <a:pt x="1013" y="574"/>
                  </a:lnTo>
                  <a:lnTo>
                    <a:pt x="968" y="500"/>
                  </a:lnTo>
                  <a:cubicBezTo>
                    <a:pt x="954" y="475"/>
                    <a:pt x="935" y="452"/>
                    <a:pt x="919" y="427"/>
                  </a:cubicBezTo>
                  <a:lnTo>
                    <a:pt x="821" y="282"/>
                  </a:lnTo>
                  <a:cubicBezTo>
                    <a:pt x="753" y="188"/>
                    <a:pt x="685" y="92"/>
                    <a:pt x="611" y="0"/>
                  </a:cubicBezTo>
                  <a:lnTo>
                    <a:pt x="1" y="488"/>
                  </a:lnTo>
                  <a:cubicBezTo>
                    <a:pt x="65" y="564"/>
                    <a:pt x="122" y="647"/>
                    <a:pt x="181" y="728"/>
                  </a:cubicBezTo>
                  <a:lnTo>
                    <a:pt x="264" y="854"/>
                  </a:lnTo>
                  <a:cubicBezTo>
                    <a:pt x="279" y="875"/>
                    <a:pt x="293" y="896"/>
                    <a:pt x="306" y="918"/>
                  </a:cubicBezTo>
                  <a:lnTo>
                    <a:pt x="345" y="983"/>
                  </a:lnTo>
                  <a:lnTo>
                    <a:pt x="384" y="1048"/>
                  </a:lnTo>
                  <a:lnTo>
                    <a:pt x="404" y="1081"/>
                  </a:lnTo>
                  <a:cubicBezTo>
                    <a:pt x="410" y="1092"/>
                    <a:pt x="415" y="1103"/>
                    <a:pt x="422" y="1113"/>
                  </a:cubicBezTo>
                  <a:lnTo>
                    <a:pt x="495" y="1246"/>
                  </a:lnTo>
                  <a:cubicBezTo>
                    <a:pt x="508" y="1269"/>
                    <a:pt x="518" y="1290"/>
                    <a:pt x="531" y="1313"/>
                  </a:cubicBezTo>
                  <a:lnTo>
                    <a:pt x="564" y="1381"/>
                  </a:lnTo>
                  <a:lnTo>
                    <a:pt x="598" y="1449"/>
                  </a:lnTo>
                  <a:cubicBezTo>
                    <a:pt x="612" y="1472"/>
                    <a:pt x="621" y="1493"/>
                    <a:pt x="632" y="15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9"/>
            <p:cNvSpPr/>
            <p:nvPr/>
          </p:nvSpPr>
          <p:spPr>
            <a:xfrm>
              <a:off x="5305725" y="1135100"/>
              <a:ext cx="24525" cy="35200"/>
            </a:xfrm>
            <a:custGeom>
              <a:avLst/>
              <a:gdLst/>
              <a:ahLst/>
              <a:cxnLst/>
              <a:rect l="l" t="t" r="r" b="b"/>
              <a:pathLst>
                <a:path w="981" h="1408" extrusionOk="0">
                  <a:moveTo>
                    <a:pt x="202" y="1408"/>
                  </a:moveTo>
                  <a:lnTo>
                    <a:pt x="981" y="1356"/>
                  </a:lnTo>
                  <a:cubicBezTo>
                    <a:pt x="974" y="1241"/>
                    <a:pt x="962" y="1129"/>
                    <a:pt x="949" y="1014"/>
                  </a:cubicBezTo>
                  <a:cubicBezTo>
                    <a:pt x="943" y="957"/>
                    <a:pt x="934" y="901"/>
                    <a:pt x="927" y="843"/>
                  </a:cubicBezTo>
                  <a:lnTo>
                    <a:pt x="916" y="759"/>
                  </a:lnTo>
                  <a:lnTo>
                    <a:pt x="901" y="674"/>
                  </a:lnTo>
                  <a:cubicBezTo>
                    <a:pt x="891" y="618"/>
                    <a:pt x="882" y="561"/>
                    <a:pt x="871" y="505"/>
                  </a:cubicBezTo>
                  <a:lnTo>
                    <a:pt x="837" y="335"/>
                  </a:lnTo>
                  <a:cubicBezTo>
                    <a:pt x="826" y="280"/>
                    <a:pt x="811" y="224"/>
                    <a:pt x="797" y="168"/>
                  </a:cubicBezTo>
                  <a:lnTo>
                    <a:pt x="776" y="84"/>
                  </a:lnTo>
                  <a:lnTo>
                    <a:pt x="766" y="43"/>
                  </a:lnTo>
                  <a:lnTo>
                    <a:pt x="755" y="1"/>
                  </a:lnTo>
                  <a:lnTo>
                    <a:pt x="1" y="205"/>
                  </a:lnTo>
                  <a:lnTo>
                    <a:pt x="11" y="241"/>
                  </a:lnTo>
                  <a:lnTo>
                    <a:pt x="21" y="278"/>
                  </a:lnTo>
                  <a:lnTo>
                    <a:pt x="38" y="353"/>
                  </a:lnTo>
                  <a:cubicBezTo>
                    <a:pt x="51" y="402"/>
                    <a:pt x="63" y="452"/>
                    <a:pt x="74" y="501"/>
                  </a:cubicBezTo>
                  <a:lnTo>
                    <a:pt x="105" y="651"/>
                  </a:lnTo>
                  <a:cubicBezTo>
                    <a:pt x="114" y="700"/>
                    <a:pt x="122" y="751"/>
                    <a:pt x="131" y="802"/>
                  </a:cubicBezTo>
                  <a:lnTo>
                    <a:pt x="144" y="877"/>
                  </a:lnTo>
                  <a:lnTo>
                    <a:pt x="155" y="953"/>
                  </a:lnTo>
                  <a:cubicBezTo>
                    <a:pt x="161" y="1004"/>
                    <a:pt x="168" y="1053"/>
                    <a:pt x="174" y="1104"/>
                  </a:cubicBezTo>
                  <a:cubicBezTo>
                    <a:pt x="183" y="1205"/>
                    <a:pt x="197" y="1307"/>
                    <a:pt x="202" y="14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9"/>
            <p:cNvSpPr/>
            <p:nvPr/>
          </p:nvSpPr>
          <p:spPr>
            <a:xfrm>
              <a:off x="5074325" y="1060175"/>
              <a:ext cx="37600" cy="34500"/>
            </a:xfrm>
            <a:custGeom>
              <a:avLst/>
              <a:gdLst/>
              <a:ahLst/>
              <a:cxnLst/>
              <a:rect l="l" t="t" r="r" b="b"/>
              <a:pathLst>
                <a:path w="1504" h="1380" extrusionOk="0">
                  <a:moveTo>
                    <a:pt x="1504" y="670"/>
                  </a:moveTo>
                  <a:lnTo>
                    <a:pt x="1102" y="0"/>
                  </a:lnTo>
                  <a:cubicBezTo>
                    <a:pt x="717" y="233"/>
                    <a:pt x="348" y="491"/>
                    <a:pt x="0" y="773"/>
                  </a:cubicBezTo>
                  <a:lnTo>
                    <a:pt x="491" y="1380"/>
                  </a:lnTo>
                  <a:cubicBezTo>
                    <a:pt x="813" y="1120"/>
                    <a:pt x="1151" y="881"/>
                    <a:pt x="150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9"/>
            <p:cNvSpPr/>
            <p:nvPr/>
          </p:nvSpPr>
          <p:spPr>
            <a:xfrm>
              <a:off x="5125625" y="1036525"/>
              <a:ext cx="36975" cy="29075"/>
            </a:xfrm>
            <a:custGeom>
              <a:avLst/>
              <a:gdLst/>
              <a:ahLst/>
              <a:cxnLst/>
              <a:rect l="l" t="t" r="r" b="b"/>
              <a:pathLst>
                <a:path w="1479" h="1163" extrusionOk="0">
                  <a:moveTo>
                    <a:pt x="1478" y="758"/>
                  </a:moveTo>
                  <a:lnTo>
                    <a:pt x="1290" y="1"/>
                  </a:lnTo>
                  <a:cubicBezTo>
                    <a:pt x="844" y="111"/>
                    <a:pt x="415" y="264"/>
                    <a:pt x="1" y="450"/>
                  </a:cubicBezTo>
                  <a:lnTo>
                    <a:pt x="320" y="1163"/>
                  </a:lnTo>
                  <a:cubicBezTo>
                    <a:pt x="695" y="993"/>
                    <a:pt x="1082" y="856"/>
                    <a:pt x="1478" y="7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9"/>
            <p:cNvSpPr/>
            <p:nvPr/>
          </p:nvSpPr>
          <p:spPr>
            <a:xfrm>
              <a:off x="5184675" y="1031500"/>
              <a:ext cx="35000" cy="21425"/>
            </a:xfrm>
            <a:custGeom>
              <a:avLst/>
              <a:gdLst/>
              <a:ahLst/>
              <a:cxnLst/>
              <a:rect l="l" t="t" r="r" b="b"/>
              <a:pathLst>
                <a:path w="1400" h="857" extrusionOk="0">
                  <a:moveTo>
                    <a:pt x="1264" y="857"/>
                  </a:moveTo>
                  <a:lnTo>
                    <a:pt x="1399" y="88"/>
                  </a:lnTo>
                  <a:cubicBezTo>
                    <a:pt x="1167" y="48"/>
                    <a:pt x="933" y="22"/>
                    <a:pt x="699" y="11"/>
                  </a:cubicBezTo>
                  <a:cubicBezTo>
                    <a:pt x="464" y="1"/>
                    <a:pt x="231" y="6"/>
                    <a:pt x="0" y="24"/>
                  </a:cubicBezTo>
                  <a:lnTo>
                    <a:pt x="59" y="803"/>
                  </a:lnTo>
                  <a:cubicBezTo>
                    <a:pt x="261" y="787"/>
                    <a:pt x="463" y="783"/>
                    <a:pt x="665" y="791"/>
                  </a:cubicBezTo>
                  <a:cubicBezTo>
                    <a:pt x="866" y="802"/>
                    <a:pt x="1067" y="822"/>
                    <a:pt x="1264" y="8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9"/>
            <p:cNvSpPr/>
            <p:nvPr/>
          </p:nvSpPr>
          <p:spPr>
            <a:xfrm>
              <a:off x="4980725" y="1198000"/>
              <a:ext cx="28500" cy="36675"/>
            </a:xfrm>
            <a:custGeom>
              <a:avLst/>
              <a:gdLst/>
              <a:ahLst/>
              <a:cxnLst/>
              <a:rect l="l" t="t" r="r" b="b"/>
              <a:pathLst>
                <a:path w="1140" h="1467" extrusionOk="0">
                  <a:moveTo>
                    <a:pt x="1139" y="280"/>
                  </a:moveTo>
                  <a:lnTo>
                    <a:pt x="408" y="1"/>
                  </a:lnTo>
                  <a:cubicBezTo>
                    <a:pt x="251" y="415"/>
                    <a:pt x="115" y="837"/>
                    <a:pt x="0" y="1262"/>
                  </a:cubicBezTo>
                  <a:lnTo>
                    <a:pt x="754" y="1467"/>
                  </a:lnTo>
                  <a:cubicBezTo>
                    <a:pt x="861" y="1065"/>
                    <a:pt x="990" y="667"/>
                    <a:pt x="1139" y="2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9"/>
            <p:cNvSpPr/>
            <p:nvPr/>
          </p:nvSpPr>
          <p:spPr>
            <a:xfrm>
              <a:off x="5001325" y="1144575"/>
              <a:ext cx="32550" cy="37650"/>
            </a:xfrm>
            <a:custGeom>
              <a:avLst/>
              <a:gdLst/>
              <a:ahLst/>
              <a:cxnLst/>
              <a:rect l="l" t="t" r="r" b="b"/>
              <a:pathLst>
                <a:path w="1302" h="1506" extrusionOk="0">
                  <a:moveTo>
                    <a:pt x="1301" y="411"/>
                  </a:moveTo>
                  <a:lnTo>
                    <a:pt x="638" y="1"/>
                  </a:lnTo>
                  <a:cubicBezTo>
                    <a:pt x="405" y="378"/>
                    <a:pt x="192" y="768"/>
                    <a:pt x="1" y="1168"/>
                  </a:cubicBezTo>
                  <a:lnTo>
                    <a:pt x="706" y="1506"/>
                  </a:lnTo>
                  <a:cubicBezTo>
                    <a:pt x="884" y="1131"/>
                    <a:pt x="1083" y="765"/>
                    <a:pt x="1301" y="4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9"/>
            <p:cNvSpPr/>
            <p:nvPr/>
          </p:nvSpPr>
          <p:spPr>
            <a:xfrm>
              <a:off x="5032050" y="1097525"/>
              <a:ext cx="35950" cy="37175"/>
            </a:xfrm>
            <a:custGeom>
              <a:avLst/>
              <a:gdLst/>
              <a:ahLst/>
              <a:cxnLst/>
              <a:rect l="l" t="t" r="r" b="b"/>
              <a:pathLst>
                <a:path w="1438" h="1487" extrusionOk="0">
                  <a:moveTo>
                    <a:pt x="1437" y="552"/>
                  </a:moveTo>
                  <a:lnTo>
                    <a:pt x="886" y="0"/>
                  </a:lnTo>
                  <a:cubicBezTo>
                    <a:pt x="570" y="317"/>
                    <a:pt x="273" y="655"/>
                    <a:pt x="1" y="1014"/>
                  </a:cubicBezTo>
                  <a:lnTo>
                    <a:pt x="623" y="1486"/>
                  </a:lnTo>
                  <a:cubicBezTo>
                    <a:pt x="873" y="1156"/>
                    <a:pt x="1145" y="844"/>
                    <a:pt x="1437" y="5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9"/>
            <p:cNvSpPr/>
            <p:nvPr/>
          </p:nvSpPr>
          <p:spPr>
            <a:xfrm>
              <a:off x="4972100" y="1370750"/>
              <a:ext cx="24975" cy="35175"/>
            </a:xfrm>
            <a:custGeom>
              <a:avLst/>
              <a:gdLst/>
              <a:ahLst/>
              <a:cxnLst/>
              <a:rect l="l" t="t" r="r" b="b"/>
              <a:pathLst>
                <a:path w="999" h="1407" extrusionOk="0">
                  <a:moveTo>
                    <a:pt x="773" y="1"/>
                  </a:moveTo>
                  <a:lnTo>
                    <a:pt x="1" y="107"/>
                  </a:lnTo>
                  <a:cubicBezTo>
                    <a:pt x="60" y="543"/>
                    <a:pt x="139" y="977"/>
                    <a:pt x="237" y="1407"/>
                  </a:cubicBezTo>
                  <a:lnTo>
                    <a:pt x="998" y="1232"/>
                  </a:lnTo>
                  <a:cubicBezTo>
                    <a:pt x="904" y="825"/>
                    <a:pt x="829" y="414"/>
                    <a:pt x="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9"/>
            <p:cNvSpPr/>
            <p:nvPr/>
          </p:nvSpPr>
          <p:spPr>
            <a:xfrm>
              <a:off x="4968400" y="1314325"/>
              <a:ext cx="20525" cy="33050"/>
            </a:xfrm>
            <a:custGeom>
              <a:avLst/>
              <a:gdLst/>
              <a:ahLst/>
              <a:cxnLst/>
              <a:rect l="l" t="t" r="r" b="b"/>
              <a:pathLst>
                <a:path w="821" h="1322" extrusionOk="0">
                  <a:moveTo>
                    <a:pt x="791" y="17"/>
                  </a:moveTo>
                  <a:lnTo>
                    <a:pt x="10" y="1"/>
                  </a:lnTo>
                  <a:cubicBezTo>
                    <a:pt x="1" y="441"/>
                    <a:pt x="10" y="882"/>
                    <a:pt x="40" y="1322"/>
                  </a:cubicBezTo>
                  <a:lnTo>
                    <a:pt x="820" y="1270"/>
                  </a:lnTo>
                  <a:cubicBezTo>
                    <a:pt x="791" y="852"/>
                    <a:pt x="782" y="436"/>
                    <a:pt x="791"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9"/>
            <p:cNvSpPr/>
            <p:nvPr/>
          </p:nvSpPr>
          <p:spPr>
            <a:xfrm>
              <a:off x="4970100" y="1255600"/>
              <a:ext cx="23850" cy="34600"/>
            </a:xfrm>
            <a:custGeom>
              <a:avLst/>
              <a:gdLst/>
              <a:ahLst/>
              <a:cxnLst/>
              <a:rect l="l" t="t" r="r" b="b"/>
              <a:pathLst>
                <a:path w="954" h="1384" extrusionOk="0">
                  <a:moveTo>
                    <a:pt x="953" y="145"/>
                  </a:moveTo>
                  <a:lnTo>
                    <a:pt x="186" y="1"/>
                  </a:lnTo>
                  <a:cubicBezTo>
                    <a:pt x="104" y="434"/>
                    <a:pt x="42" y="871"/>
                    <a:pt x="0" y="1312"/>
                  </a:cubicBezTo>
                  <a:lnTo>
                    <a:pt x="778" y="1383"/>
                  </a:lnTo>
                  <a:cubicBezTo>
                    <a:pt x="818" y="968"/>
                    <a:pt x="875" y="554"/>
                    <a:pt x="953"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9"/>
            <p:cNvSpPr/>
            <p:nvPr/>
          </p:nvSpPr>
          <p:spPr>
            <a:xfrm>
              <a:off x="5037475" y="1525675"/>
              <a:ext cx="35475" cy="37300"/>
            </a:xfrm>
            <a:custGeom>
              <a:avLst/>
              <a:gdLst/>
              <a:ahLst/>
              <a:cxnLst/>
              <a:rect l="l" t="t" r="r" b="b"/>
              <a:pathLst>
                <a:path w="1419" h="1492" extrusionOk="0">
                  <a:moveTo>
                    <a:pt x="629" y="0"/>
                  </a:moveTo>
                  <a:lnTo>
                    <a:pt x="0" y="464"/>
                  </a:lnTo>
                  <a:cubicBezTo>
                    <a:pt x="262" y="820"/>
                    <a:pt x="543" y="1163"/>
                    <a:pt x="840" y="1491"/>
                  </a:cubicBezTo>
                  <a:lnTo>
                    <a:pt x="1418" y="965"/>
                  </a:lnTo>
                  <a:cubicBezTo>
                    <a:pt x="1139" y="658"/>
                    <a:pt x="876" y="335"/>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9"/>
            <p:cNvSpPr/>
            <p:nvPr/>
          </p:nvSpPr>
          <p:spPr>
            <a:xfrm>
              <a:off x="5006625" y="1477825"/>
              <a:ext cx="32725" cy="37600"/>
            </a:xfrm>
            <a:custGeom>
              <a:avLst/>
              <a:gdLst/>
              <a:ahLst/>
              <a:cxnLst/>
              <a:rect l="l" t="t" r="r" b="b"/>
              <a:pathLst>
                <a:path w="1309" h="1504" extrusionOk="0">
                  <a:moveTo>
                    <a:pt x="700" y="0"/>
                  </a:moveTo>
                  <a:lnTo>
                    <a:pt x="0" y="347"/>
                  </a:lnTo>
                  <a:cubicBezTo>
                    <a:pt x="197" y="743"/>
                    <a:pt x="410" y="1129"/>
                    <a:pt x="645" y="1504"/>
                  </a:cubicBezTo>
                  <a:lnTo>
                    <a:pt x="1308" y="1093"/>
                  </a:lnTo>
                  <a:cubicBezTo>
                    <a:pt x="1088" y="740"/>
                    <a:pt x="885" y="374"/>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9"/>
            <p:cNvSpPr/>
            <p:nvPr/>
          </p:nvSpPr>
          <p:spPr>
            <a:xfrm>
              <a:off x="4984850" y="1425950"/>
              <a:ext cx="29175" cy="36850"/>
            </a:xfrm>
            <a:custGeom>
              <a:avLst/>
              <a:gdLst/>
              <a:ahLst/>
              <a:cxnLst/>
              <a:rect l="l" t="t" r="r" b="b"/>
              <a:pathLst>
                <a:path w="1167" h="1474" extrusionOk="0">
                  <a:moveTo>
                    <a:pt x="747" y="0"/>
                  </a:moveTo>
                  <a:lnTo>
                    <a:pt x="1" y="227"/>
                  </a:lnTo>
                  <a:cubicBezTo>
                    <a:pt x="129" y="649"/>
                    <a:pt x="277" y="1064"/>
                    <a:pt x="443" y="1474"/>
                  </a:cubicBezTo>
                  <a:lnTo>
                    <a:pt x="1167" y="1179"/>
                  </a:lnTo>
                  <a:cubicBezTo>
                    <a:pt x="1009" y="793"/>
                    <a:pt x="870" y="398"/>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9"/>
            <p:cNvSpPr/>
            <p:nvPr/>
          </p:nvSpPr>
          <p:spPr>
            <a:xfrm>
              <a:off x="5176225" y="1628325"/>
              <a:ext cx="37150" cy="30275"/>
            </a:xfrm>
            <a:custGeom>
              <a:avLst/>
              <a:gdLst/>
              <a:ahLst/>
              <a:cxnLst/>
              <a:rect l="l" t="t" r="r" b="b"/>
              <a:pathLst>
                <a:path w="1486" h="1211" extrusionOk="0">
                  <a:moveTo>
                    <a:pt x="324" y="1"/>
                  </a:moveTo>
                  <a:lnTo>
                    <a:pt x="1" y="711"/>
                  </a:lnTo>
                  <a:cubicBezTo>
                    <a:pt x="400" y="892"/>
                    <a:pt x="804" y="1059"/>
                    <a:pt x="1212" y="1211"/>
                  </a:cubicBezTo>
                  <a:lnTo>
                    <a:pt x="1486" y="480"/>
                  </a:lnTo>
                  <a:cubicBezTo>
                    <a:pt x="1093" y="332"/>
                    <a:pt x="705" y="17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9"/>
            <p:cNvSpPr/>
            <p:nvPr/>
          </p:nvSpPr>
          <p:spPr>
            <a:xfrm>
              <a:off x="5124300" y="1601575"/>
              <a:ext cx="37650" cy="33000"/>
            </a:xfrm>
            <a:custGeom>
              <a:avLst/>
              <a:gdLst/>
              <a:ahLst/>
              <a:cxnLst/>
              <a:rect l="l" t="t" r="r" b="b"/>
              <a:pathLst>
                <a:path w="1506" h="1320" extrusionOk="0">
                  <a:moveTo>
                    <a:pt x="422" y="0"/>
                  </a:moveTo>
                  <a:lnTo>
                    <a:pt x="1" y="657"/>
                  </a:lnTo>
                  <a:cubicBezTo>
                    <a:pt x="371" y="895"/>
                    <a:pt x="751" y="1116"/>
                    <a:pt x="1141" y="1320"/>
                  </a:cubicBezTo>
                  <a:lnTo>
                    <a:pt x="1505" y="629"/>
                  </a:lnTo>
                  <a:cubicBezTo>
                    <a:pt x="1137" y="436"/>
                    <a:pt x="775" y="225"/>
                    <a:pt x="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9"/>
            <p:cNvSpPr/>
            <p:nvPr/>
          </p:nvSpPr>
          <p:spPr>
            <a:xfrm>
              <a:off x="5077325" y="1567675"/>
              <a:ext cx="37275" cy="35600"/>
            </a:xfrm>
            <a:custGeom>
              <a:avLst/>
              <a:gdLst/>
              <a:ahLst/>
              <a:cxnLst/>
              <a:rect l="l" t="t" r="r" b="b"/>
              <a:pathLst>
                <a:path w="1491" h="1424" extrusionOk="0">
                  <a:moveTo>
                    <a:pt x="531" y="1"/>
                  </a:moveTo>
                  <a:lnTo>
                    <a:pt x="0" y="573"/>
                  </a:lnTo>
                  <a:cubicBezTo>
                    <a:pt x="82" y="647"/>
                    <a:pt x="165" y="722"/>
                    <a:pt x="248" y="795"/>
                  </a:cubicBezTo>
                  <a:cubicBezTo>
                    <a:pt x="332" y="867"/>
                    <a:pt x="416" y="940"/>
                    <a:pt x="501" y="1012"/>
                  </a:cubicBezTo>
                  <a:lnTo>
                    <a:pt x="630" y="1117"/>
                  </a:lnTo>
                  <a:lnTo>
                    <a:pt x="696" y="1169"/>
                  </a:lnTo>
                  <a:cubicBezTo>
                    <a:pt x="718" y="1186"/>
                    <a:pt x="738" y="1204"/>
                    <a:pt x="760" y="1221"/>
                  </a:cubicBezTo>
                  <a:lnTo>
                    <a:pt x="891" y="1323"/>
                  </a:lnTo>
                  <a:cubicBezTo>
                    <a:pt x="936" y="1356"/>
                    <a:pt x="979" y="1391"/>
                    <a:pt x="1024" y="1423"/>
                  </a:cubicBezTo>
                  <a:lnTo>
                    <a:pt x="1490" y="797"/>
                  </a:lnTo>
                  <a:cubicBezTo>
                    <a:pt x="1447" y="767"/>
                    <a:pt x="1407" y="735"/>
                    <a:pt x="1365" y="701"/>
                  </a:cubicBezTo>
                  <a:lnTo>
                    <a:pt x="1242" y="607"/>
                  </a:lnTo>
                  <a:cubicBezTo>
                    <a:pt x="1222" y="591"/>
                    <a:pt x="1202" y="574"/>
                    <a:pt x="1181" y="559"/>
                  </a:cubicBezTo>
                  <a:lnTo>
                    <a:pt x="1121" y="509"/>
                  </a:lnTo>
                  <a:lnTo>
                    <a:pt x="1000" y="412"/>
                  </a:lnTo>
                  <a:cubicBezTo>
                    <a:pt x="921" y="345"/>
                    <a:pt x="843" y="277"/>
                    <a:pt x="763" y="210"/>
                  </a:cubicBezTo>
                  <a:cubicBezTo>
                    <a:pt x="685" y="139"/>
                    <a:pt x="609" y="70"/>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9"/>
            <p:cNvSpPr/>
            <p:nvPr/>
          </p:nvSpPr>
          <p:spPr>
            <a:xfrm>
              <a:off x="5344400" y="1674325"/>
              <a:ext cx="34575" cy="24000"/>
            </a:xfrm>
            <a:custGeom>
              <a:avLst/>
              <a:gdLst/>
              <a:ahLst/>
              <a:cxnLst/>
              <a:rect l="l" t="t" r="r" b="b"/>
              <a:pathLst>
                <a:path w="1383" h="960" extrusionOk="0">
                  <a:moveTo>
                    <a:pt x="128" y="1"/>
                  </a:moveTo>
                  <a:lnTo>
                    <a:pt x="1" y="771"/>
                  </a:lnTo>
                  <a:lnTo>
                    <a:pt x="81" y="785"/>
                  </a:lnTo>
                  <a:lnTo>
                    <a:pt x="160" y="797"/>
                  </a:lnTo>
                  <a:lnTo>
                    <a:pt x="321" y="821"/>
                  </a:lnTo>
                  <a:lnTo>
                    <a:pt x="639" y="870"/>
                  </a:lnTo>
                  <a:lnTo>
                    <a:pt x="800" y="894"/>
                  </a:lnTo>
                  <a:lnTo>
                    <a:pt x="879" y="906"/>
                  </a:lnTo>
                  <a:lnTo>
                    <a:pt x="959" y="917"/>
                  </a:lnTo>
                  <a:lnTo>
                    <a:pt x="1280" y="959"/>
                  </a:lnTo>
                  <a:lnTo>
                    <a:pt x="1383" y="186"/>
                  </a:lnTo>
                  <a:lnTo>
                    <a:pt x="1067" y="144"/>
                  </a:lnTo>
                  <a:lnTo>
                    <a:pt x="989" y="134"/>
                  </a:lnTo>
                  <a:lnTo>
                    <a:pt x="911" y="120"/>
                  </a:lnTo>
                  <a:lnTo>
                    <a:pt x="754" y="96"/>
                  </a:lnTo>
                  <a:lnTo>
                    <a:pt x="441" y="48"/>
                  </a:lnTo>
                  <a:lnTo>
                    <a:pt x="284" y="26"/>
                  </a:lnTo>
                  <a:lnTo>
                    <a:pt x="206"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9"/>
            <p:cNvSpPr/>
            <p:nvPr/>
          </p:nvSpPr>
          <p:spPr>
            <a:xfrm>
              <a:off x="5287450" y="1663500"/>
              <a:ext cx="35375" cy="25650"/>
            </a:xfrm>
            <a:custGeom>
              <a:avLst/>
              <a:gdLst/>
              <a:ahLst/>
              <a:cxnLst/>
              <a:rect l="l" t="t" r="r" b="b"/>
              <a:pathLst>
                <a:path w="1415" h="1026" extrusionOk="0">
                  <a:moveTo>
                    <a:pt x="175" y="0"/>
                  </a:moveTo>
                  <a:lnTo>
                    <a:pt x="1" y="762"/>
                  </a:lnTo>
                  <a:cubicBezTo>
                    <a:pt x="423" y="857"/>
                    <a:pt x="845" y="946"/>
                    <a:pt x="1269" y="1026"/>
                  </a:cubicBezTo>
                  <a:lnTo>
                    <a:pt x="1415" y="258"/>
                  </a:lnTo>
                  <a:cubicBezTo>
                    <a:pt x="1000" y="182"/>
                    <a:pt x="586" y="95"/>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9"/>
            <p:cNvSpPr/>
            <p:nvPr/>
          </p:nvSpPr>
          <p:spPr>
            <a:xfrm>
              <a:off x="5231400" y="1648650"/>
              <a:ext cx="36250" cy="27775"/>
            </a:xfrm>
            <a:custGeom>
              <a:avLst/>
              <a:gdLst/>
              <a:ahLst/>
              <a:cxnLst/>
              <a:rect l="l" t="t" r="r" b="b"/>
              <a:pathLst>
                <a:path w="1450" h="1111" extrusionOk="0">
                  <a:moveTo>
                    <a:pt x="240" y="1"/>
                  </a:moveTo>
                  <a:lnTo>
                    <a:pt x="0" y="744"/>
                  </a:lnTo>
                  <a:cubicBezTo>
                    <a:pt x="413" y="877"/>
                    <a:pt x="830" y="999"/>
                    <a:pt x="1250" y="1111"/>
                  </a:cubicBezTo>
                  <a:lnTo>
                    <a:pt x="1449" y="356"/>
                  </a:lnTo>
                  <a:cubicBezTo>
                    <a:pt x="1043" y="247"/>
                    <a:pt x="639" y="130"/>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9"/>
            <p:cNvSpPr/>
            <p:nvPr/>
          </p:nvSpPr>
          <p:spPr>
            <a:xfrm>
              <a:off x="5517350" y="1689275"/>
              <a:ext cx="32200" cy="19850"/>
            </a:xfrm>
            <a:custGeom>
              <a:avLst/>
              <a:gdLst/>
              <a:ahLst/>
              <a:cxnLst/>
              <a:rect l="l" t="t" r="r" b="b"/>
              <a:pathLst>
                <a:path w="1288" h="794" extrusionOk="0">
                  <a:moveTo>
                    <a:pt x="16" y="0"/>
                  </a:moveTo>
                  <a:lnTo>
                    <a:pt x="1" y="781"/>
                  </a:lnTo>
                  <a:cubicBezTo>
                    <a:pt x="430" y="792"/>
                    <a:pt x="860" y="792"/>
                    <a:pt x="1288" y="794"/>
                  </a:cubicBezTo>
                  <a:lnTo>
                    <a:pt x="1287" y="13"/>
                  </a:lnTo>
                  <a:cubicBezTo>
                    <a:pt x="863" y="11"/>
                    <a:pt x="439" y="1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9"/>
            <p:cNvSpPr/>
            <p:nvPr/>
          </p:nvSpPr>
          <p:spPr>
            <a:xfrm>
              <a:off x="5459600" y="1686925"/>
              <a:ext cx="32950" cy="21125"/>
            </a:xfrm>
            <a:custGeom>
              <a:avLst/>
              <a:gdLst/>
              <a:ahLst/>
              <a:cxnLst/>
              <a:rect l="l" t="t" r="r" b="b"/>
              <a:pathLst>
                <a:path w="1318" h="845" extrusionOk="0">
                  <a:moveTo>
                    <a:pt x="50" y="0"/>
                  </a:moveTo>
                  <a:lnTo>
                    <a:pt x="0" y="780"/>
                  </a:lnTo>
                  <a:lnTo>
                    <a:pt x="323" y="801"/>
                  </a:lnTo>
                  <a:lnTo>
                    <a:pt x="645" y="816"/>
                  </a:lnTo>
                  <a:lnTo>
                    <a:pt x="967" y="832"/>
                  </a:lnTo>
                  <a:lnTo>
                    <a:pt x="1128" y="840"/>
                  </a:lnTo>
                  <a:lnTo>
                    <a:pt x="1288" y="845"/>
                  </a:lnTo>
                  <a:lnTo>
                    <a:pt x="1317" y="65"/>
                  </a:lnTo>
                  <a:lnTo>
                    <a:pt x="1159" y="59"/>
                  </a:lnTo>
                  <a:lnTo>
                    <a:pt x="1002" y="53"/>
                  </a:lnTo>
                  <a:lnTo>
                    <a:pt x="684" y="37"/>
                  </a:lnTo>
                  <a:lnTo>
                    <a:pt x="367"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9"/>
            <p:cNvSpPr/>
            <p:nvPr/>
          </p:nvSpPr>
          <p:spPr>
            <a:xfrm>
              <a:off x="5402175" y="1682075"/>
              <a:ext cx="33750" cy="22475"/>
            </a:xfrm>
            <a:custGeom>
              <a:avLst/>
              <a:gdLst/>
              <a:ahLst/>
              <a:cxnLst/>
              <a:rect l="l" t="t" r="r" b="b"/>
              <a:pathLst>
                <a:path w="1350" h="899" extrusionOk="0">
                  <a:moveTo>
                    <a:pt x="87" y="1"/>
                  </a:moveTo>
                  <a:lnTo>
                    <a:pt x="0" y="777"/>
                  </a:lnTo>
                  <a:lnTo>
                    <a:pt x="161" y="794"/>
                  </a:lnTo>
                  <a:cubicBezTo>
                    <a:pt x="214" y="800"/>
                    <a:pt x="267" y="805"/>
                    <a:pt x="321" y="810"/>
                  </a:cubicBezTo>
                  <a:lnTo>
                    <a:pt x="642" y="841"/>
                  </a:lnTo>
                  <a:lnTo>
                    <a:pt x="964" y="872"/>
                  </a:lnTo>
                  <a:cubicBezTo>
                    <a:pt x="1071" y="882"/>
                    <a:pt x="1178" y="890"/>
                    <a:pt x="1285" y="898"/>
                  </a:cubicBezTo>
                  <a:lnTo>
                    <a:pt x="1350" y="120"/>
                  </a:lnTo>
                  <a:cubicBezTo>
                    <a:pt x="1245" y="111"/>
                    <a:pt x="1140" y="103"/>
                    <a:pt x="1034" y="93"/>
                  </a:cubicBezTo>
                  <a:lnTo>
                    <a:pt x="718" y="62"/>
                  </a:lnTo>
                  <a:lnTo>
                    <a:pt x="401" y="32"/>
                  </a:lnTo>
                  <a:cubicBezTo>
                    <a:pt x="349" y="27"/>
                    <a:pt x="296" y="21"/>
                    <a:pt x="244"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9"/>
            <p:cNvSpPr/>
            <p:nvPr/>
          </p:nvSpPr>
          <p:spPr>
            <a:xfrm>
              <a:off x="5688800" y="1680625"/>
              <a:ext cx="33575" cy="22325"/>
            </a:xfrm>
            <a:custGeom>
              <a:avLst/>
              <a:gdLst/>
              <a:ahLst/>
              <a:cxnLst/>
              <a:rect l="l" t="t" r="r" b="b"/>
              <a:pathLst>
                <a:path w="1343" h="893" extrusionOk="0">
                  <a:moveTo>
                    <a:pt x="0" y="114"/>
                  </a:moveTo>
                  <a:lnTo>
                    <a:pt x="65" y="893"/>
                  </a:lnTo>
                  <a:lnTo>
                    <a:pt x="703" y="838"/>
                  </a:lnTo>
                  <a:lnTo>
                    <a:pt x="863" y="824"/>
                  </a:lnTo>
                  <a:lnTo>
                    <a:pt x="1024" y="807"/>
                  </a:lnTo>
                  <a:lnTo>
                    <a:pt x="1342" y="778"/>
                  </a:lnTo>
                  <a:lnTo>
                    <a:pt x="1268" y="1"/>
                  </a:lnTo>
                  <a:lnTo>
                    <a:pt x="952" y="31"/>
                  </a:lnTo>
                  <a:lnTo>
                    <a:pt x="794" y="45"/>
                  </a:lnTo>
                  <a:lnTo>
                    <a:pt x="635"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9"/>
            <p:cNvSpPr/>
            <p:nvPr/>
          </p:nvSpPr>
          <p:spPr>
            <a:xfrm>
              <a:off x="5631900" y="1685325"/>
              <a:ext cx="33100" cy="21425"/>
            </a:xfrm>
            <a:custGeom>
              <a:avLst/>
              <a:gdLst/>
              <a:ahLst/>
              <a:cxnLst/>
              <a:rect l="l" t="t" r="r" b="b"/>
              <a:pathLst>
                <a:path w="1324" h="857" extrusionOk="0">
                  <a:moveTo>
                    <a:pt x="0" y="77"/>
                  </a:moveTo>
                  <a:lnTo>
                    <a:pt x="41" y="857"/>
                  </a:lnTo>
                  <a:lnTo>
                    <a:pt x="682" y="821"/>
                  </a:lnTo>
                  <a:lnTo>
                    <a:pt x="1323" y="780"/>
                  </a:lnTo>
                  <a:lnTo>
                    <a:pt x="1270" y="1"/>
                  </a:lnTo>
                  <a:lnTo>
                    <a:pt x="635" y="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9"/>
            <p:cNvSpPr/>
            <p:nvPr/>
          </p:nvSpPr>
          <p:spPr>
            <a:xfrm>
              <a:off x="5575125" y="1688375"/>
              <a:ext cx="32525" cy="20450"/>
            </a:xfrm>
            <a:custGeom>
              <a:avLst/>
              <a:gdLst/>
              <a:ahLst/>
              <a:cxnLst/>
              <a:rect l="l" t="t" r="r" b="b"/>
              <a:pathLst>
                <a:path w="1301" h="818" extrusionOk="0">
                  <a:moveTo>
                    <a:pt x="0" y="36"/>
                  </a:moveTo>
                  <a:lnTo>
                    <a:pt x="15" y="817"/>
                  </a:lnTo>
                  <a:lnTo>
                    <a:pt x="335" y="810"/>
                  </a:lnTo>
                  <a:cubicBezTo>
                    <a:pt x="443" y="808"/>
                    <a:pt x="551" y="807"/>
                    <a:pt x="657" y="803"/>
                  </a:cubicBezTo>
                  <a:lnTo>
                    <a:pt x="1301" y="782"/>
                  </a:lnTo>
                  <a:lnTo>
                    <a:pt x="1270" y="1"/>
                  </a:lnTo>
                  <a:lnTo>
                    <a:pt x="635" y="22"/>
                  </a:lnTo>
                  <a:cubicBezTo>
                    <a:pt x="530" y="26"/>
                    <a:pt x="423" y="27"/>
                    <a:pt x="318"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9"/>
            <p:cNvSpPr/>
            <p:nvPr/>
          </p:nvSpPr>
          <p:spPr>
            <a:xfrm>
              <a:off x="5859200" y="1659350"/>
              <a:ext cx="34425" cy="23900"/>
            </a:xfrm>
            <a:custGeom>
              <a:avLst/>
              <a:gdLst/>
              <a:ahLst/>
              <a:cxnLst/>
              <a:rect l="l" t="t" r="r" b="b"/>
              <a:pathLst>
                <a:path w="1377" h="956" extrusionOk="0">
                  <a:moveTo>
                    <a:pt x="1" y="183"/>
                  </a:moveTo>
                  <a:lnTo>
                    <a:pt x="110" y="956"/>
                  </a:lnTo>
                  <a:cubicBezTo>
                    <a:pt x="533" y="897"/>
                    <a:pt x="955" y="834"/>
                    <a:pt x="1376" y="772"/>
                  </a:cubicBezTo>
                  <a:lnTo>
                    <a:pt x="1262" y="1"/>
                  </a:lnTo>
                  <a:cubicBezTo>
                    <a:pt x="841" y="62"/>
                    <a:pt x="421" y="125"/>
                    <a:pt x="1" y="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9"/>
            <p:cNvSpPr/>
            <p:nvPr/>
          </p:nvSpPr>
          <p:spPr>
            <a:xfrm>
              <a:off x="5802600" y="1667325"/>
              <a:ext cx="34200" cy="23550"/>
            </a:xfrm>
            <a:custGeom>
              <a:avLst/>
              <a:gdLst/>
              <a:ahLst/>
              <a:cxnLst/>
              <a:rect l="l" t="t" r="r" b="b"/>
              <a:pathLst>
                <a:path w="1368" h="942" extrusionOk="0">
                  <a:moveTo>
                    <a:pt x="0" y="167"/>
                  </a:moveTo>
                  <a:lnTo>
                    <a:pt x="97" y="942"/>
                  </a:lnTo>
                  <a:lnTo>
                    <a:pt x="415" y="901"/>
                  </a:lnTo>
                  <a:lnTo>
                    <a:pt x="732" y="859"/>
                  </a:lnTo>
                  <a:cubicBezTo>
                    <a:pt x="945" y="832"/>
                    <a:pt x="1156" y="805"/>
                    <a:pt x="1367" y="775"/>
                  </a:cubicBezTo>
                  <a:lnTo>
                    <a:pt x="1263" y="0"/>
                  </a:lnTo>
                  <a:cubicBezTo>
                    <a:pt x="1053" y="30"/>
                    <a:pt x="844" y="57"/>
                    <a:pt x="632" y="84"/>
                  </a:cubicBezTo>
                  <a:lnTo>
                    <a:pt x="316" y="1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9"/>
            <p:cNvSpPr/>
            <p:nvPr/>
          </p:nvSpPr>
          <p:spPr>
            <a:xfrm>
              <a:off x="5746025" y="1674550"/>
              <a:ext cx="33975" cy="22975"/>
            </a:xfrm>
            <a:custGeom>
              <a:avLst/>
              <a:gdLst/>
              <a:ahLst/>
              <a:cxnLst/>
              <a:rect l="l" t="t" r="r" b="b"/>
              <a:pathLst>
                <a:path w="1359" h="919" extrusionOk="0">
                  <a:moveTo>
                    <a:pt x="1" y="141"/>
                  </a:moveTo>
                  <a:lnTo>
                    <a:pt x="83" y="918"/>
                  </a:lnTo>
                  <a:cubicBezTo>
                    <a:pt x="189" y="908"/>
                    <a:pt x="294" y="896"/>
                    <a:pt x="402" y="884"/>
                  </a:cubicBezTo>
                  <a:lnTo>
                    <a:pt x="720" y="849"/>
                  </a:lnTo>
                  <a:lnTo>
                    <a:pt x="1040" y="814"/>
                  </a:lnTo>
                  <a:lnTo>
                    <a:pt x="1358" y="777"/>
                  </a:lnTo>
                  <a:lnTo>
                    <a:pt x="1267" y="1"/>
                  </a:lnTo>
                  <a:lnTo>
                    <a:pt x="951" y="38"/>
                  </a:lnTo>
                  <a:lnTo>
                    <a:pt x="635" y="74"/>
                  </a:lnTo>
                  <a:lnTo>
                    <a:pt x="318" y="108"/>
                  </a:lnTo>
                  <a:cubicBezTo>
                    <a:pt x="212" y="120"/>
                    <a:pt x="106" y="131"/>
                    <a:pt x="1" y="1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9"/>
            <p:cNvSpPr/>
            <p:nvPr/>
          </p:nvSpPr>
          <p:spPr>
            <a:xfrm>
              <a:off x="6029000" y="1632825"/>
              <a:ext cx="34475" cy="24100"/>
            </a:xfrm>
            <a:custGeom>
              <a:avLst/>
              <a:gdLst/>
              <a:ahLst/>
              <a:cxnLst/>
              <a:rect l="l" t="t" r="r" b="b"/>
              <a:pathLst>
                <a:path w="1379" h="964" extrusionOk="0">
                  <a:moveTo>
                    <a:pt x="1" y="192"/>
                  </a:moveTo>
                  <a:lnTo>
                    <a:pt x="120" y="964"/>
                  </a:lnTo>
                  <a:cubicBezTo>
                    <a:pt x="540" y="900"/>
                    <a:pt x="959" y="836"/>
                    <a:pt x="1378" y="774"/>
                  </a:cubicBezTo>
                  <a:lnTo>
                    <a:pt x="1266" y="1"/>
                  </a:lnTo>
                  <a:cubicBezTo>
                    <a:pt x="844" y="62"/>
                    <a:pt x="422" y="128"/>
                    <a:pt x="1" y="1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9"/>
            <p:cNvSpPr/>
            <p:nvPr/>
          </p:nvSpPr>
          <p:spPr>
            <a:xfrm>
              <a:off x="5972475" y="1641550"/>
              <a:ext cx="34600" cy="24375"/>
            </a:xfrm>
            <a:custGeom>
              <a:avLst/>
              <a:gdLst/>
              <a:ahLst/>
              <a:cxnLst/>
              <a:rect l="l" t="t" r="r" b="b"/>
              <a:pathLst>
                <a:path w="1384" h="975" extrusionOk="0">
                  <a:moveTo>
                    <a:pt x="0" y="204"/>
                  </a:moveTo>
                  <a:lnTo>
                    <a:pt x="124" y="974"/>
                  </a:lnTo>
                  <a:lnTo>
                    <a:pt x="1384" y="773"/>
                  </a:lnTo>
                  <a:lnTo>
                    <a:pt x="12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9"/>
            <p:cNvSpPr/>
            <p:nvPr/>
          </p:nvSpPr>
          <p:spPr>
            <a:xfrm>
              <a:off x="5916150" y="1650625"/>
              <a:ext cx="34575" cy="24175"/>
            </a:xfrm>
            <a:custGeom>
              <a:avLst/>
              <a:gdLst/>
              <a:ahLst/>
              <a:cxnLst/>
              <a:rect l="l" t="t" r="r" b="b"/>
              <a:pathLst>
                <a:path w="1383" h="967" extrusionOk="0">
                  <a:moveTo>
                    <a:pt x="0" y="195"/>
                  </a:moveTo>
                  <a:lnTo>
                    <a:pt x="119" y="966"/>
                  </a:lnTo>
                  <a:lnTo>
                    <a:pt x="751" y="869"/>
                  </a:lnTo>
                  <a:lnTo>
                    <a:pt x="1383" y="770"/>
                  </a:lnTo>
                  <a:lnTo>
                    <a:pt x="1261" y="0"/>
                  </a:lnTo>
                  <a:lnTo>
                    <a:pt x="630" y="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9"/>
            <p:cNvSpPr/>
            <p:nvPr/>
          </p:nvSpPr>
          <p:spPr>
            <a:xfrm>
              <a:off x="6200600" y="1617675"/>
              <a:ext cx="32325" cy="20400"/>
            </a:xfrm>
            <a:custGeom>
              <a:avLst/>
              <a:gdLst/>
              <a:ahLst/>
              <a:cxnLst/>
              <a:rect l="l" t="t" r="r" b="b"/>
              <a:pathLst>
                <a:path w="1293" h="816" extrusionOk="0">
                  <a:moveTo>
                    <a:pt x="0" y="36"/>
                  </a:moveTo>
                  <a:lnTo>
                    <a:pt x="34" y="815"/>
                  </a:lnTo>
                  <a:lnTo>
                    <a:pt x="349" y="803"/>
                  </a:lnTo>
                  <a:cubicBezTo>
                    <a:pt x="401" y="799"/>
                    <a:pt x="454" y="797"/>
                    <a:pt x="506" y="796"/>
                  </a:cubicBezTo>
                  <a:lnTo>
                    <a:pt x="664" y="793"/>
                  </a:lnTo>
                  <a:lnTo>
                    <a:pt x="1292" y="782"/>
                  </a:lnTo>
                  <a:lnTo>
                    <a:pt x="1288" y="1"/>
                  </a:lnTo>
                  <a:lnTo>
                    <a:pt x="646" y="12"/>
                  </a:lnTo>
                  <a:lnTo>
                    <a:pt x="484" y="15"/>
                  </a:lnTo>
                  <a:cubicBezTo>
                    <a:pt x="430" y="16"/>
                    <a:pt x="377" y="19"/>
                    <a:pt x="324"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9"/>
            <p:cNvSpPr/>
            <p:nvPr/>
          </p:nvSpPr>
          <p:spPr>
            <a:xfrm>
              <a:off x="6143125" y="1619900"/>
              <a:ext cx="33425" cy="22175"/>
            </a:xfrm>
            <a:custGeom>
              <a:avLst/>
              <a:gdLst/>
              <a:ahLst/>
              <a:cxnLst/>
              <a:rect l="l" t="t" r="r" b="b"/>
              <a:pathLst>
                <a:path w="1337" h="887" extrusionOk="0">
                  <a:moveTo>
                    <a:pt x="0" y="110"/>
                  </a:moveTo>
                  <a:lnTo>
                    <a:pt x="75" y="886"/>
                  </a:lnTo>
                  <a:lnTo>
                    <a:pt x="391" y="855"/>
                  </a:lnTo>
                  <a:lnTo>
                    <a:pt x="706" y="829"/>
                  </a:lnTo>
                  <a:lnTo>
                    <a:pt x="1021" y="803"/>
                  </a:lnTo>
                  <a:lnTo>
                    <a:pt x="1178" y="791"/>
                  </a:lnTo>
                  <a:cubicBezTo>
                    <a:pt x="1230" y="786"/>
                    <a:pt x="1284" y="783"/>
                    <a:pt x="1336" y="780"/>
                  </a:cubicBezTo>
                  <a:lnTo>
                    <a:pt x="1282" y="0"/>
                  </a:lnTo>
                  <a:cubicBezTo>
                    <a:pt x="1229" y="5"/>
                    <a:pt x="1176" y="7"/>
                    <a:pt x="1123" y="11"/>
                  </a:cubicBezTo>
                  <a:lnTo>
                    <a:pt x="962" y="23"/>
                  </a:lnTo>
                  <a:lnTo>
                    <a:pt x="642" y="49"/>
                  </a:lnTo>
                  <a:lnTo>
                    <a:pt x="322" y="7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9"/>
            <p:cNvSpPr/>
            <p:nvPr/>
          </p:nvSpPr>
          <p:spPr>
            <a:xfrm>
              <a:off x="6086225" y="1625275"/>
              <a:ext cx="34050" cy="23375"/>
            </a:xfrm>
            <a:custGeom>
              <a:avLst/>
              <a:gdLst/>
              <a:ahLst/>
              <a:cxnLst/>
              <a:rect l="l" t="t" r="r" b="b"/>
              <a:pathLst>
                <a:path w="1362" h="935" extrusionOk="0">
                  <a:moveTo>
                    <a:pt x="0" y="160"/>
                  </a:moveTo>
                  <a:lnTo>
                    <a:pt x="104" y="935"/>
                  </a:lnTo>
                  <a:lnTo>
                    <a:pt x="261" y="912"/>
                  </a:lnTo>
                  <a:lnTo>
                    <a:pt x="418" y="893"/>
                  </a:lnTo>
                  <a:lnTo>
                    <a:pt x="733" y="853"/>
                  </a:lnTo>
                  <a:lnTo>
                    <a:pt x="1047" y="813"/>
                  </a:lnTo>
                  <a:lnTo>
                    <a:pt x="1361" y="777"/>
                  </a:lnTo>
                  <a:lnTo>
                    <a:pt x="1272" y="1"/>
                  </a:lnTo>
                  <a:lnTo>
                    <a:pt x="953" y="37"/>
                  </a:lnTo>
                  <a:lnTo>
                    <a:pt x="635" y="78"/>
                  </a:lnTo>
                  <a:lnTo>
                    <a:pt x="318" y="119"/>
                  </a:lnTo>
                  <a:lnTo>
                    <a:pt x="159" y="1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9"/>
            <p:cNvSpPr/>
            <p:nvPr/>
          </p:nvSpPr>
          <p:spPr>
            <a:xfrm>
              <a:off x="6369275" y="1631400"/>
              <a:ext cx="35425" cy="26375"/>
            </a:xfrm>
            <a:custGeom>
              <a:avLst/>
              <a:gdLst/>
              <a:ahLst/>
              <a:cxnLst/>
              <a:rect l="l" t="t" r="r" b="b"/>
              <a:pathLst>
                <a:path w="1417" h="1055" extrusionOk="0">
                  <a:moveTo>
                    <a:pt x="162" y="1"/>
                  </a:moveTo>
                  <a:lnTo>
                    <a:pt x="0" y="765"/>
                  </a:lnTo>
                  <a:cubicBezTo>
                    <a:pt x="407" y="851"/>
                    <a:pt x="814" y="947"/>
                    <a:pt x="1216" y="1054"/>
                  </a:cubicBezTo>
                  <a:lnTo>
                    <a:pt x="1416" y="299"/>
                  </a:lnTo>
                  <a:cubicBezTo>
                    <a:pt x="1002" y="188"/>
                    <a:pt x="583" y="89"/>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9"/>
            <p:cNvSpPr/>
            <p:nvPr/>
          </p:nvSpPr>
          <p:spPr>
            <a:xfrm>
              <a:off x="6313975" y="1622050"/>
              <a:ext cx="34225" cy="23825"/>
            </a:xfrm>
            <a:custGeom>
              <a:avLst/>
              <a:gdLst/>
              <a:ahLst/>
              <a:cxnLst/>
              <a:rect l="l" t="t" r="r" b="b"/>
              <a:pathLst>
                <a:path w="1369" h="953" extrusionOk="0">
                  <a:moveTo>
                    <a:pt x="90" y="1"/>
                  </a:moveTo>
                  <a:lnTo>
                    <a:pt x="1" y="778"/>
                  </a:lnTo>
                  <a:cubicBezTo>
                    <a:pt x="414" y="825"/>
                    <a:pt x="828" y="884"/>
                    <a:pt x="1239" y="952"/>
                  </a:cubicBezTo>
                  <a:lnTo>
                    <a:pt x="1369" y="182"/>
                  </a:lnTo>
                  <a:cubicBezTo>
                    <a:pt x="943" y="112"/>
                    <a:pt x="517" y="5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9"/>
            <p:cNvSpPr/>
            <p:nvPr/>
          </p:nvSpPr>
          <p:spPr>
            <a:xfrm>
              <a:off x="6258150" y="1618050"/>
              <a:ext cx="32750" cy="21100"/>
            </a:xfrm>
            <a:custGeom>
              <a:avLst/>
              <a:gdLst/>
              <a:ahLst/>
              <a:cxnLst/>
              <a:rect l="l" t="t" r="r" b="b"/>
              <a:pathLst>
                <a:path w="1310" h="844" extrusionOk="0">
                  <a:moveTo>
                    <a:pt x="22" y="0"/>
                  </a:moveTo>
                  <a:lnTo>
                    <a:pt x="0" y="781"/>
                  </a:lnTo>
                  <a:lnTo>
                    <a:pt x="314" y="792"/>
                  </a:lnTo>
                  <a:lnTo>
                    <a:pt x="470" y="797"/>
                  </a:lnTo>
                  <a:cubicBezTo>
                    <a:pt x="522" y="799"/>
                    <a:pt x="574" y="799"/>
                    <a:pt x="626" y="803"/>
                  </a:cubicBezTo>
                  <a:lnTo>
                    <a:pt x="1251" y="844"/>
                  </a:lnTo>
                  <a:lnTo>
                    <a:pt x="1309" y="65"/>
                  </a:lnTo>
                  <a:lnTo>
                    <a:pt x="667" y="23"/>
                  </a:lnTo>
                  <a:cubicBezTo>
                    <a:pt x="614" y="19"/>
                    <a:pt x="560" y="18"/>
                    <a:pt x="505" y="17"/>
                  </a:cubicBezTo>
                  <a:lnTo>
                    <a:pt x="344"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3" name="Google Shape;513;p9"/>
          <p:cNvSpPr/>
          <p:nvPr/>
        </p:nvSpPr>
        <p:spPr>
          <a:xfrm rot="-7479214">
            <a:off x="-337236" y="5810157"/>
            <a:ext cx="2400791" cy="1003939"/>
          </a:xfrm>
          <a:custGeom>
            <a:avLst/>
            <a:gdLst/>
            <a:ahLst/>
            <a:cxnLst/>
            <a:rect l="l" t="t" r="r" b="b"/>
            <a:pathLst>
              <a:path w="10545" h="3509" extrusionOk="0">
                <a:moveTo>
                  <a:pt x="7015" y="530"/>
                </a:moveTo>
                <a:cubicBezTo>
                  <a:pt x="7125" y="530"/>
                  <a:pt x="7230" y="538"/>
                  <a:pt x="7300" y="555"/>
                </a:cubicBezTo>
                <a:cubicBezTo>
                  <a:pt x="7595" y="628"/>
                  <a:pt x="7802" y="761"/>
                  <a:pt x="7932" y="927"/>
                </a:cubicBezTo>
                <a:lnTo>
                  <a:pt x="7932" y="927"/>
                </a:lnTo>
                <a:cubicBezTo>
                  <a:pt x="7883" y="928"/>
                  <a:pt x="7837" y="929"/>
                  <a:pt x="7793" y="929"/>
                </a:cubicBezTo>
                <a:cubicBezTo>
                  <a:pt x="7678" y="929"/>
                  <a:pt x="7585" y="924"/>
                  <a:pt x="7524" y="914"/>
                </a:cubicBezTo>
                <a:cubicBezTo>
                  <a:pt x="7280" y="874"/>
                  <a:pt x="7038" y="821"/>
                  <a:pt x="6800" y="753"/>
                </a:cubicBezTo>
                <a:cubicBezTo>
                  <a:pt x="6290" y="609"/>
                  <a:pt x="6675" y="530"/>
                  <a:pt x="7015" y="530"/>
                </a:cubicBezTo>
                <a:close/>
                <a:moveTo>
                  <a:pt x="2570" y="2230"/>
                </a:moveTo>
                <a:cubicBezTo>
                  <a:pt x="2585" y="2230"/>
                  <a:pt x="2602" y="2281"/>
                  <a:pt x="2580" y="2390"/>
                </a:cubicBezTo>
                <a:lnTo>
                  <a:pt x="2580" y="2390"/>
                </a:lnTo>
                <a:cubicBezTo>
                  <a:pt x="2541" y="2286"/>
                  <a:pt x="2554" y="2230"/>
                  <a:pt x="2570" y="2230"/>
                </a:cubicBezTo>
                <a:close/>
                <a:moveTo>
                  <a:pt x="9867" y="0"/>
                </a:moveTo>
                <a:cubicBezTo>
                  <a:pt x="9740" y="0"/>
                  <a:pt x="9588" y="102"/>
                  <a:pt x="9671" y="198"/>
                </a:cubicBezTo>
                <a:cubicBezTo>
                  <a:pt x="10032" y="616"/>
                  <a:pt x="9080" y="833"/>
                  <a:pt x="8311" y="903"/>
                </a:cubicBezTo>
                <a:lnTo>
                  <a:pt x="8311" y="903"/>
                </a:lnTo>
                <a:cubicBezTo>
                  <a:pt x="7997" y="501"/>
                  <a:pt x="7388" y="255"/>
                  <a:pt x="6883" y="255"/>
                </a:cubicBezTo>
                <a:cubicBezTo>
                  <a:pt x="6828" y="255"/>
                  <a:pt x="6774" y="258"/>
                  <a:pt x="6722" y="264"/>
                </a:cubicBezTo>
                <a:cubicBezTo>
                  <a:pt x="6532" y="286"/>
                  <a:pt x="6130" y="387"/>
                  <a:pt x="6101" y="645"/>
                </a:cubicBezTo>
                <a:cubicBezTo>
                  <a:pt x="6072" y="905"/>
                  <a:pt x="6675" y="1009"/>
                  <a:pt x="6815" y="1046"/>
                </a:cubicBezTo>
                <a:cubicBezTo>
                  <a:pt x="7216" y="1149"/>
                  <a:pt x="7582" y="1197"/>
                  <a:pt x="7953" y="1197"/>
                </a:cubicBezTo>
                <a:cubicBezTo>
                  <a:pt x="7992" y="1197"/>
                  <a:pt x="8032" y="1197"/>
                  <a:pt x="8071" y="1196"/>
                </a:cubicBezTo>
                <a:lnTo>
                  <a:pt x="8071" y="1196"/>
                </a:lnTo>
                <a:cubicBezTo>
                  <a:pt x="8208" y="1653"/>
                  <a:pt x="7953" y="2224"/>
                  <a:pt x="7478" y="2562"/>
                </a:cubicBezTo>
                <a:cubicBezTo>
                  <a:pt x="6790" y="3051"/>
                  <a:pt x="5888" y="3247"/>
                  <a:pt x="5007" y="3247"/>
                </a:cubicBezTo>
                <a:cubicBezTo>
                  <a:pt x="4524" y="3247"/>
                  <a:pt x="4048" y="3188"/>
                  <a:pt x="3617" y="3086"/>
                </a:cubicBezTo>
                <a:cubicBezTo>
                  <a:pt x="3341" y="3020"/>
                  <a:pt x="3078" y="2914"/>
                  <a:pt x="2844" y="2749"/>
                </a:cubicBezTo>
                <a:cubicBezTo>
                  <a:pt x="2826" y="2736"/>
                  <a:pt x="2808" y="2723"/>
                  <a:pt x="2791" y="2708"/>
                </a:cubicBezTo>
                <a:lnTo>
                  <a:pt x="2791" y="2708"/>
                </a:lnTo>
                <a:cubicBezTo>
                  <a:pt x="2948" y="2455"/>
                  <a:pt x="3018" y="2090"/>
                  <a:pt x="2785" y="1890"/>
                </a:cubicBezTo>
                <a:cubicBezTo>
                  <a:pt x="2711" y="1826"/>
                  <a:pt x="2634" y="1797"/>
                  <a:pt x="2561" y="1797"/>
                </a:cubicBezTo>
                <a:cubicBezTo>
                  <a:pt x="2432" y="1797"/>
                  <a:pt x="2314" y="1889"/>
                  <a:pt x="2244" y="2039"/>
                </a:cubicBezTo>
                <a:cubicBezTo>
                  <a:pt x="2121" y="2301"/>
                  <a:pt x="2236" y="2568"/>
                  <a:pt x="2408" y="2774"/>
                </a:cubicBezTo>
                <a:lnTo>
                  <a:pt x="2408" y="2774"/>
                </a:lnTo>
                <a:cubicBezTo>
                  <a:pt x="2268" y="2949"/>
                  <a:pt x="2067" y="3024"/>
                  <a:pt x="1853" y="3024"/>
                </a:cubicBezTo>
                <a:cubicBezTo>
                  <a:pt x="1103" y="3024"/>
                  <a:pt x="189" y="2107"/>
                  <a:pt x="1140" y="1383"/>
                </a:cubicBezTo>
                <a:cubicBezTo>
                  <a:pt x="1278" y="1279"/>
                  <a:pt x="1163" y="1189"/>
                  <a:pt x="1040" y="1189"/>
                </a:cubicBezTo>
                <a:cubicBezTo>
                  <a:pt x="996" y="1189"/>
                  <a:pt x="952" y="1200"/>
                  <a:pt x="917" y="1227"/>
                </a:cubicBezTo>
                <a:cubicBezTo>
                  <a:pt x="1" y="1923"/>
                  <a:pt x="483" y="3055"/>
                  <a:pt x="1476" y="3233"/>
                </a:cubicBezTo>
                <a:cubicBezTo>
                  <a:pt x="1548" y="3245"/>
                  <a:pt x="1621" y="3252"/>
                  <a:pt x="1694" y="3252"/>
                </a:cubicBezTo>
                <a:cubicBezTo>
                  <a:pt x="2009" y="3252"/>
                  <a:pt x="2327" y="3136"/>
                  <a:pt x="2578" y="2943"/>
                </a:cubicBezTo>
                <a:lnTo>
                  <a:pt x="2578" y="2943"/>
                </a:lnTo>
                <a:cubicBezTo>
                  <a:pt x="2610" y="2970"/>
                  <a:pt x="2643" y="2995"/>
                  <a:pt x="2675" y="3017"/>
                </a:cubicBezTo>
                <a:cubicBezTo>
                  <a:pt x="3211" y="3392"/>
                  <a:pt x="3968" y="3508"/>
                  <a:pt x="4676" y="3508"/>
                </a:cubicBezTo>
                <a:cubicBezTo>
                  <a:pt x="4974" y="3508"/>
                  <a:pt x="5264" y="3488"/>
                  <a:pt x="5524" y="3457"/>
                </a:cubicBezTo>
                <a:cubicBezTo>
                  <a:pt x="6522" y="3341"/>
                  <a:pt x="7744" y="2996"/>
                  <a:pt x="8329" y="2073"/>
                </a:cubicBezTo>
                <a:cubicBezTo>
                  <a:pt x="8543" y="1738"/>
                  <a:pt x="8563" y="1431"/>
                  <a:pt x="8463" y="1168"/>
                </a:cubicBezTo>
                <a:lnTo>
                  <a:pt x="8463" y="1168"/>
                </a:lnTo>
                <a:cubicBezTo>
                  <a:pt x="8620" y="1151"/>
                  <a:pt x="8780" y="1125"/>
                  <a:pt x="8946" y="1093"/>
                </a:cubicBezTo>
                <a:cubicBezTo>
                  <a:pt x="9369" y="1012"/>
                  <a:pt x="10545" y="693"/>
                  <a:pt x="9982" y="44"/>
                </a:cubicBezTo>
                <a:cubicBezTo>
                  <a:pt x="9955" y="13"/>
                  <a:pt x="9912" y="0"/>
                  <a:pt x="9867"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4" name="Google Shape;514;p9"/>
          <p:cNvGrpSpPr/>
          <p:nvPr/>
        </p:nvGrpSpPr>
        <p:grpSpPr>
          <a:xfrm>
            <a:off x="514335" y="275264"/>
            <a:ext cx="11114732" cy="6343037"/>
            <a:chOff x="385750" y="206447"/>
            <a:chExt cx="8336049" cy="4757278"/>
          </a:xfrm>
        </p:grpSpPr>
        <p:sp>
          <p:nvSpPr>
            <p:cNvPr id="515" name="Google Shape;515;p9"/>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9"/>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7" name="Google Shape;517;p9"/>
          <p:cNvSpPr txBox="1">
            <a:spLocks noGrp="1"/>
          </p:cNvSpPr>
          <p:nvPr>
            <p:ph type="title"/>
          </p:nvPr>
        </p:nvSpPr>
        <p:spPr>
          <a:xfrm>
            <a:off x="5247897" y="2315685"/>
            <a:ext cx="5462000" cy="114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6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18" name="Google Shape;518;p9"/>
          <p:cNvSpPr txBox="1">
            <a:spLocks noGrp="1"/>
          </p:cNvSpPr>
          <p:nvPr>
            <p:ph type="subTitle" idx="1"/>
          </p:nvPr>
        </p:nvSpPr>
        <p:spPr>
          <a:xfrm>
            <a:off x="5247897" y="3474315"/>
            <a:ext cx="54620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6322239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19"/>
        <p:cNvGrpSpPr/>
        <p:nvPr/>
      </p:nvGrpSpPr>
      <p:grpSpPr>
        <a:xfrm>
          <a:off x="0" y="0"/>
          <a:ext cx="0" cy="0"/>
          <a:chOff x="0" y="0"/>
          <a:chExt cx="0" cy="0"/>
        </a:xfrm>
      </p:grpSpPr>
      <p:sp>
        <p:nvSpPr>
          <p:cNvPr id="520" name="Google Shape;520;p10"/>
          <p:cNvSpPr txBox="1">
            <a:spLocks noGrp="1"/>
          </p:cNvSpPr>
          <p:nvPr>
            <p:ph type="title"/>
          </p:nvPr>
        </p:nvSpPr>
        <p:spPr>
          <a:xfrm>
            <a:off x="784367" y="3889300"/>
            <a:ext cx="5145200" cy="22492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25317525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21"/>
        <p:cNvGrpSpPr/>
        <p:nvPr/>
      </p:nvGrpSpPr>
      <p:grpSpPr>
        <a:xfrm>
          <a:off x="0" y="0"/>
          <a:ext cx="0" cy="0"/>
          <a:chOff x="0" y="0"/>
          <a:chExt cx="0" cy="0"/>
        </a:xfrm>
      </p:grpSpPr>
      <p:grpSp>
        <p:nvGrpSpPr>
          <p:cNvPr id="522" name="Google Shape;522;p11"/>
          <p:cNvGrpSpPr/>
          <p:nvPr/>
        </p:nvGrpSpPr>
        <p:grpSpPr>
          <a:xfrm rot="-2700000">
            <a:off x="-1466549" y="3854991"/>
            <a:ext cx="4197193" cy="1714428"/>
            <a:chOff x="4407125" y="893175"/>
            <a:chExt cx="1997575" cy="815950"/>
          </a:xfrm>
        </p:grpSpPr>
        <p:sp>
          <p:nvSpPr>
            <p:cNvPr id="523" name="Google Shape;523;p11"/>
            <p:cNvSpPr/>
            <p:nvPr/>
          </p:nvSpPr>
          <p:spPr>
            <a:xfrm>
              <a:off x="4407425" y="1009550"/>
              <a:ext cx="22800" cy="34100"/>
            </a:xfrm>
            <a:custGeom>
              <a:avLst/>
              <a:gdLst/>
              <a:ahLst/>
              <a:cxnLst/>
              <a:rect l="l" t="t" r="r" b="b"/>
              <a:pathLst>
                <a:path w="912" h="1364" extrusionOk="0">
                  <a:moveTo>
                    <a:pt x="781" y="0"/>
                  </a:moveTo>
                  <a:lnTo>
                    <a:pt x="1" y="44"/>
                  </a:lnTo>
                  <a:lnTo>
                    <a:pt x="5" y="127"/>
                  </a:lnTo>
                  <a:lnTo>
                    <a:pt x="10" y="211"/>
                  </a:lnTo>
                  <a:lnTo>
                    <a:pt x="22" y="375"/>
                  </a:lnTo>
                  <a:cubicBezTo>
                    <a:pt x="32" y="486"/>
                    <a:pt x="41" y="596"/>
                    <a:pt x="53" y="706"/>
                  </a:cubicBezTo>
                  <a:cubicBezTo>
                    <a:pt x="76" y="926"/>
                    <a:pt x="106" y="1144"/>
                    <a:pt x="140" y="1363"/>
                  </a:cubicBezTo>
                  <a:lnTo>
                    <a:pt x="912" y="1242"/>
                  </a:lnTo>
                  <a:cubicBezTo>
                    <a:pt x="880" y="1036"/>
                    <a:pt x="851" y="830"/>
                    <a:pt x="830" y="623"/>
                  </a:cubicBezTo>
                  <a:cubicBezTo>
                    <a:pt x="818" y="520"/>
                    <a:pt x="810" y="416"/>
                    <a:pt x="799" y="312"/>
                  </a:cubicBezTo>
                  <a:lnTo>
                    <a:pt x="788" y="155"/>
                  </a:lnTo>
                  <a:lnTo>
                    <a:pt x="783" y="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1"/>
            <p:cNvSpPr/>
            <p:nvPr/>
          </p:nvSpPr>
          <p:spPr>
            <a:xfrm>
              <a:off x="4407125" y="950950"/>
              <a:ext cx="22300" cy="33900"/>
            </a:xfrm>
            <a:custGeom>
              <a:avLst/>
              <a:gdLst/>
              <a:ahLst/>
              <a:cxnLst/>
              <a:rect l="l" t="t" r="r" b="b"/>
              <a:pathLst>
                <a:path w="892" h="1356" extrusionOk="0">
                  <a:moveTo>
                    <a:pt x="892" y="118"/>
                  </a:moveTo>
                  <a:lnTo>
                    <a:pt x="120" y="0"/>
                  </a:lnTo>
                  <a:cubicBezTo>
                    <a:pt x="52" y="442"/>
                    <a:pt x="14" y="886"/>
                    <a:pt x="0" y="1331"/>
                  </a:cubicBezTo>
                  <a:lnTo>
                    <a:pt x="781" y="1355"/>
                  </a:lnTo>
                  <a:cubicBezTo>
                    <a:pt x="793" y="942"/>
                    <a:pt x="829" y="527"/>
                    <a:pt x="892" y="1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1"/>
            <p:cNvSpPr/>
            <p:nvPr/>
          </p:nvSpPr>
          <p:spPr>
            <a:xfrm>
              <a:off x="4415350" y="893175"/>
              <a:ext cx="28550" cy="36825"/>
            </a:xfrm>
            <a:custGeom>
              <a:avLst/>
              <a:gdLst/>
              <a:ahLst/>
              <a:cxnLst/>
              <a:rect l="l" t="t" r="r" b="b"/>
              <a:pathLst>
                <a:path w="1142" h="1473" extrusionOk="0">
                  <a:moveTo>
                    <a:pt x="1141" y="295"/>
                  </a:moveTo>
                  <a:lnTo>
                    <a:pt x="418" y="1"/>
                  </a:lnTo>
                  <a:lnTo>
                    <a:pt x="355" y="157"/>
                  </a:lnTo>
                  <a:lnTo>
                    <a:pt x="297" y="315"/>
                  </a:lnTo>
                  <a:cubicBezTo>
                    <a:pt x="288" y="341"/>
                    <a:pt x="277" y="367"/>
                    <a:pt x="268" y="395"/>
                  </a:cubicBezTo>
                  <a:lnTo>
                    <a:pt x="241" y="474"/>
                  </a:lnTo>
                  <a:cubicBezTo>
                    <a:pt x="222" y="527"/>
                    <a:pt x="204" y="579"/>
                    <a:pt x="188" y="632"/>
                  </a:cubicBezTo>
                  <a:cubicBezTo>
                    <a:pt x="153" y="739"/>
                    <a:pt x="118" y="845"/>
                    <a:pt x="89" y="954"/>
                  </a:cubicBezTo>
                  <a:cubicBezTo>
                    <a:pt x="55" y="1061"/>
                    <a:pt x="28" y="1170"/>
                    <a:pt x="0" y="1278"/>
                  </a:cubicBezTo>
                  <a:lnTo>
                    <a:pt x="756" y="1472"/>
                  </a:lnTo>
                  <a:cubicBezTo>
                    <a:pt x="783" y="1372"/>
                    <a:pt x="808" y="1271"/>
                    <a:pt x="838" y="1172"/>
                  </a:cubicBezTo>
                  <a:cubicBezTo>
                    <a:pt x="866" y="1073"/>
                    <a:pt x="898" y="975"/>
                    <a:pt x="929" y="876"/>
                  </a:cubicBezTo>
                  <a:cubicBezTo>
                    <a:pt x="945" y="827"/>
                    <a:pt x="963" y="778"/>
                    <a:pt x="979" y="729"/>
                  </a:cubicBezTo>
                  <a:lnTo>
                    <a:pt x="1003" y="656"/>
                  </a:lnTo>
                  <a:cubicBezTo>
                    <a:pt x="1012" y="631"/>
                    <a:pt x="1022" y="608"/>
                    <a:pt x="1031" y="583"/>
                  </a:cubicBezTo>
                  <a:lnTo>
                    <a:pt x="1084" y="43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1"/>
            <p:cNvSpPr/>
            <p:nvPr/>
          </p:nvSpPr>
          <p:spPr>
            <a:xfrm>
              <a:off x="4458700" y="1169700"/>
              <a:ext cx="33225" cy="37575"/>
            </a:xfrm>
            <a:custGeom>
              <a:avLst/>
              <a:gdLst/>
              <a:ahLst/>
              <a:cxnLst/>
              <a:rect l="l" t="t" r="r" b="b"/>
              <a:pathLst>
                <a:path w="1329" h="1503" extrusionOk="0">
                  <a:moveTo>
                    <a:pt x="686" y="1"/>
                  </a:moveTo>
                  <a:lnTo>
                    <a:pt x="1" y="377"/>
                  </a:lnTo>
                  <a:cubicBezTo>
                    <a:pt x="105" y="568"/>
                    <a:pt x="215" y="758"/>
                    <a:pt x="327" y="945"/>
                  </a:cubicBezTo>
                  <a:cubicBezTo>
                    <a:pt x="438" y="1133"/>
                    <a:pt x="553" y="1319"/>
                    <a:pt x="671" y="1502"/>
                  </a:cubicBezTo>
                  <a:lnTo>
                    <a:pt x="1328" y="1080"/>
                  </a:lnTo>
                  <a:cubicBezTo>
                    <a:pt x="1215" y="906"/>
                    <a:pt x="1105" y="725"/>
                    <a:pt x="998" y="546"/>
                  </a:cubicBezTo>
                  <a:cubicBezTo>
                    <a:pt x="892" y="366"/>
                    <a:pt x="786" y="185"/>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1"/>
            <p:cNvSpPr/>
            <p:nvPr/>
          </p:nvSpPr>
          <p:spPr>
            <a:xfrm>
              <a:off x="4433700" y="1118800"/>
              <a:ext cx="30750" cy="37275"/>
            </a:xfrm>
            <a:custGeom>
              <a:avLst/>
              <a:gdLst/>
              <a:ahLst/>
              <a:cxnLst/>
              <a:rect l="l" t="t" r="r" b="b"/>
              <a:pathLst>
                <a:path w="1230" h="1491" extrusionOk="0">
                  <a:moveTo>
                    <a:pt x="726" y="0"/>
                  </a:moveTo>
                  <a:lnTo>
                    <a:pt x="0" y="286"/>
                  </a:lnTo>
                  <a:cubicBezTo>
                    <a:pt x="161" y="695"/>
                    <a:pt x="338" y="1095"/>
                    <a:pt x="526" y="1490"/>
                  </a:cubicBezTo>
                  <a:lnTo>
                    <a:pt x="1230" y="1152"/>
                  </a:lnTo>
                  <a:cubicBezTo>
                    <a:pt x="1048" y="773"/>
                    <a:pt x="879" y="388"/>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1"/>
            <p:cNvSpPr/>
            <p:nvPr/>
          </p:nvSpPr>
          <p:spPr>
            <a:xfrm>
              <a:off x="4416100" y="1065325"/>
              <a:ext cx="27475" cy="36225"/>
            </a:xfrm>
            <a:custGeom>
              <a:avLst/>
              <a:gdLst/>
              <a:ahLst/>
              <a:cxnLst/>
              <a:rect l="l" t="t" r="r" b="b"/>
              <a:pathLst>
                <a:path w="1099" h="1449" extrusionOk="0">
                  <a:moveTo>
                    <a:pt x="761" y="0"/>
                  </a:moveTo>
                  <a:lnTo>
                    <a:pt x="0" y="179"/>
                  </a:lnTo>
                  <a:cubicBezTo>
                    <a:pt x="12" y="232"/>
                    <a:pt x="24" y="285"/>
                    <a:pt x="39" y="339"/>
                  </a:cubicBezTo>
                  <a:cubicBezTo>
                    <a:pt x="53" y="392"/>
                    <a:pt x="65" y="445"/>
                    <a:pt x="80" y="499"/>
                  </a:cubicBezTo>
                  <a:cubicBezTo>
                    <a:pt x="108" y="605"/>
                    <a:pt x="136" y="713"/>
                    <a:pt x="165" y="818"/>
                  </a:cubicBezTo>
                  <a:cubicBezTo>
                    <a:pt x="194" y="923"/>
                    <a:pt x="226" y="1028"/>
                    <a:pt x="258" y="1134"/>
                  </a:cubicBezTo>
                  <a:cubicBezTo>
                    <a:pt x="273" y="1186"/>
                    <a:pt x="290" y="1240"/>
                    <a:pt x="306" y="1292"/>
                  </a:cubicBezTo>
                  <a:cubicBezTo>
                    <a:pt x="323" y="1344"/>
                    <a:pt x="339" y="1397"/>
                    <a:pt x="356" y="1449"/>
                  </a:cubicBezTo>
                  <a:lnTo>
                    <a:pt x="1099" y="1208"/>
                  </a:lnTo>
                  <a:cubicBezTo>
                    <a:pt x="1081" y="1158"/>
                    <a:pt x="1066" y="1109"/>
                    <a:pt x="1052" y="1058"/>
                  </a:cubicBezTo>
                  <a:cubicBezTo>
                    <a:pt x="1036" y="1009"/>
                    <a:pt x="1021" y="958"/>
                    <a:pt x="1005" y="908"/>
                  </a:cubicBezTo>
                  <a:cubicBezTo>
                    <a:pt x="975" y="808"/>
                    <a:pt x="945" y="709"/>
                    <a:pt x="918" y="609"/>
                  </a:cubicBezTo>
                  <a:cubicBezTo>
                    <a:pt x="889" y="508"/>
                    <a:pt x="863" y="407"/>
                    <a:pt x="836" y="307"/>
                  </a:cubicBezTo>
                  <a:cubicBezTo>
                    <a:pt x="823" y="256"/>
                    <a:pt x="811" y="205"/>
                    <a:pt x="798" y="154"/>
                  </a:cubicBezTo>
                  <a:cubicBezTo>
                    <a:pt x="783" y="101"/>
                    <a:pt x="771" y="53"/>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1"/>
            <p:cNvSpPr/>
            <p:nvPr/>
          </p:nvSpPr>
          <p:spPr>
            <a:xfrm>
              <a:off x="4568000" y="1301800"/>
              <a:ext cx="37025" cy="35800"/>
            </a:xfrm>
            <a:custGeom>
              <a:avLst/>
              <a:gdLst/>
              <a:ahLst/>
              <a:cxnLst/>
              <a:rect l="l" t="t" r="r" b="b"/>
              <a:pathLst>
                <a:path w="1481" h="1432" extrusionOk="0">
                  <a:moveTo>
                    <a:pt x="529" y="1"/>
                  </a:moveTo>
                  <a:lnTo>
                    <a:pt x="1" y="575"/>
                  </a:lnTo>
                  <a:lnTo>
                    <a:pt x="243" y="794"/>
                  </a:lnTo>
                  <a:lnTo>
                    <a:pt x="487" y="1010"/>
                  </a:lnTo>
                  <a:lnTo>
                    <a:pt x="610" y="1117"/>
                  </a:lnTo>
                  <a:lnTo>
                    <a:pt x="735" y="1223"/>
                  </a:lnTo>
                  <a:lnTo>
                    <a:pt x="985" y="1431"/>
                  </a:lnTo>
                  <a:lnTo>
                    <a:pt x="1481" y="829"/>
                  </a:lnTo>
                  <a:lnTo>
                    <a:pt x="1240" y="626"/>
                  </a:lnTo>
                  <a:lnTo>
                    <a:pt x="1118" y="524"/>
                  </a:lnTo>
                  <a:lnTo>
                    <a:pt x="1001" y="421"/>
                  </a:lnTo>
                  <a:lnTo>
                    <a:pt x="762" y="2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11"/>
            <p:cNvSpPr/>
            <p:nvPr/>
          </p:nvSpPr>
          <p:spPr>
            <a:xfrm>
              <a:off x="4527000" y="1261525"/>
              <a:ext cx="36225" cy="36725"/>
            </a:xfrm>
            <a:custGeom>
              <a:avLst/>
              <a:gdLst/>
              <a:ahLst/>
              <a:cxnLst/>
              <a:rect l="l" t="t" r="r" b="b"/>
              <a:pathLst>
                <a:path w="1449" h="1469" extrusionOk="0">
                  <a:moveTo>
                    <a:pt x="583" y="0"/>
                  </a:moveTo>
                  <a:lnTo>
                    <a:pt x="0" y="520"/>
                  </a:lnTo>
                  <a:cubicBezTo>
                    <a:pt x="71" y="602"/>
                    <a:pt x="146" y="681"/>
                    <a:pt x="219" y="762"/>
                  </a:cubicBezTo>
                  <a:cubicBezTo>
                    <a:pt x="293" y="841"/>
                    <a:pt x="365" y="922"/>
                    <a:pt x="439" y="1002"/>
                  </a:cubicBezTo>
                  <a:lnTo>
                    <a:pt x="666" y="1237"/>
                  </a:lnTo>
                  <a:lnTo>
                    <a:pt x="779" y="1354"/>
                  </a:lnTo>
                  <a:lnTo>
                    <a:pt x="895" y="1468"/>
                  </a:lnTo>
                  <a:lnTo>
                    <a:pt x="1448" y="916"/>
                  </a:lnTo>
                  <a:lnTo>
                    <a:pt x="1336" y="805"/>
                  </a:lnTo>
                  <a:lnTo>
                    <a:pt x="1227" y="691"/>
                  </a:lnTo>
                  <a:lnTo>
                    <a:pt x="1008" y="463"/>
                  </a:lnTo>
                  <a:cubicBezTo>
                    <a:pt x="937" y="387"/>
                    <a:pt x="865" y="309"/>
                    <a:pt x="794" y="232"/>
                  </a:cubicBezTo>
                  <a:cubicBezTo>
                    <a:pt x="724" y="156"/>
                    <a:pt x="652" y="8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11"/>
            <p:cNvSpPr/>
            <p:nvPr/>
          </p:nvSpPr>
          <p:spPr>
            <a:xfrm>
              <a:off x="4490375" y="1217700"/>
              <a:ext cx="35075" cy="37300"/>
            </a:xfrm>
            <a:custGeom>
              <a:avLst/>
              <a:gdLst/>
              <a:ahLst/>
              <a:cxnLst/>
              <a:rect l="l" t="t" r="r" b="b"/>
              <a:pathLst>
                <a:path w="1403" h="1492" extrusionOk="0">
                  <a:moveTo>
                    <a:pt x="634" y="1"/>
                  </a:moveTo>
                  <a:lnTo>
                    <a:pt x="0" y="457"/>
                  </a:lnTo>
                  <a:cubicBezTo>
                    <a:pt x="128" y="634"/>
                    <a:pt x="259" y="810"/>
                    <a:pt x="393" y="980"/>
                  </a:cubicBezTo>
                  <a:lnTo>
                    <a:pt x="493" y="1110"/>
                  </a:lnTo>
                  <a:cubicBezTo>
                    <a:pt x="526" y="1152"/>
                    <a:pt x="559" y="1195"/>
                    <a:pt x="592" y="1238"/>
                  </a:cubicBezTo>
                  <a:lnTo>
                    <a:pt x="797" y="1492"/>
                  </a:lnTo>
                  <a:lnTo>
                    <a:pt x="1403" y="998"/>
                  </a:lnTo>
                  <a:lnTo>
                    <a:pt x="1205" y="752"/>
                  </a:lnTo>
                  <a:cubicBezTo>
                    <a:pt x="1170" y="712"/>
                    <a:pt x="1139" y="670"/>
                    <a:pt x="1107" y="629"/>
                  </a:cubicBezTo>
                  <a:lnTo>
                    <a:pt x="1010" y="504"/>
                  </a:lnTo>
                  <a:cubicBezTo>
                    <a:pt x="882" y="337"/>
                    <a:pt x="755" y="170"/>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11"/>
            <p:cNvSpPr/>
            <p:nvPr/>
          </p:nvSpPr>
          <p:spPr>
            <a:xfrm>
              <a:off x="4713375" y="1396175"/>
              <a:ext cx="37175" cy="30700"/>
            </a:xfrm>
            <a:custGeom>
              <a:avLst/>
              <a:gdLst/>
              <a:ahLst/>
              <a:cxnLst/>
              <a:rect l="l" t="t" r="r" b="b"/>
              <a:pathLst>
                <a:path w="1487" h="1228" extrusionOk="0">
                  <a:moveTo>
                    <a:pt x="330" y="0"/>
                  </a:moveTo>
                  <a:lnTo>
                    <a:pt x="0" y="708"/>
                  </a:lnTo>
                  <a:lnTo>
                    <a:pt x="297" y="845"/>
                  </a:lnTo>
                  <a:cubicBezTo>
                    <a:pt x="321" y="856"/>
                    <a:pt x="346" y="869"/>
                    <a:pt x="371" y="879"/>
                  </a:cubicBezTo>
                  <a:lnTo>
                    <a:pt x="446" y="911"/>
                  </a:lnTo>
                  <a:lnTo>
                    <a:pt x="596" y="976"/>
                  </a:lnTo>
                  <a:lnTo>
                    <a:pt x="746" y="1041"/>
                  </a:lnTo>
                  <a:lnTo>
                    <a:pt x="821" y="1074"/>
                  </a:lnTo>
                  <a:lnTo>
                    <a:pt x="897" y="1105"/>
                  </a:lnTo>
                  <a:lnTo>
                    <a:pt x="1200" y="1228"/>
                  </a:lnTo>
                  <a:lnTo>
                    <a:pt x="1487" y="501"/>
                  </a:lnTo>
                  <a:lnTo>
                    <a:pt x="1195" y="382"/>
                  </a:lnTo>
                  <a:lnTo>
                    <a:pt x="1122" y="353"/>
                  </a:lnTo>
                  <a:lnTo>
                    <a:pt x="1050" y="322"/>
                  </a:lnTo>
                  <a:lnTo>
                    <a:pt x="905" y="258"/>
                  </a:lnTo>
                  <a:lnTo>
                    <a:pt x="761" y="196"/>
                  </a:lnTo>
                  <a:lnTo>
                    <a:pt x="688" y="165"/>
                  </a:lnTo>
                  <a:cubicBezTo>
                    <a:pt x="663" y="154"/>
                    <a:pt x="639" y="143"/>
                    <a:pt x="616"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11"/>
            <p:cNvSpPr/>
            <p:nvPr/>
          </p:nvSpPr>
          <p:spPr>
            <a:xfrm>
              <a:off x="4661725" y="1369625"/>
              <a:ext cx="37525" cy="32800"/>
            </a:xfrm>
            <a:custGeom>
              <a:avLst/>
              <a:gdLst/>
              <a:ahLst/>
              <a:cxnLst/>
              <a:rect l="l" t="t" r="r" b="b"/>
              <a:pathLst>
                <a:path w="1501" h="1312" extrusionOk="0">
                  <a:moveTo>
                    <a:pt x="402" y="0"/>
                  </a:moveTo>
                  <a:lnTo>
                    <a:pt x="0" y="669"/>
                  </a:lnTo>
                  <a:lnTo>
                    <a:pt x="140" y="754"/>
                  </a:lnTo>
                  <a:cubicBezTo>
                    <a:pt x="163" y="768"/>
                    <a:pt x="187" y="781"/>
                    <a:pt x="210" y="796"/>
                  </a:cubicBezTo>
                  <a:lnTo>
                    <a:pt x="280" y="835"/>
                  </a:lnTo>
                  <a:lnTo>
                    <a:pt x="564" y="999"/>
                  </a:lnTo>
                  <a:cubicBezTo>
                    <a:pt x="610" y="1026"/>
                    <a:pt x="658" y="1052"/>
                    <a:pt x="707" y="1078"/>
                  </a:cubicBezTo>
                  <a:lnTo>
                    <a:pt x="850" y="1156"/>
                  </a:lnTo>
                  <a:lnTo>
                    <a:pt x="994" y="1234"/>
                  </a:lnTo>
                  <a:cubicBezTo>
                    <a:pt x="1017" y="1247"/>
                    <a:pt x="1041" y="1260"/>
                    <a:pt x="1064" y="1273"/>
                  </a:cubicBezTo>
                  <a:lnTo>
                    <a:pt x="1137" y="1311"/>
                  </a:lnTo>
                  <a:lnTo>
                    <a:pt x="1501" y="620"/>
                  </a:lnTo>
                  <a:lnTo>
                    <a:pt x="1431" y="583"/>
                  </a:lnTo>
                  <a:cubicBezTo>
                    <a:pt x="1407" y="571"/>
                    <a:pt x="1385" y="558"/>
                    <a:pt x="1361" y="545"/>
                  </a:cubicBezTo>
                  <a:lnTo>
                    <a:pt x="1224" y="470"/>
                  </a:lnTo>
                  <a:lnTo>
                    <a:pt x="1085" y="394"/>
                  </a:lnTo>
                  <a:cubicBezTo>
                    <a:pt x="1040" y="370"/>
                    <a:pt x="994" y="345"/>
                    <a:pt x="948" y="318"/>
                  </a:cubicBezTo>
                  <a:lnTo>
                    <a:pt x="674" y="159"/>
                  </a:lnTo>
                  <a:lnTo>
                    <a:pt x="606" y="121"/>
                  </a:lnTo>
                  <a:cubicBezTo>
                    <a:pt x="583" y="107"/>
                    <a:pt x="560" y="95"/>
                    <a:pt x="539"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1"/>
            <p:cNvSpPr/>
            <p:nvPr/>
          </p:nvSpPr>
          <p:spPr>
            <a:xfrm>
              <a:off x="4613300" y="1338175"/>
              <a:ext cx="37475" cy="34450"/>
            </a:xfrm>
            <a:custGeom>
              <a:avLst/>
              <a:gdLst/>
              <a:ahLst/>
              <a:cxnLst/>
              <a:rect l="l" t="t" r="r" b="b"/>
              <a:pathLst>
                <a:path w="1499" h="1378" extrusionOk="0">
                  <a:moveTo>
                    <a:pt x="469" y="0"/>
                  </a:moveTo>
                  <a:lnTo>
                    <a:pt x="1" y="625"/>
                  </a:lnTo>
                  <a:lnTo>
                    <a:pt x="263" y="818"/>
                  </a:lnTo>
                  <a:lnTo>
                    <a:pt x="395" y="915"/>
                  </a:lnTo>
                  <a:lnTo>
                    <a:pt x="529" y="1008"/>
                  </a:lnTo>
                  <a:lnTo>
                    <a:pt x="796" y="1196"/>
                  </a:lnTo>
                  <a:cubicBezTo>
                    <a:pt x="886" y="1257"/>
                    <a:pt x="976" y="1316"/>
                    <a:pt x="1067" y="1378"/>
                  </a:cubicBezTo>
                  <a:lnTo>
                    <a:pt x="1499" y="727"/>
                  </a:lnTo>
                  <a:cubicBezTo>
                    <a:pt x="1411" y="669"/>
                    <a:pt x="1323" y="612"/>
                    <a:pt x="1237" y="551"/>
                  </a:cubicBezTo>
                  <a:lnTo>
                    <a:pt x="978" y="370"/>
                  </a:lnTo>
                  <a:lnTo>
                    <a:pt x="849" y="279"/>
                  </a:lnTo>
                  <a:lnTo>
                    <a:pt x="721" y="18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11"/>
            <p:cNvSpPr/>
            <p:nvPr/>
          </p:nvSpPr>
          <p:spPr>
            <a:xfrm>
              <a:off x="4882450" y="1441075"/>
              <a:ext cx="33275" cy="21425"/>
            </a:xfrm>
            <a:custGeom>
              <a:avLst/>
              <a:gdLst/>
              <a:ahLst/>
              <a:cxnLst/>
              <a:rect l="l" t="t" r="r" b="b"/>
              <a:pathLst>
                <a:path w="1331" h="857" extrusionOk="0">
                  <a:moveTo>
                    <a:pt x="75" y="0"/>
                  </a:moveTo>
                  <a:lnTo>
                    <a:pt x="1" y="777"/>
                  </a:lnTo>
                  <a:lnTo>
                    <a:pt x="328" y="804"/>
                  </a:lnTo>
                  <a:cubicBezTo>
                    <a:pt x="382" y="808"/>
                    <a:pt x="437" y="813"/>
                    <a:pt x="490" y="818"/>
                  </a:cubicBezTo>
                  <a:lnTo>
                    <a:pt x="654" y="826"/>
                  </a:lnTo>
                  <a:lnTo>
                    <a:pt x="980" y="846"/>
                  </a:lnTo>
                  <a:lnTo>
                    <a:pt x="1307" y="856"/>
                  </a:lnTo>
                  <a:lnTo>
                    <a:pt x="1330" y="75"/>
                  </a:lnTo>
                  <a:lnTo>
                    <a:pt x="1016" y="65"/>
                  </a:lnTo>
                  <a:lnTo>
                    <a:pt x="702" y="47"/>
                  </a:lnTo>
                  <a:lnTo>
                    <a:pt x="544" y="38"/>
                  </a:lnTo>
                  <a:cubicBezTo>
                    <a:pt x="492" y="34"/>
                    <a:pt x="440" y="28"/>
                    <a:pt x="388"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1"/>
            <p:cNvSpPr/>
            <p:nvPr/>
          </p:nvSpPr>
          <p:spPr>
            <a:xfrm>
              <a:off x="4824425" y="1432375"/>
              <a:ext cx="35125" cy="25025"/>
            </a:xfrm>
            <a:custGeom>
              <a:avLst/>
              <a:gdLst/>
              <a:ahLst/>
              <a:cxnLst/>
              <a:rect l="l" t="t" r="r" b="b"/>
              <a:pathLst>
                <a:path w="1405" h="1001" extrusionOk="0">
                  <a:moveTo>
                    <a:pt x="166" y="1"/>
                  </a:moveTo>
                  <a:lnTo>
                    <a:pt x="1" y="764"/>
                  </a:lnTo>
                  <a:cubicBezTo>
                    <a:pt x="427" y="858"/>
                    <a:pt x="859" y="932"/>
                    <a:pt x="1290" y="1000"/>
                  </a:cubicBezTo>
                  <a:lnTo>
                    <a:pt x="1404" y="228"/>
                  </a:lnTo>
                  <a:cubicBezTo>
                    <a:pt x="990" y="163"/>
                    <a:pt x="577" y="93"/>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1"/>
            <p:cNvSpPr/>
            <p:nvPr/>
          </p:nvSpPr>
          <p:spPr>
            <a:xfrm>
              <a:off x="4768075" y="1417375"/>
              <a:ext cx="36450" cy="28050"/>
            </a:xfrm>
            <a:custGeom>
              <a:avLst/>
              <a:gdLst/>
              <a:ahLst/>
              <a:cxnLst/>
              <a:rect l="l" t="t" r="r" b="b"/>
              <a:pathLst>
                <a:path w="1458" h="1122" extrusionOk="0">
                  <a:moveTo>
                    <a:pt x="252" y="1"/>
                  </a:moveTo>
                  <a:lnTo>
                    <a:pt x="1" y="740"/>
                  </a:lnTo>
                  <a:cubicBezTo>
                    <a:pt x="52" y="758"/>
                    <a:pt x="104" y="775"/>
                    <a:pt x="156" y="792"/>
                  </a:cubicBezTo>
                  <a:lnTo>
                    <a:pt x="312" y="843"/>
                  </a:lnTo>
                  <a:lnTo>
                    <a:pt x="468" y="893"/>
                  </a:lnTo>
                  <a:lnTo>
                    <a:pt x="546" y="918"/>
                  </a:lnTo>
                  <a:lnTo>
                    <a:pt x="624" y="942"/>
                  </a:lnTo>
                  <a:cubicBezTo>
                    <a:pt x="834" y="1002"/>
                    <a:pt x="1042" y="1067"/>
                    <a:pt x="1253" y="1121"/>
                  </a:cubicBezTo>
                  <a:lnTo>
                    <a:pt x="1457" y="367"/>
                  </a:lnTo>
                  <a:cubicBezTo>
                    <a:pt x="1254" y="315"/>
                    <a:pt x="1053" y="253"/>
                    <a:pt x="852" y="194"/>
                  </a:cubicBezTo>
                  <a:lnTo>
                    <a:pt x="776" y="173"/>
                  </a:lnTo>
                  <a:lnTo>
                    <a:pt x="701" y="148"/>
                  </a:lnTo>
                  <a:lnTo>
                    <a:pt x="551" y="100"/>
                  </a:lnTo>
                  <a:lnTo>
                    <a:pt x="402" y="52"/>
                  </a:lnTo>
                  <a:cubicBezTo>
                    <a:pt x="353" y="34"/>
                    <a:pt x="302" y="18"/>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11"/>
            <p:cNvSpPr/>
            <p:nvPr/>
          </p:nvSpPr>
          <p:spPr>
            <a:xfrm>
              <a:off x="5052400" y="1418500"/>
              <a:ext cx="36350" cy="27925"/>
            </a:xfrm>
            <a:custGeom>
              <a:avLst/>
              <a:gdLst/>
              <a:ahLst/>
              <a:cxnLst/>
              <a:rect l="l" t="t" r="r" b="b"/>
              <a:pathLst>
                <a:path w="1454" h="1117" extrusionOk="0">
                  <a:moveTo>
                    <a:pt x="1" y="362"/>
                  </a:moveTo>
                  <a:lnTo>
                    <a:pt x="199" y="1117"/>
                  </a:lnTo>
                  <a:cubicBezTo>
                    <a:pt x="252" y="1103"/>
                    <a:pt x="304" y="1088"/>
                    <a:pt x="356" y="1074"/>
                  </a:cubicBezTo>
                  <a:lnTo>
                    <a:pt x="513" y="1029"/>
                  </a:lnTo>
                  <a:lnTo>
                    <a:pt x="670" y="985"/>
                  </a:lnTo>
                  <a:cubicBezTo>
                    <a:pt x="696" y="977"/>
                    <a:pt x="722" y="971"/>
                    <a:pt x="750" y="963"/>
                  </a:cubicBezTo>
                  <a:lnTo>
                    <a:pt x="829" y="940"/>
                  </a:lnTo>
                  <a:lnTo>
                    <a:pt x="1142" y="843"/>
                  </a:lnTo>
                  <a:lnTo>
                    <a:pt x="1220" y="820"/>
                  </a:lnTo>
                  <a:lnTo>
                    <a:pt x="1298" y="794"/>
                  </a:lnTo>
                  <a:lnTo>
                    <a:pt x="1453" y="742"/>
                  </a:lnTo>
                  <a:lnTo>
                    <a:pt x="1204" y="1"/>
                  </a:lnTo>
                  <a:lnTo>
                    <a:pt x="1054" y="51"/>
                  </a:lnTo>
                  <a:lnTo>
                    <a:pt x="981" y="76"/>
                  </a:lnTo>
                  <a:lnTo>
                    <a:pt x="905" y="98"/>
                  </a:lnTo>
                  <a:lnTo>
                    <a:pt x="605" y="191"/>
                  </a:lnTo>
                  <a:lnTo>
                    <a:pt x="529" y="215"/>
                  </a:lnTo>
                  <a:cubicBezTo>
                    <a:pt x="504" y="222"/>
                    <a:pt x="478" y="229"/>
                    <a:pt x="454" y="237"/>
                  </a:cubicBezTo>
                  <a:lnTo>
                    <a:pt x="303" y="279"/>
                  </a:lnTo>
                  <a:lnTo>
                    <a:pt x="152" y="320"/>
                  </a:lnTo>
                  <a:cubicBezTo>
                    <a:pt x="102" y="335"/>
                    <a:pt x="51" y="350"/>
                    <a:pt x="1" y="3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1"/>
            <p:cNvSpPr/>
            <p:nvPr/>
          </p:nvSpPr>
          <p:spPr>
            <a:xfrm>
              <a:off x="4997100" y="1433175"/>
              <a:ext cx="34950" cy="24725"/>
            </a:xfrm>
            <a:custGeom>
              <a:avLst/>
              <a:gdLst/>
              <a:ahLst/>
              <a:cxnLst/>
              <a:rect l="l" t="t" r="r" b="b"/>
              <a:pathLst>
                <a:path w="1398" h="989" extrusionOk="0">
                  <a:moveTo>
                    <a:pt x="0" y="216"/>
                  </a:moveTo>
                  <a:lnTo>
                    <a:pt x="107" y="989"/>
                  </a:lnTo>
                  <a:lnTo>
                    <a:pt x="432" y="942"/>
                  </a:lnTo>
                  <a:cubicBezTo>
                    <a:pt x="540" y="925"/>
                    <a:pt x="647" y="906"/>
                    <a:pt x="754" y="888"/>
                  </a:cubicBezTo>
                  <a:cubicBezTo>
                    <a:pt x="971" y="854"/>
                    <a:pt x="1184" y="808"/>
                    <a:pt x="1397" y="766"/>
                  </a:cubicBezTo>
                  <a:lnTo>
                    <a:pt x="1240" y="1"/>
                  </a:lnTo>
                  <a:cubicBezTo>
                    <a:pt x="1034" y="41"/>
                    <a:pt x="829" y="84"/>
                    <a:pt x="622" y="117"/>
                  </a:cubicBezTo>
                  <a:cubicBezTo>
                    <a:pt x="519" y="134"/>
                    <a:pt x="415" y="154"/>
                    <a:pt x="312" y="1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1"/>
            <p:cNvSpPr/>
            <p:nvPr/>
          </p:nvSpPr>
          <p:spPr>
            <a:xfrm>
              <a:off x="4941050" y="1441325"/>
              <a:ext cx="33150" cy="21300"/>
            </a:xfrm>
            <a:custGeom>
              <a:avLst/>
              <a:gdLst/>
              <a:ahLst/>
              <a:cxnLst/>
              <a:rect l="l" t="t" r="r" b="b"/>
              <a:pathLst>
                <a:path w="1326" h="852" extrusionOk="0">
                  <a:moveTo>
                    <a:pt x="0" y="70"/>
                  </a:moveTo>
                  <a:lnTo>
                    <a:pt x="19" y="851"/>
                  </a:lnTo>
                  <a:cubicBezTo>
                    <a:pt x="73" y="850"/>
                    <a:pt x="129" y="850"/>
                    <a:pt x="183" y="848"/>
                  </a:cubicBezTo>
                  <a:lnTo>
                    <a:pt x="347" y="841"/>
                  </a:lnTo>
                  <a:lnTo>
                    <a:pt x="673" y="827"/>
                  </a:lnTo>
                  <a:lnTo>
                    <a:pt x="1000" y="805"/>
                  </a:lnTo>
                  <a:lnTo>
                    <a:pt x="1162" y="793"/>
                  </a:lnTo>
                  <a:cubicBezTo>
                    <a:pt x="1218" y="789"/>
                    <a:pt x="1271" y="783"/>
                    <a:pt x="1326" y="778"/>
                  </a:cubicBezTo>
                  <a:lnTo>
                    <a:pt x="1258" y="1"/>
                  </a:lnTo>
                  <a:cubicBezTo>
                    <a:pt x="1206" y="6"/>
                    <a:pt x="1154" y="11"/>
                    <a:pt x="1102" y="15"/>
                  </a:cubicBezTo>
                  <a:lnTo>
                    <a:pt x="944" y="26"/>
                  </a:lnTo>
                  <a:lnTo>
                    <a:pt x="630" y="47"/>
                  </a:lnTo>
                  <a:lnTo>
                    <a:pt x="315" y="59"/>
                  </a:lnTo>
                  <a:lnTo>
                    <a:pt x="158" y="65"/>
                  </a:lnTo>
                  <a:cubicBezTo>
                    <a:pt x="106" y="69"/>
                    <a:pt x="53" y="69"/>
                    <a:pt x="0"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1"/>
            <p:cNvSpPr/>
            <p:nvPr/>
          </p:nvSpPr>
          <p:spPr>
            <a:xfrm>
              <a:off x="5204450" y="1335775"/>
              <a:ext cx="37300" cy="35350"/>
            </a:xfrm>
            <a:custGeom>
              <a:avLst/>
              <a:gdLst/>
              <a:ahLst/>
              <a:cxnLst/>
              <a:rect l="l" t="t" r="r" b="b"/>
              <a:pathLst>
                <a:path w="1492" h="1414" extrusionOk="0">
                  <a:moveTo>
                    <a:pt x="0" y="787"/>
                  </a:moveTo>
                  <a:lnTo>
                    <a:pt x="465" y="1414"/>
                  </a:lnTo>
                  <a:cubicBezTo>
                    <a:pt x="642" y="1285"/>
                    <a:pt x="815" y="1150"/>
                    <a:pt x="986" y="1012"/>
                  </a:cubicBezTo>
                  <a:cubicBezTo>
                    <a:pt x="1158" y="874"/>
                    <a:pt x="1327" y="732"/>
                    <a:pt x="1491" y="586"/>
                  </a:cubicBezTo>
                  <a:lnTo>
                    <a:pt x="976" y="1"/>
                  </a:lnTo>
                  <a:cubicBezTo>
                    <a:pt x="819" y="138"/>
                    <a:pt x="661" y="273"/>
                    <a:pt x="497" y="404"/>
                  </a:cubicBezTo>
                  <a:cubicBezTo>
                    <a:pt x="335" y="536"/>
                    <a:pt x="171" y="664"/>
                    <a:pt x="0" y="7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1"/>
            <p:cNvSpPr/>
            <p:nvPr/>
          </p:nvSpPr>
          <p:spPr>
            <a:xfrm>
              <a:off x="5157100" y="1369725"/>
              <a:ext cx="37575" cy="33225"/>
            </a:xfrm>
            <a:custGeom>
              <a:avLst/>
              <a:gdLst/>
              <a:ahLst/>
              <a:cxnLst/>
              <a:rect l="l" t="t" r="r" b="b"/>
              <a:pathLst>
                <a:path w="1503" h="1329" extrusionOk="0">
                  <a:moveTo>
                    <a:pt x="0" y="646"/>
                  </a:moveTo>
                  <a:lnTo>
                    <a:pt x="378" y="1329"/>
                  </a:lnTo>
                  <a:lnTo>
                    <a:pt x="665" y="1168"/>
                  </a:lnTo>
                  <a:lnTo>
                    <a:pt x="736" y="1127"/>
                  </a:lnTo>
                  <a:cubicBezTo>
                    <a:pt x="760" y="1114"/>
                    <a:pt x="782" y="1099"/>
                    <a:pt x="806" y="1085"/>
                  </a:cubicBezTo>
                  <a:lnTo>
                    <a:pt x="947" y="1001"/>
                  </a:lnTo>
                  <a:lnTo>
                    <a:pt x="1087" y="917"/>
                  </a:lnTo>
                  <a:cubicBezTo>
                    <a:pt x="1134" y="887"/>
                    <a:pt x="1181" y="860"/>
                    <a:pt x="1226" y="830"/>
                  </a:cubicBezTo>
                  <a:lnTo>
                    <a:pt x="1503" y="653"/>
                  </a:lnTo>
                  <a:lnTo>
                    <a:pt x="1076" y="0"/>
                  </a:lnTo>
                  <a:lnTo>
                    <a:pt x="812" y="169"/>
                  </a:lnTo>
                  <a:cubicBezTo>
                    <a:pt x="767" y="198"/>
                    <a:pt x="723" y="224"/>
                    <a:pt x="677" y="251"/>
                  </a:cubicBezTo>
                  <a:lnTo>
                    <a:pt x="543" y="331"/>
                  </a:lnTo>
                  <a:lnTo>
                    <a:pt x="410" y="413"/>
                  </a:lnTo>
                  <a:cubicBezTo>
                    <a:pt x="387" y="425"/>
                    <a:pt x="365" y="440"/>
                    <a:pt x="342" y="453"/>
                  </a:cubicBezTo>
                  <a:lnTo>
                    <a:pt x="272" y="49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1"/>
            <p:cNvSpPr/>
            <p:nvPr/>
          </p:nvSpPr>
          <p:spPr>
            <a:xfrm>
              <a:off x="5106350" y="1397150"/>
              <a:ext cx="37250" cy="30825"/>
            </a:xfrm>
            <a:custGeom>
              <a:avLst/>
              <a:gdLst/>
              <a:ahLst/>
              <a:cxnLst/>
              <a:rect l="l" t="t" r="r" b="b"/>
              <a:pathLst>
                <a:path w="1490" h="1233" extrusionOk="0">
                  <a:moveTo>
                    <a:pt x="0" y="508"/>
                  </a:moveTo>
                  <a:lnTo>
                    <a:pt x="290" y="1233"/>
                  </a:lnTo>
                  <a:cubicBezTo>
                    <a:pt x="494" y="1154"/>
                    <a:pt x="694" y="1066"/>
                    <a:pt x="895" y="980"/>
                  </a:cubicBezTo>
                  <a:lnTo>
                    <a:pt x="969" y="947"/>
                  </a:lnTo>
                  <a:lnTo>
                    <a:pt x="1044" y="914"/>
                  </a:lnTo>
                  <a:lnTo>
                    <a:pt x="1192" y="844"/>
                  </a:lnTo>
                  <a:lnTo>
                    <a:pt x="1341" y="775"/>
                  </a:lnTo>
                  <a:lnTo>
                    <a:pt x="1415" y="742"/>
                  </a:lnTo>
                  <a:cubicBezTo>
                    <a:pt x="1440" y="730"/>
                    <a:pt x="1464" y="718"/>
                    <a:pt x="1489" y="706"/>
                  </a:cubicBezTo>
                  <a:lnTo>
                    <a:pt x="1151" y="1"/>
                  </a:lnTo>
                  <a:cubicBezTo>
                    <a:pt x="1128" y="13"/>
                    <a:pt x="1104" y="25"/>
                    <a:pt x="1081" y="35"/>
                  </a:cubicBezTo>
                  <a:lnTo>
                    <a:pt x="1009" y="67"/>
                  </a:lnTo>
                  <a:lnTo>
                    <a:pt x="865" y="133"/>
                  </a:lnTo>
                  <a:lnTo>
                    <a:pt x="723" y="198"/>
                  </a:lnTo>
                  <a:lnTo>
                    <a:pt x="651" y="230"/>
                  </a:lnTo>
                  <a:lnTo>
                    <a:pt x="579" y="261"/>
                  </a:lnTo>
                  <a:cubicBezTo>
                    <a:pt x="386" y="348"/>
                    <a:pt x="196" y="432"/>
                    <a:pt x="0" y="5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1"/>
            <p:cNvSpPr/>
            <p:nvPr/>
          </p:nvSpPr>
          <p:spPr>
            <a:xfrm>
              <a:off x="5304675" y="1194875"/>
              <a:ext cx="25225" cy="35525"/>
            </a:xfrm>
            <a:custGeom>
              <a:avLst/>
              <a:gdLst/>
              <a:ahLst/>
              <a:cxnLst/>
              <a:rect l="l" t="t" r="r" b="b"/>
              <a:pathLst>
                <a:path w="1009" h="1421" extrusionOk="0">
                  <a:moveTo>
                    <a:pt x="0" y="1201"/>
                  </a:moveTo>
                  <a:lnTo>
                    <a:pt x="750" y="1421"/>
                  </a:lnTo>
                  <a:lnTo>
                    <a:pt x="797" y="1257"/>
                  </a:lnTo>
                  <a:lnTo>
                    <a:pt x="838" y="1092"/>
                  </a:lnTo>
                  <a:cubicBezTo>
                    <a:pt x="844" y="1065"/>
                    <a:pt x="853" y="1037"/>
                    <a:pt x="859" y="1008"/>
                  </a:cubicBezTo>
                  <a:lnTo>
                    <a:pt x="877" y="924"/>
                  </a:lnTo>
                  <a:lnTo>
                    <a:pt x="896" y="839"/>
                  </a:lnTo>
                  <a:cubicBezTo>
                    <a:pt x="902" y="811"/>
                    <a:pt x="908" y="784"/>
                    <a:pt x="912" y="754"/>
                  </a:cubicBezTo>
                  <a:lnTo>
                    <a:pt x="942" y="586"/>
                  </a:lnTo>
                  <a:lnTo>
                    <a:pt x="950" y="542"/>
                  </a:lnTo>
                  <a:lnTo>
                    <a:pt x="957" y="499"/>
                  </a:lnTo>
                  <a:lnTo>
                    <a:pt x="968" y="414"/>
                  </a:lnTo>
                  <a:cubicBezTo>
                    <a:pt x="986" y="300"/>
                    <a:pt x="996" y="186"/>
                    <a:pt x="1009" y="71"/>
                  </a:cubicBezTo>
                  <a:lnTo>
                    <a:pt x="230" y="1"/>
                  </a:lnTo>
                  <a:cubicBezTo>
                    <a:pt x="219" y="103"/>
                    <a:pt x="210" y="204"/>
                    <a:pt x="194" y="305"/>
                  </a:cubicBezTo>
                  <a:lnTo>
                    <a:pt x="183" y="380"/>
                  </a:lnTo>
                  <a:lnTo>
                    <a:pt x="178" y="417"/>
                  </a:lnTo>
                  <a:lnTo>
                    <a:pt x="172" y="456"/>
                  </a:lnTo>
                  <a:lnTo>
                    <a:pt x="145" y="604"/>
                  </a:lnTo>
                  <a:cubicBezTo>
                    <a:pt x="141" y="629"/>
                    <a:pt x="134" y="654"/>
                    <a:pt x="129" y="679"/>
                  </a:cubicBezTo>
                  <a:lnTo>
                    <a:pt x="114" y="753"/>
                  </a:lnTo>
                  <a:lnTo>
                    <a:pt x="98" y="827"/>
                  </a:lnTo>
                  <a:cubicBezTo>
                    <a:pt x="93" y="852"/>
                    <a:pt x="84" y="877"/>
                    <a:pt x="79" y="901"/>
                  </a:cubicBezTo>
                  <a:lnTo>
                    <a:pt x="42" y="10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1"/>
            <p:cNvSpPr/>
            <p:nvPr/>
          </p:nvSpPr>
          <p:spPr>
            <a:xfrm>
              <a:off x="5281725" y="1247800"/>
              <a:ext cx="32425" cy="37650"/>
            </a:xfrm>
            <a:custGeom>
              <a:avLst/>
              <a:gdLst/>
              <a:ahLst/>
              <a:cxnLst/>
              <a:rect l="l" t="t" r="r" b="b"/>
              <a:pathLst>
                <a:path w="1297" h="1506" extrusionOk="0">
                  <a:moveTo>
                    <a:pt x="1" y="1089"/>
                  </a:moveTo>
                  <a:lnTo>
                    <a:pt x="662" y="1506"/>
                  </a:lnTo>
                  <a:cubicBezTo>
                    <a:pt x="691" y="1459"/>
                    <a:pt x="720" y="1411"/>
                    <a:pt x="749" y="1363"/>
                  </a:cubicBezTo>
                  <a:lnTo>
                    <a:pt x="794" y="1291"/>
                  </a:lnTo>
                  <a:lnTo>
                    <a:pt x="836" y="1219"/>
                  </a:lnTo>
                  <a:cubicBezTo>
                    <a:pt x="863" y="1171"/>
                    <a:pt x="893" y="1122"/>
                    <a:pt x="919" y="1073"/>
                  </a:cubicBezTo>
                  <a:lnTo>
                    <a:pt x="1000" y="924"/>
                  </a:lnTo>
                  <a:lnTo>
                    <a:pt x="1021" y="887"/>
                  </a:lnTo>
                  <a:lnTo>
                    <a:pt x="1040" y="850"/>
                  </a:lnTo>
                  <a:lnTo>
                    <a:pt x="1079" y="775"/>
                  </a:lnTo>
                  <a:cubicBezTo>
                    <a:pt x="1105" y="724"/>
                    <a:pt x="1132" y="674"/>
                    <a:pt x="1154" y="624"/>
                  </a:cubicBezTo>
                  <a:lnTo>
                    <a:pt x="1227" y="471"/>
                  </a:lnTo>
                  <a:lnTo>
                    <a:pt x="1296" y="317"/>
                  </a:lnTo>
                  <a:lnTo>
                    <a:pt x="582" y="0"/>
                  </a:lnTo>
                  <a:lnTo>
                    <a:pt x="518" y="141"/>
                  </a:lnTo>
                  <a:lnTo>
                    <a:pt x="452" y="280"/>
                  </a:lnTo>
                  <a:cubicBezTo>
                    <a:pt x="430" y="327"/>
                    <a:pt x="406" y="372"/>
                    <a:pt x="383" y="418"/>
                  </a:cubicBezTo>
                  <a:lnTo>
                    <a:pt x="347" y="487"/>
                  </a:lnTo>
                  <a:lnTo>
                    <a:pt x="330" y="521"/>
                  </a:lnTo>
                  <a:lnTo>
                    <a:pt x="311" y="554"/>
                  </a:lnTo>
                  <a:lnTo>
                    <a:pt x="237" y="690"/>
                  </a:lnTo>
                  <a:cubicBezTo>
                    <a:pt x="212" y="735"/>
                    <a:pt x="185" y="780"/>
                    <a:pt x="160" y="824"/>
                  </a:cubicBezTo>
                  <a:lnTo>
                    <a:pt x="122" y="891"/>
                  </a:lnTo>
                  <a:lnTo>
                    <a:pt x="81" y="957"/>
                  </a:lnTo>
                  <a:cubicBezTo>
                    <a:pt x="54" y="1001"/>
                    <a:pt x="28" y="1046"/>
                    <a:pt x="1" y="10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1"/>
            <p:cNvSpPr/>
            <p:nvPr/>
          </p:nvSpPr>
          <p:spPr>
            <a:xfrm>
              <a:off x="5247150" y="1295000"/>
              <a:ext cx="35900" cy="37075"/>
            </a:xfrm>
            <a:custGeom>
              <a:avLst/>
              <a:gdLst/>
              <a:ahLst/>
              <a:cxnLst/>
              <a:rect l="l" t="t" r="r" b="b"/>
              <a:pathLst>
                <a:path w="1436" h="1483" extrusionOk="0">
                  <a:moveTo>
                    <a:pt x="0" y="938"/>
                  </a:moveTo>
                  <a:lnTo>
                    <a:pt x="559" y="1483"/>
                  </a:lnTo>
                  <a:cubicBezTo>
                    <a:pt x="713" y="1324"/>
                    <a:pt x="865" y="1163"/>
                    <a:pt x="1011" y="995"/>
                  </a:cubicBezTo>
                  <a:lnTo>
                    <a:pt x="1066" y="933"/>
                  </a:lnTo>
                  <a:cubicBezTo>
                    <a:pt x="1084" y="912"/>
                    <a:pt x="1103" y="889"/>
                    <a:pt x="1119" y="868"/>
                  </a:cubicBezTo>
                  <a:lnTo>
                    <a:pt x="1228" y="741"/>
                  </a:lnTo>
                  <a:cubicBezTo>
                    <a:pt x="1297" y="654"/>
                    <a:pt x="1368" y="570"/>
                    <a:pt x="1436" y="481"/>
                  </a:cubicBezTo>
                  <a:lnTo>
                    <a:pt x="819" y="0"/>
                  </a:lnTo>
                  <a:cubicBezTo>
                    <a:pt x="757" y="82"/>
                    <a:pt x="691" y="161"/>
                    <a:pt x="626" y="244"/>
                  </a:cubicBezTo>
                  <a:lnTo>
                    <a:pt x="526" y="362"/>
                  </a:lnTo>
                  <a:cubicBezTo>
                    <a:pt x="509" y="382"/>
                    <a:pt x="491" y="403"/>
                    <a:pt x="475" y="422"/>
                  </a:cubicBezTo>
                  <a:lnTo>
                    <a:pt x="423" y="481"/>
                  </a:lnTo>
                  <a:cubicBezTo>
                    <a:pt x="286" y="637"/>
                    <a:pt x="145" y="788"/>
                    <a:pt x="0" y="9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1"/>
            <p:cNvSpPr/>
            <p:nvPr/>
          </p:nvSpPr>
          <p:spPr>
            <a:xfrm>
              <a:off x="5239425" y="1041700"/>
              <a:ext cx="37950" cy="33350"/>
            </a:xfrm>
            <a:custGeom>
              <a:avLst/>
              <a:gdLst/>
              <a:ahLst/>
              <a:cxnLst/>
              <a:rect l="l" t="t" r="r" b="b"/>
              <a:pathLst>
                <a:path w="1518" h="1334" extrusionOk="0">
                  <a:moveTo>
                    <a:pt x="1026" y="1334"/>
                  </a:moveTo>
                  <a:lnTo>
                    <a:pt x="1518" y="728"/>
                  </a:lnTo>
                  <a:lnTo>
                    <a:pt x="1377" y="619"/>
                  </a:lnTo>
                  <a:lnTo>
                    <a:pt x="1342" y="591"/>
                  </a:lnTo>
                  <a:lnTo>
                    <a:pt x="1305" y="565"/>
                  </a:lnTo>
                  <a:lnTo>
                    <a:pt x="1233" y="514"/>
                  </a:lnTo>
                  <a:cubicBezTo>
                    <a:pt x="1138" y="444"/>
                    <a:pt x="1035" y="384"/>
                    <a:pt x="935" y="321"/>
                  </a:cubicBezTo>
                  <a:cubicBezTo>
                    <a:pt x="732" y="199"/>
                    <a:pt x="521" y="93"/>
                    <a:pt x="304" y="0"/>
                  </a:cubicBezTo>
                  <a:lnTo>
                    <a:pt x="1" y="721"/>
                  </a:lnTo>
                  <a:cubicBezTo>
                    <a:pt x="184" y="799"/>
                    <a:pt x="363" y="888"/>
                    <a:pt x="535" y="991"/>
                  </a:cubicBezTo>
                  <a:cubicBezTo>
                    <a:pt x="618" y="1044"/>
                    <a:pt x="706" y="1095"/>
                    <a:pt x="785" y="1155"/>
                  </a:cubicBezTo>
                  <a:lnTo>
                    <a:pt x="846" y="1197"/>
                  </a:lnTo>
                  <a:lnTo>
                    <a:pt x="878" y="1220"/>
                  </a:lnTo>
                  <a:lnTo>
                    <a:pt x="908" y="12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1"/>
            <p:cNvSpPr/>
            <p:nvPr/>
          </p:nvSpPr>
          <p:spPr>
            <a:xfrm>
              <a:off x="5281750" y="1079800"/>
              <a:ext cx="33525" cy="37925"/>
            </a:xfrm>
            <a:custGeom>
              <a:avLst/>
              <a:gdLst/>
              <a:ahLst/>
              <a:cxnLst/>
              <a:rect l="l" t="t" r="r" b="b"/>
              <a:pathLst>
                <a:path w="1341" h="1517" extrusionOk="0">
                  <a:moveTo>
                    <a:pt x="632" y="1516"/>
                  </a:moveTo>
                  <a:lnTo>
                    <a:pt x="1341" y="1188"/>
                  </a:lnTo>
                  <a:cubicBezTo>
                    <a:pt x="1329" y="1162"/>
                    <a:pt x="1318" y="1135"/>
                    <a:pt x="1304" y="1109"/>
                  </a:cubicBezTo>
                  <a:lnTo>
                    <a:pt x="1266" y="1031"/>
                  </a:lnTo>
                  <a:lnTo>
                    <a:pt x="1226" y="953"/>
                  </a:lnTo>
                  <a:cubicBezTo>
                    <a:pt x="1214" y="927"/>
                    <a:pt x="1200" y="901"/>
                    <a:pt x="1187" y="876"/>
                  </a:cubicBezTo>
                  <a:lnTo>
                    <a:pt x="1101" y="724"/>
                  </a:lnTo>
                  <a:cubicBezTo>
                    <a:pt x="1095" y="712"/>
                    <a:pt x="1088" y="698"/>
                    <a:pt x="1081" y="687"/>
                  </a:cubicBezTo>
                  <a:lnTo>
                    <a:pt x="1059" y="649"/>
                  </a:lnTo>
                  <a:lnTo>
                    <a:pt x="1013" y="574"/>
                  </a:lnTo>
                  <a:lnTo>
                    <a:pt x="968" y="500"/>
                  </a:lnTo>
                  <a:cubicBezTo>
                    <a:pt x="954" y="475"/>
                    <a:pt x="935" y="452"/>
                    <a:pt x="919" y="427"/>
                  </a:cubicBezTo>
                  <a:lnTo>
                    <a:pt x="821" y="282"/>
                  </a:lnTo>
                  <a:cubicBezTo>
                    <a:pt x="753" y="188"/>
                    <a:pt x="685" y="92"/>
                    <a:pt x="611" y="0"/>
                  </a:cubicBezTo>
                  <a:lnTo>
                    <a:pt x="1" y="488"/>
                  </a:lnTo>
                  <a:cubicBezTo>
                    <a:pt x="65" y="564"/>
                    <a:pt x="122" y="647"/>
                    <a:pt x="181" y="728"/>
                  </a:cubicBezTo>
                  <a:lnTo>
                    <a:pt x="264" y="854"/>
                  </a:lnTo>
                  <a:cubicBezTo>
                    <a:pt x="279" y="875"/>
                    <a:pt x="293" y="896"/>
                    <a:pt x="306" y="918"/>
                  </a:cubicBezTo>
                  <a:lnTo>
                    <a:pt x="345" y="983"/>
                  </a:lnTo>
                  <a:lnTo>
                    <a:pt x="384" y="1048"/>
                  </a:lnTo>
                  <a:lnTo>
                    <a:pt x="404" y="1081"/>
                  </a:lnTo>
                  <a:cubicBezTo>
                    <a:pt x="410" y="1092"/>
                    <a:pt x="415" y="1103"/>
                    <a:pt x="422" y="1113"/>
                  </a:cubicBezTo>
                  <a:lnTo>
                    <a:pt x="495" y="1246"/>
                  </a:lnTo>
                  <a:cubicBezTo>
                    <a:pt x="508" y="1269"/>
                    <a:pt x="518" y="1290"/>
                    <a:pt x="531" y="1313"/>
                  </a:cubicBezTo>
                  <a:lnTo>
                    <a:pt x="564" y="1381"/>
                  </a:lnTo>
                  <a:lnTo>
                    <a:pt x="598" y="1449"/>
                  </a:lnTo>
                  <a:cubicBezTo>
                    <a:pt x="612" y="1472"/>
                    <a:pt x="621" y="1493"/>
                    <a:pt x="632" y="15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1"/>
            <p:cNvSpPr/>
            <p:nvPr/>
          </p:nvSpPr>
          <p:spPr>
            <a:xfrm>
              <a:off x="5305725" y="1135100"/>
              <a:ext cx="24525" cy="35200"/>
            </a:xfrm>
            <a:custGeom>
              <a:avLst/>
              <a:gdLst/>
              <a:ahLst/>
              <a:cxnLst/>
              <a:rect l="l" t="t" r="r" b="b"/>
              <a:pathLst>
                <a:path w="981" h="1408" extrusionOk="0">
                  <a:moveTo>
                    <a:pt x="202" y="1408"/>
                  </a:moveTo>
                  <a:lnTo>
                    <a:pt x="981" y="1356"/>
                  </a:lnTo>
                  <a:cubicBezTo>
                    <a:pt x="974" y="1241"/>
                    <a:pt x="962" y="1129"/>
                    <a:pt x="949" y="1014"/>
                  </a:cubicBezTo>
                  <a:cubicBezTo>
                    <a:pt x="943" y="957"/>
                    <a:pt x="934" y="901"/>
                    <a:pt x="927" y="843"/>
                  </a:cubicBezTo>
                  <a:lnTo>
                    <a:pt x="916" y="759"/>
                  </a:lnTo>
                  <a:lnTo>
                    <a:pt x="901" y="674"/>
                  </a:lnTo>
                  <a:cubicBezTo>
                    <a:pt x="891" y="618"/>
                    <a:pt x="882" y="561"/>
                    <a:pt x="871" y="505"/>
                  </a:cubicBezTo>
                  <a:lnTo>
                    <a:pt x="837" y="335"/>
                  </a:lnTo>
                  <a:cubicBezTo>
                    <a:pt x="826" y="280"/>
                    <a:pt x="811" y="224"/>
                    <a:pt x="797" y="168"/>
                  </a:cubicBezTo>
                  <a:lnTo>
                    <a:pt x="776" y="84"/>
                  </a:lnTo>
                  <a:lnTo>
                    <a:pt x="766" y="43"/>
                  </a:lnTo>
                  <a:lnTo>
                    <a:pt x="755" y="1"/>
                  </a:lnTo>
                  <a:lnTo>
                    <a:pt x="1" y="205"/>
                  </a:lnTo>
                  <a:lnTo>
                    <a:pt x="11" y="241"/>
                  </a:lnTo>
                  <a:lnTo>
                    <a:pt x="21" y="278"/>
                  </a:lnTo>
                  <a:lnTo>
                    <a:pt x="38" y="353"/>
                  </a:lnTo>
                  <a:cubicBezTo>
                    <a:pt x="51" y="402"/>
                    <a:pt x="63" y="452"/>
                    <a:pt x="74" y="501"/>
                  </a:cubicBezTo>
                  <a:lnTo>
                    <a:pt x="105" y="651"/>
                  </a:lnTo>
                  <a:cubicBezTo>
                    <a:pt x="114" y="700"/>
                    <a:pt x="122" y="751"/>
                    <a:pt x="131" y="802"/>
                  </a:cubicBezTo>
                  <a:lnTo>
                    <a:pt x="144" y="877"/>
                  </a:lnTo>
                  <a:lnTo>
                    <a:pt x="155" y="953"/>
                  </a:lnTo>
                  <a:cubicBezTo>
                    <a:pt x="161" y="1004"/>
                    <a:pt x="168" y="1053"/>
                    <a:pt x="174" y="1104"/>
                  </a:cubicBezTo>
                  <a:cubicBezTo>
                    <a:pt x="183" y="1205"/>
                    <a:pt x="197" y="1307"/>
                    <a:pt x="202" y="14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1"/>
            <p:cNvSpPr/>
            <p:nvPr/>
          </p:nvSpPr>
          <p:spPr>
            <a:xfrm>
              <a:off x="5074325" y="1060175"/>
              <a:ext cx="37600" cy="34500"/>
            </a:xfrm>
            <a:custGeom>
              <a:avLst/>
              <a:gdLst/>
              <a:ahLst/>
              <a:cxnLst/>
              <a:rect l="l" t="t" r="r" b="b"/>
              <a:pathLst>
                <a:path w="1504" h="1380" extrusionOk="0">
                  <a:moveTo>
                    <a:pt x="1504" y="670"/>
                  </a:moveTo>
                  <a:lnTo>
                    <a:pt x="1102" y="0"/>
                  </a:lnTo>
                  <a:cubicBezTo>
                    <a:pt x="717" y="233"/>
                    <a:pt x="348" y="491"/>
                    <a:pt x="0" y="773"/>
                  </a:cubicBezTo>
                  <a:lnTo>
                    <a:pt x="491" y="1380"/>
                  </a:lnTo>
                  <a:cubicBezTo>
                    <a:pt x="813" y="1120"/>
                    <a:pt x="1151" y="881"/>
                    <a:pt x="150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a:off x="5125625" y="1036525"/>
              <a:ext cx="36975" cy="29075"/>
            </a:xfrm>
            <a:custGeom>
              <a:avLst/>
              <a:gdLst/>
              <a:ahLst/>
              <a:cxnLst/>
              <a:rect l="l" t="t" r="r" b="b"/>
              <a:pathLst>
                <a:path w="1479" h="1163" extrusionOk="0">
                  <a:moveTo>
                    <a:pt x="1478" y="758"/>
                  </a:moveTo>
                  <a:lnTo>
                    <a:pt x="1290" y="1"/>
                  </a:lnTo>
                  <a:cubicBezTo>
                    <a:pt x="844" y="111"/>
                    <a:pt x="415" y="264"/>
                    <a:pt x="1" y="450"/>
                  </a:cubicBezTo>
                  <a:lnTo>
                    <a:pt x="320" y="1163"/>
                  </a:lnTo>
                  <a:cubicBezTo>
                    <a:pt x="695" y="993"/>
                    <a:pt x="1082" y="856"/>
                    <a:pt x="1478" y="7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a:off x="5184675" y="1031500"/>
              <a:ext cx="35000" cy="21425"/>
            </a:xfrm>
            <a:custGeom>
              <a:avLst/>
              <a:gdLst/>
              <a:ahLst/>
              <a:cxnLst/>
              <a:rect l="l" t="t" r="r" b="b"/>
              <a:pathLst>
                <a:path w="1400" h="857" extrusionOk="0">
                  <a:moveTo>
                    <a:pt x="1264" y="857"/>
                  </a:moveTo>
                  <a:lnTo>
                    <a:pt x="1399" y="88"/>
                  </a:lnTo>
                  <a:cubicBezTo>
                    <a:pt x="1167" y="48"/>
                    <a:pt x="933" y="22"/>
                    <a:pt x="699" y="11"/>
                  </a:cubicBezTo>
                  <a:cubicBezTo>
                    <a:pt x="464" y="1"/>
                    <a:pt x="231" y="6"/>
                    <a:pt x="0" y="24"/>
                  </a:cubicBezTo>
                  <a:lnTo>
                    <a:pt x="59" y="803"/>
                  </a:lnTo>
                  <a:cubicBezTo>
                    <a:pt x="261" y="787"/>
                    <a:pt x="463" y="783"/>
                    <a:pt x="665" y="791"/>
                  </a:cubicBezTo>
                  <a:cubicBezTo>
                    <a:pt x="866" y="802"/>
                    <a:pt x="1067" y="822"/>
                    <a:pt x="1264" y="8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a:off x="4980725" y="1198000"/>
              <a:ext cx="28500" cy="36675"/>
            </a:xfrm>
            <a:custGeom>
              <a:avLst/>
              <a:gdLst/>
              <a:ahLst/>
              <a:cxnLst/>
              <a:rect l="l" t="t" r="r" b="b"/>
              <a:pathLst>
                <a:path w="1140" h="1467" extrusionOk="0">
                  <a:moveTo>
                    <a:pt x="1139" y="280"/>
                  </a:moveTo>
                  <a:lnTo>
                    <a:pt x="408" y="1"/>
                  </a:lnTo>
                  <a:cubicBezTo>
                    <a:pt x="251" y="415"/>
                    <a:pt x="115" y="837"/>
                    <a:pt x="0" y="1262"/>
                  </a:cubicBezTo>
                  <a:lnTo>
                    <a:pt x="754" y="1467"/>
                  </a:lnTo>
                  <a:cubicBezTo>
                    <a:pt x="861" y="1065"/>
                    <a:pt x="990" y="667"/>
                    <a:pt x="1139" y="2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a:off x="5001325" y="1144575"/>
              <a:ext cx="32550" cy="37650"/>
            </a:xfrm>
            <a:custGeom>
              <a:avLst/>
              <a:gdLst/>
              <a:ahLst/>
              <a:cxnLst/>
              <a:rect l="l" t="t" r="r" b="b"/>
              <a:pathLst>
                <a:path w="1302" h="1506" extrusionOk="0">
                  <a:moveTo>
                    <a:pt x="1301" y="411"/>
                  </a:moveTo>
                  <a:lnTo>
                    <a:pt x="638" y="1"/>
                  </a:lnTo>
                  <a:cubicBezTo>
                    <a:pt x="405" y="378"/>
                    <a:pt x="192" y="768"/>
                    <a:pt x="1" y="1168"/>
                  </a:cubicBezTo>
                  <a:lnTo>
                    <a:pt x="706" y="1506"/>
                  </a:lnTo>
                  <a:cubicBezTo>
                    <a:pt x="884" y="1131"/>
                    <a:pt x="1083" y="765"/>
                    <a:pt x="1301" y="4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a:off x="5032050" y="1097525"/>
              <a:ext cx="35950" cy="37175"/>
            </a:xfrm>
            <a:custGeom>
              <a:avLst/>
              <a:gdLst/>
              <a:ahLst/>
              <a:cxnLst/>
              <a:rect l="l" t="t" r="r" b="b"/>
              <a:pathLst>
                <a:path w="1438" h="1487" extrusionOk="0">
                  <a:moveTo>
                    <a:pt x="1437" y="552"/>
                  </a:moveTo>
                  <a:lnTo>
                    <a:pt x="886" y="0"/>
                  </a:lnTo>
                  <a:cubicBezTo>
                    <a:pt x="570" y="317"/>
                    <a:pt x="273" y="655"/>
                    <a:pt x="1" y="1014"/>
                  </a:cubicBezTo>
                  <a:lnTo>
                    <a:pt x="623" y="1486"/>
                  </a:lnTo>
                  <a:cubicBezTo>
                    <a:pt x="873" y="1156"/>
                    <a:pt x="1145" y="844"/>
                    <a:pt x="1437" y="5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a:off x="4972100" y="1370750"/>
              <a:ext cx="24975" cy="35175"/>
            </a:xfrm>
            <a:custGeom>
              <a:avLst/>
              <a:gdLst/>
              <a:ahLst/>
              <a:cxnLst/>
              <a:rect l="l" t="t" r="r" b="b"/>
              <a:pathLst>
                <a:path w="999" h="1407" extrusionOk="0">
                  <a:moveTo>
                    <a:pt x="773" y="1"/>
                  </a:moveTo>
                  <a:lnTo>
                    <a:pt x="1" y="107"/>
                  </a:lnTo>
                  <a:cubicBezTo>
                    <a:pt x="60" y="543"/>
                    <a:pt x="139" y="977"/>
                    <a:pt x="237" y="1407"/>
                  </a:cubicBezTo>
                  <a:lnTo>
                    <a:pt x="998" y="1232"/>
                  </a:lnTo>
                  <a:cubicBezTo>
                    <a:pt x="904" y="825"/>
                    <a:pt x="829" y="414"/>
                    <a:pt x="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a:off x="4968400" y="1314325"/>
              <a:ext cx="20525" cy="33050"/>
            </a:xfrm>
            <a:custGeom>
              <a:avLst/>
              <a:gdLst/>
              <a:ahLst/>
              <a:cxnLst/>
              <a:rect l="l" t="t" r="r" b="b"/>
              <a:pathLst>
                <a:path w="821" h="1322" extrusionOk="0">
                  <a:moveTo>
                    <a:pt x="791" y="17"/>
                  </a:moveTo>
                  <a:lnTo>
                    <a:pt x="10" y="1"/>
                  </a:lnTo>
                  <a:cubicBezTo>
                    <a:pt x="1" y="441"/>
                    <a:pt x="10" y="882"/>
                    <a:pt x="40" y="1322"/>
                  </a:cubicBezTo>
                  <a:lnTo>
                    <a:pt x="820" y="1270"/>
                  </a:lnTo>
                  <a:cubicBezTo>
                    <a:pt x="791" y="852"/>
                    <a:pt x="782" y="436"/>
                    <a:pt x="791"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1"/>
            <p:cNvSpPr/>
            <p:nvPr/>
          </p:nvSpPr>
          <p:spPr>
            <a:xfrm>
              <a:off x="4970100" y="1255600"/>
              <a:ext cx="23850" cy="34600"/>
            </a:xfrm>
            <a:custGeom>
              <a:avLst/>
              <a:gdLst/>
              <a:ahLst/>
              <a:cxnLst/>
              <a:rect l="l" t="t" r="r" b="b"/>
              <a:pathLst>
                <a:path w="954" h="1384" extrusionOk="0">
                  <a:moveTo>
                    <a:pt x="953" y="145"/>
                  </a:moveTo>
                  <a:lnTo>
                    <a:pt x="186" y="1"/>
                  </a:lnTo>
                  <a:cubicBezTo>
                    <a:pt x="104" y="434"/>
                    <a:pt x="42" y="871"/>
                    <a:pt x="0" y="1312"/>
                  </a:cubicBezTo>
                  <a:lnTo>
                    <a:pt x="778" y="1383"/>
                  </a:lnTo>
                  <a:cubicBezTo>
                    <a:pt x="818" y="968"/>
                    <a:pt x="875" y="554"/>
                    <a:pt x="953"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1"/>
            <p:cNvSpPr/>
            <p:nvPr/>
          </p:nvSpPr>
          <p:spPr>
            <a:xfrm>
              <a:off x="5037475" y="1525675"/>
              <a:ext cx="35475" cy="37300"/>
            </a:xfrm>
            <a:custGeom>
              <a:avLst/>
              <a:gdLst/>
              <a:ahLst/>
              <a:cxnLst/>
              <a:rect l="l" t="t" r="r" b="b"/>
              <a:pathLst>
                <a:path w="1419" h="1492" extrusionOk="0">
                  <a:moveTo>
                    <a:pt x="629" y="0"/>
                  </a:moveTo>
                  <a:lnTo>
                    <a:pt x="0" y="464"/>
                  </a:lnTo>
                  <a:cubicBezTo>
                    <a:pt x="262" y="820"/>
                    <a:pt x="543" y="1163"/>
                    <a:pt x="840" y="1491"/>
                  </a:cubicBezTo>
                  <a:lnTo>
                    <a:pt x="1418" y="965"/>
                  </a:lnTo>
                  <a:cubicBezTo>
                    <a:pt x="1139" y="658"/>
                    <a:pt x="876" y="335"/>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1"/>
            <p:cNvSpPr/>
            <p:nvPr/>
          </p:nvSpPr>
          <p:spPr>
            <a:xfrm>
              <a:off x="5006625" y="1477825"/>
              <a:ext cx="32725" cy="37600"/>
            </a:xfrm>
            <a:custGeom>
              <a:avLst/>
              <a:gdLst/>
              <a:ahLst/>
              <a:cxnLst/>
              <a:rect l="l" t="t" r="r" b="b"/>
              <a:pathLst>
                <a:path w="1309" h="1504" extrusionOk="0">
                  <a:moveTo>
                    <a:pt x="700" y="0"/>
                  </a:moveTo>
                  <a:lnTo>
                    <a:pt x="0" y="347"/>
                  </a:lnTo>
                  <a:cubicBezTo>
                    <a:pt x="197" y="743"/>
                    <a:pt x="410" y="1129"/>
                    <a:pt x="645" y="1504"/>
                  </a:cubicBezTo>
                  <a:lnTo>
                    <a:pt x="1308" y="1093"/>
                  </a:lnTo>
                  <a:cubicBezTo>
                    <a:pt x="1088" y="740"/>
                    <a:pt x="885" y="374"/>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11"/>
            <p:cNvSpPr/>
            <p:nvPr/>
          </p:nvSpPr>
          <p:spPr>
            <a:xfrm>
              <a:off x="4984850" y="1425950"/>
              <a:ext cx="29175" cy="36850"/>
            </a:xfrm>
            <a:custGeom>
              <a:avLst/>
              <a:gdLst/>
              <a:ahLst/>
              <a:cxnLst/>
              <a:rect l="l" t="t" r="r" b="b"/>
              <a:pathLst>
                <a:path w="1167" h="1474" extrusionOk="0">
                  <a:moveTo>
                    <a:pt x="747" y="0"/>
                  </a:moveTo>
                  <a:lnTo>
                    <a:pt x="1" y="227"/>
                  </a:lnTo>
                  <a:cubicBezTo>
                    <a:pt x="129" y="649"/>
                    <a:pt x="277" y="1064"/>
                    <a:pt x="443" y="1474"/>
                  </a:cubicBezTo>
                  <a:lnTo>
                    <a:pt x="1167" y="1179"/>
                  </a:lnTo>
                  <a:cubicBezTo>
                    <a:pt x="1009" y="793"/>
                    <a:pt x="870" y="398"/>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11"/>
            <p:cNvSpPr/>
            <p:nvPr/>
          </p:nvSpPr>
          <p:spPr>
            <a:xfrm>
              <a:off x="5176225" y="1628325"/>
              <a:ext cx="37150" cy="30275"/>
            </a:xfrm>
            <a:custGeom>
              <a:avLst/>
              <a:gdLst/>
              <a:ahLst/>
              <a:cxnLst/>
              <a:rect l="l" t="t" r="r" b="b"/>
              <a:pathLst>
                <a:path w="1486" h="1211" extrusionOk="0">
                  <a:moveTo>
                    <a:pt x="324" y="1"/>
                  </a:moveTo>
                  <a:lnTo>
                    <a:pt x="1" y="711"/>
                  </a:lnTo>
                  <a:cubicBezTo>
                    <a:pt x="400" y="892"/>
                    <a:pt x="804" y="1059"/>
                    <a:pt x="1212" y="1211"/>
                  </a:cubicBezTo>
                  <a:lnTo>
                    <a:pt x="1486" y="480"/>
                  </a:lnTo>
                  <a:cubicBezTo>
                    <a:pt x="1093" y="332"/>
                    <a:pt x="705" y="17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1"/>
            <p:cNvSpPr/>
            <p:nvPr/>
          </p:nvSpPr>
          <p:spPr>
            <a:xfrm>
              <a:off x="5124300" y="1601575"/>
              <a:ext cx="37650" cy="33000"/>
            </a:xfrm>
            <a:custGeom>
              <a:avLst/>
              <a:gdLst/>
              <a:ahLst/>
              <a:cxnLst/>
              <a:rect l="l" t="t" r="r" b="b"/>
              <a:pathLst>
                <a:path w="1506" h="1320" extrusionOk="0">
                  <a:moveTo>
                    <a:pt x="422" y="0"/>
                  </a:moveTo>
                  <a:lnTo>
                    <a:pt x="1" y="657"/>
                  </a:lnTo>
                  <a:cubicBezTo>
                    <a:pt x="371" y="895"/>
                    <a:pt x="751" y="1116"/>
                    <a:pt x="1141" y="1320"/>
                  </a:cubicBezTo>
                  <a:lnTo>
                    <a:pt x="1505" y="629"/>
                  </a:lnTo>
                  <a:cubicBezTo>
                    <a:pt x="1137" y="436"/>
                    <a:pt x="775" y="225"/>
                    <a:pt x="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11"/>
            <p:cNvSpPr/>
            <p:nvPr/>
          </p:nvSpPr>
          <p:spPr>
            <a:xfrm>
              <a:off x="5077325" y="1567675"/>
              <a:ext cx="37275" cy="35600"/>
            </a:xfrm>
            <a:custGeom>
              <a:avLst/>
              <a:gdLst/>
              <a:ahLst/>
              <a:cxnLst/>
              <a:rect l="l" t="t" r="r" b="b"/>
              <a:pathLst>
                <a:path w="1491" h="1424" extrusionOk="0">
                  <a:moveTo>
                    <a:pt x="531" y="1"/>
                  </a:moveTo>
                  <a:lnTo>
                    <a:pt x="0" y="573"/>
                  </a:lnTo>
                  <a:cubicBezTo>
                    <a:pt x="82" y="647"/>
                    <a:pt x="165" y="722"/>
                    <a:pt x="248" y="795"/>
                  </a:cubicBezTo>
                  <a:cubicBezTo>
                    <a:pt x="332" y="867"/>
                    <a:pt x="416" y="940"/>
                    <a:pt x="501" y="1012"/>
                  </a:cubicBezTo>
                  <a:lnTo>
                    <a:pt x="630" y="1117"/>
                  </a:lnTo>
                  <a:lnTo>
                    <a:pt x="696" y="1169"/>
                  </a:lnTo>
                  <a:cubicBezTo>
                    <a:pt x="718" y="1186"/>
                    <a:pt x="738" y="1204"/>
                    <a:pt x="760" y="1221"/>
                  </a:cubicBezTo>
                  <a:lnTo>
                    <a:pt x="891" y="1323"/>
                  </a:lnTo>
                  <a:cubicBezTo>
                    <a:pt x="936" y="1356"/>
                    <a:pt x="979" y="1391"/>
                    <a:pt x="1024" y="1423"/>
                  </a:cubicBezTo>
                  <a:lnTo>
                    <a:pt x="1490" y="797"/>
                  </a:lnTo>
                  <a:cubicBezTo>
                    <a:pt x="1447" y="767"/>
                    <a:pt x="1407" y="735"/>
                    <a:pt x="1365" y="701"/>
                  </a:cubicBezTo>
                  <a:lnTo>
                    <a:pt x="1242" y="607"/>
                  </a:lnTo>
                  <a:cubicBezTo>
                    <a:pt x="1222" y="591"/>
                    <a:pt x="1202" y="574"/>
                    <a:pt x="1181" y="559"/>
                  </a:cubicBezTo>
                  <a:lnTo>
                    <a:pt x="1121" y="509"/>
                  </a:lnTo>
                  <a:lnTo>
                    <a:pt x="1000" y="412"/>
                  </a:lnTo>
                  <a:cubicBezTo>
                    <a:pt x="921" y="345"/>
                    <a:pt x="843" y="277"/>
                    <a:pt x="763" y="210"/>
                  </a:cubicBezTo>
                  <a:cubicBezTo>
                    <a:pt x="685" y="139"/>
                    <a:pt x="609" y="70"/>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11"/>
            <p:cNvSpPr/>
            <p:nvPr/>
          </p:nvSpPr>
          <p:spPr>
            <a:xfrm>
              <a:off x="5344400" y="1674325"/>
              <a:ext cx="34575" cy="24000"/>
            </a:xfrm>
            <a:custGeom>
              <a:avLst/>
              <a:gdLst/>
              <a:ahLst/>
              <a:cxnLst/>
              <a:rect l="l" t="t" r="r" b="b"/>
              <a:pathLst>
                <a:path w="1383" h="960" extrusionOk="0">
                  <a:moveTo>
                    <a:pt x="128" y="1"/>
                  </a:moveTo>
                  <a:lnTo>
                    <a:pt x="1" y="771"/>
                  </a:lnTo>
                  <a:lnTo>
                    <a:pt x="81" y="785"/>
                  </a:lnTo>
                  <a:lnTo>
                    <a:pt x="160" y="797"/>
                  </a:lnTo>
                  <a:lnTo>
                    <a:pt x="321" y="821"/>
                  </a:lnTo>
                  <a:lnTo>
                    <a:pt x="639" y="870"/>
                  </a:lnTo>
                  <a:lnTo>
                    <a:pt x="800" y="894"/>
                  </a:lnTo>
                  <a:lnTo>
                    <a:pt x="879" y="906"/>
                  </a:lnTo>
                  <a:lnTo>
                    <a:pt x="959" y="917"/>
                  </a:lnTo>
                  <a:lnTo>
                    <a:pt x="1280" y="959"/>
                  </a:lnTo>
                  <a:lnTo>
                    <a:pt x="1383" y="186"/>
                  </a:lnTo>
                  <a:lnTo>
                    <a:pt x="1067" y="144"/>
                  </a:lnTo>
                  <a:lnTo>
                    <a:pt x="989" y="134"/>
                  </a:lnTo>
                  <a:lnTo>
                    <a:pt x="911" y="120"/>
                  </a:lnTo>
                  <a:lnTo>
                    <a:pt x="754" y="96"/>
                  </a:lnTo>
                  <a:lnTo>
                    <a:pt x="441" y="48"/>
                  </a:lnTo>
                  <a:lnTo>
                    <a:pt x="284" y="26"/>
                  </a:lnTo>
                  <a:lnTo>
                    <a:pt x="206"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1"/>
            <p:cNvSpPr/>
            <p:nvPr/>
          </p:nvSpPr>
          <p:spPr>
            <a:xfrm>
              <a:off x="5287450" y="1663500"/>
              <a:ext cx="35375" cy="25650"/>
            </a:xfrm>
            <a:custGeom>
              <a:avLst/>
              <a:gdLst/>
              <a:ahLst/>
              <a:cxnLst/>
              <a:rect l="l" t="t" r="r" b="b"/>
              <a:pathLst>
                <a:path w="1415" h="1026" extrusionOk="0">
                  <a:moveTo>
                    <a:pt x="175" y="0"/>
                  </a:moveTo>
                  <a:lnTo>
                    <a:pt x="1" y="762"/>
                  </a:lnTo>
                  <a:cubicBezTo>
                    <a:pt x="423" y="857"/>
                    <a:pt x="845" y="946"/>
                    <a:pt x="1269" y="1026"/>
                  </a:cubicBezTo>
                  <a:lnTo>
                    <a:pt x="1415" y="258"/>
                  </a:lnTo>
                  <a:cubicBezTo>
                    <a:pt x="1000" y="182"/>
                    <a:pt x="586" y="95"/>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1"/>
            <p:cNvSpPr/>
            <p:nvPr/>
          </p:nvSpPr>
          <p:spPr>
            <a:xfrm>
              <a:off x="5231400" y="1648650"/>
              <a:ext cx="36250" cy="27775"/>
            </a:xfrm>
            <a:custGeom>
              <a:avLst/>
              <a:gdLst/>
              <a:ahLst/>
              <a:cxnLst/>
              <a:rect l="l" t="t" r="r" b="b"/>
              <a:pathLst>
                <a:path w="1450" h="1111" extrusionOk="0">
                  <a:moveTo>
                    <a:pt x="240" y="1"/>
                  </a:moveTo>
                  <a:lnTo>
                    <a:pt x="0" y="744"/>
                  </a:lnTo>
                  <a:cubicBezTo>
                    <a:pt x="413" y="877"/>
                    <a:pt x="830" y="999"/>
                    <a:pt x="1250" y="1111"/>
                  </a:cubicBezTo>
                  <a:lnTo>
                    <a:pt x="1449" y="356"/>
                  </a:lnTo>
                  <a:cubicBezTo>
                    <a:pt x="1043" y="247"/>
                    <a:pt x="639" y="130"/>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1"/>
            <p:cNvSpPr/>
            <p:nvPr/>
          </p:nvSpPr>
          <p:spPr>
            <a:xfrm>
              <a:off x="5517350" y="1689275"/>
              <a:ext cx="32200" cy="19850"/>
            </a:xfrm>
            <a:custGeom>
              <a:avLst/>
              <a:gdLst/>
              <a:ahLst/>
              <a:cxnLst/>
              <a:rect l="l" t="t" r="r" b="b"/>
              <a:pathLst>
                <a:path w="1288" h="794" extrusionOk="0">
                  <a:moveTo>
                    <a:pt x="16" y="0"/>
                  </a:moveTo>
                  <a:lnTo>
                    <a:pt x="1" y="781"/>
                  </a:lnTo>
                  <a:cubicBezTo>
                    <a:pt x="430" y="792"/>
                    <a:pt x="860" y="792"/>
                    <a:pt x="1288" y="794"/>
                  </a:cubicBezTo>
                  <a:lnTo>
                    <a:pt x="1287" y="13"/>
                  </a:lnTo>
                  <a:cubicBezTo>
                    <a:pt x="863" y="11"/>
                    <a:pt x="439" y="1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1"/>
            <p:cNvSpPr/>
            <p:nvPr/>
          </p:nvSpPr>
          <p:spPr>
            <a:xfrm>
              <a:off x="5459600" y="1686925"/>
              <a:ext cx="32950" cy="21125"/>
            </a:xfrm>
            <a:custGeom>
              <a:avLst/>
              <a:gdLst/>
              <a:ahLst/>
              <a:cxnLst/>
              <a:rect l="l" t="t" r="r" b="b"/>
              <a:pathLst>
                <a:path w="1318" h="845" extrusionOk="0">
                  <a:moveTo>
                    <a:pt x="50" y="0"/>
                  </a:moveTo>
                  <a:lnTo>
                    <a:pt x="0" y="780"/>
                  </a:lnTo>
                  <a:lnTo>
                    <a:pt x="323" y="801"/>
                  </a:lnTo>
                  <a:lnTo>
                    <a:pt x="645" y="816"/>
                  </a:lnTo>
                  <a:lnTo>
                    <a:pt x="967" y="832"/>
                  </a:lnTo>
                  <a:lnTo>
                    <a:pt x="1128" y="840"/>
                  </a:lnTo>
                  <a:lnTo>
                    <a:pt x="1288" y="845"/>
                  </a:lnTo>
                  <a:lnTo>
                    <a:pt x="1317" y="65"/>
                  </a:lnTo>
                  <a:lnTo>
                    <a:pt x="1159" y="59"/>
                  </a:lnTo>
                  <a:lnTo>
                    <a:pt x="1002" y="53"/>
                  </a:lnTo>
                  <a:lnTo>
                    <a:pt x="684" y="37"/>
                  </a:lnTo>
                  <a:lnTo>
                    <a:pt x="367"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1"/>
            <p:cNvSpPr/>
            <p:nvPr/>
          </p:nvSpPr>
          <p:spPr>
            <a:xfrm>
              <a:off x="5402175" y="1682075"/>
              <a:ext cx="33750" cy="22475"/>
            </a:xfrm>
            <a:custGeom>
              <a:avLst/>
              <a:gdLst/>
              <a:ahLst/>
              <a:cxnLst/>
              <a:rect l="l" t="t" r="r" b="b"/>
              <a:pathLst>
                <a:path w="1350" h="899" extrusionOk="0">
                  <a:moveTo>
                    <a:pt x="87" y="1"/>
                  </a:moveTo>
                  <a:lnTo>
                    <a:pt x="0" y="777"/>
                  </a:lnTo>
                  <a:lnTo>
                    <a:pt x="161" y="794"/>
                  </a:lnTo>
                  <a:cubicBezTo>
                    <a:pt x="214" y="800"/>
                    <a:pt x="267" y="805"/>
                    <a:pt x="321" y="810"/>
                  </a:cubicBezTo>
                  <a:lnTo>
                    <a:pt x="642" y="841"/>
                  </a:lnTo>
                  <a:lnTo>
                    <a:pt x="964" y="872"/>
                  </a:lnTo>
                  <a:cubicBezTo>
                    <a:pt x="1071" y="882"/>
                    <a:pt x="1178" y="890"/>
                    <a:pt x="1285" y="898"/>
                  </a:cubicBezTo>
                  <a:lnTo>
                    <a:pt x="1350" y="120"/>
                  </a:lnTo>
                  <a:cubicBezTo>
                    <a:pt x="1245" y="111"/>
                    <a:pt x="1140" y="103"/>
                    <a:pt x="1034" y="93"/>
                  </a:cubicBezTo>
                  <a:lnTo>
                    <a:pt x="718" y="62"/>
                  </a:lnTo>
                  <a:lnTo>
                    <a:pt x="401" y="32"/>
                  </a:lnTo>
                  <a:cubicBezTo>
                    <a:pt x="349" y="27"/>
                    <a:pt x="296" y="21"/>
                    <a:pt x="244"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1"/>
            <p:cNvSpPr/>
            <p:nvPr/>
          </p:nvSpPr>
          <p:spPr>
            <a:xfrm>
              <a:off x="5688800" y="1680625"/>
              <a:ext cx="33575" cy="22325"/>
            </a:xfrm>
            <a:custGeom>
              <a:avLst/>
              <a:gdLst/>
              <a:ahLst/>
              <a:cxnLst/>
              <a:rect l="l" t="t" r="r" b="b"/>
              <a:pathLst>
                <a:path w="1343" h="893" extrusionOk="0">
                  <a:moveTo>
                    <a:pt x="0" y="114"/>
                  </a:moveTo>
                  <a:lnTo>
                    <a:pt x="65" y="893"/>
                  </a:lnTo>
                  <a:lnTo>
                    <a:pt x="703" y="838"/>
                  </a:lnTo>
                  <a:lnTo>
                    <a:pt x="863" y="824"/>
                  </a:lnTo>
                  <a:lnTo>
                    <a:pt x="1024" y="807"/>
                  </a:lnTo>
                  <a:lnTo>
                    <a:pt x="1342" y="778"/>
                  </a:lnTo>
                  <a:lnTo>
                    <a:pt x="1268" y="1"/>
                  </a:lnTo>
                  <a:lnTo>
                    <a:pt x="952" y="31"/>
                  </a:lnTo>
                  <a:lnTo>
                    <a:pt x="794" y="45"/>
                  </a:lnTo>
                  <a:lnTo>
                    <a:pt x="635"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1"/>
            <p:cNvSpPr/>
            <p:nvPr/>
          </p:nvSpPr>
          <p:spPr>
            <a:xfrm>
              <a:off x="5631900" y="1685325"/>
              <a:ext cx="33100" cy="21425"/>
            </a:xfrm>
            <a:custGeom>
              <a:avLst/>
              <a:gdLst/>
              <a:ahLst/>
              <a:cxnLst/>
              <a:rect l="l" t="t" r="r" b="b"/>
              <a:pathLst>
                <a:path w="1324" h="857" extrusionOk="0">
                  <a:moveTo>
                    <a:pt x="0" y="77"/>
                  </a:moveTo>
                  <a:lnTo>
                    <a:pt x="41" y="857"/>
                  </a:lnTo>
                  <a:lnTo>
                    <a:pt x="682" y="821"/>
                  </a:lnTo>
                  <a:lnTo>
                    <a:pt x="1323" y="780"/>
                  </a:lnTo>
                  <a:lnTo>
                    <a:pt x="1270" y="1"/>
                  </a:lnTo>
                  <a:lnTo>
                    <a:pt x="635" y="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11"/>
            <p:cNvSpPr/>
            <p:nvPr/>
          </p:nvSpPr>
          <p:spPr>
            <a:xfrm>
              <a:off x="5575125" y="1688375"/>
              <a:ext cx="32525" cy="20450"/>
            </a:xfrm>
            <a:custGeom>
              <a:avLst/>
              <a:gdLst/>
              <a:ahLst/>
              <a:cxnLst/>
              <a:rect l="l" t="t" r="r" b="b"/>
              <a:pathLst>
                <a:path w="1301" h="818" extrusionOk="0">
                  <a:moveTo>
                    <a:pt x="0" y="36"/>
                  </a:moveTo>
                  <a:lnTo>
                    <a:pt x="15" y="817"/>
                  </a:lnTo>
                  <a:lnTo>
                    <a:pt x="335" y="810"/>
                  </a:lnTo>
                  <a:cubicBezTo>
                    <a:pt x="443" y="808"/>
                    <a:pt x="551" y="807"/>
                    <a:pt x="657" y="803"/>
                  </a:cubicBezTo>
                  <a:lnTo>
                    <a:pt x="1301" y="782"/>
                  </a:lnTo>
                  <a:lnTo>
                    <a:pt x="1270" y="1"/>
                  </a:lnTo>
                  <a:lnTo>
                    <a:pt x="635" y="22"/>
                  </a:lnTo>
                  <a:cubicBezTo>
                    <a:pt x="530" y="26"/>
                    <a:pt x="423" y="27"/>
                    <a:pt x="318"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11"/>
            <p:cNvSpPr/>
            <p:nvPr/>
          </p:nvSpPr>
          <p:spPr>
            <a:xfrm>
              <a:off x="5859200" y="1659350"/>
              <a:ext cx="34425" cy="23900"/>
            </a:xfrm>
            <a:custGeom>
              <a:avLst/>
              <a:gdLst/>
              <a:ahLst/>
              <a:cxnLst/>
              <a:rect l="l" t="t" r="r" b="b"/>
              <a:pathLst>
                <a:path w="1377" h="956" extrusionOk="0">
                  <a:moveTo>
                    <a:pt x="1" y="183"/>
                  </a:moveTo>
                  <a:lnTo>
                    <a:pt x="110" y="956"/>
                  </a:lnTo>
                  <a:cubicBezTo>
                    <a:pt x="533" y="897"/>
                    <a:pt x="955" y="834"/>
                    <a:pt x="1376" y="772"/>
                  </a:cubicBezTo>
                  <a:lnTo>
                    <a:pt x="1262" y="1"/>
                  </a:lnTo>
                  <a:cubicBezTo>
                    <a:pt x="841" y="62"/>
                    <a:pt x="421" y="125"/>
                    <a:pt x="1" y="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11"/>
            <p:cNvSpPr/>
            <p:nvPr/>
          </p:nvSpPr>
          <p:spPr>
            <a:xfrm>
              <a:off x="5802600" y="1667325"/>
              <a:ext cx="34200" cy="23550"/>
            </a:xfrm>
            <a:custGeom>
              <a:avLst/>
              <a:gdLst/>
              <a:ahLst/>
              <a:cxnLst/>
              <a:rect l="l" t="t" r="r" b="b"/>
              <a:pathLst>
                <a:path w="1368" h="942" extrusionOk="0">
                  <a:moveTo>
                    <a:pt x="0" y="167"/>
                  </a:moveTo>
                  <a:lnTo>
                    <a:pt x="97" y="942"/>
                  </a:lnTo>
                  <a:lnTo>
                    <a:pt x="415" y="901"/>
                  </a:lnTo>
                  <a:lnTo>
                    <a:pt x="732" y="859"/>
                  </a:lnTo>
                  <a:cubicBezTo>
                    <a:pt x="945" y="832"/>
                    <a:pt x="1156" y="805"/>
                    <a:pt x="1367" y="775"/>
                  </a:cubicBezTo>
                  <a:lnTo>
                    <a:pt x="1263" y="0"/>
                  </a:lnTo>
                  <a:cubicBezTo>
                    <a:pt x="1053" y="30"/>
                    <a:pt x="844" y="57"/>
                    <a:pt x="632" y="84"/>
                  </a:cubicBezTo>
                  <a:lnTo>
                    <a:pt x="316" y="1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11"/>
            <p:cNvSpPr/>
            <p:nvPr/>
          </p:nvSpPr>
          <p:spPr>
            <a:xfrm>
              <a:off x="5746025" y="1674550"/>
              <a:ext cx="33975" cy="22975"/>
            </a:xfrm>
            <a:custGeom>
              <a:avLst/>
              <a:gdLst/>
              <a:ahLst/>
              <a:cxnLst/>
              <a:rect l="l" t="t" r="r" b="b"/>
              <a:pathLst>
                <a:path w="1359" h="919" extrusionOk="0">
                  <a:moveTo>
                    <a:pt x="1" y="141"/>
                  </a:moveTo>
                  <a:lnTo>
                    <a:pt x="83" y="918"/>
                  </a:lnTo>
                  <a:cubicBezTo>
                    <a:pt x="189" y="908"/>
                    <a:pt x="294" y="896"/>
                    <a:pt x="402" y="884"/>
                  </a:cubicBezTo>
                  <a:lnTo>
                    <a:pt x="720" y="849"/>
                  </a:lnTo>
                  <a:lnTo>
                    <a:pt x="1040" y="814"/>
                  </a:lnTo>
                  <a:lnTo>
                    <a:pt x="1358" y="777"/>
                  </a:lnTo>
                  <a:lnTo>
                    <a:pt x="1267" y="1"/>
                  </a:lnTo>
                  <a:lnTo>
                    <a:pt x="951" y="38"/>
                  </a:lnTo>
                  <a:lnTo>
                    <a:pt x="635" y="74"/>
                  </a:lnTo>
                  <a:lnTo>
                    <a:pt x="318" y="108"/>
                  </a:lnTo>
                  <a:cubicBezTo>
                    <a:pt x="212" y="120"/>
                    <a:pt x="106" y="131"/>
                    <a:pt x="1" y="1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11"/>
            <p:cNvSpPr/>
            <p:nvPr/>
          </p:nvSpPr>
          <p:spPr>
            <a:xfrm>
              <a:off x="6029000" y="1632825"/>
              <a:ext cx="34475" cy="24100"/>
            </a:xfrm>
            <a:custGeom>
              <a:avLst/>
              <a:gdLst/>
              <a:ahLst/>
              <a:cxnLst/>
              <a:rect l="l" t="t" r="r" b="b"/>
              <a:pathLst>
                <a:path w="1379" h="964" extrusionOk="0">
                  <a:moveTo>
                    <a:pt x="1" y="192"/>
                  </a:moveTo>
                  <a:lnTo>
                    <a:pt x="120" y="964"/>
                  </a:lnTo>
                  <a:cubicBezTo>
                    <a:pt x="540" y="900"/>
                    <a:pt x="959" y="836"/>
                    <a:pt x="1378" y="774"/>
                  </a:cubicBezTo>
                  <a:lnTo>
                    <a:pt x="1266" y="1"/>
                  </a:lnTo>
                  <a:cubicBezTo>
                    <a:pt x="844" y="62"/>
                    <a:pt x="422" y="128"/>
                    <a:pt x="1" y="1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11"/>
            <p:cNvSpPr/>
            <p:nvPr/>
          </p:nvSpPr>
          <p:spPr>
            <a:xfrm>
              <a:off x="5972475" y="1641550"/>
              <a:ext cx="34600" cy="24375"/>
            </a:xfrm>
            <a:custGeom>
              <a:avLst/>
              <a:gdLst/>
              <a:ahLst/>
              <a:cxnLst/>
              <a:rect l="l" t="t" r="r" b="b"/>
              <a:pathLst>
                <a:path w="1384" h="975" extrusionOk="0">
                  <a:moveTo>
                    <a:pt x="0" y="204"/>
                  </a:moveTo>
                  <a:lnTo>
                    <a:pt x="124" y="974"/>
                  </a:lnTo>
                  <a:lnTo>
                    <a:pt x="1384" y="773"/>
                  </a:lnTo>
                  <a:lnTo>
                    <a:pt x="12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11"/>
            <p:cNvSpPr/>
            <p:nvPr/>
          </p:nvSpPr>
          <p:spPr>
            <a:xfrm>
              <a:off x="5916150" y="1650625"/>
              <a:ext cx="34575" cy="24175"/>
            </a:xfrm>
            <a:custGeom>
              <a:avLst/>
              <a:gdLst/>
              <a:ahLst/>
              <a:cxnLst/>
              <a:rect l="l" t="t" r="r" b="b"/>
              <a:pathLst>
                <a:path w="1383" h="967" extrusionOk="0">
                  <a:moveTo>
                    <a:pt x="0" y="195"/>
                  </a:moveTo>
                  <a:lnTo>
                    <a:pt x="119" y="966"/>
                  </a:lnTo>
                  <a:lnTo>
                    <a:pt x="751" y="869"/>
                  </a:lnTo>
                  <a:lnTo>
                    <a:pt x="1383" y="770"/>
                  </a:lnTo>
                  <a:lnTo>
                    <a:pt x="1261" y="0"/>
                  </a:lnTo>
                  <a:lnTo>
                    <a:pt x="630" y="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11"/>
            <p:cNvSpPr/>
            <p:nvPr/>
          </p:nvSpPr>
          <p:spPr>
            <a:xfrm>
              <a:off x="6200600" y="1617675"/>
              <a:ext cx="32325" cy="20400"/>
            </a:xfrm>
            <a:custGeom>
              <a:avLst/>
              <a:gdLst/>
              <a:ahLst/>
              <a:cxnLst/>
              <a:rect l="l" t="t" r="r" b="b"/>
              <a:pathLst>
                <a:path w="1293" h="816" extrusionOk="0">
                  <a:moveTo>
                    <a:pt x="0" y="36"/>
                  </a:moveTo>
                  <a:lnTo>
                    <a:pt x="34" y="815"/>
                  </a:lnTo>
                  <a:lnTo>
                    <a:pt x="349" y="803"/>
                  </a:lnTo>
                  <a:cubicBezTo>
                    <a:pt x="401" y="799"/>
                    <a:pt x="454" y="797"/>
                    <a:pt x="506" y="796"/>
                  </a:cubicBezTo>
                  <a:lnTo>
                    <a:pt x="664" y="793"/>
                  </a:lnTo>
                  <a:lnTo>
                    <a:pt x="1292" y="782"/>
                  </a:lnTo>
                  <a:lnTo>
                    <a:pt x="1288" y="1"/>
                  </a:lnTo>
                  <a:lnTo>
                    <a:pt x="646" y="12"/>
                  </a:lnTo>
                  <a:lnTo>
                    <a:pt x="484" y="15"/>
                  </a:lnTo>
                  <a:cubicBezTo>
                    <a:pt x="430" y="16"/>
                    <a:pt x="377" y="19"/>
                    <a:pt x="324"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11"/>
            <p:cNvSpPr/>
            <p:nvPr/>
          </p:nvSpPr>
          <p:spPr>
            <a:xfrm>
              <a:off x="6143125" y="1619900"/>
              <a:ext cx="33425" cy="22175"/>
            </a:xfrm>
            <a:custGeom>
              <a:avLst/>
              <a:gdLst/>
              <a:ahLst/>
              <a:cxnLst/>
              <a:rect l="l" t="t" r="r" b="b"/>
              <a:pathLst>
                <a:path w="1337" h="887" extrusionOk="0">
                  <a:moveTo>
                    <a:pt x="0" y="110"/>
                  </a:moveTo>
                  <a:lnTo>
                    <a:pt x="75" y="886"/>
                  </a:lnTo>
                  <a:lnTo>
                    <a:pt x="391" y="855"/>
                  </a:lnTo>
                  <a:lnTo>
                    <a:pt x="706" y="829"/>
                  </a:lnTo>
                  <a:lnTo>
                    <a:pt x="1021" y="803"/>
                  </a:lnTo>
                  <a:lnTo>
                    <a:pt x="1178" y="791"/>
                  </a:lnTo>
                  <a:cubicBezTo>
                    <a:pt x="1230" y="786"/>
                    <a:pt x="1284" y="783"/>
                    <a:pt x="1336" y="780"/>
                  </a:cubicBezTo>
                  <a:lnTo>
                    <a:pt x="1282" y="0"/>
                  </a:lnTo>
                  <a:cubicBezTo>
                    <a:pt x="1229" y="5"/>
                    <a:pt x="1176" y="7"/>
                    <a:pt x="1123" y="11"/>
                  </a:cubicBezTo>
                  <a:lnTo>
                    <a:pt x="962" y="23"/>
                  </a:lnTo>
                  <a:lnTo>
                    <a:pt x="642" y="49"/>
                  </a:lnTo>
                  <a:lnTo>
                    <a:pt x="322" y="7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11"/>
            <p:cNvSpPr/>
            <p:nvPr/>
          </p:nvSpPr>
          <p:spPr>
            <a:xfrm>
              <a:off x="6086225" y="1625275"/>
              <a:ext cx="34050" cy="23375"/>
            </a:xfrm>
            <a:custGeom>
              <a:avLst/>
              <a:gdLst/>
              <a:ahLst/>
              <a:cxnLst/>
              <a:rect l="l" t="t" r="r" b="b"/>
              <a:pathLst>
                <a:path w="1362" h="935" extrusionOk="0">
                  <a:moveTo>
                    <a:pt x="0" y="160"/>
                  </a:moveTo>
                  <a:lnTo>
                    <a:pt x="104" y="935"/>
                  </a:lnTo>
                  <a:lnTo>
                    <a:pt x="261" y="912"/>
                  </a:lnTo>
                  <a:lnTo>
                    <a:pt x="418" y="893"/>
                  </a:lnTo>
                  <a:lnTo>
                    <a:pt x="733" y="853"/>
                  </a:lnTo>
                  <a:lnTo>
                    <a:pt x="1047" y="813"/>
                  </a:lnTo>
                  <a:lnTo>
                    <a:pt x="1361" y="777"/>
                  </a:lnTo>
                  <a:lnTo>
                    <a:pt x="1272" y="1"/>
                  </a:lnTo>
                  <a:lnTo>
                    <a:pt x="953" y="37"/>
                  </a:lnTo>
                  <a:lnTo>
                    <a:pt x="635" y="78"/>
                  </a:lnTo>
                  <a:lnTo>
                    <a:pt x="318" y="119"/>
                  </a:lnTo>
                  <a:lnTo>
                    <a:pt x="159" y="13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11"/>
            <p:cNvSpPr/>
            <p:nvPr/>
          </p:nvSpPr>
          <p:spPr>
            <a:xfrm>
              <a:off x="6369275" y="1631400"/>
              <a:ext cx="35425" cy="26375"/>
            </a:xfrm>
            <a:custGeom>
              <a:avLst/>
              <a:gdLst/>
              <a:ahLst/>
              <a:cxnLst/>
              <a:rect l="l" t="t" r="r" b="b"/>
              <a:pathLst>
                <a:path w="1417" h="1055" extrusionOk="0">
                  <a:moveTo>
                    <a:pt x="162" y="1"/>
                  </a:moveTo>
                  <a:lnTo>
                    <a:pt x="0" y="765"/>
                  </a:lnTo>
                  <a:cubicBezTo>
                    <a:pt x="407" y="851"/>
                    <a:pt x="814" y="947"/>
                    <a:pt x="1216" y="1054"/>
                  </a:cubicBezTo>
                  <a:lnTo>
                    <a:pt x="1416" y="299"/>
                  </a:lnTo>
                  <a:cubicBezTo>
                    <a:pt x="1002" y="188"/>
                    <a:pt x="583" y="89"/>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11"/>
            <p:cNvSpPr/>
            <p:nvPr/>
          </p:nvSpPr>
          <p:spPr>
            <a:xfrm>
              <a:off x="6313975" y="1622050"/>
              <a:ext cx="34225" cy="23825"/>
            </a:xfrm>
            <a:custGeom>
              <a:avLst/>
              <a:gdLst/>
              <a:ahLst/>
              <a:cxnLst/>
              <a:rect l="l" t="t" r="r" b="b"/>
              <a:pathLst>
                <a:path w="1369" h="953" extrusionOk="0">
                  <a:moveTo>
                    <a:pt x="90" y="1"/>
                  </a:moveTo>
                  <a:lnTo>
                    <a:pt x="1" y="778"/>
                  </a:lnTo>
                  <a:cubicBezTo>
                    <a:pt x="414" y="825"/>
                    <a:pt x="828" y="884"/>
                    <a:pt x="1239" y="952"/>
                  </a:cubicBezTo>
                  <a:lnTo>
                    <a:pt x="1369" y="182"/>
                  </a:lnTo>
                  <a:cubicBezTo>
                    <a:pt x="943" y="112"/>
                    <a:pt x="517" y="5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11"/>
            <p:cNvSpPr/>
            <p:nvPr/>
          </p:nvSpPr>
          <p:spPr>
            <a:xfrm>
              <a:off x="6258150" y="1618050"/>
              <a:ext cx="32750" cy="21100"/>
            </a:xfrm>
            <a:custGeom>
              <a:avLst/>
              <a:gdLst/>
              <a:ahLst/>
              <a:cxnLst/>
              <a:rect l="l" t="t" r="r" b="b"/>
              <a:pathLst>
                <a:path w="1310" h="844" extrusionOk="0">
                  <a:moveTo>
                    <a:pt x="22" y="0"/>
                  </a:moveTo>
                  <a:lnTo>
                    <a:pt x="0" y="781"/>
                  </a:lnTo>
                  <a:lnTo>
                    <a:pt x="314" y="792"/>
                  </a:lnTo>
                  <a:lnTo>
                    <a:pt x="470" y="797"/>
                  </a:lnTo>
                  <a:cubicBezTo>
                    <a:pt x="522" y="799"/>
                    <a:pt x="574" y="799"/>
                    <a:pt x="626" y="803"/>
                  </a:cubicBezTo>
                  <a:lnTo>
                    <a:pt x="1251" y="844"/>
                  </a:lnTo>
                  <a:lnTo>
                    <a:pt x="1309" y="65"/>
                  </a:lnTo>
                  <a:lnTo>
                    <a:pt x="667" y="23"/>
                  </a:lnTo>
                  <a:cubicBezTo>
                    <a:pt x="614" y="19"/>
                    <a:pt x="560" y="18"/>
                    <a:pt x="505" y="17"/>
                  </a:cubicBezTo>
                  <a:lnTo>
                    <a:pt x="344"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6" name="Google Shape;586;p11"/>
          <p:cNvGrpSpPr/>
          <p:nvPr/>
        </p:nvGrpSpPr>
        <p:grpSpPr>
          <a:xfrm rot="-3988931">
            <a:off x="-16628" y="-4762578"/>
            <a:ext cx="14904720" cy="9148689"/>
            <a:chOff x="385750" y="206447"/>
            <a:chExt cx="8336049" cy="4757278"/>
          </a:xfrm>
        </p:grpSpPr>
        <p:sp>
          <p:nvSpPr>
            <p:cNvPr id="587" name="Google Shape;587;p11"/>
            <p:cNvSpPr/>
            <p:nvPr/>
          </p:nvSpPr>
          <p:spPr>
            <a:xfrm rot="-5400000">
              <a:off x="2208886" y="-1549189"/>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11"/>
            <p:cNvSpPr/>
            <p:nvPr/>
          </p:nvSpPr>
          <p:spPr>
            <a:xfrm rot="-5400000">
              <a:off x="2168061" y="-1575864"/>
              <a:ext cx="4730603" cy="8295224"/>
            </a:xfrm>
            <a:custGeom>
              <a:avLst/>
              <a:gdLst/>
              <a:ahLst/>
              <a:cxnLst/>
              <a:rect l="l" t="t" r="r" b="b"/>
              <a:pathLst>
                <a:path w="57473" h="77086" extrusionOk="0">
                  <a:moveTo>
                    <a:pt x="0" y="0"/>
                  </a:moveTo>
                  <a:lnTo>
                    <a:pt x="0" y="73905"/>
                  </a:lnTo>
                  <a:cubicBezTo>
                    <a:pt x="0" y="75663"/>
                    <a:pt x="1423" y="77085"/>
                    <a:pt x="3181" y="77085"/>
                  </a:cubicBezTo>
                  <a:lnTo>
                    <a:pt x="54376" y="77085"/>
                  </a:lnTo>
                  <a:cubicBezTo>
                    <a:pt x="56105" y="77085"/>
                    <a:pt x="57472" y="75691"/>
                    <a:pt x="57472" y="73989"/>
                  </a:cubicBezTo>
                  <a:lnTo>
                    <a:pt x="57472" y="0"/>
                  </a:lnTo>
                  <a:lnTo>
                    <a:pt x="54850" y="0"/>
                  </a:lnTo>
                  <a:lnTo>
                    <a:pt x="54683" y="279"/>
                  </a:lnTo>
                  <a:lnTo>
                    <a:pt x="54487" y="1284"/>
                  </a:lnTo>
                  <a:cubicBezTo>
                    <a:pt x="54571" y="1339"/>
                    <a:pt x="54738" y="1702"/>
                    <a:pt x="54738" y="1953"/>
                  </a:cubicBezTo>
                  <a:cubicBezTo>
                    <a:pt x="54738" y="2428"/>
                    <a:pt x="54336" y="2835"/>
                    <a:pt x="53851" y="2835"/>
                  </a:cubicBezTo>
                  <a:cubicBezTo>
                    <a:pt x="53794" y="2835"/>
                    <a:pt x="53737" y="2830"/>
                    <a:pt x="53678" y="2818"/>
                  </a:cubicBezTo>
                  <a:cubicBezTo>
                    <a:pt x="53343" y="2734"/>
                    <a:pt x="53064" y="2455"/>
                    <a:pt x="53009" y="2121"/>
                  </a:cubicBezTo>
                  <a:cubicBezTo>
                    <a:pt x="52897" y="1563"/>
                    <a:pt x="53315" y="1088"/>
                    <a:pt x="53846" y="1088"/>
                  </a:cubicBezTo>
                  <a:cubicBezTo>
                    <a:pt x="53873" y="1088"/>
                    <a:pt x="53957" y="251"/>
                    <a:pt x="53957" y="251"/>
                  </a:cubicBezTo>
                  <a:lnTo>
                    <a:pt x="53873" y="0"/>
                  </a:lnTo>
                  <a:lnTo>
                    <a:pt x="48824" y="0"/>
                  </a:lnTo>
                  <a:lnTo>
                    <a:pt x="48768" y="1228"/>
                  </a:lnTo>
                  <a:cubicBezTo>
                    <a:pt x="49047" y="1423"/>
                    <a:pt x="49214" y="1758"/>
                    <a:pt x="49131" y="2121"/>
                  </a:cubicBezTo>
                  <a:cubicBezTo>
                    <a:pt x="49075" y="2455"/>
                    <a:pt x="48796" y="2734"/>
                    <a:pt x="48461" y="2818"/>
                  </a:cubicBezTo>
                  <a:cubicBezTo>
                    <a:pt x="48403" y="2830"/>
                    <a:pt x="48345" y="2835"/>
                    <a:pt x="48288" y="2835"/>
                  </a:cubicBezTo>
                  <a:cubicBezTo>
                    <a:pt x="47803" y="2835"/>
                    <a:pt x="47401" y="2428"/>
                    <a:pt x="47401" y="1953"/>
                  </a:cubicBezTo>
                  <a:cubicBezTo>
                    <a:pt x="47401" y="1618"/>
                    <a:pt x="47596" y="1339"/>
                    <a:pt x="47847" y="1200"/>
                  </a:cubicBezTo>
                  <a:lnTo>
                    <a:pt x="47819" y="0"/>
                  </a:lnTo>
                  <a:lnTo>
                    <a:pt x="42323" y="0"/>
                  </a:lnTo>
                  <a:lnTo>
                    <a:pt x="42519" y="1088"/>
                  </a:lnTo>
                  <a:cubicBezTo>
                    <a:pt x="42593" y="1088"/>
                    <a:pt x="42655" y="1076"/>
                    <a:pt x="42721" y="1076"/>
                  </a:cubicBezTo>
                  <a:cubicBezTo>
                    <a:pt x="42754" y="1076"/>
                    <a:pt x="42788" y="1079"/>
                    <a:pt x="42825" y="1088"/>
                  </a:cubicBezTo>
                  <a:cubicBezTo>
                    <a:pt x="43216" y="1144"/>
                    <a:pt x="43523" y="1479"/>
                    <a:pt x="43579" y="1842"/>
                  </a:cubicBezTo>
                  <a:cubicBezTo>
                    <a:pt x="43629" y="2372"/>
                    <a:pt x="43200" y="2834"/>
                    <a:pt x="42683" y="2834"/>
                  </a:cubicBezTo>
                  <a:cubicBezTo>
                    <a:pt x="42629" y="2834"/>
                    <a:pt x="42574" y="2829"/>
                    <a:pt x="42519" y="2818"/>
                  </a:cubicBezTo>
                  <a:cubicBezTo>
                    <a:pt x="42184" y="2734"/>
                    <a:pt x="41905" y="2455"/>
                    <a:pt x="41849" y="2121"/>
                  </a:cubicBezTo>
                  <a:cubicBezTo>
                    <a:pt x="41821" y="1953"/>
                    <a:pt x="41821" y="1814"/>
                    <a:pt x="41877" y="1674"/>
                  </a:cubicBezTo>
                  <a:lnTo>
                    <a:pt x="41737" y="586"/>
                  </a:lnTo>
                  <a:lnTo>
                    <a:pt x="41319" y="0"/>
                  </a:lnTo>
                  <a:lnTo>
                    <a:pt x="37831" y="0"/>
                  </a:lnTo>
                  <a:lnTo>
                    <a:pt x="37720" y="1312"/>
                  </a:lnTo>
                  <a:cubicBezTo>
                    <a:pt x="37915" y="1507"/>
                    <a:pt x="38027" y="1814"/>
                    <a:pt x="37971" y="2121"/>
                  </a:cubicBezTo>
                  <a:cubicBezTo>
                    <a:pt x="37915" y="2455"/>
                    <a:pt x="37636" y="2734"/>
                    <a:pt x="37301" y="2818"/>
                  </a:cubicBezTo>
                  <a:cubicBezTo>
                    <a:pt x="37243" y="2830"/>
                    <a:pt x="37185" y="2835"/>
                    <a:pt x="37129" y="2835"/>
                  </a:cubicBezTo>
                  <a:cubicBezTo>
                    <a:pt x="36644" y="2835"/>
                    <a:pt x="36241" y="2428"/>
                    <a:pt x="36241" y="1953"/>
                  </a:cubicBezTo>
                  <a:cubicBezTo>
                    <a:pt x="36241" y="1674"/>
                    <a:pt x="36353" y="1451"/>
                    <a:pt x="36548" y="1284"/>
                  </a:cubicBezTo>
                  <a:lnTo>
                    <a:pt x="36576" y="0"/>
                  </a:lnTo>
                  <a:lnTo>
                    <a:pt x="31805" y="0"/>
                  </a:lnTo>
                  <a:lnTo>
                    <a:pt x="31833" y="419"/>
                  </a:lnTo>
                  <a:cubicBezTo>
                    <a:pt x="31945" y="475"/>
                    <a:pt x="32168" y="1339"/>
                    <a:pt x="32252" y="1451"/>
                  </a:cubicBezTo>
                  <a:cubicBezTo>
                    <a:pt x="32363" y="1618"/>
                    <a:pt x="32419" y="1842"/>
                    <a:pt x="32391" y="2065"/>
                  </a:cubicBezTo>
                  <a:cubicBezTo>
                    <a:pt x="32363" y="2455"/>
                    <a:pt x="32028" y="2790"/>
                    <a:pt x="31638" y="2818"/>
                  </a:cubicBezTo>
                  <a:cubicBezTo>
                    <a:pt x="31606" y="2821"/>
                    <a:pt x="31574" y="2823"/>
                    <a:pt x="31543" y="2823"/>
                  </a:cubicBezTo>
                  <a:cubicBezTo>
                    <a:pt x="31056" y="2823"/>
                    <a:pt x="30661" y="2425"/>
                    <a:pt x="30661" y="1953"/>
                  </a:cubicBezTo>
                  <a:cubicBezTo>
                    <a:pt x="30661" y="1674"/>
                    <a:pt x="30801" y="1395"/>
                    <a:pt x="31024" y="1256"/>
                  </a:cubicBezTo>
                  <a:cubicBezTo>
                    <a:pt x="31080" y="1200"/>
                    <a:pt x="30829" y="475"/>
                    <a:pt x="30885" y="363"/>
                  </a:cubicBezTo>
                  <a:lnTo>
                    <a:pt x="30801" y="0"/>
                  </a:lnTo>
                  <a:lnTo>
                    <a:pt x="26783" y="0"/>
                  </a:lnTo>
                  <a:lnTo>
                    <a:pt x="26532" y="1312"/>
                  </a:lnTo>
                  <a:cubicBezTo>
                    <a:pt x="26756" y="1507"/>
                    <a:pt x="26867" y="1786"/>
                    <a:pt x="26811" y="2121"/>
                  </a:cubicBezTo>
                  <a:cubicBezTo>
                    <a:pt x="26756" y="2455"/>
                    <a:pt x="26477" y="2734"/>
                    <a:pt x="26142" y="2818"/>
                  </a:cubicBezTo>
                  <a:cubicBezTo>
                    <a:pt x="26080" y="2830"/>
                    <a:pt x="26020" y="2835"/>
                    <a:pt x="25962" y="2835"/>
                  </a:cubicBezTo>
                  <a:cubicBezTo>
                    <a:pt x="25462" y="2835"/>
                    <a:pt x="25082" y="2428"/>
                    <a:pt x="25082" y="1953"/>
                  </a:cubicBezTo>
                  <a:cubicBezTo>
                    <a:pt x="25082" y="1618"/>
                    <a:pt x="25277" y="1312"/>
                    <a:pt x="25556" y="1172"/>
                  </a:cubicBezTo>
                  <a:lnTo>
                    <a:pt x="25500" y="0"/>
                  </a:lnTo>
                  <a:lnTo>
                    <a:pt x="21315" y="0"/>
                  </a:lnTo>
                  <a:lnTo>
                    <a:pt x="20980" y="1339"/>
                  </a:lnTo>
                  <a:cubicBezTo>
                    <a:pt x="21176" y="1535"/>
                    <a:pt x="21287" y="1814"/>
                    <a:pt x="21232" y="2121"/>
                  </a:cubicBezTo>
                  <a:cubicBezTo>
                    <a:pt x="21176" y="2455"/>
                    <a:pt x="20897" y="2734"/>
                    <a:pt x="20562" y="2818"/>
                  </a:cubicBezTo>
                  <a:cubicBezTo>
                    <a:pt x="20501" y="2830"/>
                    <a:pt x="20441" y="2835"/>
                    <a:pt x="20382" y="2835"/>
                  </a:cubicBezTo>
                  <a:cubicBezTo>
                    <a:pt x="19882" y="2835"/>
                    <a:pt x="19502" y="2428"/>
                    <a:pt x="19502" y="1953"/>
                  </a:cubicBezTo>
                  <a:cubicBezTo>
                    <a:pt x="19502" y="1646"/>
                    <a:pt x="19669" y="1339"/>
                    <a:pt x="19920" y="1200"/>
                  </a:cubicBezTo>
                  <a:lnTo>
                    <a:pt x="20395" y="0"/>
                  </a:lnTo>
                  <a:lnTo>
                    <a:pt x="15512" y="0"/>
                  </a:lnTo>
                  <a:lnTo>
                    <a:pt x="15373" y="1312"/>
                  </a:lnTo>
                  <a:cubicBezTo>
                    <a:pt x="15596" y="1507"/>
                    <a:pt x="15708" y="1786"/>
                    <a:pt x="15652" y="2121"/>
                  </a:cubicBezTo>
                  <a:cubicBezTo>
                    <a:pt x="15596" y="2455"/>
                    <a:pt x="15317" y="2734"/>
                    <a:pt x="14954" y="2818"/>
                  </a:cubicBezTo>
                  <a:cubicBezTo>
                    <a:pt x="14896" y="2830"/>
                    <a:pt x="14838" y="2835"/>
                    <a:pt x="14782" y="2835"/>
                  </a:cubicBezTo>
                  <a:cubicBezTo>
                    <a:pt x="14302" y="2835"/>
                    <a:pt x="13922" y="2428"/>
                    <a:pt x="13922" y="1953"/>
                  </a:cubicBezTo>
                  <a:cubicBezTo>
                    <a:pt x="13922" y="1674"/>
                    <a:pt x="14034" y="1451"/>
                    <a:pt x="14229" y="1284"/>
                  </a:cubicBezTo>
                  <a:lnTo>
                    <a:pt x="14034" y="0"/>
                  </a:lnTo>
                  <a:lnTo>
                    <a:pt x="10239" y="0"/>
                  </a:lnTo>
                  <a:lnTo>
                    <a:pt x="9765" y="1256"/>
                  </a:lnTo>
                  <a:cubicBezTo>
                    <a:pt x="9988" y="1451"/>
                    <a:pt x="10128" y="1730"/>
                    <a:pt x="10072" y="2065"/>
                  </a:cubicBezTo>
                  <a:cubicBezTo>
                    <a:pt x="10044" y="2455"/>
                    <a:pt x="9709" y="2790"/>
                    <a:pt x="9319" y="2818"/>
                  </a:cubicBezTo>
                  <a:cubicBezTo>
                    <a:pt x="9287" y="2821"/>
                    <a:pt x="9255" y="2823"/>
                    <a:pt x="9224" y="2823"/>
                  </a:cubicBezTo>
                  <a:cubicBezTo>
                    <a:pt x="8736" y="2823"/>
                    <a:pt x="8342" y="2425"/>
                    <a:pt x="8342" y="1953"/>
                  </a:cubicBezTo>
                  <a:cubicBezTo>
                    <a:pt x="8342" y="1702"/>
                    <a:pt x="8426" y="1507"/>
                    <a:pt x="8593" y="1339"/>
                  </a:cubicBezTo>
                  <a:lnTo>
                    <a:pt x="8342" y="0"/>
                  </a:lnTo>
                  <a:lnTo>
                    <a:pt x="3990" y="0"/>
                  </a:lnTo>
                  <a:lnTo>
                    <a:pt x="4157" y="1256"/>
                  </a:lnTo>
                  <a:cubicBezTo>
                    <a:pt x="4408" y="1451"/>
                    <a:pt x="4548" y="1758"/>
                    <a:pt x="4492" y="2121"/>
                  </a:cubicBezTo>
                  <a:cubicBezTo>
                    <a:pt x="4408" y="2455"/>
                    <a:pt x="4157" y="2734"/>
                    <a:pt x="3795" y="2818"/>
                  </a:cubicBezTo>
                  <a:cubicBezTo>
                    <a:pt x="3736" y="2830"/>
                    <a:pt x="3679" y="2835"/>
                    <a:pt x="3623" y="2835"/>
                  </a:cubicBezTo>
                  <a:cubicBezTo>
                    <a:pt x="3143" y="2835"/>
                    <a:pt x="2762" y="2428"/>
                    <a:pt x="2762" y="1953"/>
                  </a:cubicBezTo>
                  <a:cubicBezTo>
                    <a:pt x="2762" y="1758"/>
                    <a:pt x="2818" y="1563"/>
                    <a:pt x="2958" y="1395"/>
                  </a:cubicBezTo>
                  <a:lnTo>
                    <a:pt x="23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89" name="Google Shape;589;p11"/>
          <p:cNvSpPr txBox="1">
            <a:spLocks noGrp="1"/>
          </p:cNvSpPr>
          <p:nvPr>
            <p:ph type="title" hasCustomPrompt="1"/>
          </p:nvPr>
        </p:nvSpPr>
        <p:spPr>
          <a:xfrm>
            <a:off x="1712000" y="1998441"/>
            <a:ext cx="8768000" cy="178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90" name="Google Shape;590;p11"/>
          <p:cNvSpPr txBox="1">
            <a:spLocks noGrp="1"/>
          </p:cNvSpPr>
          <p:nvPr>
            <p:ph type="subTitle" idx="1"/>
          </p:nvPr>
        </p:nvSpPr>
        <p:spPr>
          <a:xfrm>
            <a:off x="1712000" y="3790359"/>
            <a:ext cx="8768000" cy="6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
        <p:nvSpPr>
          <p:cNvPr id="591" name="Google Shape;591;p11"/>
          <p:cNvSpPr/>
          <p:nvPr/>
        </p:nvSpPr>
        <p:spPr>
          <a:xfrm rot="-1837295">
            <a:off x="9587209" y="4894881"/>
            <a:ext cx="3114995" cy="1539563"/>
          </a:xfrm>
          <a:custGeom>
            <a:avLst/>
            <a:gdLst/>
            <a:ahLst/>
            <a:cxnLst/>
            <a:rect l="l" t="t" r="r" b="b"/>
            <a:pathLst>
              <a:path w="10545" h="3509" extrusionOk="0">
                <a:moveTo>
                  <a:pt x="7015" y="530"/>
                </a:moveTo>
                <a:cubicBezTo>
                  <a:pt x="7125" y="530"/>
                  <a:pt x="7230" y="538"/>
                  <a:pt x="7300" y="555"/>
                </a:cubicBezTo>
                <a:cubicBezTo>
                  <a:pt x="7595" y="628"/>
                  <a:pt x="7802" y="761"/>
                  <a:pt x="7932" y="927"/>
                </a:cubicBezTo>
                <a:lnTo>
                  <a:pt x="7932" y="927"/>
                </a:lnTo>
                <a:cubicBezTo>
                  <a:pt x="7883" y="928"/>
                  <a:pt x="7837" y="929"/>
                  <a:pt x="7793" y="929"/>
                </a:cubicBezTo>
                <a:cubicBezTo>
                  <a:pt x="7678" y="929"/>
                  <a:pt x="7585" y="924"/>
                  <a:pt x="7524" y="914"/>
                </a:cubicBezTo>
                <a:cubicBezTo>
                  <a:pt x="7280" y="874"/>
                  <a:pt x="7038" y="821"/>
                  <a:pt x="6800" y="753"/>
                </a:cubicBezTo>
                <a:cubicBezTo>
                  <a:pt x="6290" y="609"/>
                  <a:pt x="6675" y="530"/>
                  <a:pt x="7015" y="530"/>
                </a:cubicBezTo>
                <a:close/>
                <a:moveTo>
                  <a:pt x="2570" y="2230"/>
                </a:moveTo>
                <a:cubicBezTo>
                  <a:pt x="2585" y="2230"/>
                  <a:pt x="2602" y="2281"/>
                  <a:pt x="2580" y="2390"/>
                </a:cubicBezTo>
                <a:lnTo>
                  <a:pt x="2580" y="2390"/>
                </a:lnTo>
                <a:cubicBezTo>
                  <a:pt x="2541" y="2286"/>
                  <a:pt x="2554" y="2230"/>
                  <a:pt x="2570" y="2230"/>
                </a:cubicBezTo>
                <a:close/>
                <a:moveTo>
                  <a:pt x="9867" y="0"/>
                </a:moveTo>
                <a:cubicBezTo>
                  <a:pt x="9740" y="0"/>
                  <a:pt x="9588" y="102"/>
                  <a:pt x="9671" y="198"/>
                </a:cubicBezTo>
                <a:cubicBezTo>
                  <a:pt x="10032" y="616"/>
                  <a:pt x="9080" y="833"/>
                  <a:pt x="8311" y="903"/>
                </a:cubicBezTo>
                <a:lnTo>
                  <a:pt x="8311" y="903"/>
                </a:lnTo>
                <a:cubicBezTo>
                  <a:pt x="7997" y="501"/>
                  <a:pt x="7388" y="255"/>
                  <a:pt x="6883" y="255"/>
                </a:cubicBezTo>
                <a:cubicBezTo>
                  <a:pt x="6828" y="255"/>
                  <a:pt x="6774" y="258"/>
                  <a:pt x="6722" y="264"/>
                </a:cubicBezTo>
                <a:cubicBezTo>
                  <a:pt x="6532" y="286"/>
                  <a:pt x="6130" y="387"/>
                  <a:pt x="6101" y="645"/>
                </a:cubicBezTo>
                <a:cubicBezTo>
                  <a:pt x="6072" y="905"/>
                  <a:pt x="6675" y="1009"/>
                  <a:pt x="6815" y="1046"/>
                </a:cubicBezTo>
                <a:cubicBezTo>
                  <a:pt x="7216" y="1149"/>
                  <a:pt x="7582" y="1197"/>
                  <a:pt x="7953" y="1197"/>
                </a:cubicBezTo>
                <a:cubicBezTo>
                  <a:pt x="7992" y="1197"/>
                  <a:pt x="8032" y="1197"/>
                  <a:pt x="8071" y="1196"/>
                </a:cubicBezTo>
                <a:lnTo>
                  <a:pt x="8071" y="1196"/>
                </a:lnTo>
                <a:cubicBezTo>
                  <a:pt x="8208" y="1653"/>
                  <a:pt x="7953" y="2224"/>
                  <a:pt x="7478" y="2562"/>
                </a:cubicBezTo>
                <a:cubicBezTo>
                  <a:pt x="6790" y="3051"/>
                  <a:pt x="5888" y="3247"/>
                  <a:pt x="5007" y="3247"/>
                </a:cubicBezTo>
                <a:cubicBezTo>
                  <a:pt x="4524" y="3247"/>
                  <a:pt x="4048" y="3188"/>
                  <a:pt x="3617" y="3086"/>
                </a:cubicBezTo>
                <a:cubicBezTo>
                  <a:pt x="3341" y="3020"/>
                  <a:pt x="3078" y="2914"/>
                  <a:pt x="2844" y="2749"/>
                </a:cubicBezTo>
                <a:cubicBezTo>
                  <a:pt x="2826" y="2736"/>
                  <a:pt x="2808" y="2723"/>
                  <a:pt x="2791" y="2708"/>
                </a:cubicBezTo>
                <a:lnTo>
                  <a:pt x="2791" y="2708"/>
                </a:lnTo>
                <a:cubicBezTo>
                  <a:pt x="2948" y="2455"/>
                  <a:pt x="3018" y="2090"/>
                  <a:pt x="2785" y="1890"/>
                </a:cubicBezTo>
                <a:cubicBezTo>
                  <a:pt x="2711" y="1826"/>
                  <a:pt x="2634" y="1797"/>
                  <a:pt x="2561" y="1797"/>
                </a:cubicBezTo>
                <a:cubicBezTo>
                  <a:pt x="2432" y="1797"/>
                  <a:pt x="2314" y="1889"/>
                  <a:pt x="2244" y="2039"/>
                </a:cubicBezTo>
                <a:cubicBezTo>
                  <a:pt x="2121" y="2301"/>
                  <a:pt x="2236" y="2568"/>
                  <a:pt x="2408" y="2774"/>
                </a:cubicBezTo>
                <a:lnTo>
                  <a:pt x="2408" y="2774"/>
                </a:lnTo>
                <a:cubicBezTo>
                  <a:pt x="2268" y="2949"/>
                  <a:pt x="2067" y="3024"/>
                  <a:pt x="1853" y="3024"/>
                </a:cubicBezTo>
                <a:cubicBezTo>
                  <a:pt x="1103" y="3024"/>
                  <a:pt x="189" y="2107"/>
                  <a:pt x="1140" y="1383"/>
                </a:cubicBezTo>
                <a:cubicBezTo>
                  <a:pt x="1278" y="1279"/>
                  <a:pt x="1163" y="1189"/>
                  <a:pt x="1040" y="1189"/>
                </a:cubicBezTo>
                <a:cubicBezTo>
                  <a:pt x="996" y="1189"/>
                  <a:pt x="952" y="1200"/>
                  <a:pt x="917" y="1227"/>
                </a:cubicBezTo>
                <a:cubicBezTo>
                  <a:pt x="1" y="1923"/>
                  <a:pt x="483" y="3055"/>
                  <a:pt x="1476" y="3233"/>
                </a:cubicBezTo>
                <a:cubicBezTo>
                  <a:pt x="1548" y="3245"/>
                  <a:pt x="1621" y="3252"/>
                  <a:pt x="1694" y="3252"/>
                </a:cubicBezTo>
                <a:cubicBezTo>
                  <a:pt x="2009" y="3252"/>
                  <a:pt x="2327" y="3136"/>
                  <a:pt x="2578" y="2943"/>
                </a:cubicBezTo>
                <a:lnTo>
                  <a:pt x="2578" y="2943"/>
                </a:lnTo>
                <a:cubicBezTo>
                  <a:pt x="2610" y="2970"/>
                  <a:pt x="2643" y="2995"/>
                  <a:pt x="2675" y="3017"/>
                </a:cubicBezTo>
                <a:cubicBezTo>
                  <a:pt x="3211" y="3392"/>
                  <a:pt x="3968" y="3508"/>
                  <a:pt x="4676" y="3508"/>
                </a:cubicBezTo>
                <a:cubicBezTo>
                  <a:pt x="4974" y="3508"/>
                  <a:pt x="5264" y="3488"/>
                  <a:pt x="5524" y="3457"/>
                </a:cubicBezTo>
                <a:cubicBezTo>
                  <a:pt x="6522" y="3341"/>
                  <a:pt x="7744" y="2996"/>
                  <a:pt x="8329" y="2073"/>
                </a:cubicBezTo>
                <a:cubicBezTo>
                  <a:pt x="8543" y="1738"/>
                  <a:pt x="8563" y="1431"/>
                  <a:pt x="8463" y="1168"/>
                </a:cubicBezTo>
                <a:lnTo>
                  <a:pt x="8463" y="1168"/>
                </a:lnTo>
                <a:cubicBezTo>
                  <a:pt x="8620" y="1151"/>
                  <a:pt x="8780" y="1125"/>
                  <a:pt x="8946" y="1093"/>
                </a:cubicBezTo>
                <a:cubicBezTo>
                  <a:pt x="9369" y="1012"/>
                  <a:pt x="10545" y="693"/>
                  <a:pt x="9982" y="44"/>
                </a:cubicBezTo>
                <a:cubicBezTo>
                  <a:pt x="9955" y="13"/>
                  <a:pt x="9912" y="0"/>
                  <a:pt x="9867" y="0"/>
                </a:cubicBezTo>
                <a:close/>
              </a:path>
            </a:pathLst>
          </a:custGeom>
          <a:solidFill>
            <a:srgbClr val="FF7C35">
              <a:alpha val="562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416810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592"/>
        <p:cNvGrpSpPr/>
        <p:nvPr/>
      </p:nvGrpSpPr>
      <p:grpSpPr>
        <a:xfrm>
          <a:off x="0" y="0"/>
          <a:ext cx="0" cy="0"/>
          <a:chOff x="0" y="0"/>
          <a:chExt cx="0" cy="0"/>
        </a:xfrm>
      </p:grpSpPr>
    </p:spTree>
    <p:extLst>
      <p:ext uri="{BB962C8B-B14F-4D97-AF65-F5344CB8AC3E}">
        <p14:creationId xmlns:p14="http://schemas.microsoft.com/office/powerpoint/2010/main" val="40756524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1988560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8719659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2"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259402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3894889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42806627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4/22/2025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71746635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4/22/2025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00975220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57357449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8201004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01540187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73155244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0109574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9"/>
        <p:cNvGrpSpPr/>
        <p:nvPr/>
      </p:nvGrpSpPr>
      <p:grpSpPr>
        <a:xfrm>
          <a:off x="0" y="0"/>
          <a:ext cx="0" cy="0"/>
          <a:chOff x="0" y="0"/>
          <a:chExt cx="0" cy="0"/>
        </a:xfrm>
      </p:grpSpPr>
    </p:spTree>
    <p:extLst>
      <p:ext uri="{BB962C8B-B14F-4D97-AF65-F5344CB8AC3E}">
        <p14:creationId xmlns:p14="http://schemas.microsoft.com/office/powerpoint/2010/main" val="18044937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26" Type="http://schemas.openxmlformats.org/officeDocument/2006/relationships/slideLayout" Target="../slideLayouts/slideLayout48.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slideLayout" Target="../slideLayouts/slideLayout47.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29" Type="http://schemas.openxmlformats.org/officeDocument/2006/relationships/slideLayout" Target="../slideLayouts/slideLayout51.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32" Type="http://schemas.openxmlformats.org/officeDocument/2006/relationships/theme" Target="../theme/theme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28" Type="http://schemas.openxmlformats.org/officeDocument/2006/relationships/slideLayout" Target="../slideLayouts/slideLayout50.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31" Type="http://schemas.openxmlformats.org/officeDocument/2006/relationships/slideLayout" Target="../slideLayouts/slideLayout53.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 Id="rId27" Type="http://schemas.openxmlformats.org/officeDocument/2006/relationships/slideLayout" Target="../slideLayouts/slideLayout49.xml"/><Relationship Id="rId30" Type="http://schemas.openxmlformats.org/officeDocument/2006/relationships/slideLayout" Target="../slideLayouts/slideLayout5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1.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theme" Target="../theme/theme4.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67.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theme" Target="../theme/theme5.xml"/><Relationship Id="rId5" Type="http://schemas.openxmlformats.org/officeDocument/2006/relationships/slideLayout" Target="../slideLayouts/slideLayout69.xml"/><Relationship Id="rId4" Type="http://schemas.openxmlformats.org/officeDocument/2006/relationships/slideLayout" Target="../slideLayouts/slideLayout6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theme" Target="../theme/theme6.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5" Type="http://schemas.openxmlformats.org/officeDocument/2006/relationships/slideLayout" Target="../slideLayouts/slideLayout84.xml"/><Relationship Id="rId4" Type="http://schemas.openxmlformats.org/officeDocument/2006/relationships/slideLayout" Target="../slideLayouts/slideLayout83.xml"/><Relationship Id="rId9"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8.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101.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theme" Target="../theme/theme9.xml"/><Relationship Id="rId5" Type="http://schemas.openxmlformats.org/officeDocument/2006/relationships/slideLayout" Target="../slideLayouts/slideLayout103.xml"/><Relationship Id="rId4"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5"/>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5"/>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82F8764-41E1-4F9B-B41D-4DC66420159D}" type="datetimeFigureOut">
              <a:rPr lang="en-US" smtClean="0"/>
              <a:t>4/22/2025</a:t>
            </a:fld>
            <a:endParaRPr lang="en-US"/>
          </a:p>
        </p:txBody>
      </p:sp>
      <p:sp>
        <p:nvSpPr>
          <p:cNvPr id="5" name="Footer Placeholder 4"/>
          <p:cNvSpPr>
            <a:spLocks noGrp="1"/>
          </p:cNvSpPr>
          <p:nvPr>
            <p:ph type="ftr" sz="quarter" idx="3"/>
          </p:nvPr>
        </p:nvSpPr>
        <p:spPr>
          <a:xfrm>
            <a:off x="4165600" y="6356355"/>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5"/>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2867510046"/>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914354" rtl="0" eaLnBrk="1" latinLnBrk="0" hangingPunct="1">
        <a:spcBef>
          <a:spcPct val="0"/>
        </a:spcBef>
        <a:buNone/>
        <a:defRPr sz="4400" kern="1200">
          <a:solidFill>
            <a:schemeClr val="tx1"/>
          </a:solidFill>
          <a:latin typeface="+mj-lt"/>
          <a:ea typeface="+mj-ea"/>
          <a:cs typeface="+mj-cs"/>
        </a:defRPr>
      </a:lvl1pPr>
    </p:titleStyle>
    <p:bodyStyle>
      <a:lvl1pPr marL="342882" indent="-342882" algn="l" defTabSz="914354"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13" indent="-285737" algn="l" defTabSz="91435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2942" indent="-228589" algn="l" defTabSz="91435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120"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298"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474"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93E7DE-24C2-19EF-2468-36BCD682BD6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A8DD8C5-12A1-A7FC-46A0-B559E8F9FEF1}"/>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A1D4DA-439C-FC8C-518B-9689F5835F42}"/>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D74CF0F-544C-413E-8B15-72B5E8A6EBCB}" type="datetimeFigureOut">
              <a:rPr lang="en-US" smtClean="0"/>
              <a:t>4/22/2025</a:t>
            </a:fld>
            <a:endParaRPr lang="en-US"/>
          </a:p>
        </p:txBody>
      </p:sp>
      <p:sp>
        <p:nvSpPr>
          <p:cNvPr id="5" name="Footer Placeholder 4">
            <a:extLst>
              <a:ext uri="{FF2B5EF4-FFF2-40B4-BE49-F238E27FC236}">
                <a16:creationId xmlns:a16="http://schemas.microsoft.com/office/drawing/2014/main" id="{A5B76138-1D49-2C3C-4818-5159C202FC39}"/>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2636016-6585-1B72-1A20-0E08502ACCBF}"/>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994B363-4D91-4232-8FEF-E211CF3A9B96}" type="slidenum">
              <a:rPr lang="en-US" smtClean="0"/>
              <a:t>‹#›</a:t>
            </a:fld>
            <a:endParaRPr lang="en-US"/>
          </a:p>
        </p:txBody>
      </p:sp>
    </p:spTree>
    <p:extLst>
      <p:ext uri="{BB962C8B-B14F-4D97-AF65-F5344CB8AC3E}">
        <p14:creationId xmlns:p14="http://schemas.microsoft.com/office/powerpoint/2010/main" val="1582617157"/>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489979"/>
            <a:ext cx="10272000" cy="85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1pPr>
            <a:lvl2pPr lvl="1"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2pPr>
            <a:lvl3pPr lvl="2"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3pPr>
            <a:lvl4pPr lvl="3"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4pPr>
            <a:lvl5pPr lvl="4"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5pPr>
            <a:lvl6pPr lvl="5"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6pPr>
            <a:lvl7pPr lvl="6"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7pPr>
            <a:lvl8pPr lvl="7"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8pPr>
            <a:lvl9pPr lvl="8" rtl="0">
              <a:lnSpc>
                <a:spcPct val="100000"/>
              </a:lnSpc>
              <a:spcBef>
                <a:spcPts val="0"/>
              </a:spcBef>
              <a:spcAft>
                <a:spcPts val="0"/>
              </a:spcAft>
              <a:buClr>
                <a:schemeClr val="accent2"/>
              </a:buClr>
              <a:buSzPts val="3000"/>
              <a:buFont typeface="Bowlby One"/>
              <a:buNone/>
              <a:defRPr sz="3000">
                <a:solidFill>
                  <a:schemeClr val="accent2"/>
                </a:solidFill>
                <a:latin typeface="Bowlby One"/>
                <a:ea typeface="Bowlby One"/>
                <a:cs typeface="Bowlby One"/>
                <a:sym typeface="Bowlby One"/>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1pPr>
            <a:lvl2pPr marL="914400" lvl="1"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2pPr>
            <a:lvl3pPr marL="1371600" lvl="2"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3pPr>
            <a:lvl4pPr marL="1828800" lvl="3"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4pPr>
            <a:lvl5pPr marL="2286000" lvl="4"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5pPr>
            <a:lvl6pPr marL="2743200" lvl="5"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6pPr>
            <a:lvl7pPr marL="3200400" lvl="6"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7pPr>
            <a:lvl8pPr marL="3657600" lvl="7" indent="-317500">
              <a:lnSpc>
                <a:spcPct val="100000"/>
              </a:lnSpc>
              <a:spcBef>
                <a:spcPts val="1600"/>
              </a:spcBef>
              <a:spcAft>
                <a:spcPts val="0"/>
              </a:spcAft>
              <a:buClr>
                <a:schemeClr val="dk1"/>
              </a:buClr>
              <a:buSzPts val="1400"/>
              <a:buFont typeface="ABeeZee"/>
              <a:buChar char="○"/>
              <a:defRPr>
                <a:solidFill>
                  <a:schemeClr val="dk1"/>
                </a:solidFill>
                <a:latin typeface="ABeeZee"/>
                <a:ea typeface="ABeeZee"/>
                <a:cs typeface="ABeeZee"/>
                <a:sym typeface="ABeeZee"/>
              </a:defRPr>
            </a:lvl8pPr>
            <a:lvl9pPr marL="4114800" lvl="8" indent="-317500">
              <a:lnSpc>
                <a:spcPct val="100000"/>
              </a:lnSpc>
              <a:spcBef>
                <a:spcPts val="1600"/>
              </a:spcBef>
              <a:spcAft>
                <a:spcPts val="1600"/>
              </a:spcAft>
              <a:buClr>
                <a:schemeClr val="dk1"/>
              </a:buClr>
              <a:buSzPts val="1400"/>
              <a:buFont typeface="ABeeZee"/>
              <a:buChar char="■"/>
              <a:defRPr>
                <a:solidFill>
                  <a:schemeClr val="dk1"/>
                </a:solidFill>
                <a:latin typeface="ABeeZee"/>
                <a:ea typeface="ABeeZee"/>
                <a:cs typeface="ABeeZee"/>
                <a:sym typeface="ABeeZee"/>
              </a:defRPr>
            </a:lvl9pPr>
          </a:lstStyle>
          <a:p>
            <a:endParaRPr/>
          </a:p>
        </p:txBody>
      </p:sp>
    </p:spTree>
    <p:extLst>
      <p:ext uri="{BB962C8B-B14F-4D97-AF65-F5344CB8AC3E}">
        <p14:creationId xmlns:p14="http://schemas.microsoft.com/office/powerpoint/2010/main" val="1125134967"/>
      </p:ext>
    </p:extLst>
  </p:cSld>
  <p:clrMap bg1="lt1" tx1="dk1" bg2="dk2" tx2="lt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5" r:id="rId8"/>
    <p:sldLayoutId id="2147483746" r:id="rId9"/>
    <p:sldLayoutId id="2147483747" r:id="rId10"/>
    <p:sldLayoutId id="2147483748"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 id="2147483765" r:id="rId28"/>
    <p:sldLayoutId id="2147483766" r:id="rId29"/>
    <p:sldLayoutId id="2147483767" r:id="rId30"/>
    <p:sldLayoutId id="2147483896" r:id="rId3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2570" y="250939"/>
            <a:ext cx="11206264" cy="104436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2570" y="1462112"/>
            <a:ext cx="11206264" cy="413539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2570" y="5807833"/>
            <a:ext cx="2905328" cy="333617"/>
          </a:xfrm>
          <a:prstGeom prst="rect">
            <a:avLst/>
          </a:prstGeom>
        </p:spPr>
        <p:txBody>
          <a:bodyPr vert="horz" lIns="91440" tIns="45720" rIns="91440" bIns="45720" rtlCol="0" anchor="ctr"/>
          <a:lstStyle>
            <a:lvl1pPr algn="l">
              <a:defRPr sz="1096">
                <a:solidFill>
                  <a:schemeClr val="tx1">
                    <a:tint val="75000"/>
                  </a:schemeClr>
                </a:solidFill>
              </a:defRPr>
            </a:lvl1pPr>
          </a:lstStyle>
          <a:p>
            <a:fld id="{1D8BD707-D9CF-40AE-B4C6-C98DA3205C09}" type="datetimeFigureOut">
              <a:rPr lang="en-US" smtClean="0"/>
              <a:pPr/>
              <a:t>4/22/2025</a:t>
            </a:fld>
            <a:endParaRPr lang="en-US"/>
          </a:p>
        </p:txBody>
      </p:sp>
      <p:sp>
        <p:nvSpPr>
          <p:cNvPr id="5" name="Footer Placeholder 4"/>
          <p:cNvSpPr>
            <a:spLocks noGrp="1"/>
          </p:cNvSpPr>
          <p:nvPr>
            <p:ph type="ftr" sz="quarter" idx="3"/>
          </p:nvPr>
        </p:nvSpPr>
        <p:spPr>
          <a:xfrm>
            <a:off x="4254230" y="5807833"/>
            <a:ext cx="3942945" cy="333617"/>
          </a:xfrm>
          <a:prstGeom prst="rect">
            <a:avLst/>
          </a:prstGeom>
        </p:spPr>
        <p:txBody>
          <a:bodyPr vert="horz" lIns="91440" tIns="45720" rIns="91440" bIns="45720" rtlCol="0" anchor="ctr"/>
          <a:lstStyle>
            <a:lvl1pPr algn="ctr">
              <a:defRPr sz="1096">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923506" y="5807833"/>
            <a:ext cx="2905328" cy="333617"/>
          </a:xfrm>
          <a:prstGeom prst="rect">
            <a:avLst/>
          </a:prstGeom>
        </p:spPr>
        <p:txBody>
          <a:bodyPr vert="horz" lIns="91440" tIns="45720" rIns="91440" bIns="45720" rtlCol="0" anchor="ctr"/>
          <a:lstStyle>
            <a:lvl1pPr algn="r">
              <a:defRPr sz="1096">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1300971987"/>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835487" rtl="0" eaLnBrk="1" latinLnBrk="0" hangingPunct="1">
        <a:spcBef>
          <a:spcPct val="0"/>
        </a:spcBef>
        <a:buNone/>
        <a:defRPr sz="4020" kern="1200">
          <a:solidFill>
            <a:schemeClr val="tx1"/>
          </a:solidFill>
          <a:latin typeface="+mj-lt"/>
          <a:ea typeface="+mj-ea"/>
          <a:cs typeface="+mj-cs"/>
        </a:defRPr>
      </a:lvl1pPr>
    </p:titleStyle>
    <p:bodyStyle>
      <a:lvl1pPr marL="313308" indent="-313308" algn="l" defTabSz="835487" rtl="0" eaLnBrk="1" latinLnBrk="0" hangingPunct="1">
        <a:spcBef>
          <a:spcPct val="20000"/>
        </a:spcBef>
        <a:buFont typeface="Arial" pitchFamily="34" charset="0"/>
        <a:buChar char="•"/>
        <a:defRPr sz="2924" kern="1200">
          <a:solidFill>
            <a:schemeClr val="tx1"/>
          </a:solidFill>
          <a:latin typeface="+mn-lt"/>
          <a:ea typeface="+mn-ea"/>
          <a:cs typeface="+mn-cs"/>
        </a:defRPr>
      </a:lvl1pPr>
      <a:lvl2pPr marL="678833" indent="-261090" algn="l" defTabSz="835487" rtl="0" eaLnBrk="1" latinLnBrk="0" hangingPunct="1">
        <a:spcBef>
          <a:spcPct val="20000"/>
        </a:spcBef>
        <a:buFont typeface="Arial" pitchFamily="34" charset="0"/>
        <a:buChar char="–"/>
        <a:defRPr sz="2558" kern="1200">
          <a:solidFill>
            <a:schemeClr val="tx1"/>
          </a:solidFill>
          <a:latin typeface="+mn-lt"/>
          <a:ea typeface="+mn-ea"/>
          <a:cs typeface="+mn-cs"/>
        </a:defRPr>
      </a:lvl2pPr>
      <a:lvl3pPr marL="1044359" indent="-208872" algn="l" defTabSz="835487" rtl="0" eaLnBrk="1" latinLnBrk="0" hangingPunct="1">
        <a:spcBef>
          <a:spcPct val="20000"/>
        </a:spcBef>
        <a:buFont typeface="Arial" pitchFamily="34" charset="0"/>
        <a:buChar char="•"/>
        <a:defRPr sz="2193" kern="1200">
          <a:solidFill>
            <a:schemeClr val="tx1"/>
          </a:solidFill>
          <a:latin typeface="+mn-lt"/>
          <a:ea typeface="+mn-ea"/>
          <a:cs typeface="+mn-cs"/>
        </a:defRPr>
      </a:lvl3pPr>
      <a:lvl4pPr marL="1462103"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4pPr>
      <a:lvl5pPr marL="1879846"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5pPr>
      <a:lvl6pPr marL="2297590"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6pPr>
      <a:lvl7pPr marL="2715334"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7pPr>
      <a:lvl8pPr marL="3133077"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8pPr>
      <a:lvl9pPr marL="3550821" indent="-208872" algn="l" defTabSz="835487" rtl="0" eaLnBrk="1" latinLnBrk="0" hangingPunct="1">
        <a:spcBef>
          <a:spcPct val="20000"/>
        </a:spcBef>
        <a:buFont typeface="Arial" pitchFamily="34" charset="0"/>
        <a:buChar char="•"/>
        <a:defRPr sz="1827" kern="1200">
          <a:solidFill>
            <a:schemeClr val="tx1"/>
          </a:solidFill>
          <a:latin typeface="+mn-lt"/>
          <a:ea typeface="+mn-ea"/>
          <a:cs typeface="+mn-cs"/>
        </a:defRPr>
      </a:lvl9pPr>
    </p:bodyStyle>
    <p:otherStyle>
      <a:defPPr>
        <a:defRPr lang="en-US"/>
      </a:defPPr>
      <a:lvl1pPr marL="0" algn="l" defTabSz="835487" rtl="0" eaLnBrk="1" latinLnBrk="0" hangingPunct="1">
        <a:defRPr sz="1645" kern="1200">
          <a:solidFill>
            <a:schemeClr val="tx1"/>
          </a:solidFill>
          <a:latin typeface="+mn-lt"/>
          <a:ea typeface="+mn-ea"/>
          <a:cs typeface="+mn-cs"/>
        </a:defRPr>
      </a:lvl1pPr>
      <a:lvl2pPr marL="417744" algn="l" defTabSz="835487" rtl="0" eaLnBrk="1" latinLnBrk="0" hangingPunct="1">
        <a:defRPr sz="1645" kern="1200">
          <a:solidFill>
            <a:schemeClr val="tx1"/>
          </a:solidFill>
          <a:latin typeface="+mn-lt"/>
          <a:ea typeface="+mn-ea"/>
          <a:cs typeface="+mn-cs"/>
        </a:defRPr>
      </a:lvl2pPr>
      <a:lvl3pPr marL="835487" algn="l" defTabSz="835487" rtl="0" eaLnBrk="1" latinLnBrk="0" hangingPunct="1">
        <a:defRPr sz="1645" kern="1200">
          <a:solidFill>
            <a:schemeClr val="tx1"/>
          </a:solidFill>
          <a:latin typeface="+mn-lt"/>
          <a:ea typeface="+mn-ea"/>
          <a:cs typeface="+mn-cs"/>
        </a:defRPr>
      </a:lvl3pPr>
      <a:lvl4pPr marL="1253231" algn="l" defTabSz="835487" rtl="0" eaLnBrk="1" latinLnBrk="0" hangingPunct="1">
        <a:defRPr sz="1645" kern="1200">
          <a:solidFill>
            <a:schemeClr val="tx1"/>
          </a:solidFill>
          <a:latin typeface="+mn-lt"/>
          <a:ea typeface="+mn-ea"/>
          <a:cs typeface="+mn-cs"/>
        </a:defRPr>
      </a:lvl4pPr>
      <a:lvl5pPr marL="1670975" algn="l" defTabSz="835487" rtl="0" eaLnBrk="1" latinLnBrk="0" hangingPunct="1">
        <a:defRPr sz="1645" kern="1200">
          <a:solidFill>
            <a:schemeClr val="tx1"/>
          </a:solidFill>
          <a:latin typeface="+mn-lt"/>
          <a:ea typeface="+mn-ea"/>
          <a:cs typeface="+mn-cs"/>
        </a:defRPr>
      </a:lvl5pPr>
      <a:lvl6pPr marL="2088718" algn="l" defTabSz="835487" rtl="0" eaLnBrk="1" latinLnBrk="0" hangingPunct="1">
        <a:defRPr sz="1645" kern="1200">
          <a:solidFill>
            <a:schemeClr val="tx1"/>
          </a:solidFill>
          <a:latin typeface="+mn-lt"/>
          <a:ea typeface="+mn-ea"/>
          <a:cs typeface="+mn-cs"/>
        </a:defRPr>
      </a:lvl6pPr>
      <a:lvl7pPr marL="2506462" algn="l" defTabSz="835487" rtl="0" eaLnBrk="1" latinLnBrk="0" hangingPunct="1">
        <a:defRPr sz="1645" kern="1200">
          <a:solidFill>
            <a:schemeClr val="tx1"/>
          </a:solidFill>
          <a:latin typeface="+mn-lt"/>
          <a:ea typeface="+mn-ea"/>
          <a:cs typeface="+mn-cs"/>
        </a:defRPr>
      </a:lvl7pPr>
      <a:lvl8pPr marL="2924205" algn="l" defTabSz="835487" rtl="0" eaLnBrk="1" latinLnBrk="0" hangingPunct="1">
        <a:defRPr sz="1645" kern="1200">
          <a:solidFill>
            <a:schemeClr val="tx1"/>
          </a:solidFill>
          <a:latin typeface="+mn-lt"/>
          <a:ea typeface="+mn-ea"/>
          <a:cs typeface="+mn-cs"/>
        </a:defRPr>
      </a:lvl8pPr>
      <a:lvl9pPr marL="3341949" algn="l" defTabSz="835487" rtl="0" eaLnBrk="1" latinLnBrk="0" hangingPunct="1">
        <a:defRPr sz="1645"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1pPr>
            <a:lvl2pPr lvl="1"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2pPr>
            <a:lvl3pPr lvl="2"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3pPr>
            <a:lvl4pPr lvl="3"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4pPr>
            <a:lvl5pPr lvl="4"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5pPr>
            <a:lvl6pPr lvl="5"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6pPr>
            <a:lvl7pPr lvl="6"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7pPr>
            <a:lvl8pPr lvl="7"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8pPr>
            <a:lvl9pPr lvl="8"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3"/>
              </a:buClr>
              <a:buSzPts val="1400"/>
              <a:buFont typeface="Nunito"/>
              <a:buChar char="●"/>
              <a:defRPr>
                <a:solidFill>
                  <a:schemeClr val="accent3"/>
                </a:solidFill>
                <a:latin typeface="Nunito"/>
                <a:ea typeface="Nunito"/>
                <a:cs typeface="Nunito"/>
                <a:sym typeface="Nunito"/>
              </a:defRPr>
            </a:lvl1pPr>
            <a:lvl2pPr marL="914400" lvl="1"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2pPr>
            <a:lvl3pPr marL="1371600" lvl="2"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3pPr>
            <a:lvl4pPr marL="1828800" lvl="3"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4pPr>
            <a:lvl5pPr marL="2286000" lvl="4"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5pPr>
            <a:lvl6pPr marL="2743200" lvl="5"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6pPr>
            <a:lvl7pPr marL="3200400" lvl="6"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7pPr>
            <a:lvl8pPr marL="3657600" lvl="7"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8pPr>
            <a:lvl9pPr marL="4114800" lvl="8" indent="-317500">
              <a:lnSpc>
                <a:spcPct val="115000"/>
              </a:lnSpc>
              <a:spcBef>
                <a:spcPts val="1600"/>
              </a:spcBef>
              <a:spcAft>
                <a:spcPts val="1600"/>
              </a:spcAft>
              <a:buClr>
                <a:schemeClr val="accent3"/>
              </a:buClr>
              <a:buSzPts val="1400"/>
              <a:buFont typeface="Nunito"/>
              <a:buChar char="■"/>
              <a:defRPr>
                <a:solidFill>
                  <a:schemeClr val="accent3"/>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584037089"/>
      </p:ext>
    </p:extLst>
  </p:cSld>
  <p:clrMap bg1="lt1" tx1="dk1" bg2="dk2"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838200" y="6356352"/>
            <a:ext cx="2743200" cy="365125"/>
          </a:xfrm>
          <a:prstGeom prst="rect">
            <a:avLst/>
          </a:prstGeom>
        </p:spPr>
        <p:txBody>
          <a:bodyPr vert="horz" lIns="91440" tIns="45720" rIns="91440" bIns="45720" rtlCol="0" anchor="ctr">
            <a:normAutofit/>
          </a:bodyPr>
          <a:lstStyle>
            <a:lvl1pPr algn="l">
              <a:defRPr sz="1200">
                <a:solidFill>
                  <a:schemeClr val="tx1">
                    <a:tint val="75000"/>
                  </a:schemeClr>
                </a:solidFill>
              </a:defRPr>
            </a:lvl1pPr>
          </a:lstStyle>
          <a:p>
            <a:fld id="{760FBDFE-C587-4B4C-A407-44438C67B59E}" type="datetimeFigureOut">
              <a:rPr lang="zh-CN" altLang="en-US" smtClean="0"/>
              <a:t>2025/4/22</a:t>
            </a:fld>
            <a:endParaRPr lang="zh-CN" altLang="en-US"/>
          </a:p>
        </p:txBody>
      </p:sp>
      <p:sp>
        <p:nvSpPr>
          <p:cNvPr id="5" name="页脚占位符 4"/>
          <p:cNvSpPr>
            <a:spLocks noGrp="1"/>
          </p:cNvSpPr>
          <p:nvPr>
            <p:ph type="ftr" sz="quarter" idx="3"/>
          </p:nvPr>
        </p:nvSpPr>
        <p:spPr>
          <a:xfrm>
            <a:off x="4038600" y="6356352"/>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2"/>
            <a:ext cx="2743200" cy="365125"/>
          </a:xfrm>
          <a:prstGeom prst="rect">
            <a:avLst/>
          </a:prstGeom>
        </p:spPr>
        <p:txBody>
          <a:bodyPr vert="horz" lIns="91440" tIns="45720" rIns="91440" bIns="45720" rtlCol="0" anchor="ctr">
            <a:normAutofit/>
          </a:bodyPr>
          <a:lstStyle>
            <a:lvl1pPr algn="r">
              <a:defRPr sz="1200">
                <a:solidFill>
                  <a:schemeClr val="tx1">
                    <a:tint val="75000"/>
                  </a:schemeClr>
                </a:solidFill>
              </a:defRPr>
            </a:lvl1p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182466571"/>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354" rtl="0" eaLnBrk="1" latinLnBrk="0" hangingPunct="1">
        <a:lnSpc>
          <a:spcPct val="90000"/>
        </a:lnSpc>
        <a:spcBef>
          <a:spcPct val="0"/>
        </a:spcBef>
        <a:buNone/>
        <a:defRPr sz="40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accent3">
            <a:lumMod val="40000"/>
            <a:lumOff val="60000"/>
          </a:scheme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accent1"/>
              </a:buClr>
              <a:buSzPts val="3500"/>
              <a:buFont typeface="Josefin Sans"/>
              <a:buNone/>
              <a:defRPr sz="3500" b="1">
                <a:solidFill>
                  <a:schemeClr val="accent1"/>
                </a:solidFill>
                <a:latin typeface="Josefin Sans"/>
                <a:ea typeface="Josefin Sans"/>
                <a:cs typeface="Josefin Sans"/>
                <a:sym typeface="Josefin San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1pPr>
            <a:lvl2pPr marL="914400" lvl="1"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dirty="0"/>
          </a:p>
        </p:txBody>
      </p:sp>
    </p:spTree>
    <p:extLst>
      <p:ext uri="{BB962C8B-B14F-4D97-AF65-F5344CB8AC3E}">
        <p14:creationId xmlns:p14="http://schemas.microsoft.com/office/powerpoint/2010/main" val="3424998898"/>
      </p:ext>
    </p:extLst>
  </p:cSld>
  <p:clrMap bg1="lt1" tx1="dk1" bg2="dk2" tx2="lt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4/22/2025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521911760"/>
      </p:ext>
    </p:extLst>
  </p:cSld>
  <p:clrMap bg1="lt1" tx1="dk1" bg2="lt2" tx2="dk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eggae One"/>
              <a:buNone/>
              <a:defRPr sz="3500">
                <a:solidFill>
                  <a:schemeClr val="dk1"/>
                </a:solidFill>
                <a:latin typeface="Reggae One"/>
                <a:ea typeface="Reggae One"/>
                <a:cs typeface="Reggae One"/>
                <a:sym typeface="Reggae One"/>
              </a:defRPr>
            </a:lvl1pPr>
            <a:lvl2pPr lvl="1"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2pPr>
            <a:lvl3pPr lvl="2"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3pPr>
            <a:lvl4pPr lvl="3"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4pPr>
            <a:lvl5pPr lvl="4"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5pPr>
            <a:lvl6pPr lvl="5"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6pPr>
            <a:lvl7pPr lvl="6"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7pPr>
            <a:lvl8pPr lvl="7"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8pPr>
            <a:lvl9pPr lvl="8"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1pPr>
            <a:lvl2pPr marL="914400" lvl="1"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00000"/>
              </a:lnSpc>
              <a:spcBef>
                <a:spcPts val="1600"/>
              </a:spcBef>
              <a:spcAft>
                <a:spcPts val="160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844946258"/>
      </p:ext>
    </p:extLst>
  </p:cSld>
  <p:clrMap bg1="lt1" tx1="dk1" bg2="dk2" tx2="lt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23.xml"/><Relationship Id="rId5" Type="http://schemas.openxmlformats.org/officeDocument/2006/relationships/image" Target="../media/image10.pn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11.png"/><Relationship Id="rId1" Type="http://schemas.openxmlformats.org/officeDocument/2006/relationships/slideLayout" Target="../slideLayouts/slideLayout25.xml"/><Relationship Id="rId5" Type="http://schemas.openxmlformats.org/officeDocument/2006/relationships/image" Target="../media/image31.png"/><Relationship Id="rId4" Type="http://schemas.openxmlformats.org/officeDocument/2006/relationships/image" Target="../media/image37.sv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9.xml"/></Relationships>
</file>

<file path=ppt/slides/_rels/slide1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xml"/><Relationship Id="rId1" Type="http://schemas.openxmlformats.org/officeDocument/2006/relationships/slideLayout" Target="../slideLayouts/slideLayout37.xml"/><Relationship Id="rId6" Type="http://schemas.openxmlformats.org/officeDocument/2006/relationships/image" Target="../media/image34.png"/><Relationship Id="rId5" Type="http://schemas.microsoft.com/office/2007/relationships/hdphoto" Target="../media/hdphoto2.wdp"/><Relationship Id="rId4" Type="http://schemas.openxmlformats.org/officeDocument/2006/relationships/image" Target="../media/image33.png"/></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5.xml"/><Relationship Id="rId6" Type="http://schemas.openxmlformats.org/officeDocument/2006/relationships/image" Target="../media/image36.png"/><Relationship Id="rId5" Type="http://schemas.openxmlformats.org/officeDocument/2006/relationships/image" Target="../media/image43.svg"/><Relationship Id="rId4" Type="http://schemas.openxmlformats.org/officeDocument/2006/relationships/image" Target="../media/image35.png"/></Relationships>
</file>

<file path=ppt/slides/_rels/slide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56.svg"/><Relationship Id="rId18" Type="http://schemas.openxmlformats.org/officeDocument/2006/relationships/image" Target="../media/image46.jpe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42.png"/><Relationship Id="rId17" Type="http://schemas.openxmlformats.org/officeDocument/2006/relationships/image" Target="../media/image45.jpeg"/><Relationship Id="rId2" Type="http://schemas.openxmlformats.org/officeDocument/2006/relationships/image" Target="../media/image37.png"/><Relationship Id="rId16" Type="http://schemas.openxmlformats.org/officeDocument/2006/relationships/image" Target="../media/image44.jpeg"/><Relationship Id="rId1" Type="http://schemas.openxmlformats.org/officeDocument/2006/relationships/slideLayout" Target="../slideLayouts/slideLayout60.xml"/><Relationship Id="rId6" Type="http://schemas.openxmlformats.org/officeDocument/2006/relationships/image" Target="../media/image39.png"/><Relationship Id="rId11" Type="http://schemas.openxmlformats.org/officeDocument/2006/relationships/image" Target="../media/image54.svg"/><Relationship Id="rId5" Type="http://schemas.openxmlformats.org/officeDocument/2006/relationships/image" Target="../media/image48.svg"/><Relationship Id="rId15" Type="http://schemas.openxmlformats.org/officeDocument/2006/relationships/image" Target="../media/image58.svg"/><Relationship Id="rId10" Type="http://schemas.openxmlformats.org/officeDocument/2006/relationships/image" Target="../media/image41.png"/><Relationship Id="rId4" Type="http://schemas.openxmlformats.org/officeDocument/2006/relationships/image" Target="../media/image38.png"/><Relationship Id="rId9" Type="http://schemas.openxmlformats.org/officeDocument/2006/relationships/image" Target="../media/image52.svg"/><Relationship Id="rId14" Type="http://schemas.openxmlformats.org/officeDocument/2006/relationships/image" Target="../media/image43.png"/></Relationships>
</file>

<file path=ppt/slides/_rels/slide16.xml.rels><?xml version="1.0" encoding="UTF-8" standalone="yes"?>
<Relationships xmlns="http://schemas.openxmlformats.org/package/2006/relationships"><Relationship Id="rId8" Type="http://schemas.openxmlformats.org/officeDocument/2006/relationships/image" Target="../media/image67.svg"/><Relationship Id="rId3" Type="http://schemas.openxmlformats.org/officeDocument/2006/relationships/image" Target="../media/image47.png"/><Relationship Id="rId7" Type="http://schemas.openxmlformats.org/officeDocument/2006/relationships/image" Target="../media/image49.png"/><Relationship Id="rId2" Type="http://schemas.openxmlformats.org/officeDocument/2006/relationships/image" Target="../media/image11.png"/><Relationship Id="rId1" Type="http://schemas.openxmlformats.org/officeDocument/2006/relationships/slideLayout" Target="../slideLayouts/slideLayout25.xml"/><Relationship Id="rId6" Type="http://schemas.openxmlformats.org/officeDocument/2006/relationships/image" Target="../media/image65.svg"/><Relationship Id="rId5" Type="http://schemas.openxmlformats.org/officeDocument/2006/relationships/image" Target="../media/image48.png"/><Relationship Id="rId4" Type="http://schemas.openxmlformats.org/officeDocument/2006/relationships/image" Target="../media/image63.svg"/><Relationship Id="rId9" Type="http://schemas.openxmlformats.org/officeDocument/2006/relationships/image" Target="../media/image50.png"/></Relationships>
</file>

<file path=ppt/slides/_rels/slide17.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56.svg"/><Relationship Id="rId18" Type="http://schemas.openxmlformats.org/officeDocument/2006/relationships/image" Target="../media/image46.jpe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42.png"/><Relationship Id="rId17" Type="http://schemas.openxmlformats.org/officeDocument/2006/relationships/image" Target="../media/image45.jpeg"/><Relationship Id="rId2" Type="http://schemas.openxmlformats.org/officeDocument/2006/relationships/image" Target="../media/image37.png"/><Relationship Id="rId16" Type="http://schemas.openxmlformats.org/officeDocument/2006/relationships/image" Target="../media/image44.jpeg"/><Relationship Id="rId1" Type="http://schemas.openxmlformats.org/officeDocument/2006/relationships/slideLayout" Target="../slideLayouts/slideLayout60.xml"/><Relationship Id="rId6" Type="http://schemas.openxmlformats.org/officeDocument/2006/relationships/image" Target="../media/image39.png"/><Relationship Id="rId11" Type="http://schemas.openxmlformats.org/officeDocument/2006/relationships/image" Target="../media/image54.svg"/><Relationship Id="rId5" Type="http://schemas.openxmlformats.org/officeDocument/2006/relationships/image" Target="../media/image48.svg"/><Relationship Id="rId15" Type="http://schemas.openxmlformats.org/officeDocument/2006/relationships/image" Target="../media/image58.svg"/><Relationship Id="rId10" Type="http://schemas.openxmlformats.org/officeDocument/2006/relationships/image" Target="../media/image41.png"/><Relationship Id="rId4" Type="http://schemas.openxmlformats.org/officeDocument/2006/relationships/image" Target="../media/image38.png"/><Relationship Id="rId9" Type="http://schemas.openxmlformats.org/officeDocument/2006/relationships/image" Target="../media/image52.svg"/><Relationship Id="rId14" Type="http://schemas.openxmlformats.org/officeDocument/2006/relationships/image" Target="../media/image43.png"/></Relationships>
</file>

<file path=ppt/slides/_rels/slide18.xml.rels><?xml version="1.0" encoding="UTF-8" standalone="yes"?>
<Relationships xmlns="http://schemas.openxmlformats.org/package/2006/relationships"><Relationship Id="rId8" Type="http://schemas.openxmlformats.org/officeDocument/2006/relationships/image" Target="../media/image65.svg"/><Relationship Id="rId3" Type="http://schemas.openxmlformats.org/officeDocument/2006/relationships/image" Target="../media/image51.png"/><Relationship Id="rId7" Type="http://schemas.openxmlformats.org/officeDocument/2006/relationships/image" Target="../media/image48.png"/><Relationship Id="rId2" Type="http://schemas.openxmlformats.org/officeDocument/2006/relationships/image" Target="../media/image11.png"/><Relationship Id="rId1" Type="http://schemas.openxmlformats.org/officeDocument/2006/relationships/slideLayout" Target="../slideLayouts/slideLayout25.xml"/><Relationship Id="rId6" Type="http://schemas.openxmlformats.org/officeDocument/2006/relationships/image" Target="../media/image72.svg"/><Relationship Id="rId5" Type="http://schemas.openxmlformats.org/officeDocument/2006/relationships/image" Target="../media/image52.png"/><Relationship Id="rId4" Type="http://schemas.openxmlformats.org/officeDocument/2006/relationships/image" Target="../media/image70.svg"/><Relationship Id="rId9" Type="http://schemas.openxmlformats.org/officeDocument/2006/relationships/image" Target="../media/image53.png"/></Relationships>
</file>

<file path=ppt/slides/_rels/slide1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6.xml"/><Relationship Id="rId1" Type="http://schemas.openxmlformats.org/officeDocument/2006/relationships/slideLayout" Target="../slideLayouts/slideLayout7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7.xml"/><Relationship Id="rId1" Type="http://schemas.openxmlformats.org/officeDocument/2006/relationships/slideLayout" Target="../slideLayouts/slideLayout76.xml"/></Relationships>
</file>

<file path=ppt/slides/_rels/slide2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8.xml"/><Relationship Id="rId1" Type="http://schemas.openxmlformats.org/officeDocument/2006/relationships/slideLayout" Target="../slideLayouts/slideLayout37.xml"/><Relationship Id="rId6" Type="http://schemas.openxmlformats.org/officeDocument/2006/relationships/image" Target="../media/image34.png"/><Relationship Id="rId5" Type="http://schemas.microsoft.com/office/2007/relationships/hdphoto" Target="../media/hdphoto2.wdp"/><Relationship Id="rId4" Type="http://schemas.openxmlformats.org/officeDocument/2006/relationships/image" Target="../media/image33.png"/></Relationships>
</file>

<file path=ppt/slides/_rels/slide2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23.xml.rels><?xml version="1.0" encoding="UTF-8" standalone="yes"?>
<Relationships xmlns="http://schemas.openxmlformats.org/package/2006/relationships"><Relationship Id="rId8" Type="http://schemas.openxmlformats.org/officeDocument/2006/relationships/image" Target="../media/image59.png"/><Relationship Id="rId3" Type="http://schemas.openxmlformats.org/officeDocument/2006/relationships/image" Target="../media/image11.png"/><Relationship Id="rId7" Type="http://schemas.openxmlformats.org/officeDocument/2006/relationships/image" Target="../media/image79.svg"/><Relationship Id="rId12" Type="http://schemas.openxmlformats.org/officeDocument/2006/relationships/image" Target="../media/image61.png"/><Relationship Id="rId2" Type="http://schemas.openxmlformats.org/officeDocument/2006/relationships/notesSlide" Target="../notesSlides/notesSlide10.xml"/><Relationship Id="rId1" Type="http://schemas.openxmlformats.org/officeDocument/2006/relationships/slideLayout" Target="../slideLayouts/slideLayout25.xml"/><Relationship Id="rId6" Type="http://schemas.openxmlformats.org/officeDocument/2006/relationships/image" Target="../media/image58.png"/><Relationship Id="rId11" Type="http://schemas.openxmlformats.org/officeDocument/2006/relationships/image" Target="../media/image83.svg"/><Relationship Id="rId5" Type="http://schemas.openxmlformats.org/officeDocument/2006/relationships/image" Target="../media/image77.svg"/><Relationship Id="rId10" Type="http://schemas.openxmlformats.org/officeDocument/2006/relationships/image" Target="../media/image60.png"/><Relationship Id="rId4" Type="http://schemas.openxmlformats.org/officeDocument/2006/relationships/image" Target="../media/image57.png"/><Relationship Id="rId9" Type="http://schemas.openxmlformats.org/officeDocument/2006/relationships/image" Target="../media/image81.svg"/></Relationships>
</file>

<file path=ppt/slides/_rels/slide2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5.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s>
</file>

<file path=ppt/slides/_rels/slide2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5.xml"/><Relationship Id="rId5" Type="http://schemas.openxmlformats.org/officeDocument/2006/relationships/image" Target="../media/image65.png"/><Relationship Id="rId4" Type="http://schemas.openxmlformats.org/officeDocument/2006/relationships/image" Target="../media/image36.png"/></Relationships>
</file>

<file path=ppt/slides/_rels/slide2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5.xml"/><Relationship Id="rId5" Type="http://schemas.openxmlformats.org/officeDocument/2006/relationships/image" Target="../media/image90.svg"/><Relationship Id="rId4" Type="http://schemas.openxmlformats.org/officeDocument/2006/relationships/image" Target="../media/image66.png"/></Relationships>
</file>

<file path=ppt/slides/_rels/slide2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5.xml"/><Relationship Id="rId6" Type="http://schemas.openxmlformats.org/officeDocument/2006/relationships/image" Target="../media/image93.svg"/><Relationship Id="rId5" Type="http://schemas.openxmlformats.org/officeDocument/2006/relationships/image" Target="../media/image68.png"/><Relationship Id="rId4" Type="http://schemas.openxmlformats.org/officeDocument/2006/relationships/image" Target="../media/image67.png"/></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25.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69.png"/><Relationship Id="rId5" Type="http://schemas.openxmlformats.org/officeDocument/2006/relationships/image" Target="../media/image11.png"/><Relationship Id="rId4" Type="http://schemas.openxmlformats.org/officeDocument/2006/relationships/notesSlide" Target="../notesSlides/notesSlide15.xml"/></Relationships>
</file>

<file path=ppt/slides/_rels/slide2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8" Type="http://schemas.openxmlformats.org/officeDocument/2006/relationships/image" Target="../media/image17.svg"/><Relationship Id="rId13"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4.png"/><Relationship Id="rId12" Type="http://schemas.openxmlformats.org/officeDocument/2006/relationships/image" Target="../media/image21.svg"/><Relationship Id="rId2" Type="http://schemas.openxmlformats.org/officeDocument/2006/relationships/image" Target="../media/image11.png"/><Relationship Id="rId1" Type="http://schemas.openxmlformats.org/officeDocument/2006/relationships/slideLayout" Target="../slideLayouts/slideLayout25.xml"/><Relationship Id="rId6" Type="http://schemas.openxmlformats.org/officeDocument/2006/relationships/image" Target="../media/image15.svg"/><Relationship Id="rId11" Type="http://schemas.openxmlformats.org/officeDocument/2006/relationships/image" Target="../media/image16.png"/><Relationship Id="rId5" Type="http://schemas.openxmlformats.org/officeDocument/2006/relationships/image" Target="../media/image13.png"/><Relationship Id="rId10" Type="http://schemas.openxmlformats.org/officeDocument/2006/relationships/image" Target="../media/image19.svg"/><Relationship Id="rId4" Type="http://schemas.openxmlformats.org/officeDocument/2006/relationships/image" Target="../media/image13.svg"/><Relationship Id="rId9" Type="http://schemas.openxmlformats.org/officeDocument/2006/relationships/image" Target="../media/image15.png"/><Relationship Id="rId14" Type="http://schemas.openxmlformats.org/officeDocument/2006/relationships/image" Target="../media/image23.svg"/></Relationships>
</file>

<file path=ppt/slides/_rels/slide30.xml.rels><?xml version="1.0" encoding="UTF-8" standalone="yes"?>
<Relationships xmlns="http://schemas.openxmlformats.org/package/2006/relationships"><Relationship Id="rId8" Type="http://schemas.openxmlformats.org/officeDocument/2006/relationships/image" Target="../media/image65.svg"/><Relationship Id="rId3" Type="http://schemas.openxmlformats.org/officeDocument/2006/relationships/image" Target="../media/image51.png"/><Relationship Id="rId7" Type="http://schemas.openxmlformats.org/officeDocument/2006/relationships/image" Target="../media/image48.png"/><Relationship Id="rId2" Type="http://schemas.openxmlformats.org/officeDocument/2006/relationships/image" Target="../media/image11.png"/><Relationship Id="rId1" Type="http://schemas.openxmlformats.org/officeDocument/2006/relationships/slideLayout" Target="../slideLayouts/slideLayout25.xml"/><Relationship Id="rId6" Type="http://schemas.openxmlformats.org/officeDocument/2006/relationships/image" Target="../media/image72.svg"/><Relationship Id="rId5" Type="http://schemas.openxmlformats.org/officeDocument/2006/relationships/image" Target="../media/image52.png"/><Relationship Id="rId4" Type="http://schemas.openxmlformats.org/officeDocument/2006/relationships/image" Target="../media/image70.svg"/><Relationship Id="rId9" Type="http://schemas.openxmlformats.org/officeDocument/2006/relationships/image" Target="../media/image53.png"/></Relationships>
</file>

<file path=ppt/slides/_rels/slide3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1.png"/><Relationship Id="rId1" Type="http://schemas.openxmlformats.org/officeDocument/2006/relationships/slideLayout" Target="../slideLayouts/slideLayout25.xml"/><Relationship Id="rId5" Type="http://schemas.openxmlformats.org/officeDocument/2006/relationships/image" Target="../media/image96.svg"/><Relationship Id="rId4" Type="http://schemas.openxmlformats.org/officeDocument/2006/relationships/image" Target="../media/image30.png"/></Relationships>
</file>

<file path=ppt/slides/_rels/slide32.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tags" Target="../tags/tag3.xml"/><Relationship Id="rId7" Type="http://schemas.openxmlformats.org/officeDocument/2006/relationships/slideLayout" Target="../slideLayouts/slideLayout25.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43.svg"/><Relationship Id="rId5" Type="http://schemas.openxmlformats.org/officeDocument/2006/relationships/tags" Target="../tags/tag5.xml"/><Relationship Id="rId10" Type="http://schemas.openxmlformats.org/officeDocument/2006/relationships/image" Target="../media/image35.png"/><Relationship Id="rId4" Type="http://schemas.openxmlformats.org/officeDocument/2006/relationships/tags" Target="../tags/tag4.xml"/><Relationship Id="rId9" Type="http://schemas.openxmlformats.org/officeDocument/2006/relationships/image" Target="../media/image71.png"/></Relationships>
</file>

<file path=ppt/slides/_rels/slide33.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87.xml"/></Relationships>
</file>

<file path=ppt/slides/_rels/slide3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87.xml"/></Relationships>
</file>

<file path=ppt/slides/_rels/slide35.xml.rels><?xml version="1.0" encoding="UTF-8" standalone="yes"?>
<Relationships xmlns="http://schemas.openxmlformats.org/package/2006/relationships"><Relationship Id="rId8" Type="http://schemas.openxmlformats.org/officeDocument/2006/relationships/image" Target="../media/image15.svg"/><Relationship Id="rId13" Type="http://schemas.openxmlformats.org/officeDocument/2006/relationships/image" Target="../media/image15.png"/><Relationship Id="rId18" Type="http://schemas.openxmlformats.org/officeDocument/2006/relationships/image" Target="../media/image23.svg"/><Relationship Id="rId3" Type="http://schemas.openxmlformats.org/officeDocument/2006/relationships/image" Target="../media/image73.png"/><Relationship Id="rId7" Type="http://schemas.openxmlformats.org/officeDocument/2006/relationships/image" Target="../media/image13.png"/><Relationship Id="rId12" Type="http://schemas.openxmlformats.org/officeDocument/2006/relationships/image" Target="../media/image17.svg"/><Relationship Id="rId17" Type="http://schemas.openxmlformats.org/officeDocument/2006/relationships/image" Target="../media/image17.png"/><Relationship Id="rId2" Type="http://schemas.openxmlformats.org/officeDocument/2006/relationships/image" Target="../media/image11.png"/><Relationship Id="rId16" Type="http://schemas.openxmlformats.org/officeDocument/2006/relationships/image" Target="../media/image21.svg"/><Relationship Id="rId1" Type="http://schemas.openxmlformats.org/officeDocument/2006/relationships/slideLayout" Target="../slideLayouts/slideLayout25.xml"/><Relationship Id="rId6" Type="http://schemas.openxmlformats.org/officeDocument/2006/relationships/image" Target="../media/image13.svg"/><Relationship Id="rId11" Type="http://schemas.openxmlformats.org/officeDocument/2006/relationships/image" Target="../media/image14.png"/><Relationship Id="rId5" Type="http://schemas.openxmlformats.org/officeDocument/2006/relationships/image" Target="../media/image12.png"/><Relationship Id="rId15" Type="http://schemas.openxmlformats.org/officeDocument/2006/relationships/image" Target="../media/image16.png"/><Relationship Id="rId10" Type="http://schemas.openxmlformats.org/officeDocument/2006/relationships/image" Target="../media/image102.svg"/><Relationship Id="rId4" Type="http://schemas.openxmlformats.org/officeDocument/2006/relationships/image" Target="../media/image100.svg"/><Relationship Id="rId9" Type="http://schemas.openxmlformats.org/officeDocument/2006/relationships/image" Target="../media/image74.png"/><Relationship Id="rId14" Type="http://schemas.openxmlformats.org/officeDocument/2006/relationships/image" Target="../media/image19.svg"/></Relationships>
</file>

<file path=ppt/slides/_rels/slide36.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11.png"/><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77.png"/><Relationship Id="rId1" Type="http://schemas.openxmlformats.org/officeDocument/2006/relationships/slideLayout" Target="../slideLayouts/slideLayout53.xml"/><Relationship Id="rId6" Type="http://schemas.microsoft.com/office/2007/relationships/hdphoto" Target="../media/hdphoto4.wdp"/><Relationship Id="rId5" Type="http://schemas.openxmlformats.org/officeDocument/2006/relationships/image" Target="../media/image79.png"/><Relationship Id="rId4" Type="http://schemas.openxmlformats.org/officeDocument/2006/relationships/image" Target="../media/image78.png"/></Relationships>
</file>

<file path=ppt/slides/_rels/slide39.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7.xml"/><Relationship Id="rId1" Type="http://schemas.openxmlformats.org/officeDocument/2006/relationships/slideLayout" Target="../slideLayouts/slideLayout53.xml"/><Relationship Id="rId4" Type="http://schemas.openxmlformats.org/officeDocument/2006/relationships/image" Target="../media/image81.jpeg"/></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21.png"/><Relationship Id="rId2" Type="http://schemas.openxmlformats.org/officeDocument/2006/relationships/audio" Target="../media/audio1.wav"/><Relationship Id="rId1" Type="http://schemas.openxmlformats.org/officeDocument/2006/relationships/slideLayout" Target="../slideLayouts/slideLayout68.xml"/><Relationship Id="rId6" Type="http://schemas.openxmlformats.org/officeDocument/2006/relationships/image" Target="../media/image20.png"/><Relationship Id="rId5" Type="http://schemas.openxmlformats.org/officeDocument/2006/relationships/image" Target="../media/image19.png"/><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11.png"/><Relationship Id="rId1" Type="http://schemas.openxmlformats.org/officeDocument/2006/relationships/slideLayout" Target="../slideLayouts/slideLayout25.xml"/></Relationships>
</file>

<file path=ppt/slides/_rels/slide41.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83.png"/><Relationship Id="rId1" Type="http://schemas.openxmlformats.org/officeDocument/2006/relationships/slideLayout" Target="../slideLayouts/slideLayout53.xml"/><Relationship Id="rId4" Type="http://schemas.openxmlformats.org/officeDocument/2006/relationships/image" Target="../media/image84.jpeg"/></Relationships>
</file>

<file path=ppt/slides/_rels/slide42.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83.png"/><Relationship Id="rId1" Type="http://schemas.openxmlformats.org/officeDocument/2006/relationships/slideLayout" Target="../slideLayouts/slideLayout53.xml"/></Relationships>
</file>

<file path=ppt/slides/_rels/slide4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9.xml"/><Relationship Id="rId1" Type="http://schemas.openxmlformats.org/officeDocument/2006/relationships/slideLayout" Target="../slideLayouts/slideLayout35.xml"/><Relationship Id="rId4" Type="http://schemas.openxmlformats.org/officeDocument/2006/relationships/image" Target="../media/image9.png"/></Relationships>
</file>

<file path=ppt/slides/_rels/slide45.xml.rels><?xml version="1.0" encoding="UTF-8" standalone="yes"?>
<Relationships xmlns="http://schemas.openxmlformats.org/package/2006/relationships"><Relationship Id="rId8" Type="http://schemas.openxmlformats.org/officeDocument/2006/relationships/image" Target="../media/image89.jpeg"/><Relationship Id="rId3" Type="http://schemas.openxmlformats.org/officeDocument/2006/relationships/image" Target="../media/image85.png"/><Relationship Id="rId7" Type="http://schemas.openxmlformats.org/officeDocument/2006/relationships/image" Target="../media/image110.svg"/><Relationship Id="rId2" Type="http://schemas.openxmlformats.org/officeDocument/2006/relationships/image" Target="../media/image11.png"/><Relationship Id="rId1" Type="http://schemas.openxmlformats.org/officeDocument/2006/relationships/slideLayout" Target="../slideLayouts/slideLayout25.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image" Target="../media/image86.png"/></Relationships>
</file>

<file path=ppt/slides/_rels/slide46.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11.png"/><Relationship Id="rId1" Type="http://schemas.openxmlformats.org/officeDocument/2006/relationships/slideLayout" Target="../slideLayouts/slideLayout25.xml"/></Relationships>
</file>

<file path=ppt/slides/_rels/slide47.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91.png"/><Relationship Id="rId1" Type="http://schemas.openxmlformats.org/officeDocument/2006/relationships/slideLayout" Target="../slideLayouts/slideLayout94.xml"/><Relationship Id="rId5" Type="http://schemas.openxmlformats.org/officeDocument/2006/relationships/image" Target="../media/image15.svg"/><Relationship Id="rId4" Type="http://schemas.openxmlformats.org/officeDocument/2006/relationships/image" Target="../media/image13.png"/></Relationships>
</file>

<file path=ppt/slides/_rels/slide48.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91.png"/><Relationship Id="rId1" Type="http://schemas.openxmlformats.org/officeDocument/2006/relationships/slideLayout" Target="../slideLayouts/slideLayout94.xml"/><Relationship Id="rId5" Type="http://schemas.openxmlformats.org/officeDocument/2006/relationships/image" Target="../media/image15.svg"/><Relationship Id="rId4" Type="http://schemas.openxmlformats.org/officeDocument/2006/relationships/image" Target="../media/image13.png"/></Relationships>
</file>

<file path=ppt/slides/_rels/slide4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11.png"/><Relationship Id="rId1" Type="http://schemas.openxmlformats.org/officeDocument/2006/relationships/slideLayout" Target="../slideLayouts/slideLayout25.xml"/><Relationship Id="rId5" Type="http://schemas.openxmlformats.org/officeDocument/2006/relationships/image" Target="../media/image94.png"/><Relationship Id="rId4" Type="http://schemas.openxmlformats.org/officeDocument/2006/relationships/image" Target="../media/image93.png"/></Relationships>
</file>

<file path=ppt/slides/_rels/slide5.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22.jpeg"/><Relationship Id="rId2" Type="http://schemas.openxmlformats.org/officeDocument/2006/relationships/audio" Target="../media/audio1.wav"/><Relationship Id="rId1" Type="http://schemas.openxmlformats.org/officeDocument/2006/relationships/slideLayout" Target="../slideLayouts/slideLayout68.xml"/><Relationship Id="rId6" Type="http://schemas.openxmlformats.org/officeDocument/2006/relationships/image" Target="../media/image20.png"/><Relationship Id="rId5" Type="http://schemas.openxmlformats.org/officeDocument/2006/relationships/image" Target="../media/image19.png"/><Relationship Id="rId4" Type="http://schemas.microsoft.com/office/2007/relationships/hdphoto" Target="../media/hdphoto1.wdp"/></Relationships>
</file>

<file path=ppt/slides/_rels/slide50.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56.sv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42.png"/><Relationship Id="rId2" Type="http://schemas.openxmlformats.org/officeDocument/2006/relationships/image" Target="../media/image37.png"/><Relationship Id="rId1" Type="http://schemas.openxmlformats.org/officeDocument/2006/relationships/slideLayout" Target="../slideLayouts/slideLayout60.xml"/><Relationship Id="rId6" Type="http://schemas.openxmlformats.org/officeDocument/2006/relationships/image" Target="../media/image39.png"/><Relationship Id="rId11" Type="http://schemas.openxmlformats.org/officeDocument/2006/relationships/image" Target="../media/image54.svg"/><Relationship Id="rId5" Type="http://schemas.openxmlformats.org/officeDocument/2006/relationships/image" Target="../media/image48.svg"/><Relationship Id="rId10" Type="http://schemas.openxmlformats.org/officeDocument/2006/relationships/image" Target="../media/image41.png"/><Relationship Id="rId4" Type="http://schemas.openxmlformats.org/officeDocument/2006/relationships/image" Target="../media/image38.png"/><Relationship Id="rId9" Type="http://schemas.openxmlformats.org/officeDocument/2006/relationships/image" Target="../media/image52.svg"/><Relationship Id="rId14" Type="http://schemas.openxmlformats.org/officeDocument/2006/relationships/image" Target="../media/image62.png"/></Relationships>
</file>

<file path=ppt/slides/_rels/slide52.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56.sv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42.png"/><Relationship Id="rId2" Type="http://schemas.openxmlformats.org/officeDocument/2006/relationships/image" Target="../media/image37.png"/><Relationship Id="rId1" Type="http://schemas.openxmlformats.org/officeDocument/2006/relationships/slideLayout" Target="../slideLayouts/slideLayout60.xml"/><Relationship Id="rId6" Type="http://schemas.openxmlformats.org/officeDocument/2006/relationships/image" Target="../media/image39.png"/><Relationship Id="rId11" Type="http://schemas.openxmlformats.org/officeDocument/2006/relationships/image" Target="../media/image54.svg"/><Relationship Id="rId5" Type="http://schemas.openxmlformats.org/officeDocument/2006/relationships/image" Target="../media/image48.svg"/><Relationship Id="rId10" Type="http://schemas.openxmlformats.org/officeDocument/2006/relationships/image" Target="../media/image41.png"/><Relationship Id="rId4" Type="http://schemas.openxmlformats.org/officeDocument/2006/relationships/image" Target="../media/image38.png"/><Relationship Id="rId9" Type="http://schemas.openxmlformats.org/officeDocument/2006/relationships/image" Target="../media/image52.svg"/><Relationship Id="rId14" Type="http://schemas.openxmlformats.org/officeDocument/2006/relationships/image" Target="../media/image65.png"/></Relationships>
</file>

<file path=ppt/slides/_rels/slide53.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56.sv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42.png"/><Relationship Id="rId2" Type="http://schemas.openxmlformats.org/officeDocument/2006/relationships/image" Target="../media/image37.png"/><Relationship Id="rId1" Type="http://schemas.openxmlformats.org/officeDocument/2006/relationships/slideLayout" Target="../slideLayouts/slideLayout60.xml"/><Relationship Id="rId6" Type="http://schemas.openxmlformats.org/officeDocument/2006/relationships/image" Target="../media/image39.png"/><Relationship Id="rId11" Type="http://schemas.openxmlformats.org/officeDocument/2006/relationships/image" Target="../media/image54.svg"/><Relationship Id="rId5" Type="http://schemas.openxmlformats.org/officeDocument/2006/relationships/image" Target="../media/image48.svg"/><Relationship Id="rId10" Type="http://schemas.openxmlformats.org/officeDocument/2006/relationships/image" Target="../media/image41.png"/><Relationship Id="rId4" Type="http://schemas.openxmlformats.org/officeDocument/2006/relationships/image" Target="../media/image38.png"/><Relationship Id="rId9" Type="http://schemas.openxmlformats.org/officeDocument/2006/relationships/image" Target="../media/image52.svg"/><Relationship Id="rId14" Type="http://schemas.openxmlformats.org/officeDocument/2006/relationships/image" Target="../media/image96.png"/></Relationships>
</file>

<file path=ppt/slides/_rels/slide54.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56.svg"/><Relationship Id="rId3" Type="http://schemas.openxmlformats.org/officeDocument/2006/relationships/image" Target="../media/image46.svg"/><Relationship Id="rId7" Type="http://schemas.openxmlformats.org/officeDocument/2006/relationships/image" Target="../media/image50.svg"/><Relationship Id="rId12" Type="http://schemas.openxmlformats.org/officeDocument/2006/relationships/image" Target="../media/image42.png"/><Relationship Id="rId2" Type="http://schemas.openxmlformats.org/officeDocument/2006/relationships/image" Target="../media/image37.png"/><Relationship Id="rId1" Type="http://schemas.openxmlformats.org/officeDocument/2006/relationships/slideLayout" Target="../slideLayouts/slideLayout60.xml"/><Relationship Id="rId6" Type="http://schemas.openxmlformats.org/officeDocument/2006/relationships/image" Target="../media/image39.png"/><Relationship Id="rId11" Type="http://schemas.openxmlformats.org/officeDocument/2006/relationships/image" Target="../media/image54.svg"/><Relationship Id="rId5" Type="http://schemas.openxmlformats.org/officeDocument/2006/relationships/image" Target="../media/image48.svg"/><Relationship Id="rId10" Type="http://schemas.openxmlformats.org/officeDocument/2006/relationships/image" Target="../media/image41.png"/><Relationship Id="rId4" Type="http://schemas.openxmlformats.org/officeDocument/2006/relationships/image" Target="../media/image38.png"/><Relationship Id="rId9" Type="http://schemas.openxmlformats.org/officeDocument/2006/relationships/image" Target="../media/image52.svg"/><Relationship Id="rId14" Type="http://schemas.openxmlformats.org/officeDocument/2006/relationships/image" Target="../media/image97.png"/></Relationships>
</file>

<file path=ppt/slides/_rels/slide5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0.xml"/><Relationship Id="rId1" Type="http://schemas.openxmlformats.org/officeDocument/2006/relationships/slideLayout" Target="../slideLayouts/slideLayout35.xml"/><Relationship Id="rId4" Type="http://schemas.openxmlformats.org/officeDocument/2006/relationships/image" Target="../media/image9.png"/></Relationships>
</file>

<file path=ppt/slides/_rels/slide5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11.png"/><Relationship Id="rId1" Type="http://schemas.openxmlformats.org/officeDocument/2006/relationships/slideLayout" Target="../slideLayouts/slideLayout25.xml"/></Relationships>
</file>

<file path=ppt/slides/_rels/slide57.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91.png"/><Relationship Id="rId1" Type="http://schemas.openxmlformats.org/officeDocument/2006/relationships/slideLayout" Target="../slideLayouts/slideLayout94.xml"/><Relationship Id="rId6" Type="http://schemas.openxmlformats.org/officeDocument/2006/relationships/image" Target="../media/image90.png"/><Relationship Id="rId5" Type="http://schemas.openxmlformats.org/officeDocument/2006/relationships/image" Target="../media/image15.svg"/><Relationship Id="rId4" Type="http://schemas.openxmlformats.org/officeDocument/2006/relationships/image" Target="../media/image13.png"/></Relationships>
</file>

<file path=ppt/slides/_rels/slide5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25.xml"/><Relationship Id="rId1" Type="http://schemas.openxmlformats.org/officeDocument/2006/relationships/tags" Target="../tags/tag7.xml"/><Relationship Id="rId5" Type="http://schemas.openxmlformats.org/officeDocument/2006/relationships/image" Target="../media/image100.png"/><Relationship Id="rId4" Type="http://schemas.openxmlformats.org/officeDocument/2006/relationships/image" Target="../media/image99.png"/></Relationships>
</file>

<file path=ppt/slides/_rels/slide5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87.xml"/></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68.xml"/><Relationship Id="rId6" Type="http://schemas.openxmlformats.org/officeDocument/2006/relationships/image" Target="../media/image20.png"/><Relationship Id="rId5" Type="http://schemas.openxmlformats.org/officeDocument/2006/relationships/image" Target="../media/image19.png"/><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87.xml"/></Relationships>
</file>

<file path=ppt/slides/_rels/slide6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1.xml"/><Relationship Id="rId1" Type="http://schemas.openxmlformats.org/officeDocument/2006/relationships/slideLayout" Target="../slideLayouts/slideLayout37.xml"/><Relationship Id="rId6" Type="http://schemas.openxmlformats.org/officeDocument/2006/relationships/image" Target="../media/image34.png"/><Relationship Id="rId5" Type="http://schemas.microsoft.com/office/2007/relationships/hdphoto" Target="../media/hdphoto2.wdp"/><Relationship Id="rId4" Type="http://schemas.openxmlformats.org/officeDocument/2006/relationships/image" Target="../media/image33.png"/></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1.png"/><Relationship Id="rId1" Type="http://schemas.openxmlformats.org/officeDocument/2006/relationships/slideLayout" Target="../slideLayouts/slideLayout25.xml"/><Relationship Id="rId5" Type="http://schemas.openxmlformats.org/officeDocument/2006/relationships/image" Target="../media/image67.png"/><Relationship Id="rId4" Type="http://schemas.openxmlformats.org/officeDocument/2006/relationships/image" Target="../media/image93.svg"/></Relationships>
</file>

<file path=ppt/slides/_rels/slide6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99.xml"/></Relationships>
</file>

<file path=ppt/slides/_rels/slide6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99.xml"/></Relationships>
</file>

<file path=ppt/slides/_rels/slide6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11.png"/><Relationship Id="rId1" Type="http://schemas.openxmlformats.org/officeDocument/2006/relationships/slideLayout" Target="../slideLayouts/slideLayout2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68.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slide" Target="slide73.xml"/><Relationship Id="rId18" Type="http://schemas.openxmlformats.org/officeDocument/2006/relationships/slide" Target="slide78.xml"/><Relationship Id="rId3" Type="http://schemas.openxmlformats.org/officeDocument/2006/relationships/slideLayout" Target="../slideLayouts/slideLayout1.xml"/><Relationship Id="rId7" Type="http://schemas.openxmlformats.org/officeDocument/2006/relationships/image" Target="../media/image104.png"/><Relationship Id="rId12" Type="http://schemas.openxmlformats.org/officeDocument/2006/relationships/slide" Target="slide72.xml"/><Relationship Id="rId17" Type="http://schemas.openxmlformats.org/officeDocument/2006/relationships/slide" Target="slide76.xml"/><Relationship Id="rId2" Type="http://schemas.openxmlformats.org/officeDocument/2006/relationships/audio" Target="../media/media2.mp3"/><Relationship Id="rId16" Type="http://schemas.openxmlformats.org/officeDocument/2006/relationships/slide" Target="slide77.xml"/><Relationship Id="rId20" Type="http://schemas.openxmlformats.org/officeDocument/2006/relationships/image" Target="../media/image106.png"/><Relationship Id="rId1" Type="http://schemas.microsoft.com/office/2007/relationships/media" Target="../media/media2.mp3"/><Relationship Id="rId6" Type="http://schemas.openxmlformats.org/officeDocument/2006/relationships/image" Target="../media/image103.png"/><Relationship Id="rId11" Type="http://schemas.openxmlformats.org/officeDocument/2006/relationships/slide" Target="slide71.xml"/><Relationship Id="rId5" Type="http://schemas.openxmlformats.org/officeDocument/2006/relationships/image" Target="../media/image102.png"/><Relationship Id="rId15" Type="http://schemas.openxmlformats.org/officeDocument/2006/relationships/slide" Target="slide75.xml"/><Relationship Id="rId10" Type="http://schemas.openxmlformats.org/officeDocument/2006/relationships/slide" Target="slide70.xml"/><Relationship Id="rId19" Type="http://schemas.openxmlformats.org/officeDocument/2006/relationships/slide" Target="slide79.xml"/><Relationship Id="rId4" Type="http://schemas.openxmlformats.org/officeDocument/2006/relationships/notesSlide" Target="../notesSlides/notesSlide23.xml"/><Relationship Id="rId9" Type="http://schemas.openxmlformats.org/officeDocument/2006/relationships/slide" Target="slide69.xml"/><Relationship Id="rId14" Type="http://schemas.openxmlformats.org/officeDocument/2006/relationships/slide" Target="slide74.xml"/></Relationships>
</file>

<file path=ppt/slides/_rels/slide69.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38.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image" Target="../media/image113.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33.svg"/><Relationship Id="rId11" Type="http://schemas.openxmlformats.org/officeDocument/2006/relationships/slide" Target="slide68.xml"/><Relationship Id="rId5" Type="http://schemas.openxmlformats.org/officeDocument/2006/relationships/image" Target="../media/image109.png"/><Relationship Id="rId10" Type="http://schemas.openxmlformats.org/officeDocument/2006/relationships/image" Target="../media/image105.png"/><Relationship Id="rId4" Type="http://schemas.openxmlformats.org/officeDocument/2006/relationships/image" Target="../media/image108.png"/><Relationship Id="rId9" Type="http://schemas.openxmlformats.org/officeDocument/2006/relationships/image" Target="../media/image112.png"/></Relationships>
</file>

<file path=ppt/slides/_rels/slide7.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18.png"/><Relationship Id="rId7" Type="http://schemas.openxmlformats.org/officeDocument/2006/relationships/image" Target="../media/image24.png"/><Relationship Id="rId2" Type="http://schemas.openxmlformats.org/officeDocument/2006/relationships/audio" Target="../media/audio1.wav"/><Relationship Id="rId1" Type="http://schemas.openxmlformats.org/officeDocument/2006/relationships/slideLayout" Target="../slideLayouts/slideLayout68.xml"/><Relationship Id="rId6" Type="http://schemas.openxmlformats.org/officeDocument/2006/relationships/image" Target="../media/image20.png"/><Relationship Id="rId5" Type="http://schemas.openxmlformats.org/officeDocument/2006/relationships/image" Target="../media/image19.png"/><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38.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image" Target="../media/image113.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33.svg"/><Relationship Id="rId11" Type="http://schemas.openxmlformats.org/officeDocument/2006/relationships/slide" Target="slide68.xml"/><Relationship Id="rId5" Type="http://schemas.openxmlformats.org/officeDocument/2006/relationships/image" Target="../media/image109.png"/><Relationship Id="rId10" Type="http://schemas.openxmlformats.org/officeDocument/2006/relationships/image" Target="../media/image105.png"/><Relationship Id="rId4" Type="http://schemas.openxmlformats.org/officeDocument/2006/relationships/image" Target="../media/image108.png"/><Relationship Id="rId9" Type="http://schemas.openxmlformats.org/officeDocument/2006/relationships/image" Target="../media/image112.png"/></Relationships>
</file>

<file path=ppt/slides/_rels/slide71.xml.rels><?xml version="1.0" encoding="UTF-8" standalone="yes"?>
<Relationships xmlns="http://schemas.openxmlformats.org/package/2006/relationships"><Relationship Id="rId8" Type="http://schemas.openxmlformats.org/officeDocument/2006/relationships/image" Target="../media/image110.png"/><Relationship Id="rId13" Type="http://schemas.openxmlformats.org/officeDocument/2006/relationships/image" Target="../media/image113.png"/><Relationship Id="rId3" Type="http://schemas.openxmlformats.org/officeDocument/2006/relationships/audio" Target="../media/audio2.wav"/><Relationship Id="rId7" Type="http://schemas.openxmlformats.org/officeDocument/2006/relationships/image" Target="../media/image133.svg"/><Relationship Id="rId12" Type="http://schemas.openxmlformats.org/officeDocument/2006/relationships/slide" Target="slide68.xml"/><Relationship Id="rId2" Type="http://schemas.openxmlformats.org/officeDocument/2006/relationships/notesSlide" Target="../notesSlides/notesSlide24.xml"/><Relationship Id="rId1" Type="http://schemas.openxmlformats.org/officeDocument/2006/relationships/slideLayout" Target="../slideLayouts/slideLayout12.xml"/><Relationship Id="rId6" Type="http://schemas.openxmlformats.org/officeDocument/2006/relationships/image" Target="../media/image109.png"/><Relationship Id="rId11" Type="http://schemas.openxmlformats.org/officeDocument/2006/relationships/image" Target="../media/image105.png"/><Relationship Id="rId5" Type="http://schemas.openxmlformats.org/officeDocument/2006/relationships/image" Target="../media/image108.png"/><Relationship Id="rId10" Type="http://schemas.openxmlformats.org/officeDocument/2006/relationships/image" Target="../media/image112.png"/><Relationship Id="rId4" Type="http://schemas.openxmlformats.org/officeDocument/2006/relationships/image" Target="../media/image107.png"/><Relationship Id="rId9" Type="http://schemas.openxmlformats.org/officeDocument/2006/relationships/image" Target="../media/image111.png"/><Relationship Id="rId14" Type="http://schemas.openxmlformats.org/officeDocument/2006/relationships/image" Target="../media/image138.svg"/></Relationships>
</file>

<file path=ppt/slides/_rels/slide72.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38.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image" Target="../media/image113.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33.svg"/><Relationship Id="rId11" Type="http://schemas.openxmlformats.org/officeDocument/2006/relationships/slide" Target="slide68.xml"/><Relationship Id="rId5" Type="http://schemas.openxmlformats.org/officeDocument/2006/relationships/image" Target="../media/image109.png"/><Relationship Id="rId10" Type="http://schemas.openxmlformats.org/officeDocument/2006/relationships/image" Target="../media/image105.png"/><Relationship Id="rId4" Type="http://schemas.openxmlformats.org/officeDocument/2006/relationships/image" Target="../media/image108.png"/><Relationship Id="rId9" Type="http://schemas.openxmlformats.org/officeDocument/2006/relationships/image" Target="../media/image112.png"/></Relationships>
</file>

<file path=ppt/slides/_rels/slide73.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38.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image" Target="../media/image113.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33.svg"/><Relationship Id="rId11" Type="http://schemas.openxmlformats.org/officeDocument/2006/relationships/slide" Target="slide68.xml"/><Relationship Id="rId5" Type="http://schemas.openxmlformats.org/officeDocument/2006/relationships/image" Target="../media/image109.png"/><Relationship Id="rId10" Type="http://schemas.openxmlformats.org/officeDocument/2006/relationships/image" Target="../media/image105.png"/><Relationship Id="rId4" Type="http://schemas.openxmlformats.org/officeDocument/2006/relationships/image" Target="../media/image108.png"/><Relationship Id="rId9" Type="http://schemas.openxmlformats.org/officeDocument/2006/relationships/image" Target="../media/image112.png"/></Relationships>
</file>

<file path=ppt/slides/_rels/slide74.xml.rels><?xml version="1.0" encoding="UTF-8" standalone="yes"?>
<Relationships xmlns="http://schemas.openxmlformats.org/package/2006/relationships"><Relationship Id="rId8" Type="http://schemas.openxmlformats.org/officeDocument/2006/relationships/image" Target="../media/image110.png"/><Relationship Id="rId13" Type="http://schemas.openxmlformats.org/officeDocument/2006/relationships/image" Target="../media/image113.png"/><Relationship Id="rId3" Type="http://schemas.openxmlformats.org/officeDocument/2006/relationships/audio" Target="../media/audio2.wav"/><Relationship Id="rId7" Type="http://schemas.openxmlformats.org/officeDocument/2006/relationships/image" Target="../media/image133.svg"/><Relationship Id="rId12" Type="http://schemas.openxmlformats.org/officeDocument/2006/relationships/slide" Target="slide68.xml"/><Relationship Id="rId2" Type="http://schemas.openxmlformats.org/officeDocument/2006/relationships/notesSlide" Target="../notesSlides/notesSlide25.xml"/><Relationship Id="rId1" Type="http://schemas.openxmlformats.org/officeDocument/2006/relationships/slideLayout" Target="../slideLayouts/slideLayout12.xml"/><Relationship Id="rId6" Type="http://schemas.openxmlformats.org/officeDocument/2006/relationships/image" Target="../media/image109.png"/><Relationship Id="rId11" Type="http://schemas.openxmlformats.org/officeDocument/2006/relationships/image" Target="../media/image105.png"/><Relationship Id="rId5" Type="http://schemas.openxmlformats.org/officeDocument/2006/relationships/image" Target="../media/image108.png"/><Relationship Id="rId10" Type="http://schemas.openxmlformats.org/officeDocument/2006/relationships/image" Target="../media/image112.png"/><Relationship Id="rId4" Type="http://schemas.openxmlformats.org/officeDocument/2006/relationships/image" Target="../media/image107.png"/><Relationship Id="rId9" Type="http://schemas.openxmlformats.org/officeDocument/2006/relationships/image" Target="../media/image111.png"/><Relationship Id="rId14" Type="http://schemas.openxmlformats.org/officeDocument/2006/relationships/image" Target="../media/image138.svg"/></Relationships>
</file>

<file path=ppt/slides/_rels/slide75.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38.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image" Target="../media/image113.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33.svg"/><Relationship Id="rId11" Type="http://schemas.openxmlformats.org/officeDocument/2006/relationships/slide" Target="slide68.xml"/><Relationship Id="rId5" Type="http://schemas.openxmlformats.org/officeDocument/2006/relationships/image" Target="../media/image109.png"/><Relationship Id="rId10" Type="http://schemas.openxmlformats.org/officeDocument/2006/relationships/image" Target="../media/image105.png"/><Relationship Id="rId4" Type="http://schemas.openxmlformats.org/officeDocument/2006/relationships/image" Target="../media/image108.png"/><Relationship Id="rId9" Type="http://schemas.openxmlformats.org/officeDocument/2006/relationships/image" Target="../media/image112.png"/></Relationships>
</file>

<file path=ppt/slides/_rels/slide76.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38.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image" Target="../media/image113.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33.svg"/><Relationship Id="rId11" Type="http://schemas.openxmlformats.org/officeDocument/2006/relationships/slide" Target="slide68.xml"/><Relationship Id="rId5" Type="http://schemas.openxmlformats.org/officeDocument/2006/relationships/image" Target="../media/image109.png"/><Relationship Id="rId10" Type="http://schemas.openxmlformats.org/officeDocument/2006/relationships/image" Target="../media/image105.png"/><Relationship Id="rId4" Type="http://schemas.openxmlformats.org/officeDocument/2006/relationships/image" Target="../media/image108.png"/><Relationship Id="rId9" Type="http://schemas.openxmlformats.org/officeDocument/2006/relationships/image" Target="../media/image112.png"/></Relationships>
</file>

<file path=ppt/slides/_rels/slide77.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38.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image" Target="../media/image113.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33.svg"/><Relationship Id="rId11" Type="http://schemas.openxmlformats.org/officeDocument/2006/relationships/slide" Target="slide68.xml"/><Relationship Id="rId5" Type="http://schemas.openxmlformats.org/officeDocument/2006/relationships/image" Target="../media/image109.png"/><Relationship Id="rId10" Type="http://schemas.openxmlformats.org/officeDocument/2006/relationships/image" Target="../media/image105.png"/><Relationship Id="rId4" Type="http://schemas.openxmlformats.org/officeDocument/2006/relationships/image" Target="../media/image108.png"/><Relationship Id="rId9" Type="http://schemas.openxmlformats.org/officeDocument/2006/relationships/image" Target="../media/image112.png"/></Relationships>
</file>

<file path=ppt/slides/_rels/slide78.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38.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image" Target="../media/image113.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33.svg"/><Relationship Id="rId11" Type="http://schemas.openxmlformats.org/officeDocument/2006/relationships/slide" Target="slide68.xml"/><Relationship Id="rId5" Type="http://schemas.openxmlformats.org/officeDocument/2006/relationships/image" Target="../media/image109.png"/><Relationship Id="rId10" Type="http://schemas.openxmlformats.org/officeDocument/2006/relationships/image" Target="../media/image105.png"/><Relationship Id="rId4" Type="http://schemas.openxmlformats.org/officeDocument/2006/relationships/image" Target="../media/image108.png"/><Relationship Id="rId9" Type="http://schemas.openxmlformats.org/officeDocument/2006/relationships/image" Target="../media/image112.png"/></Relationships>
</file>

<file path=ppt/slides/_rels/slide79.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38.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image" Target="../media/image113.png"/><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133.svg"/><Relationship Id="rId11" Type="http://schemas.openxmlformats.org/officeDocument/2006/relationships/slide" Target="slide68.xml"/><Relationship Id="rId5" Type="http://schemas.openxmlformats.org/officeDocument/2006/relationships/image" Target="../media/image109.png"/><Relationship Id="rId10" Type="http://schemas.openxmlformats.org/officeDocument/2006/relationships/image" Target="../media/image105.png"/><Relationship Id="rId4" Type="http://schemas.openxmlformats.org/officeDocument/2006/relationships/image" Target="../media/image108.png"/><Relationship Id="rId9" Type="http://schemas.openxmlformats.org/officeDocument/2006/relationships/image" Target="../media/image112.png"/></Relationships>
</file>

<file path=ppt/slides/_rels/slide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1.png"/><Relationship Id="rId1" Type="http://schemas.openxmlformats.org/officeDocument/2006/relationships/slideLayout" Target="../slideLayouts/slideLayout25.xml"/><Relationship Id="rId4" Type="http://schemas.openxmlformats.org/officeDocument/2006/relationships/image" Target="../media/image27.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81.xml.rels><?xml version="1.0" encoding="UTF-8" standalone="yes"?>
<Relationships xmlns="http://schemas.openxmlformats.org/package/2006/relationships"><Relationship Id="rId8" Type="http://schemas.openxmlformats.org/officeDocument/2006/relationships/image" Target="../media/image59.png"/><Relationship Id="rId3" Type="http://schemas.openxmlformats.org/officeDocument/2006/relationships/image" Target="../media/image11.png"/><Relationship Id="rId7" Type="http://schemas.openxmlformats.org/officeDocument/2006/relationships/image" Target="../media/image79.svg"/><Relationship Id="rId12" Type="http://schemas.openxmlformats.org/officeDocument/2006/relationships/image" Target="../media/image114.png"/><Relationship Id="rId2" Type="http://schemas.openxmlformats.org/officeDocument/2006/relationships/notesSlide" Target="../notesSlides/notesSlide27.xml"/><Relationship Id="rId1" Type="http://schemas.openxmlformats.org/officeDocument/2006/relationships/slideLayout" Target="../slideLayouts/slideLayout25.xml"/><Relationship Id="rId6" Type="http://schemas.openxmlformats.org/officeDocument/2006/relationships/image" Target="../media/image58.png"/><Relationship Id="rId11" Type="http://schemas.openxmlformats.org/officeDocument/2006/relationships/image" Target="../media/image83.svg"/><Relationship Id="rId5" Type="http://schemas.openxmlformats.org/officeDocument/2006/relationships/image" Target="../media/image77.svg"/><Relationship Id="rId10" Type="http://schemas.openxmlformats.org/officeDocument/2006/relationships/image" Target="../media/image60.png"/><Relationship Id="rId4" Type="http://schemas.openxmlformats.org/officeDocument/2006/relationships/image" Target="../media/image57.png"/><Relationship Id="rId9" Type="http://schemas.openxmlformats.org/officeDocument/2006/relationships/image" Target="../media/image81.svg"/></Relationships>
</file>

<file path=ppt/slides/_rels/slide82.xml.rels><?xml version="1.0" encoding="UTF-8" standalone="yes"?>
<Relationships xmlns="http://schemas.openxmlformats.org/package/2006/relationships"><Relationship Id="rId3" Type="http://schemas.openxmlformats.org/officeDocument/2006/relationships/slideLayout" Target="../slideLayouts/slideLayout53.xml"/><Relationship Id="rId2" Type="http://schemas.openxmlformats.org/officeDocument/2006/relationships/video" Target="../media/media3.mp4"/><Relationship Id="rId1" Type="http://schemas.microsoft.com/office/2007/relationships/media" Target="../media/media3.mp4"/><Relationship Id="rId4" Type="http://schemas.openxmlformats.org/officeDocument/2006/relationships/image" Target="../media/image115.png"/></Relationships>
</file>

<file path=ppt/slides/_rels/slide83.xml.rels><?xml version="1.0" encoding="UTF-8" standalone="yes"?>
<Relationships xmlns="http://schemas.openxmlformats.org/package/2006/relationships"><Relationship Id="rId3" Type="http://schemas.openxmlformats.org/officeDocument/2006/relationships/slideLayout" Target="../slideLayouts/slideLayout53.xml"/><Relationship Id="rId2" Type="http://schemas.openxmlformats.org/officeDocument/2006/relationships/video" Target="../media/media4.mp4"/><Relationship Id="rId1" Type="http://schemas.microsoft.com/office/2007/relationships/media" Target="../media/media4.mp4"/><Relationship Id="rId4" Type="http://schemas.openxmlformats.org/officeDocument/2006/relationships/image" Target="../media/image116.png"/></Relationships>
</file>

<file path=ppt/slides/_rels/slide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png"/><Relationship Id="rId1" Type="http://schemas.openxmlformats.org/officeDocument/2006/relationships/slideLayout" Target="../slideLayouts/slideLayout25.xml"/><Relationship Id="rId4" Type="http://schemas.openxmlformats.org/officeDocument/2006/relationships/image" Target="../media/image2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834"/>
        <p:cNvGrpSpPr/>
        <p:nvPr/>
      </p:nvGrpSpPr>
      <p:grpSpPr>
        <a:xfrm>
          <a:off x="0" y="0"/>
          <a:ext cx="0" cy="0"/>
          <a:chOff x="0" y="0"/>
          <a:chExt cx="0" cy="0"/>
        </a:xfrm>
      </p:grpSpPr>
      <p:cxnSp>
        <p:nvCxnSpPr>
          <p:cNvPr id="2835" name="Google Shape;2835;p37"/>
          <p:cNvCxnSpPr>
            <a:cxnSpLocks/>
          </p:cNvCxnSpPr>
          <p:nvPr/>
        </p:nvCxnSpPr>
        <p:spPr>
          <a:xfrm>
            <a:off x="884069" y="4969438"/>
            <a:ext cx="5211931" cy="0"/>
          </a:xfrm>
          <a:prstGeom prst="straightConnector1">
            <a:avLst/>
          </a:prstGeom>
          <a:noFill/>
          <a:ln w="57150" cap="rnd" cmpd="sng">
            <a:solidFill>
              <a:schemeClr val="accent3"/>
            </a:solidFill>
            <a:prstDash val="dot"/>
            <a:round/>
            <a:headEnd type="none" w="med" len="med"/>
            <a:tailEnd type="none" w="med" len="med"/>
          </a:ln>
        </p:spPr>
      </p:cxnSp>
      <p:grpSp>
        <p:nvGrpSpPr>
          <p:cNvPr id="12" name="Group 11">
            <a:extLst>
              <a:ext uri="{FF2B5EF4-FFF2-40B4-BE49-F238E27FC236}">
                <a16:creationId xmlns:a16="http://schemas.microsoft.com/office/drawing/2014/main" id="{3A958E5F-3DCD-76C7-A9FC-B7D8B439E49D}"/>
              </a:ext>
            </a:extLst>
          </p:cNvPr>
          <p:cNvGrpSpPr/>
          <p:nvPr/>
        </p:nvGrpSpPr>
        <p:grpSpPr>
          <a:xfrm>
            <a:off x="5903088" y="-173620"/>
            <a:ext cx="6033737" cy="10276451"/>
            <a:chOff x="6680579" y="-204809"/>
            <a:chExt cx="5464589" cy="9451117"/>
          </a:xfrm>
        </p:grpSpPr>
        <p:pic>
          <p:nvPicPr>
            <p:cNvPr id="7" name="Picture 6" descr="A white dove flying in the air with a green leaf around it&#10;&#10;Description automatically generated">
              <a:extLst>
                <a:ext uri="{FF2B5EF4-FFF2-40B4-BE49-F238E27FC236}">
                  <a16:creationId xmlns:a16="http://schemas.microsoft.com/office/drawing/2014/main" id="{7E8C0E60-013A-BC97-ADFA-58FE26874A8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19545" y="-204809"/>
              <a:ext cx="5080320" cy="5080320"/>
            </a:xfrm>
            <a:prstGeom prst="rect">
              <a:avLst/>
            </a:prstGeom>
          </p:spPr>
        </p:pic>
        <p:sp>
          <p:nvSpPr>
            <p:cNvPr id="8" name="Freeform: Shape 7">
              <a:extLst>
                <a:ext uri="{FF2B5EF4-FFF2-40B4-BE49-F238E27FC236}">
                  <a16:creationId xmlns:a16="http://schemas.microsoft.com/office/drawing/2014/main" id="{0EAD4396-FECB-65B2-3F12-A119978A89C4}"/>
                </a:ext>
              </a:extLst>
            </p:cNvPr>
            <p:cNvSpPr/>
            <p:nvPr/>
          </p:nvSpPr>
          <p:spPr>
            <a:xfrm>
              <a:off x="8472668" y="3565003"/>
              <a:ext cx="2199190" cy="821802"/>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9" name="Freeform: Shape 8">
              <a:extLst>
                <a:ext uri="{FF2B5EF4-FFF2-40B4-BE49-F238E27FC236}">
                  <a16:creationId xmlns:a16="http://schemas.microsoft.com/office/drawing/2014/main" id="{08F0E150-57B0-3484-A1E0-E14011D89412}"/>
                </a:ext>
              </a:extLst>
            </p:cNvPr>
            <p:cNvSpPr/>
            <p:nvPr/>
          </p:nvSpPr>
          <p:spPr>
            <a:xfrm rot="20808757">
              <a:off x="8411178" y="3427845"/>
              <a:ext cx="925975" cy="278271"/>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10" name="Freeform: Shape 9">
              <a:extLst>
                <a:ext uri="{FF2B5EF4-FFF2-40B4-BE49-F238E27FC236}">
                  <a16:creationId xmlns:a16="http://schemas.microsoft.com/office/drawing/2014/main" id="{3784D9FA-58D0-846C-A85D-7128E6211AD3}"/>
                </a:ext>
              </a:extLst>
            </p:cNvPr>
            <p:cNvSpPr/>
            <p:nvPr/>
          </p:nvSpPr>
          <p:spPr>
            <a:xfrm rot="11068825">
              <a:off x="9108414" y="3886402"/>
              <a:ext cx="947853" cy="257083"/>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pic>
          <p:nvPicPr>
            <p:cNvPr id="6" name="Picture 5">
              <a:extLst>
                <a:ext uri="{FF2B5EF4-FFF2-40B4-BE49-F238E27FC236}">
                  <a16:creationId xmlns:a16="http://schemas.microsoft.com/office/drawing/2014/main" id="{675EABDA-3947-BCC0-9810-18D60FAC139F}"/>
                </a:ext>
              </a:extLst>
            </p:cNvPr>
            <p:cNvPicPr>
              <a:picLocks noChangeAspect="1"/>
            </p:cNvPicPr>
            <p:nvPr/>
          </p:nvPicPr>
          <p:blipFill>
            <a:blip r:embed="rId4">
              <a:clrChange>
                <a:clrFrom>
                  <a:srgbClr val="FFFFFF"/>
                </a:clrFrom>
                <a:clrTo>
                  <a:srgbClr val="FFFFFF">
                    <a:alpha val="0"/>
                  </a:srgbClr>
                </a:clrTo>
              </a:clrChange>
            </a:blip>
            <a:srcRect t="786" r="52806"/>
            <a:stretch/>
          </p:blipFill>
          <p:spPr>
            <a:xfrm>
              <a:off x="6680579" y="2882097"/>
              <a:ext cx="5464589" cy="6364211"/>
            </a:xfrm>
            <a:prstGeom prst="rect">
              <a:avLst/>
            </a:prstGeom>
          </p:spPr>
        </p:pic>
      </p:grpSp>
      <p:pic>
        <p:nvPicPr>
          <p:cNvPr id="16" name="Picture 15">
            <a:extLst>
              <a:ext uri="{FF2B5EF4-FFF2-40B4-BE49-F238E27FC236}">
                <a16:creationId xmlns:a16="http://schemas.microsoft.com/office/drawing/2014/main" id="{A963E208-2683-1204-1E2C-F57A5C912643}"/>
              </a:ext>
            </a:extLst>
          </p:cNvPr>
          <p:cNvPicPr>
            <a:picLocks noChangeAspect="1"/>
          </p:cNvPicPr>
          <p:nvPr/>
        </p:nvPicPr>
        <p:blipFill>
          <a:blip r:embed="rId5">
            <a:clrChange>
              <a:clrFrom>
                <a:srgbClr val="FFFFFF"/>
              </a:clrFrom>
              <a:clrTo>
                <a:srgbClr val="FFFFFF">
                  <a:alpha val="0"/>
                </a:srgbClr>
              </a:clrTo>
            </a:clrChange>
          </a:blip>
          <a:srcRect l="24790" t="10187" r="16955" b="26841"/>
          <a:stretch/>
        </p:blipFill>
        <p:spPr>
          <a:xfrm>
            <a:off x="431949" y="1088016"/>
            <a:ext cx="5983556" cy="3638350"/>
          </a:xfrm>
          <a:prstGeom prst="rect">
            <a:avLst/>
          </a:prstGeom>
        </p:spPr>
      </p:pic>
      <p:pic>
        <p:nvPicPr>
          <p:cNvPr id="17" name="Picture 16">
            <a:extLst>
              <a:ext uri="{FF2B5EF4-FFF2-40B4-BE49-F238E27FC236}">
                <a16:creationId xmlns:a16="http://schemas.microsoft.com/office/drawing/2014/main" id="{3318E10B-7887-8220-F4E2-1042CA391425}"/>
              </a:ext>
            </a:extLst>
          </p:cNvPr>
          <p:cNvPicPr>
            <a:picLocks noChangeAspect="1"/>
          </p:cNvPicPr>
          <p:nvPr/>
        </p:nvPicPr>
        <p:blipFill>
          <a:blip r:embed="rId5">
            <a:clrChange>
              <a:clrFrom>
                <a:srgbClr val="FFFFFF"/>
              </a:clrFrom>
              <a:clrTo>
                <a:srgbClr val="FFFFFF">
                  <a:alpha val="0"/>
                </a:srgbClr>
              </a:clrTo>
            </a:clrChange>
          </a:blip>
          <a:srcRect l="13793" t="77620" r="5375" b="-13054"/>
          <a:stretch/>
        </p:blipFill>
        <p:spPr>
          <a:xfrm>
            <a:off x="638439" y="4696323"/>
            <a:ext cx="6510227" cy="1605323"/>
          </a:xfrm>
          <a:prstGeom prst="rect">
            <a:avLst/>
          </a:prstGeom>
        </p:spPr>
      </p:pic>
      <p:grpSp>
        <p:nvGrpSpPr>
          <p:cNvPr id="18" name="Google Shape;2659;p44">
            <a:extLst>
              <a:ext uri="{FF2B5EF4-FFF2-40B4-BE49-F238E27FC236}">
                <a16:creationId xmlns:a16="http://schemas.microsoft.com/office/drawing/2014/main" id="{939ACB84-CC6D-BB73-D87C-147167519548}"/>
              </a:ext>
            </a:extLst>
          </p:cNvPr>
          <p:cNvGrpSpPr/>
          <p:nvPr/>
        </p:nvGrpSpPr>
        <p:grpSpPr>
          <a:xfrm>
            <a:off x="316757" y="4583273"/>
            <a:ext cx="870770" cy="704615"/>
            <a:chOff x="5753940" y="6186650"/>
            <a:chExt cx="870770" cy="704615"/>
          </a:xfrm>
        </p:grpSpPr>
        <p:sp>
          <p:nvSpPr>
            <p:cNvPr id="19" name="Google Shape;2660;p44">
              <a:extLst>
                <a:ext uri="{FF2B5EF4-FFF2-40B4-BE49-F238E27FC236}">
                  <a16:creationId xmlns:a16="http://schemas.microsoft.com/office/drawing/2014/main" id="{D60B150A-B4FD-C09B-3F2F-C16647FE770B}"/>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2661;p44">
              <a:extLst>
                <a:ext uri="{FF2B5EF4-FFF2-40B4-BE49-F238E27FC236}">
                  <a16:creationId xmlns:a16="http://schemas.microsoft.com/office/drawing/2014/main" id="{CC7D0D22-7565-5045-098C-321A594F251F}"/>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2662;p44">
              <a:extLst>
                <a:ext uri="{FF2B5EF4-FFF2-40B4-BE49-F238E27FC236}">
                  <a16:creationId xmlns:a16="http://schemas.microsoft.com/office/drawing/2014/main" id="{222F642A-03BE-BBCF-5335-4DEC1C8CE9FA}"/>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2663;p44">
              <a:extLst>
                <a:ext uri="{FF2B5EF4-FFF2-40B4-BE49-F238E27FC236}">
                  <a16:creationId xmlns:a16="http://schemas.microsoft.com/office/drawing/2014/main" id="{04C538F4-3B9A-C651-3685-C127755E3942}"/>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2664;p44">
              <a:extLst>
                <a:ext uri="{FF2B5EF4-FFF2-40B4-BE49-F238E27FC236}">
                  <a16:creationId xmlns:a16="http://schemas.microsoft.com/office/drawing/2014/main" id="{5301177D-B206-566B-A5AF-13D0B1C369D1}"/>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2665;p44">
              <a:extLst>
                <a:ext uri="{FF2B5EF4-FFF2-40B4-BE49-F238E27FC236}">
                  <a16:creationId xmlns:a16="http://schemas.microsoft.com/office/drawing/2014/main" id="{EC3FF738-8925-0403-FF82-F424C4489FA2}"/>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2666;p44">
              <a:extLst>
                <a:ext uri="{FF2B5EF4-FFF2-40B4-BE49-F238E27FC236}">
                  <a16:creationId xmlns:a16="http://schemas.microsoft.com/office/drawing/2014/main" id="{79387A69-FBB4-A49B-3EC0-CFE583ACB10B}"/>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2667;p44">
              <a:extLst>
                <a:ext uri="{FF2B5EF4-FFF2-40B4-BE49-F238E27FC236}">
                  <a16:creationId xmlns:a16="http://schemas.microsoft.com/office/drawing/2014/main" id="{06899909-7CF7-40E9-01F8-AC937D43849A}"/>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2668;p44">
              <a:extLst>
                <a:ext uri="{FF2B5EF4-FFF2-40B4-BE49-F238E27FC236}">
                  <a16:creationId xmlns:a16="http://schemas.microsoft.com/office/drawing/2014/main" id="{5F04AE6A-AC40-5CE4-D4F6-35F440E1B9B2}"/>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2669;p44">
              <a:extLst>
                <a:ext uri="{FF2B5EF4-FFF2-40B4-BE49-F238E27FC236}">
                  <a16:creationId xmlns:a16="http://schemas.microsoft.com/office/drawing/2014/main" id="{4677ED1B-F262-7DD4-D20B-C161783A5F75}"/>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2670;p44">
              <a:extLst>
                <a:ext uri="{FF2B5EF4-FFF2-40B4-BE49-F238E27FC236}">
                  <a16:creationId xmlns:a16="http://schemas.microsoft.com/office/drawing/2014/main" id="{134EBAA2-402C-ED34-C4A6-C0495A011EE8}"/>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 name="TextBox 1"/>
          <p:cNvSpPr txBox="1"/>
          <p:nvPr/>
        </p:nvSpPr>
        <p:spPr>
          <a:xfrm>
            <a:off x="1754910" y="498765"/>
            <a:ext cx="3131127" cy="707886"/>
          </a:xfrm>
          <a:prstGeom prst="rect">
            <a:avLst/>
          </a:prstGeom>
          <a:noFill/>
        </p:spPr>
        <p:txBody>
          <a:bodyPr wrap="square" rtlCol="0">
            <a:spAutoFit/>
          </a:bodyPr>
          <a:lstStyle/>
          <a:p>
            <a:r>
              <a:rPr lang="en-US" sz="4000" b="1" u="sng" dirty="0" err="1" smtClean="0">
                <a:solidFill>
                  <a:srgbClr val="FF0000"/>
                </a:solidFill>
              </a:rPr>
              <a:t>Tiết</a:t>
            </a:r>
            <a:r>
              <a:rPr lang="en-US" sz="4000" b="1" u="sng" dirty="0" smtClean="0">
                <a:solidFill>
                  <a:srgbClr val="FF0000"/>
                </a:solidFill>
              </a:rPr>
              <a:t> 73,74</a:t>
            </a:r>
            <a:endParaRPr lang="vi-VN" sz="4000" b="1" u="sng" dirty="0">
              <a:solidFill>
                <a:srgbClr val="FF0000"/>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randombar(horizontal)">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835"/>
                                        </p:tgtEl>
                                        <p:attrNameLst>
                                          <p:attrName>style.visibility</p:attrName>
                                        </p:attrNameLst>
                                      </p:cBhvr>
                                      <p:to>
                                        <p:strVal val="visible"/>
                                      </p:to>
                                    </p:set>
                                    <p:animEffect transition="in" filter="barn(inVertical)">
                                      <p:cBhvr>
                                        <p:cTn id="19" dur="500"/>
                                        <p:tgtEl>
                                          <p:spTgt spid="2835"/>
                                        </p:tgtEl>
                                      </p:cBhvr>
                                    </p:animEffect>
                                  </p:childTnLst>
                                </p:cTn>
                              </p:par>
                              <p:par>
                                <p:cTn id="20" presetID="16" presetClass="entr" presetSubtype="21"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arn(inVertical)">
                                      <p:cBhvr>
                                        <p:cTn id="22" dur="500"/>
                                        <p:tgtEl>
                                          <p:spTgt spid="17"/>
                                        </p:tgtEl>
                                      </p:cBhvr>
                                    </p:animEffect>
                                  </p:childTnLst>
                                </p:cTn>
                              </p:par>
                              <p:par>
                                <p:cTn id="23" presetID="16" presetClass="entr" presetSubtype="21"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barn(inVertical)">
                                      <p:cBhvr>
                                        <p:cTn id="2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C493CE-EABA-0E04-B8F9-8C4367C9661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19CADE9-E81E-EA3E-2BF7-1F20DE6930D9}"/>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CD984294-6372-7EB7-E737-82453F4B65FD}"/>
              </a:ext>
            </a:extLst>
          </p:cNvPr>
          <p:cNvSpPr txBox="1"/>
          <p:nvPr/>
        </p:nvSpPr>
        <p:spPr>
          <a:xfrm>
            <a:off x="2270502" y="231217"/>
            <a:ext cx="8282207" cy="1761508"/>
          </a:xfrm>
          <a:prstGeom prst="rect">
            <a:avLst/>
          </a:prstGeom>
          <a:noFill/>
        </p:spPr>
        <p:txBody>
          <a:bodyPr wrap="square">
            <a:spAutoFit/>
          </a:bodyPr>
          <a:lstStyle/>
          <a:p>
            <a:pPr algn="ctr">
              <a:lnSpc>
                <a:spcPct val="150000"/>
              </a:lnSpc>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x</a:t>
            </a: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ác định nhiệm vụ học tập</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4EA96245-E1BE-EB9B-5D28-BD72DEAC0F8B}"/>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F24D4032-0E0F-627C-41F3-C3BC7A8915E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CB0D2531-F18B-2EFF-C161-6F82DBCBED6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99F59573-B66C-2EFB-0AD2-17258333568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9035FB73-0560-6DE2-FBF7-D8C6D7D321B6}"/>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AA988697-2EFF-737F-917B-1ED61889D2F2}"/>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90B220DA-4A71-0A42-67DF-CE76FFA003E7}"/>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B462714D-5612-C1C4-7B5B-945B2F8C0EBA}"/>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BC907ECF-896E-ED0C-31A1-CF467F3A9429}"/>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B31079C1-A941-674D-B2AC-B4F66ECE6D1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3958CB9F-86A0-551E-6606-BA009B663B1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1617AF12-0E32-234B-57FD-C9BB563C40E3}"/>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E6EFCC8F-8D8B-1961-56DC-682676576269}"/>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01CA6BFC-3726-EE59-2E15-DCF3F79CA4FC}"/>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091810E3-AA60-591D-8944-C0E0FA2FA4E5}"/>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80D8E34F-1444-0989-4340-154D8FFA85BF}"/>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9689E6E7-71CB-7CDD-F376-9801F2D3A44D}"/>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FD20253A-11B8-D158-7632-8B89254939CF}"/>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C6EF0082-2362-D48B-6EA2-979C724E052C}"/>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0839CC7E-CC15-A1A7-D3C7-19F74BF3A7F9}"/>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EE2825CD-3AC8-65F1-F821-804E1F8E7DD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292EB55D-F6FC-1C5C-D9AB-AA0D97160695}"/>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D935D0DB-8134-13C9-C462-4A53828A9F54}"/>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8FAC9D89-594F-00F1-296F-D0C40CEA577B}"/>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5BEC383C-0E92-ADEE-1A33-DC391426391B}"/>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 name="Freeform 4">
            <a:extLst>
              <a:ext uri="{FF2B5EF4-FFF2-40B4-BE49-F238E27FC236}">
                <a16:creationId xmlns:a16="http://schemas.microsoft.com/office/drawing/2014/main" id="{5878AAB4-A39A-B46A-E6A8-78E1B378F323}"/>
              </a:ext>
            </a:extLst>
          </p:cNvPr>
          <p:cNvSpPr/>
          <p:nvPr/>
        </p:nvSpPr>
        <p:spPr>
          <a:xfrm>
            <a:off x="4472460" y="4082920"/>
            <a:ext cx="2613604" cy="2775080"/>
          </a:xfrm>
          <a:custGeom>
            <a:avLst/>
            <a:gdLst/>
            <a:ahLst/>
            <a:cxnLst/>
            <a:rect l="l" t="t" r="r" b="b"/>
            <a:pathLst>
              <a:path w="3845468" h="4114800">
                <a:moveTo>
                  <a:pt x="0" y="0"/>
                </a:moveTo>
                <a:lnTo>
                  <a:pt x="3845468" y="0"/>
                </a:lnTo>
                <a:lnTo>
                  <a:pt x="3845468" y="4114800"/>
                </a:lnTo>
                <a:lnTo>
                  <a:pt x="0" y="4114800"/>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
                <a:srgbClr val="000000"/>
              </a:buClr>
              <a:buSzTx/>
              <a:buFont typeface="Arial"/>
              <a:buNone/>
              <a:tabLst/>
              <a:defRPr/>
            </a:pPr>
            <a:endParaRPr kumimoji="0" lang="en-SG" sz="1200" b="0" i="0" u="none" strike="noStrike" kern="0" cap="none" spc="0" normalizeH="0" baseline="0" noProof="0" dirty="0">
              <a:ln>
                <a:noFill/>
              </a:ln>
              <a:solidFill>
                <a:prstClr val="black"/>
              </a:solidFill>
              <a:effectLst/>
              <a:uLnTx/>
              <a:uFillTx/>
              <a:latin typeface="Calibri"/>
              <a:cs typeface="Arial"/>
              <a:sym typeface="Arial"/>
            </a:endParaRPr>
          </a:p>
        </p:txBody>
      </p:sp>
      <p:grpSp>
        <p:nvGrpSpPr>
          <p:cNvPr id="19" name="组合 11">
            <a:extLst>
              <a:ext uri="{FF2B5EF4-FFF2-40B4-BE49-F238E27FC236}">
                <a16:creationId xmlns:a16="http://schemas.microsoft.com/office/drawing/2014/main" id="{7B3696A1-50E7-7CCB-9ED8-BDB3E8E3A4FB}"/>
              </a:ext>
            </a:extLst>
          </p:cNvPr>
          <p:cNvGrpSpPr/>
          <p:nvPr/>
        </p:nvGrpSpPr>
        <p:grpSpPr>
          <a:xfrm>
            <a:off x="2146667" y="1468403"/>
            <a:ext cx="727542" cy="727539"/>
            <a:chOff x="3250" y="6121"/>
            <a:chExt cx="1146" cy="1146"/>
          </a:xfrm>
        </p:grpSpPr>
        <p:sp>
          <p:nvSpPr>
            <p:cNvPr id="21" name="椭圆 1">
              <a:extLst>
                <a:ext uri="{FF2B5EF4-FFF2-40B4-BE49-F238E27FC236}">
                  <a16:creationId xmlns:a16="http://schemas.microsoft.com/office/drawing/2014/main" id="{427879CF-EFF4-4A28-8662-226C81FB07C4}"/>
                </a:ext>
              </a:extLst>
            </p:cNvPr>
            <p:cNvSpPr>
              <a:spLocks noChangeArrowheads="1"/>
            </p:cNvSpPr>
            <p:nvPr/>
          </p:nvSpPr>
          <p:spPr bwMode="auto">
            <a:xfrm>
              <a:off x="3250" y="6121"/>
              <a:ext cx="1146" cy="1146"/>
            </a:xfrm>
            <a:prstGeom prst="roundRect">
              <a:avLst/>
            </a:prstGeom>
            <a:solidFill>
              <a:srgbClr val="C5C979"/>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endParaRPr kumimoji="0" lang="zh-CN" altLang="en-US" sz="28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22" name="TextBox 32">
              <a:extLst>
                <a:ext uri="{FF2B5EF4-FFF2-40B4-BE49-F238E27FC236}">
                  <a16:creationId xmlns:a16="http://schemas.microsoft.com/office/drawing/2014/main" id="{4E8EDFE4-2E5F-885E-14A6-EFFE39F6C43D}"/>
                </a:ext>
              </a:extLst>
            </p:cNvPr>
            <p:cNvSpPr txBox="1">
              <a:spLocks noChangeArrowheads="1"/>
            </p:cNvSpPr>
            <p:nvPr/>
          </p:nvSpPr>
          <p:spPr bwMode="auto">
            <a:xfrm>
              <a:off x="3358" y="6227"/>
              <a:ext cx="856"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rPr>
                <a:t>01</a:t>
              </a:r>
            </a:p>
          </p:txBody>
        </p:sp>
      </p:grpSp>
      <p:sp>
        <p:nvSpPr>
          <p:cNvPr id="20" name="TextBox 76">
            <a:extLst>
              <a:ext uri="{FF2B5EF4-FFF2-40B4-BE49-F238E27FC236}">
                <a16:creationId xmlns:a16="http://schemas.microsoft.com/office/drawing/2014/main" id="{58E30890-6263-B7E0-D82A-869B6045D6A8}"/>
              </a:ext>
            </a:extLst>
          </p:cNvPr>
          <p:cNvSpPr txBox="1"/>
          <p:nvPr/>
        </p:nvSpPr>
        <p:spPr>
          <a:xfrm>
            <a:off x="325908" y="2277838"/>
            <a:ext cx="4350014" cy="4042098"/>
          </a:xfrm>
          <a:prstGeom prst="rect">
            <a:avLst/>
          </a:prstGeom>
          <a:noFill/>
        </p:spPr>
        <p:txBody>
          <a:bodyPr wrap="square" rtlCol="0">
            <a:spAutoFit/>
          </a:bodyPr>
          <a:lstStyle/>
          <a:p>
            <a:pPr algn="just">
              <a:spcAft>
                <a:spcPts val="800"/>
              </a:spcAft>
            </a:pP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qua việc đọc VB 1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(Đấu tranh cho một thế giới hoà bình),</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VB 2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 phát biểu của Tổng Thư kí Liên hợp quốc về biến đổi khí hậu),</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VB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mở rộng theo thể loại (Bản sắc dân tộc: cái gốc của mọi công dân toàn cầu),</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800"/>
              </a:spcAft>
            </a:pPr>
            <a:r>
              <a:rPr lang="en-US" sz="25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=&gt; </a:t>
            </a: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 kĩ năng đọc VB nghị luận.</a:t>
            </a:r>
            <a:endParaRPr lang="en-SG" sz="2500" b="1"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23" name="图片 2">
            <a:extLst>
              <a:ext uri="{FF2B5EF4-FFF2-40B4-BE49-F238E27FC236}">
                <a16:creationId xmlns:a16="http://schemas.microsoft.com/office/drawing/2014/main" id="{99339A87-0DB0-B2D2-3CB3-3C42771E612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988076" y="843119"/>
            <a:ext cx="1701283" cy="1701283"/>
          </a:xfrm>
          <a:prstGeom prst="rect">
            <a:avLst/>
          </a:prstGeom>
        </p:spPr>
      </p:pic>
      <p:grpSp>
        <p:nvGrpSpPr>
          <p:cNvPr id="25" name="组合 34">
            <a:extLst>
              <a:ext uri="{FF2B5EF4-FFF2-40B4-BE49-F238E27FC236}">
                <a16:creationId xmlns:a16="http://schemas.microsoft.com/office/drawing/2014/main" id="{B28B32FC-0580-D1F5-4053-4ED5EB0235F9}"/>
              </a:ext>
            </a:extLst>
          </p:cNvPr>
          <p:cNvGrpSpPr/>
          <p:nvPr/>
        </p:nvGrpSpPr>
        <p:grpSpPr>
          <a:xfrm>
            <a:off x="8499572" y="1535474"/>
            <a:ext cx="727541" cy="727545"/>
            <a:chOff x="11167" y="6123"/>
            <a:chExt cx="1146" cy="1146"/>
          </a:xfrm>
        </p:grpSpPr>
        <p:sp>
          <p:nvSpPr>
            <p:cNvPr id="27" name="椭圆 1">
              <a:extLst>
                <a:ext uri="{FF2B5EF4-FFF2-40B4-BE49-F238E27FC236}">
                  <a16:creationId xmlns:a16="http://schemas.microsoft.com/office/drawing/2014/main" id="{EB2DB15E-B97D-DB97-4181-694027BAB973}"/>
                </a:ext>
              </a:extLst>
            </p:cNvPr>
            <p:cNvSpPr>
              <a:spLocks noChangeArrowheads="1"/>
            </p:cNvSpPr>
            <p:nvPr/>
          </p:nvSpPr>
          <p:spPr bwMode="auto">
            <a:xfrm>
              <a:off x="11167" y="6123"/>
              <a:ext cx="1146" cy="1146"/>
            </a:xfrm>
            <a:prstGeom prst="roundRect">
              <a:avLst/>
            </a:prstGeom>
            <a:solidFill>
              <a:srgbClr val="E2B3BD"/>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endParaRPr kumimoji="0" lang="zh-CN" altLang="en-US" sz="28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28" name="TextBox 32">
              <a:extLst>
                <a:ext uri="{FF2B5EF4-FFF2-40B4-BE49-F238E27FC236}">
                  <a16:creationId xmlns:a16="http://schemas.microsoft.com/office/drawing/2014/main" id="{2E535FF6-5C09-1916-60CB-ADB6312D4124}"/>
                </a:ext>
              </a:extLst>
            </p:cNvPr>
            <p:cNvSpPr txBox="1">
              <a:spLocks noChangeArrowheads="1"/>
            </p:cNvSpPr>
            <p:nvPr/>
          </p:nvSpPr>
          <p:spPr bwMode="auto">
            <a:xfrm>
              <a:off x="11226" y="6236"/>
              <a:ext cx="856"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just" defTabSz="914194" rtl="0" eaLnBrk="1" fontAlgn="auto" latinLnBrk="0" hangingPunct="1">
                <a:spcBef>
                  <a:spcPts val="0"/>
                </a:spcBef>
                <a:spcAft>
                  <a:spcPts val="0"/>
                </a:spcAft>
                <a:buClrTx/>
                <a:buSzTx/>
                <a:buFontTx/>
                <a:buNone/>
                <a:tabLst/>
                <a:defRPr/>
              </a:pPr>
              <a:r>
                <a:rPr kumimoji="0"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rPr>
                <a:t>02</a:t>
              </a:r>
            </a:p>
          </p:txBody>
        </p:sp>
      </p:grpSp>
      <p:sp>
        <p:nvSpPr>
          <p:cNvPr id="26" name="TextBox 76">
            <a:extLst>
              <a:ext uri="{FF2B5EF4-FFF2-40B4-BE49-F238E27FC236}">
                <a16:creationId xmlns:a16="http://schemas.microsoft.com/office/drawing/2014/main" id="{7FA24EBF-7D89-7BD8-AEE5-A0842AD945B1}"/>
              </a:ext>
            </a:extLst>
          </p:cNvPr>
          <p:cNvSpPr txBox="1"/>
          <p:nvPr/>
        </p:nvSpPr>
        <p:spPr>
          <a:xfrm>
            <a:off x="7044489" y="2276351"/>
            <a:ext cx="4871861" cy="4042126"/>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i="0" u="none" strike="noStrike" cap="none" normalizeH="0" baseline="0">
                <a:ln>
                  <a:noFill/>
                </a:ln>
                <a:solidFill>
                  <a:schemeClr val="tx1">
                    <a:lumMod val="75000"/>
                    <a:lumOff val="25000"/>
                  </a:schemeClr>
                </a:solidFill>
                <a:effectLst/>
                <a:uLnTx/>
                <a:uFillTx/>
                <a:latin typeface="仓耳羽辰体-谷力 W04" panose="02020400000000000000" pitchFamily="18" charset="-122"/>
                <a:ea typeface="仓耳羽辰体-谷力 W04" panose="02020400000000000000" pitchFamily="18" charset="-122"/>
                <a:cs typeface="+mn-ea"/>
              </a:defRPr>
            </a:lvl1pPr>
          </a:lstStyle>
          <a:p>
            <a:pPr algn="just">
              <a:spcAft>
                <a:spcPts val="800"/>
              </a:spcAft>
            </a:pP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qua việc đọc VB </a:t>
            </a:r>
            <a:r>
              <a:rPr lang="vi-VN" sz="25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kết nối chủ điểm (Những điều cần biết để an toàn trong không gian mạng (dành cho trẻ em và người sắp thành niên)),</a:t>
            </a:r>
            <a:r>
              <a:rPr lang="vi-VN"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trong mối liên hệ với ba VB còn lại</a:t>
            </a:r>
            <a:endParaRPr lang="en-US" sz="25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800"/>
              </a:spcAft>
            </a:pPr>
            <a:r>
              <a:rPr lang="en-US"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=&gt; </a:t>
            </a: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 thêm về chủ điểm </a:t>
            </a:r>
            <a:r>
              <a:rPr lang="vi-VN" sz="25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 vấn đề toàn cầu;</a:t>
            </a: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đồng thời có cái nhìn sâu sắc hơn để trả lời câu hỏi lớn ở đầu bài học.</a:t>
            </a:r>
            <a:endParaRPr lang="en-SG" sz="2500" b="1"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29" name="图片 40">
            <a:extLst>
              <a:ext uri="{FF2B5EF4-FFF2-40B4-BE49-F238E27FC236}">
                <a16:creationId xmlns:a16="http://schemas.microsoft.com/office/drawing/2014/main" id="{06D8B10D-EC3E-7D00-0913-4609A323B2F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39407" y="923486"/>
            <a:ext cx="1701283" cy="1701283"/>
          </a:xfrm>
          <a:prstGeom prst="rect">
            <a:avLst/>
          </a:prstGeom>
        </p:spPr>
      </p:pic>
    </p:spTree>
    <p:extLst>
      <p:ext uri="{BB962C8B-B14F-4D97-AF65-F5344CB8AC3E}">
        <p14:creationId xmlns:p14="http://schemas.microsoft.com/office/powerpoint/2010/main" val="27059735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1000"/>
                                        <p:tgtEl>
                                          <p:spTgt spid="19"/>
                                        </p:tgtEl>
                                      </p:cBhvr>
                                    </p:animEffect>
                                    <p:anim calcmode="lin" valueType="num">
                                      <p:cBhvr>
                                        <p:cTn id="15" dur="1000" fill="hold"/>
                                        <p:tgtEl>
                                          <p:spTgt spid="19"/>
                                        </p:tgtEl>
                                        <p:attrNameLst>
                                          <p:attrName>ppt_x</p:attrName>
                                        </p:attrNameLst>
                                      </p:cBhvr>
                                      <p:tavLst>
                                        <p:tav tm="0">
                                          <p:val>
                                            <p:strVal val="#ppt_x"/>
                                          </p:val>
                                        </p:tav>
                                        <p:tav tm="100000">
                                          <p:val>
                                            <p:strVal val="#ppt_x"/>
                                          </p:val>
                                        </p:tav>
                                      </p:tavLst>
                                    </p:anim>
                                    <p:anim calcmode="lin" valueType="num">
                                      <p:cBhvr>
                                        <p:cTn id="16" dur="1000" fill="hold"/>
                                        <p:tgtEl>
                                          <p:spTgt spid="19"/>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1000"/>
                                        <p:tgtEl>
                                          <p:spTgt spid="23"/>
                                        </p:tgtEl>
                                      </p:cBhvr>
                                    </p:animEffect>
                                    <p:anim calcmode="lin" valueType="num">
                                      <p:cBhvr>
                                        <p:cTn id="20" dur="1000" fill="hold"/>
                                        <p:tgtEl>
                                          <p:spTgt spid="23"/>
                                        </p:tgtEl>
                                        <p:attrNameLst>
                                          <p:attrName>ppt_x</p:attrName>
                                        </p:attrNameLst>
                                      </p:cBhvr>
                                      <p:tavLst>
                                        <p:tav tm="0">
                                          <p:val>
                                            <p:strVal val="#ppt_x"/>
                                          </p:val>
                                        </p:tav>
                                        <p:tav tm="100000">
                                          <p:val>
                                            <p:strVal val="#ppt_x"/>
                                          </p:val>
                                        </p:tav>
                                      </p:tavLst>
                                    </p:anim>
                                    <p:anim calcmode="lin" valueType="num">
                                      <p:cBhvr>
                                        <p:cTn id="21"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20">
                                            <p:txEl>
                                              <p:pRg st="0" end="0"/>
                                            </p:txEl>
                                          </p:spTgt>
                                        </p:tgtEl>
                                        <p:attrNameLst>
                                          <p:attrName>style.visibility</p:attrName>
                                        </p:attrNameLst>
                                      </p:cBhvr>
                                      <p:to>
                                        <p:strVal val="visible"/>
                                      </p:to>
                                    </p:set>
                                    <p:animEffect transition="in" filter="fade">
                                      <p:cBhvr>
                                        <p:cTn id="26" dur="1000"/>
                                        <p:tgtEl>
                                          <p:spTgt spid="20">
                                            <p:txEl>
                                              <p:pRg st="0" end="0"/>
                                            </p:txEl>
                                          </p:spTgt>
                                        </p:tgtEl>
                                      </p:cBhvr>
                                    </p:animEffect>
                                    <p:anim calcmode="lin" valueType="num">
                                      <p:cBhvr>
                                        <p:cTn id="2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20">
                                            <p:txEl>
                                              <p:pRg st="1" end="1"/>
                                            </p:txEl>
                                          </p:spTgt>
                                        </p:tgtEl>
                                        <p:attrNameLst>
                                          <p:attrName>style.visibility</p:attrName>
                                        </p:attrNameLst>
                                      </p:cBhvr>
                                      <p:to>
                                        <p:strVal val="visible"/>
                                      </p:to>
                                    </p:set>
                                    <p:animEffect transition="in" filter="barn(inVertical)">
                                      <p:cBhvr>
                                        <p:cTn id="33" dur="500"/>
                                        <p:tgtEl>
                                          <p:spTgt spid="20">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barn(inVertical)">
                                      <p:cBhvr>
                                        <p:cTn id="38" dur="500"/>
                                        <p:tgtEl>
                                          <p:spTgt spid="29"/>
                                        </p:tgtEl>
                                      </p:cBhvr>
                                    </p:animEffect>
                                  </p:childTnLst>
                                </p:cTn>
                              </p:par>
                              <p:par>
                                <p:cTn id="39" presetID="16" presetClass="entr" presetSubtype="21"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barn(inVertical)">
                                      <p:cBhvr>
                                        <p:cTn id="41" dur="500"/>
                                        <p:tgtEl>
                                          <p:spTgt spid="25"/>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nodeType="click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anim calcmode="lin" valueType="num">
                                      <p:cBhvr additive="base">
                                        <p:cTn id="4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26">
                                            <p:txEl>
                                              <p:pRg st="1" end="1"/>
                                            </p:txEl>
                                          </p:spTgt>
                                        </p:tgtEl>
                                        <p:attrNameLst>
                                          <p:attrName>style.visibility</p:attrName>
                                        </p:attrNameLst>
                                      </p:cBhvr>
                                      <p:to>
                                        <p:strVal val="visible"/>
                                      </p:to>
                                    </p:set>
                                    <p:animEffect transition="in" filter="barn(inVertical)">
                                      <p:cBhvr>
                                        <p:cTn id="52" dur="500"/>
                                        <p:tgtEl>
                                          <p:spTgt spid="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52">
          <a:extLst>
            <a:ext uri="{FF2B5EF4-FFF2-40B4-BE49-F238E27FC236}">
              <a16:creationId xmlns:a16="http://schemas.microsoft.com/office/drawing/2014/main" id="{F0AEADF6-9D39-564E-C526-215547C02447}"/>
            </a:ext>
          </a:extLst>
        </p:cNvPr>
        <p:cNvGrpSpPr/>
        <p:nvPr/>
      </p:nvGrpSpPr>
      <p:grpSpPr>
        <a:xfrm>
          <a:off x="0" y="0"/>
          <a:ext cx="0" cy="0"/>
          <a:chOff x="0" y="0"/>
          <a:chExt cx="0" cy="0"/>
        </a:xfrm>
      </p:grpSpPr>
      <p:sp>
        <p:nvSpPr>
          <p:cNvPr id="3553" name="Google Shape;3553;p50">
            <a:extLst>
              <a:ext uri="{FF2B5EF4-FFF2-40B4-BE49-F238E27FC236}">
                <a16:creationId xmlns:a16="http://schemas.microsoft.com/office/drawing/2014/main" id="{25CC5F9D-E68E-3F91-5501-2E2F02C75BE8}"/>
              </a:ext>
            </a:extLst>
          </p:cNvPr>
          <p:cNvSpPr txBox="1">
            <a:spLocks noGrp="1"/>
          </p:cNvSpPr>
          <p:nvPr>
            <p:ph type="title"/>
          </p:nvPr>
        </p:nvSpPr>
        <p:spPr>
          <a:xfrm>
            <a:off x="1304400" y="3182457"/>
            <a:ext cx="9583200" cy="3372400"/>
          </a:xfrm>
          <a:prstGeom prst="rect">
            <a:avLst/>
          </a:prstGeom>
        </p:spPr>
        <p:txBody>
          <a:bodyPr spcFirstLastPara="1" wrap="square" lIns="121900" tIns="121900" rIns="121900" bIns="121900" anchor="ctr" anchorCtr="0">
            <a:noAutofit/>
          </a:bodyPr>
          <a:lstStyle/>
          <a:p>
            <a:r>
              <a:rPr lang="en-US" sz="8000" b="1" dirty="0" err="1">
                <a:latin typeface="Times New Roman" panose="02020603050405020304" pitchFamily="18" charset="0"/>
                <a:cs typeface="Times New Roman" panose="02020603050405020304" pitchFamily="18" charset="0"/>
              </a:rPr>
              <a:t>Hình</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thành</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kiến</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thức</a:t>
            </a:r>
            <a:endParaRPr sz="8000" b="1" dirty="0">
              <a:solidFill>
                <a:schemeClr val="accent3"/>
              </a:solidFill>
              <a:latin typeface="Times New Roman" panose="02020603050405020304" pitchFamily="18" charset="0"/>
              <a:cs typeface="Times New Roman" panose="02020603050405020304" pitchFamily="18" charset="0"/>
            </a:endParaRPr>
          </a:p>
        </p:txBody>
      </p:sp>
      <p:grpSp>
        <p:nvGrpSpPr>
          <p:cNvPr id="3" name="Google Shape;5166;p73">
            <a:extLst>
              <a:ext uri="{FF2B5EF4-FFF2-40B4-BE49-F238E27FC236}">
                <a16:creationId xmlns:a16="http://schemas.microsoft.com/office/drawing/2014/main" id="{0D183DE6-0594-0B19-8C9C-A15F72D8FFC1}"/>
              </a:ext>
            </a:extLst>
          </p:cNvPr>
          <p:cNvGrpSpPr/>
          <p:nvPr/>
        </p:nvGrpSpPr>
        <p:grpSpPr>
          <a:xfrm>
            <a:off x="3245444" y="-451414"/>
            <a:ext cx="5643913" cy="4317357"/>
            <a:chOff x="6885575" y="3012750"/>
            <a:chExt cx="1794675" cy="1287525"/>
          </a:xfrm>
        </p:grpSpPr>
        <p:sp>
          <p:nvSpPr>
            <p:cNvPr id="4" name="Google Shape;5167;p73">
              <a:extLst>
                <a:ext uri="{FF2B5EF4-FFF2-40B4-BE49-F238E27FC236}">
                  <a16:creationId xmlns:a16="http://schemas.microsoft.com/office/drawing/2014/main" id="{47DD8E85-2EA1-8DE1-3335-161C564B8E9F}"/>
                </a:ext>
              </a:extLst>
            </p:cNvPr>
            <p:cNvSpPr/>
            <p:nvPr/>
          </p:nvSpPr>
          <p:spPr>
            <a:xfrm>
              <a:off x="6885575" y="3166700"/>
              <a:ext cx="1794675" cy="1133400"/>
            </a:xfrm>
            <a:custGeom>
              <a:avLst/>
              <a:gdLst/>
              <a:ahLst/>
              <a:cxnLst/>
              <a:rect l="l" t="t" r="r" b="b"/>
              <a:pathLst>
                <a:path w="71787" h="45336" extrusionOk="0">
                  <a:moveTo>
                    <a:pt x="24114" y="0"/>
                  </a:moveTo>
                  <a:cubicBezTo>
                    <a:pt x="23897" y="0"/>
                    <a:pt x="23679" y="5"/>
                    <a:pt x="23461" y="15"/>
                  </a:cubicBezTo>
                  <a:cubicBezTo>
                    <a:pt x="22547" y="161"/>
                    <a:pt x="21874" y="161"/>
                    <a:pt x="20955" y="402"/>
                  </a:cubicBezTo>
                  <a:cubicBezTo>
                    <a:pt x="16590" y="1545"/>
                    <a:pt x="14103" y="4251"/>
                    <a:pt x="12790" y="7059"/>
                  </a:cubicBezTo>
                  <a:cubicBezTo>
                    <a:pt x="12551" y="6805"/>
                    <a:pt x="12291" y="6567"/>
                    <a:pt x="12007" y="6343"/>
                  </a:cubicBezTo>
                  <a:cubicBezTo>
                    <a:pt x="11599" y="6032"/>
                    <a:pt x="10471" y="5289"/>
                    <a:pt x="9826" y="5289"/>
                  </a:cubicBezTo>
                  <a:cubicBezTo>
                    <a:pt x="9734" y="5289"/>
                    <a:pt x="9652" y="5304"/>
                    <a:pt x="9583" y="5338"/>
                  </a:cubicBezTo>
                  <a:cubicBezTo>
                    <a:pt x="9170" y="5703"/>
                    <a:pt x="9467" y="6064"/>
                    <a:pt x="9578" y="6575"/>
                  </a:cubicBezTo>
                  <a:cubicBezTo>
                    <a:pt x="9754" y="7271"/>
                    <a:pt x="9938" y="8447"/>
                    <a:pt x="10026" y="9146"/>
                  </a:cubicBezTo>
                  <a:cubicBezTo>
                    <a:pt x="10073" y="9496"/>
                    <a:pt x="10067" y="9860"/>
                    <a:pt x="10072" y="10212"/>
                  </a:cubicBezTo>
                  <a:cubicBezTo>
                    <a:pt x="10082" y="10960"/>
                    <a:pt x="10062" y="11708"/>
                    <a:pt x="10015" y="12454"/>
                  </a:cubicBezTo>
                  <a:cubicBezTo>
                    <a:pt x="9955" y="13413"/>
                    <a:pt x="9853" y="14369"/>
                    <a:pt x="9688" y="15316"/>
                  </a:cubicBezTo>
                  <a:cubicBezTo>
                    <a:pt x="9601" y="15816"/>
                    <a:pt x="9496" y="16312"/>
                    <a:pt x="9369" y="16805"/>
                  </a:cubicBezTo>
                  <a:cubicBezTo>
                    <a:pt x="9307" y="17049"/>
                    <a:pt x="9237" y="17292"/>
                    <a:pt x="9162" y="17534"/>
                  </a:cubicBezTo>
                  <a:cubicBezTo>
                    <a:pt x="9128" y="17643"/>
                    <a:pt x="9092" y="17752"/>
                    <a:pt x="9055" y="17861"/>
                  </a:cubicBezTo>
                  <a:cubicBezTo>
                    <a:pt x="8989" y="17822"/>
                    <a:pt x="8912" y="17776"/>
                    <a:pt x="8818" y="17725"/>
                  </a:cubicBezTo>
                  <a:cubicBezTo>
                    <a:pt x="8501" y="17549"/>
                    <a:pt x="8004" y="17306"/>
                    <a:pt x="7570" y="17131"/>
                  </a:cubicBezTo>
                  <a:cubicBezTo>
                    <a:pt x="7467" y="17097"/>
                    <a:pt x="7364" y="17059"/>
                    <a:pt x="7017" y="16994"/>
                  </a:cubicBezTo>
                  <a:cubicBezTo>
                    <a:pt x="6684" y="16920"/>
                    <a:pt x="6451" y="16898"/>
                    <a:pt x="6263" y="16898"/>
                  </a:cubicBezTo>
                  <a:cubicBezTo>
                    <a:pt x="6034" y="16898"/>
                    <a:pt x="5871" y="16931"/>
                    <a:pt x="5671" y="16944"/>
                  </a:cubicBezTo>
                  <a:cubicBezTo>
                    <a:pt x="5368" y="17004"/>
                    <a:pt x="5043" y="17096"/>
                    <a:pt x="4728" y="17206"/>
                  </a:cubicBezTo>
                  <a:cubicBezTo>
                    <a:pt x="4238" y="17377"/>
                    <a:pt x="3767" y="17596"/>
                    <a:pt x="3515" y="17710"/>
                  </a:cubicBezTo>
                  <a:cubicBezTo>
                    <a:pt x="3515" y="17710"/>
                    <a:pt x="2548" y="18261"/>
                    <a:pt x="2321" y="19109"/>
                  </a:cubicBezTo>
                  <a:cubicBezTo>
                    <a:pt x="2303" y="19179"/>
                    <a:pt x="0" y="20648"/>
                    <a:pt x="0" y="20648"/>
                  </a:cubicBezTo>
                  <a:cubicBezTo>
                    <a:pt x="0" y="20648"/>
                    <a:pt x="961" y="21281"/>
                    <a:pt x="974" y="21285"/>
                  </a:cubicBezTo>
                  <a:cubicBezTo>
                    <a:pt x="1120" y="21352"/>
                    <a:pt x="2471" y="21799"/>
                    <a:pt x="2765" y="22384"/>
                  </a:cubicBezTo>
                  <a:cubicBezTo>
                    <a:pt x="3169" y="23266"/>
                    <a:pt x="3856" y="23929"/>
                    <a:pt x="4914" y="24087"/>
                  </a:cubicBezTo>
                  <a:cubicBezTo>
                    <a:pt x="4867" y="26907"/>
                    <a:pt x="7234" y="30285"/>
                    <a:pt x="9510" y="31741"/>
                  </a:cubicBezTo>
                  <a:cubicBezTo>
                    <a:pt x="10296" y="32236"/>
                    <a:pt x="11222" y="32601"/>
                    <a:pt x="12210" y="32803"/>
                  </a:cubicBezTo>
                  <a:cubicBezTo>
                    <a:pt x="12720" y="32910"/>
                    <a:pt x="13210" y="32951"/>
                    <a:pt x="13699" y="32951"/>
                  </a:cubicBezTo>
                  <a:cubicBezTo>
                    <a:pt x="14382" y="32951"/>
                    <a:pt x="15063" y="32870"/>
                    <a:pt x="15795" y="32771"/>
                  </a:cubicBezTo>
                  <a:cubicBezTo>
                    <a:pt x="16170" y="32692"/>
                    <a:pt x="16647" y="32526"/>
                    <a:pt x="16997" y="32526"/>
                  </a:cubicBezTo>
                  <a:cubicBezTo>
                    <a:pt x="16999" y="32526"/>
                    <a:pt x="17002" y="32526"/>
                    <a:pt x="17005" y="32526"/>
                  </a:cubicBezTo>
                  <a:cubicBezTo>
                    <a:pt x="17068" y="32540"/>
                    <a:pt x="18091" y="33430"/>
                    <a:pt x="19032" y="34256"/>
                  </a:cubicBezTo>
                  <a:cubicBezTo>
                    <a:pt x="18712" y="34335"/>
                    <a:pt x="18382" y="34431"/>
                    <a:pt x="18043" y="34547"/>
                  </a:cubicBezTo>
                  <a:lnTo>
                    <a:pt x="18047" y="34551"/>
                  </a:lnTo>
                  <a:cubicBezTo>
                    <a:pt x="17916" y="34576"/>
                    <a:pt x="17834" y="34654"/>
                    <a:pt x="17689" y="34863"/>
                  </a:cubicBezTo>
                  <a:cubicBezTo>
                    <a:pt x="16194" y="34285"/>
                    <a:pt x="16002" y="33900"/>
                    <a:pt x="13978" y="33803"/>
                  </a:cubicBezTo>
                  <a:cubicBezTo>
                    <a:pt x="13942" y="33800"/>
                    <a:pt x="13908" y="33799"/>
                    <a:pt x="13875" y="33799"/>
                  </a:cubicBezTo>
                  <a:cubicBezTo>
                    <a:pt x="13341" y="33799"/>
                    <a:pt x="13258" y="34173"/>
                    <a:pt x="13304" y="34717"/>
                  </a:cubicBezTo>
                  <a:cubicBezTo>
                    <a:pt x="13014" y="34622"/>
                    <a:pt x="12628" y="34381"/>
                    <a:pt x="12341" y="34186"/>
                  </a:cubicBezTo>
                  <a:cubicBezTo>
                    <a:pt x="11617" y="33900"/>
                    <a:pt x="10798" y="33658"/>
                    <a:pt x="10026" y="33512"/>
                  </a:cubicBezTo>
                  <a:cubicBezTo>
                    <a:pt x="9837" y="33478"/>
                    <a:pt x="9666" y="33450"/>
                    <a:pt x="9517" y="33450"/>
                  </a:cubicBezTo>
                  <a:cubicBezTo>
                    <a:pt x="9252" y="33450"/>
                    <a:pt x="9060" y="33540"/>
                    <a:pt x="8966" y="33849"/>
                  </a:cubicBezTo>
                  <a:cubicBezTo>
                    <a:pt x="8775" y="33754"/>
                    <a:pt x="8534" y="33562"/>
                    <a:pt x="8294" y="33417"/>
                  </a:cubicBezTo>
                  <a:cubicBezTo>
                    <a:pt x="7378" y="32790"/>
                    <a:pt x="7234" y="32790"/>
                    <a:pt x="6223" y="32308"/>
                  </a:cubicBezTo>
                  <a:cubicBezTo>
                    <a:pt x="4872" y="31684"/>
                    <a:pt x="4295" y="30911"/>
                    <a:pt x="3523" y="30670"/>
                  </a:cubicBezTo>
                  <a:cubicBezTo>
                    <a:pt x="3471" y="30657"/>
                    <a:pt x="3423" y="30651"/>
                    <a:pt x="3380" y="30651"/>
                  </a:cubicBezTo>
                  <a:cubicBezTo>
                    <a:pt x="2453" y="30651"/>
                    <a:pt x="3342" y="33434"/>
                    <a:pt x="3572" y="33803"/>
                  </a:cubicBezTo>
                  <a:cubicBezTo>
                    <a:pt x="3859" y="34331"/>
                    <a:pt x="4150" y="34622"/>
                    <a:pt x="4582" y="34909"/>
                  </a:cubicBezTo>
                  <a:cubicBezTo>
                    <a:pt x="4872" y="35150"/>
                    <a:pt x="5450" y="35585"/>
                    <a:pt x="5883" y="35728"/>
                  </a:cubicBezTo>
                  <a:cubicBezTo>
                    <a:pt x="5691" y="36018"/>
                    <a:pt x="5547" y="36163"/>
                    <a:pt x="5837" y="36596"/>
                  </a:cubicBezTo>
                  <a:cubicBezTo>
                    <a:pt x="5982" y="36887"/>
                    <a:pt x="6124" y="37078"/>
                    <a:pt x="6320" y="37269"/>
                  </a:cubicBezTo>
                  <a:cubicBezTo>
                    <a:pt x="6702" y="37609"/>
                    <a:pt x="7137" y="37992"/>
                    <a:pt x="7665" y="38283"/>
                  </a:cubicBezTo>
                  <a:cubicBezTo>
                    <a:pt x="8725" y="38811"/>
                    <a:pt x="10268" y="39005"/>
                    <a:pt x="11617" y="39005"/>
                  </a:cubicBezTo>
                  <a:cubicBezTo>
                    <a:pt x="11955" y="39824"/>
                    <a:pt x="13787" y="40307"/>
                    <a:pt x="14651" y="40451"/>
                  </a:cubicBezTo>
                  <a:cubicBezTo>
                    <a:pt x="15049" y="40502"/>
                    <a:pt x="15444" y="40519"/>
                    <a:pt x="15835" y="40519"/>
                  </a:cubicBezTo>
                  <a:cubicBezTo>
                    <a:pt x="16595" y="40519"/>
                    <a:pt x="17342" y="40455"/>
                    <a:pt x="18075" y="40455"/>
                  </a:cubicBezTo>
                  <a:cubicBezTo>
                    <a:pt x="18382" y="40455"/>
                    <a:pt x="18687" y="40467"/>
                    <a:pt x="18989" y="40498"/>
                  </a:cubicBezTo>
                  <a:cubicBezTo>
                    <a:pt x="18989" y="40498"/>
                    <a:pt x="19904" y="41703"/>
                    <a:pt x="22410" y="42666"/>
                  </a:cubicBezTo>
                  <a:cubicBezTo>
                    <a:pt x="23228" y="43004"/>
                    <a:pt x="23856" y="43054"/>
                    <a:pt x="24820" y="43054"/>
                  </a:cubicBezTo>
                  <a:cubicBezTo>
                    <a:pt x="26311" y="43054"/>
                    <a:pt x="26698" y="42812"/>
                    <a:pt x="27371" y="42812"/>
                  </a:cubicBezTo>
                  <a:cubicBezTo>
                    <a:pt x="27179" y="43485"/>
                    <a:pt x="26602" y="44737"/>
                    <a:pt x="27371" y="45218"/>
                  </a:cubicBezTo>
                  <a:cubicBezTo>
                    <a:pt x="27490" y="45302"/>
                    <a:pt x="27679" y="45336"/>
                    <a:pt x="27903" y="45336"/>
                  </a:cubicBezTo>
                  <a:cubicBezTo>
                    <a:pt x="28590" y="45336"/>
                    <a:pt x="29610" y="45018"/>
                    <a:pt x="29972" y="44836"/>
                  </a:cubicBezTo>
                  <a:cubicBezTo>
                    <a:pt x="31319" y="44162"/>
                    <a:pt x="32567" y="42773"/>
                    <a:pt x="32624" y="41139"/>
                  </a:cubicBezTo>
                  <a:cubicBezTo>
                    <a:pt x="32610" y="41003"/>
                    <a:pt x="32596" y="40869"/>
                    <a:pt x="32580" y="40737"/>
                  </a:cubicBezTo>
                  <a:lnTo>
                    <a:pt x="32580" y="40737"/>
                  </a:lnTo>
                  <a:cubicBezTo>
                    <a:pt x="33037" y="40935"/>
                    <a:pt x="33456" y="41096"/>
                    <a:pt x="33821" y="41209"/>
                  </a:cubicBezTo>
                  <a:cubicBezTo>
                    <a:pt x="34563" y="41422"/>
                    <a:pt x="35306" y="41487"/>
                    <a:pt x="35904" y="41487"/>
                  </a:cubicBezTo>
                  <a:cubicBezTo>
                    <a:pt x="36392" y="41487"/>
                    <a:pt x="36783" y="41444"/>
                    <a:pt x="37000" y="41401"/>
                  </a:cubicBezTo>
                  <a:cubicBezTo>
                    <a:pt x="37336" y="41354"/>
                    <a:pt x="37674" y="41259"/>
                    <a:pt x="37964" y="41209"/>
                  </a:cubicBezTo>
                  <a:cubicBezTo>
                    <a:pt x="38201" y="41135"/>
                    <a:pt x="38636" y="40944"/>
                    <a:pt x="39215" y="40654"/>
                  </a:cubicBezTo>
                  <a:lnTo>
                    <a:pt x="39215" y="40654"/>
                  </a:lnTo>
                  <a:cubicBezTo>
                    <a:pt x="39195" y="40813"/>
                    <a:pt x="39177" y="40974"/>
                    <a:pt x="39161" y="41139"/>
                  </a:cubicBezTo>
                  <a:cubicBezTo>
                    <a:pt x="39218" y="42773"/>
                    <a:pt x="40466" y="44162"/>
                    <a:pt x="41813" y="44836"/>
                  </a:cubicBezTo>
                  <a:cubicBezTo>
                    <a:pt x="42176" y="45018"/>
                    <a:pt x="43195" y="45336"/>
                    <a:pt x="43882" y="45336"/>
                  </a:cubicBezTo>
                  <a:cubicBezTo>
                    <a:pt x="44106" y="45336"/>
                    <a:pt x="44295" y="45302"/>
                    <a:pt x="44414" y="45218"/>
                  </a:cubicBezTo>
                  <a:cubicBezTo>
                    <a:pt x="45183" y="44737"/>
                    <a:pt x="44605" y="43485"/>
                    <a:pt x="44414" y="42812"/>
                  </a:cubicBezTo>
                  <a:cubicBezTo>
                    <a:pt x="45088" y="42812"/>
                    <a:pt x="45474" y="43054"/>
                    <a:pt x="46965" y="43054"/>
                  </a:cubicBezTo>
                  <a:cubicBezTo>
                    <a:pt x="47930" y="43054"/>
                    <a:pt x="48557" y="43004"/>
                    <a:pt x="49376" y="42666"/>
                  </a:cubicBezTo>
                  <a:cubicBezTo>
                    <a:pt x="51882" y="41703"/>
                    <a:pt x="52796" y="40498"/>
                    <a:pt x="52796" y="40498"/>
                  </a:cubicBezTo>
                  <a:cubicBezTo>
                    <a:pt x="53098" y="40467"/>
                    <a:pt x="53403" y="40455"/>
                    <a:pt x="53710" y="40455"/>
                  </a:cubicBezTo>
                  <a:cubicBezTo>
                    <a:pt x="54443" y="40455"/>
                    <a:pt x="55190" y="40519"/>
                    <a:pt x="55950" y="40519"/>
                  </a:cubicBezTo>
                  <a:cubicBezTo>
                    <a:pt x="56341" y="40519"/>
                    <a:pt x="56736" y="40502"/>
                    <a:pt x="57134" y="40451"/>
                  </a:cubicBezTo>
                  <a:cubicBezTo>
                    <a:pt x="57998" y="40307"/>
                    <a:pt x="59831" y="39824"/>
                    <a:pt x="60168" y="39005"/>
                  </a:cubicBezTo>
                  <a:cubicBezTo>
                    <a:pt x="61519" y="39005"/>
                    <a:pt x="63060" y="38811"/>
                    <a:pt x="64120" y="38283"/>
                  </a:cubicBezTo>
                  <a:cubicBezTo>
                    <a:pt x="64648" y="37992"/>
                    <a:pt x="65083" y="37609"/>
                    <a:pt x="65467" y="37269"/>
                  </a:cubicBezTo>
                  <a:cubicBezTo>
                    <a:pt x="65661" y="37078"/>
                    <a:pt x="65803" y="36887"/>
                    <a:pt x="65948" y="36596"/>
                  </a:cubicBezTo>
                  <a:cubicBezTo>
                    <a:pt x="66238" y="36163"/>
                    <a:pt x="66094" y="36018"/>
                    <a:pt x="65902" y="35728"/>
                  </a:cubicBezTo>
                  <a:cubicBezTo>
                    <a:pt x="66335" y="35585"/>
                    <a:pt x="66913" y="35150"/>
                    <a:pt x="67203" y="34909"/>
                  </a:cubicBezTo>
                  <a:cubicBezTo>
                    <a:pt x="67635" y="34622"/>
                    <a:pt x="67926" y="34331"/>
                    <a:pt x="68214" y="33803"/>
                  </a:cubicBezTo>
                  <a:cubicBezTo>
                    <a:pt x="68443" y="33434"/>
                    <a:pt x="69333" y="30651"/>
                    <a:pt x="68407" y="30651"/>
                  </a:cubicBezTo>
                  <a:cubicBezTo>
                    <a:pt x="68363" y="30651"/>
                    <a:pt x="68315" y="30657"/>
                    <a:pt x="68263" y="30670"/>
                  </a:cubicBezTo>
                  <a:cubicBezTo>
                    <a:pt x="67490" y="30911"/>
                    <a:pt x="66913" y="31684"/>
                    <a:pt x="65562" y="32308"/>
                  </a:cubicBezTo>
                  <a:cubicBezTo>
                    <a:pt x="64553" y="32790"/>
                    <a:pt x="64407" y="32790"/>
                    <a:pt x="63493" y="33417"/>
                  </a:cubicBezTo>
                  <a:cubicBezTo>
                    <a:pt x="63251" y="33562"/>
                    <a:pt x="63010" y="33754"/>
                    <a:pt x="62819" y="33849"/>
                  </a:cubicBezTo>
                  <a:cubicBezTo>
                    <a:pt x="62726" y="33540"/>
                    <a:pt x="62533" y="33450"/>
                    <a:pt x="62268" y="33450"/>
                  </a:cubicBezTo>
                  <a:cubicBezTo>
                    <a:pt x="62119" y="33450"/>
                    <a:pt x="61948" y="33478"/>
                    <a:pt x="61759" y="33512"/>
                  </a:cubicBezTo>
                  <a:cubicBezTo>
                    <a:pt x="60987" y="33658"/>
                    <a:pt x="60168" y="33898"/>
                    <a:pt x="59444" y="34186"/>
                  </a:cubicBezTo>
                  <a:cubicBezTo>
                    <a:pt x="59157" y="34381"/>
                    <a:pt x="58771" y="34622"/>
                    <a:pt x="58481" y="34717"/>
                  </a:cubicBezTo>
                  <a:cubicBezTo>
                    <a:pt x="58527" y="34173"/>
                    <a:pt x="58446" y="33799"/>
                    <a:pt x="57911" y="33799"/>
                  </a:cubicBezTo>
                  <a:cubicBezTo>
                    <a:pt x="57879" y="33799"/>
                    <a:pt x="57844" y="33800"/>
                    <a:pt x="57808" y="33803"/>
                  </a:cubicBezTo>
                  <a:cubicBezTo>
                    <a:pt x="55784" y="33900"/>
                    <a:pt x="55593" y="34285"/>
                    <a:pt x="54097" y="34863"/>
                  </a:cubicBezTo>
                  <a:cubicBezTo>
                    <a:pt x="53951" y="34654"/>
                    <a:pt x="53870" y="34576"/>
                    <a:pt x="53739" y="34551"/>
                  </a:cubicBezTo>
                  <a:lnTo>
                    <a:pt x="53742" y="34547"/>
                  </a:lnTo>
                  <a:cubicBezTo>
                    <a:pt x="53403" y="34431"/>
                    <a:pt x="53073" y="34335"/>
                    <a:pt x="52753" y="34256"/>
                  </a:cubicBezTo>
                  <a:cubicBezTo>
                    <a:pt x="53695" y="33430"/>
                    <a:pt x="54718" y="32540"/>
                    <a:pt x="54782" y="32526"/>
                  </a:cubicBezTo>
                  <a:cubicBezTo>
                    <a:pt x="54784" y="32526"/>
                    <a:pt x="54787" y="32526"/>
                    <a:pt x="54789" y="32526"/>
                  </a:cubicBezTo>
                  <a:cubicBezTo>
                    <a:pt x="55138" y="32526"/>
                    <a:pt x="55616" y="32692"/>
                    <a:pt x="55990" y="32771"/>
                  </a:cubicBezTo>
                  <a:cubicBezTo>
                    <a:pt x="56722" y="32870"/>
                    <a:pt x="57404" y="32951"/>
                    <a:pt x="58087" y="32951"/>
                  </a:cubicBezTo>
                  <a:cubicBezTo>
                    <a:pt x="58576" y="32951"/>
                    <a:pt x="59066" y="32910"/>
                    <a:pt x="59576" y="32803"/>
                  </a:cubicBezTo>
                  <a:cubicBezTo>
                    <a:pt x="60563" y="32601"/>
                    <a:pt x="61491" y="32236"/>
                    <a:pt x="62275" y="31741"/>
                  </a:cubicBezTo>
                  <a:cubicBezTo>
                    <a:pt x="64551" y="30285"/>
                    <a:pt x="66918" y="26907"/>
                    <a:pt x="66872" y="24087"/>
                  </a:cubicBezTo>
                  <a:cubicBezTo>
                    <a:pt x="67931" y="23929"/>
                    <a:pt x="68616" y="23266"/>
                    <a:pt x="69020" y="22384"/>
                  </a:cubicBezTo>
                  <a:cubicBezTo>
                    <a:pt x="69314" y="21799"/>
                    <a:pt x="70666" y="21352"/>
                    <a:pt x="70812" y="21285"/>
                  </a:cubicBezTo>
                  <a:cubicBezTo>
                    <a:pt x="70824" y="21281"/>
                    <a:pt x="71786" y="20648"/>
                    <a:pt x="71786" y="20648"/>
                  </a:cubicBezTo>
                  <a:cubicBezTo>
                    <a:pt x="71786" y="20648"/>
                    <a:pt x="69483" y="19179"/>
                    <a:pt x="69464" y="19109"/>
                  </a:cubicBezTo>
                  <a:cubicBezTo>
                    <a:pt x="69237" y="18261"/>
                    <a:pt x="68271" y="17710"/>
                    <a:pt x="68271" y="17710"/>
                  </a:cubicBezTo>
                  <a:cubicBezTo>
                    <a:pt x="68018" y="17594"/>
                    <a:pt x="67547" y="17377"/>
                    <a:pt x="67057" y="17206"/>
                  </a:cubicBezTo>
                  <a:cubicBezTo>
                    <a:pt x="66742" y="17096"/>
                    <a:pt x="66417" y="17004"/>
                    <a:pt x="66114" y="16943"/>
                  </a:cubicBezTo>
                  <a:cubicBezTo>
                    <a:pt x="65915" y="16930"/>
                    <a:pt x="65752" y="16897"/>
                    <a:pt x="65524" y="16897"/>
                  </a:cubicBezTo>
                  <a:cubicBezTo>
                    <a:pt x="65335" y="16897"/>
                    <a:pt x="65102" y="16920"/>
                    <a:pt x="64768" y="16994"/>
                  </a:cubicBezTo>
                  <a:cubicBezTo>
                    <a:pt x="64421" y="17059"/>
                    <a:pt x="64318" y="17096"/>
                    <a:pt x="64215" y="17131"/>
                  </a:cubicBezTo>
                  <a:cubicBezTo>
                    <a:pt x="63782" y="17306"/>
                    <a:pt x="63284" y="17549"/>
                    <a:pt x="62967" y="17725"/>
                  </a:cubicBezTo>
                  <a:cubicBezTo>
                    <a:pt x="62873" y="17776"/>
                    <a:pt x="62796" y="17820"/>
                    <a:pt x="62730" y="17861"/>
                  </a:cubicBezTo>
                  <a:cubicBezTo>
                    <a:pt x="62693" y="17752"/>
                    <a:pt x="62657" y="17643"/>
                    <a:pt x="62623" y="17534"/>
                  </a:cubicBezTo>
                  <a:cubicBezTo>
                    <a:pt x="62548" y="17292"/>
                    <a:pt x="62480" y="17049"/>
                    <a:pt x="62416" y="16804"/>
                  </a:cubicBezTo>
                  <a:cubicBezTo>
                    <a:pt x="62289" y="16312"/>
                    <a:pt x="62185" y="15815"/>
                    <a:pt x="62097" y="15314"/>
                  </a:cubicBezTo>
                  <a:cubicBezTo>
                    <a:pt x="61932" y="14369"/>
                    <a:pt x="61830" y="13413"/>
                    <a:pt x="61770" y="12454"/>
                  </a:cubicBezTo>
                  <a:cubicBezTo>
                    <a:pt x="61723" y="11708"/>
                    <a:pt x="61704" y="10960"/>
                    <a:pt x="61713" y="10212"/>
                  </a:cubicBezTo>
                  <a:cubicBezTo>
                    <a:pt x="61718" y="9860"/>
                    <a:pt x="61712" y="9496"/>
                    <a:pt x="61759" y="9145"/>
                  </a:cubicBezTo>
                  <a:cubicBezTo>
                    <a:pt x="61847" y="8445"/>
                    <a:pt x="62031" y="7271"/>
                    <a:pt x="62207" y="6574"/>
                  </a:cubicBezTo>
                  <a:cubicBezTo>
                    <a:pt x="62318" y="6064"/>
                    <a:pt x="62615" y="5702"/>
                    <a:pt x="62203" y="5338"/>
                  </a:cubicBezTo>
                  <a:cubicBezTo>
                    <a:pt x="62134" y="5304"/>
                    <a:pt x="62051" y="5288"/>
                    <a:pt x="61959" y="5288"/>
                  </a:cubicBezTo>
                  <a:cubicBezTo>
                    <a:pt x="61314" y="5288"/>
                    <a:pt x="60186" y="6032"/>
                    <a:pt x="59778" y="6343"/>
                  </a:cubicBezTo>
                  <a:cubicBezTo>
                    <a:pt x="59449" y="6601"/>
                    <a:pt x="59154" y="6879"/>
                    <a:pt x="58887" y="7178"/>
                  </a:cubicBezTo>
                  <a:cubicBezTo>
                    <a:pt x="58557" y="6479"/>
                    <a:pt x="58167" y="5832"/>
                    <a:pt x="57715" y="5268"/>
                  </a:cubicBezTo>
                  <a:cubicBezTo>
                    <a:pt x="57460" y="4924"/>
                    <a:pt x="57305" y="4750"/>
                    <a:pt x="57230" y="4598"/>
                  </a:cubicBezTo>
                  <a:lnTo>
                    <a:pt x="56178" y="3545"/>
                  </a:lnTo>
                  <a:cubicBezTo>
                    <a:pt x="56114" y="3488"/>
                    <a:pt x="56064" y="3421"/>
                    <a:pt x="55982" y="3340"/>
                  </a:cubicBezTo>
                  <a:cubicBezTo>
                    <a:pt x="55068" y="2521"/>
                    <a:pt x="54151" y="1751"/>
                    <a:pt x="52946" y="1220"/>
                  </a:cubicBezTo>
                  <a:cubicBezTo>
                    <a:pt x="52321" y="883"/>
                    <a:pt x="51549" y="592"/>
                    <a:pt x="50826" y="402"/>
                  </a:cubicBezTo>
                  <a:cubicBezTo>
                    <a:pt x="49912" y="161"/>
                    <a:pt x="49238" y="161"/>
                    <a:pt x="48320" y="15"/>
                  </a:cubicBezTo>
                  <a:cubicBezTo>
                    <a:pt x="48161" y="9"/>
                    <a:pt x="48002" y="6"/>
                    <a:pt x="47841" y="6"/>
                  </a:cubicBezTo>
                  <a:cubicBezTo>
                    <a:pt x="45461" y="6"/>
                    <a:pt x="42850" y="651"/>
                    <a:pt x="40998" y="1510"/>
                  </a:cubicBezTo>
                  <a:cubicBezTo>
                    <a:pt x="39892" y="2038"/>
                    <a:pt x="39120" y="2475"/>
                    <a:pt x="38205" y="3098"/>
                  </a:cubicBezTo>
                  <a:cubicBezTo>
                    <a:pt x="36759" y="4113"/>
                    <a:pt x="36759" y="4400"/>
                    <a:pt x="35891" y="5171"/>
                  </a:cubicBezTo>
                  <a:cubicBezTo>
                    <a:pt x="35508" y="4835"/>
                    <a:pt x="35218" y="4400"/>
                    <a:pt x="34785" y="4063"/>
                  </a:cubicBezTo>
                  <a:cubicBezTo>
                    <a:pt x="31860" y="1642"/>
                    <a:pt x="28109" y="0"/>
                    <a:pt x="24114" y="0"/>
                  </a:cubicBezTo>
                  <a:close/>
                </a:path>
              </a:pathLst>
            </a:custGeom>
            <a:solidFill>
              <a:schemeClr val="accent5"/>
            </a:solidFill>
            <a:ln w="76200" cap="flat" cmpd="sng">
              <a:solidFill>
                <a:schemeClr val="accent5"/>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 name="Google Shape;5168;p73">
              <a:extLst>
                <a:ext uri="{FF2B5EF4-FFF2-40B4-BE49-F238E27FC236}">
                  <a16:creationId xmlns:a16="http://schemas.microsoft.com/office/drawing/2014/main" id="{4CFAAB18-2A99-C83E-D189-6736536647D7}"/>
                </a:ext>
              </a:extLst>
            </p:cNvPr>
            <p:cNvSpPr/>
            <p:nvPr/>
          </p:nvSpPr>
          <p:spPr>
            <a:xfrm>
              <a:off x="7119625" y="3307375"/>
              <a:ext cx="137825" cy="355950"/>
            </a:xfrm>
            <a:custGeom>
              <a:avLst/>
              <a:gdLst/>
              <a:ahLst/>
              <a:cxnLst/>
              <a:rect l="l" t="t" r="r" b="b"/>
              <a:pathLst>
                <a:path w="5513" h="14238" extrusionOk="0">
                  <a:moveTo>
                    <a:pt x="1005" y="5416"/>
                  </a:moveTo>
                  <a:cubicBezTo>
                    <a:pt x="979" y="6145"/>
                    <a:pt x="906" y="6872"/>
                    <a:pt x="832" y="7597"/>
                  </a:cubicBezTo>
                  <a:cubicBezTo>
                    <a:pt x="684" y="9067"/>
                    <a:pt x="534" y="10543"/>
                    <a:pt x="158" y="11973"/>
                  </a:cubicBezTo>
                  <a:cubicBezTo>
                    <a:pt x="84" y="12253"/>
                    <a:pt x="1" y="12538"/>
                    <a:pt x="4" y="12830"/>
                  </a:cubicBezTo>
                  <a:cubicBezTo>
                    <a:pt x="11" y="13416"/>
                    <a:pt x="407" y="13979"/>
                    <a:pt x="958" y="14183"/>
                  </a:cubicBezTo>
                  <a:cubicBezTo>
                    <a:pt x="1042" y="14215"/>
                    <a:pt x="1133" y="14238"/>
                    <a:pt x="1223" y="14225"/>
                  </a:cubicBezTo>
                  <a:cubicBezTo>
                    <a:pt x="1302" y="14213"/>
                    <a:pt x="1374" y="14174"/>
                    <a:pt x="1443" y="14132"/>
                  </a:cubicBezTo>
                  <a:cubicBezTo>
                    <a:pt x="2696" y="13376"/>
                    <a:pt x="3291" y="11911"/>
                    <a:pt x="4163" y="10735"/>
                  </a:cubicBezTo>
                  <a:cubicBezTo>
                    <a:pt x="4642" y="10090"/>
                    <a:pt x="5236" y="9482"/>
                    <a:pt x="5412" y="8700"/>
                  </a:cubicBezTo>
                  <a:cubicBezTo>
                    <a:pt x="5513" y="8262"/>
                    <a:pt x="5471" y="7808"/>
                    <a:pt x="5417" y="7362"/>
                  </a:cubicBezTo>
                  <a:cubicBezTo>
                    <a:pt x="5236" y="5858"/>
                    <a:pt x="4907" y="4346"/>
                    <a:pt x="4177" y="3019"/>
                  </a:cubicBezTo>
                  <a:cubicBezTo>
                    <a:pt x="3554" y="1887"/>
                    <a:pt x="2608" y="888"/>
                    <a:pt x="1416" y="355"/>
                  </a:cubicBezTo>
                  <a:cubicBezTo>
                    <a:pt x="1232" y="272"/>
                    <a:pt x="731" y="0"/>
                    <a:pt x="531" y="97"/>
                  </a:cubicBezTo>
                  <a:cubicBezTo>
                    <a:pt x="298" y="209"/>
                    <a:pt x="475" y="607"/>
                    <a:pt x="521" y="793"/>
                  </a:cubicBezTo>
                  <a:cubicBezTo>
                    <a:pt x="698" y="1507"/>
                    <a:pt x="830" y="2233"/>
                    <a:pt x="911" y="2966"/>
                  </a:cubicBezTo>
                  <a:cubicBezTo>
                    <a:pt x="1002" y="3778"/>
                    <a:pt x="1034" y="4598"/>
                    <a:pt x="1005"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 name="Google Shape;5169;p73">
              <a:extLst>
                <a:ext uri="{FF2B5EF4-FFF2-40B4-BE49-F238E27FC236}">
                  <a16:creationId xmlns:a16="http://schemas.microsoft.com/office/drawing/2014/main" id="{737952A8-F444-52B4-05DD-04027CE6533E}"/>
                </a:ext>
              </a:extLst>
            </p:cNvPr>
            <p:cNvSpPr/>
            <p:nvPr/>
          </p:nvSpPr>
          <p:spPr>
            <a:xfrm>
              <a:off x="7133150" y="3309925"/>
              <a:ext cx="137000" cy="382625"/>
            </a:xfrm>
            <a:custGeom>
              <a:avLst/>
              <a:gdLst/>
              <a:ahLst/>
              <a:cxnLst/>
              <a:rect l="l" t="t" r="r" b="b"/>
              <a:pathLst>
                <a:path w="5480" h="15305" extrusionOk="0">
                  <a:moveTo>
                    <a:pt x="875" y="253"/>
                  </a:moveTo>
                  <a:cubicBezTo>
                    <a:pt x="751" y="197"/>
                    <a:pt x="484" y="57"/>
                    <a:pt x="261" y="0"/>
                  </a:cubicBezTo>
                  <a:cubicBezTo>
                    <a:pt x="315" y="131"/>
                    <a:pt x="415" y="251"/>
                    <a:pt x="499" y="345"/>
                  </a:cubicBezTo>
                  <a:cubicBezTo>
                    <a:pt x="1024" y="933"/>
                    <a:pt x="1355" y="1560"/>
                    <a:pt x="1574" y="2319"/>
                  </a:cubicBezTo>
                  <a:cubicBezTo>
                    <a:pt x="2138" y="4267"/>
                    <a:pt x="2137" y="6374"/>
                    <a:pt x="1573" y="8320"/>
                  </a:cubicBezTo>
                  <a:cubicBezTo>
                    <a:pt x="1380" y="8984"/>
                    <a:pt x="1058" y="9598"/>
                    <a:pt x="855" y="10246"/>
                  </a:cubicBezTo>
                  <a:cubicBezTo>
                    <a:pt x="617" y="11003"/>
                    <a:pt x="502" y="11853"/>
                    <a:pt x="325" y="12630"/>
                  </a:cubicBezTo>
                  <a:cubicBezTo>
                    <a:pt x="127" y="13508"/>
                    <a:pt x="0" y="14431"/>
                    <a:pt x="221" y="15305"/>
                  </a:cubicBezTo>
                  <a:cubicBezTo>
                    <a:pt x="1609" y="15166"/>
                    <a:pt x="2958" y="14651"/>
                    <a:pt x="4083" y="13828"/>
                  </a:cubicBezTo>
                  <a:cubicBezTo>
                    <a:pt x="4473" y="13543"/>
                    <a:pt x="4842" y="13214"/>
                    <a:pt x="5085" y="12796"/>
                  </a:cubicBezTo>
                  <a:cubicBezTo>
                    <a:pt x="5410" y="12238"/>
                    <a:pt x="5479" y="11567"/>
                    <a:pt x="5473" y="10921"/>
                  </a:cubicBezTo>
                  <a:cubicBezTo>
                    <a:pt x="5469" y="10468"/>
                    <a:pt x="5432" y="10017"/>
                    <a:pt x="5364" y="9571"/>
                  </a:cubicBezTo>
                  <a:cubicBezTo>
                    <a:pt x="5312" y="9241"/>
                    <a:pt x="5243" y="8914"/>
                    <a:pt x="5175" y="8588"/>
                  </a:cubicBezTo>
                  <a:cubicBezTo>
                    <a:pt x="4768" y="6672"/>
                    <a:pt x="4597" y="4664"/>
                    <a:pt x="3636" y="2917"/>
                  </a:cubicBezTo>
                  <a:cubicBezTo>
                    <a:pt x="3013" y="1785"/>
                    <a:pt x="2067" y="786"/>
                    <a:pt x="875"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 name="Google Shape;5170;p73">
              <a:extLst>
                <a:ext uri="{FF2B5EF4-FFF2-40B4-BE49-F238E27FC236}">
                  <a16:creationId xmlns:a16="http://schemas.microsoft.com/office/drawing/2014/main" id="{943A0C46-6167-0A3D-4C94-379BB7C04131}"/>
                </a:ext>
              </a:extLst>
            </p:cNvPr>
            <p:cNvSpPr/>
            <p:nvPr/>
          </p:nvSpPr>
          <p:spPr>
            <a:xfrm>
              <a:off x="7108100" y="3293525"/>
              <a:ext cx="169800" cy="357675"/>
            </a:xfrm>
            <a:custGeom>
              <a:avLst/>
              <a:gdLst/>
              <a:ahLst/>
              <a:cxnLst/>
              <a:rect l="l" t="t" r="r" b="b"/>
              <a:pathLst>
                <a:path w="6792" h="14307" extrusionOk="0">
                  <a:moveTo>
                    <a:pt x="4551" y="2815"/>
                  </a:moveTo>
                  <a:cubicBezTo>
                    <a:pt x="4153" y="2238"/>
                    <a:pt x="3681" y="1727"/>
                    <a:pt x="3107" y="1277"/>
                  </a:cubicBezTo>
                  <a:cubicBezTo>
                    <a:pt x="2641" y="921"/>
                    <a:pt x="1235" y="1"/>
                    <a:pt x="684" y="271"/>
                  </a:cubicBezTo>
                  <a:cubicBezTo>
                    <a:pt x="271" y="637"/>
                    <a:pt x="567" y="998"/>
                    <a:pt x="679" y="1509"/>
                  </a:cubicBezTo>
                  <a:cubicBezTo>
                    <a:pt x="854" y="2205"/>
                    <a:pt x="1038" y="3380"/>
                    <a:pt x="1128" y="4080"/>
                  </a:cubicBezTo>
                  <a:cubicBezTo>
                    <a:pt x="1175" y="4430"/>
                    <a:pt x="1169" y="4793"/>
                    <a:pt x="1172" y="5146"/>
                  </a:cubicBezTo>
                  <a:cubicBezTo>
                    <a:pt x="1183" y="5894"/>
                    <a:pt x="1162" y="6642"/>
                    <a:pt x="1117" y="7388"/>
                  </a:cubicBezTo>
                  <a:cubicBezTo>
                    <a:pt x="1057" y="8346"/>
                    <a:pt x="953" y="9302"/>
                    <a:pt x="789" y="10249"/>
                  </a:cubicBezTo>
                  <a:cubicBezTo>
                    <a:pt x="701" y="10750"/>
                    <a:pt x="597" y="11246"/>
                    <a:pt x="470" y="11739"/>
                  </a:cubicBezTo>
                  <a:cubicBezTo>
                    <a:pt x="407" y="11982"/>
                    <a:pt x="338" y="12226"/>
                    <a:pt x="264" y="12467"/>
                  </a:cubicBezTo>
                  <a:cubicBezTo>
                    <a:pt x="225" y="12587"/>
                    <a:pt x="187" y="12706"/>
                    <a:pt x="147" y="12824"/>
                  </a:cubicBezTo>
                  <a:cubicBezTo>
                    <a:pt x="109" y="12934"/>
                    <a:pt x="40" y="13057"/>
                    <a:pt x="22" y="13172"/>
                  </a:cubicBezTo>
                  <a:cubicBezTo>
                    <a:pt x="1" y="13311"/>
                    <a:pt x="77" y="13445"/>
                    <a:pt x="149" y="13556"/>
                  </a:cubicBezTo>
                  <a:cubicBezTo>
                    <a:pt x="327" y="13829"/>
                    <a:pt x="509" y="14107"/>
                    <a:pt x="766" y="14307"/>
                  </a:cubicBezTo>
                  <a:cubicBezTo>
                    <a:pt x="779" y="14230"/>
                    <a:pt x="842" y="14173"/>
                    <a:pt x="897" y="14117"/>
                  </a:cubicBezTo>
                  <a:cubicBezTo>
                    <a:pt x="1005" y="14008"/>
                    <a:pt x="993" y="13856"/>
                    <a:pt x="1013" y="13713"/>
                  </a:cubicBezTo>
                  <a:cubicBezTo>
                    <a:pt x="1039" y="13513"/>
                    <a:pt x="1066" y="13314"/>
                    <a:pt x="1092" y="13113"/>
                  </a:cubicBezTo>
                  <a:lnTo>
                    <a:pt x="1141" y="13102"/>
                  </a:lnTo>
                  <a:cubicBezTo>
                    <a:pt x="1125" y="13104"/>
                    <a:pt x="1108" y="13108"/>
                    <a:pt x="1094" y="13110"/>
                  </a:cubicBezTo>
                  <a:cubicBezTo>
                    <a:pt x="1371" y="10931"/>
                    <a:pt x="2045" y="5410"/>
                    <a:pt x="1850" y="4110"/>
                  </a:cubicBezTo>
                  <a:cubicBezTo>
                    <a:pt x="1748" y="3152"/>
                    <a:pt x="1525" y="1912"/>
                    <a:pt x="1271" y="996"/>
                  </a:cubicBezTo>
                  <a:cubicBezTo>
                    <a:pt x="2132" y="1300"/>
                    <a:pt x="3221" y="2145"/>
                    <a:pt x="3955" y="3173"/>
                  </a:cubicBezTo>
                  <a:cubicBezTo>
                    <a:pt x="3998" y="3243"/>
                    <a:pt x="4195" y="3572"/>
                    <a:pt x="4443" y="4087"/>
                  </a:cubicBezTo>
                  <a:lnTo>
                    <a:pt x="4429" y="4092"/>
                  </a:lnTo>
                  <a:cubicBezTo>
                    <a:pt x="4432" y="4094"/>
                    <a:pt x="4439" y="4092"/>
                    <a:pt x="4445" y="4092"/>
                  </a:cubicBezTo>
                  <a:cubicBezTo>
                    <a:pt x="4488" y="4090"/>
                    <a:pt x="4679" y="4605"/>
                    <a:pt x="4702" y="4660"/>
                  </a:cubicBezTo>
                  <a:cubicBezTo>
                    <a:pt x="4798" y="4885"/>
                    <a:pt x="4888" y="5113"/>
                    <a:pt x="4972" y="5343"/>
                  </a:cubicBezTo>
                  <a:cubicBezTo>
                    <a:pt x="5466" y="6699"/>
                    <a:pt x="5711" y="8152"/>
                    <a:pt x="5966" y="9568"/>
                  </a:cubicBezTo>
                  <a:cubicBezTo>
                    <a:pt x="6236" y="11064"/>
                    <a:pt x="6448" y="12571"/>
                    <a:pt x="6603" y="14084"/>
                  </a:cubicBezTo>
                  <a:cubicBezTo>
                    <a:pt x="6697" y="12924"/>
                    <a:pt x="6791" y="11760"/>
                    <a:pt x="6747" y="10596"/>
                  </a:cubicBezTo>
                  <a:cubicBezTo>
                    <a:pt x="6683" y="8889"/>
                    <a:pt x="6333" y="7100"/>
                    <a:pt x="5781" y="5489"/>
                  </a:cubicBezTo>
                  <a:cubicBezTo>
                    <a:pt x="5586" y="4925"/>
                    <a:pt x="5373" y="4368"/>
                    <a:pt x="5136" y="3822"/>
                  </a:cubicBezTo>
                  <a:cubicBezTo>
                    <a:pt x="5132" y="3813"/>
                    <a:pt x="5128" y="3803"/>
                    <a:pt x="5123" y="3794"/>
                  </a:cubicBezTo>
                  <a:cubicBezTo>
                    <a:pt x="4955" y="3458"/>
                    <a:pt x="4765" y="3130"/>
                    <a:pt x="455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5171;p73">
              <a:extLst>
                <a:ext uri="{FF2B5EF4-FFF2-40B4-BE49-F238E27FC236}">
                  <a16:creationId xmlns:a16="http://schemas.microsoft.com/office/drawing/2014/main" id="{4639845E-39BB-88A3-A2AF-E6A3C9B87A57}"/>
                </a:ext>
              </a:extLst>
            </p:cNvPr>
            <p:cNvSpPr/>
            <p:nvPr/>
          </p:nvSpPr>
          <p:spPr>
            <a:xfrm>
              <a:off x="8308425" y="3307375"/>
              <a:ext cx="137825" cy="355950"/>
            </a:xfrm>
            <a:custGeom>
              <a:avLst/>
              <a:gdLst/>
              <a:ahLst/>
              <a:cxnLst/>
              <a:rect l="l" t="t" r="r" b="b"/>
              <a:pathLst>
                <a:path w="5513" h="14238" extrusionOk="0">
                  <a:moveTo>
                    <a:pt x="4508" y="5416"/>
                  </a:moveTo>
                  <a:cubicBezTo>
                    <a:pt x="4534" y="6145"/>
                    <a:pt x="4607" y="6872"/>
                    <a:pt x="4681" y="7597"/>
                  </a:cubicBezTo>
                  <a:cubicBezTo>
                    <a:pt x="4829" y="9067"/>
                    <a:pt x="4979" y="10543"/>
                    <a:pt x="5355" y="11973"/>
                  </a:cubicBezTo>
                  <a:cubicBezTo>
                    <a:pt x="5429" y="12253"/>
                    <a:pt x="5512" y="12538"/>
                    <a:pt x="5508" y="12830"/>
                  </a:cubicBezTo>
                  <a:cubicBezTo>
                    <a:pt x="5502" y="13416"/>
                    <a:pt x="5105" y="13979"/>
                    <a:pt x="4555" y="14183"/>
                  </a:cubicBezTo>
                  <a:cubicBezTo>
                    <a:pt x="4470" y="14215"/>
                    <a:pt x="4379" y="14238"/>
                    <a:pt x="4290" y="14225"/>
                  </a:cubicBezTo>
                  <a:cubicBezTo>
                    <a:pt x="4211" y="14213"/>
                    <a:pt x="4139" y="14174"/>
                    <a:pt x="4070" y="14132"/>
                  </a:cubicBezTo>
                  <a:cubicBezTo>
                    <a:pt x="2817" y="13376"/>
                    <a:pt x="2221" y="11911"/>
                    <a:pt x="1348" y="10735"/>
                  </a:cubicBezTo>
                  <a:cubicBezTo>
                    <a:pt x="871" y="10090"/>
                    <a:pt x="277" y="9482"/>
                    <a:pt x="99" y="8700"/>
                  </a:cubicBezTo>
                  <a:cubicBezTo>
                    <a:pt x="0" y="8262"/>
                    <a:pt x="42" y="7808"/>
                    <a:pt x="95" y="7362"/>
                  </a:cubicBezTo>
                  <a:cubicBezTo>
                    <a:pt x="277" y="5858"/>
                    <a:pt x="605" y="4346"/>
                    <a:pt x="1336" y="3019"/>
                  </a:cubicBezTo>
                  <a:cubicBezTo>
                    <a:pt x="1959" y="1887"/>
                    <a:pt x="2905" y="888"/>
                    <a:pt x="4096" y="355"/>
                  </a:cubicBezTo>
                  <a:cubicBezTo>
                    <a:pt x="4280" y="272"/>
                    <a:pt x="4782" y="0"/>
                    <a:pt x="4982" y="97"/>
                  </a:cubicBezTo>
                  <a:cubicBezTo>
                    <a:pt x="5214" y="209"/>
                    <a:pt x="5036" y="607"/>
                    <a:pt x="4991" y="793"/>
                  </a:cubicBezTo>
                  <a:cubicBezTo>
                    <a:pt x="4815" y="1507"/>
                    <a:pt x="4683" y="2233"/>
                    <a:pt x="4602" y="2966"/>
                  </a:cubicBezTo>
                  <a:cubicBezTo>
                    <a:pt x="4511" y="3778"/>
                    <a:pt x="4479" y="4598"/>
                    <a:pt x="4508"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5172;p73">
              <a:extLst>
                <a:ext uri="{FF2B5EF4-FFF2-40B4-BE49-F238E27FC236}">
                  <a16:creationId xmlns:a16="http://schemas.microsoft.com/office/drawing/2014/main" id="{FBC472BE-231F-A7F9-7489-1ECC8BB805D9}"/>
                </a:ext>
              </a:extLst>
            </p:cNvPr>
            <p:cNvSpPr/>
            <p:nvPr/>
          </p:nvSpPr>
          <p:spPr>
            <a:xfrm>
              <a:off x="8295725" y="3309925"/>
              <a:ext cx="136975" cy="382625"/>
            </a:xfrm>
            <a:custGeom>
              <a:avLst/>
              <a:gdLst/>
              <a:ahLst/>
              <a:cxnLst/>
              <a:rect l="l" t="t" r="r" b="b"/>
              <a:pathLst>
                <a:path w="5479" h="15305" extrusionOk="0">
                  <a:moveTo>
                    <a:pt x="4604" y="253"/>
                  </a:moveTo>
                  <a:cubicBezTo>
                    <a:pt x="4728" y="197"/>
                    <a:pt x="4996" y="57"/>
                    <a:pt x="5218" y="0"/>
                  </a:cubicBezTo>
                  <a:cubicBezTo>
                    <a:pt x="5165" y="131"/>
                    <a:pt x="5064" y="251"/>
                    <a:pt x="4979" y="345"/>
                  </a:cubicBezTo>
                  <a:cubicBezTo>
                    <a:pt x="4455" y="933"/>
                    <a:pt x="4125" y="1560"/>
                    <a:pt x="3905" y="2319"/>
                  </a:cubicBezTo>
                  <a:cubicBezTo>
                    <a:pt x="3342" y="4267"/>
                    <a:pt x="3342" y="6374"/>
                    <a:pt x="3907" y="8320"/>
                  </a:cubicBezTo>
                  <a:cubicBezTo>
                    <a:pt x="4098" y="8984"/>
                    <a:pt x="4421" y="9598"/>
                    <a:pt x="4624" y="10246"/>
                  </a:cubicBezTo>
                  <a:cubicBezTo>
                    <a:pt x="4863" y="11003"/>
                    <a:pt x="4978" y="11853"/>
                    <a:pt x="5153" y="12630"/>
                  </a:cubicBezTo>
                  <a:cubicBezTo>
                    <a:pt x="5353" y="13508"/>
                    <a:pt x="5478" y="14431"/>
                    <a:pt x="5257" y="15305"/>
                  </a:cubicBezTo>
                  <a:cubicBezTo>
                    <a:pt x="3870" y="15166"/>
                    <a:pt x="2522" y="14651"/>
                    <a:pt x="1396" y="13828"/>
                  </a:cubicBezTo>
                  <a:cubicBezTo>
                    <a:pt x="1006" y="13543"/>
                    <a:pt x="636" y="13214"/>
                    <a:pt x="394" y="12796"/>
                  </a:cubicBezTo>
                  <a:cubicBezTo>
                    <a:pt x="69" y="12238"/>
                    <a:pt x="0" y="11567"/>
                    <a:pt x="6" y="10921"/>
                  </a:cubicBezTo>
                  <a:cubicBezTo>
                    <a:pt x="9" y="10468"/>
                    <a:pt x="46" y="10017"/>
                    <a:pt x="116" y="9571"/>
                  </a:cubicBezTo>
                  <a:cubicBezTo>
                    <a:pt x="167" y="9241"/>
                    <a:pt x="237" y="8914"/>
                    <a:pt x="305" y="8588"/>
                  </a:cubicBezTo>
                  <a:cubicBezTo>
                    <a:pt x="710" y="6672"/>
                    <a:pt x="881" y="4664"/>
                    <a:pt x="1844" y="2917"/>
                  </a:cubicBezTo>
                  <a:cubicBezTo>
                    <a:pt x="2467" y="1785"/>
                    <a:pt x="3413" y="786"/>
                    <a:pt x="4604"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5173;p73">
              <a:extLst>
                <a:ext uri="{FF2B5EF4-FFF2-40B4-BE49-F238E27FC236}">
                  <a16:creationId xmlns:a16="http://schemas.microsoft.com/office/drawing/2014/main" id="{2F2AA6B2-811C-6882-271C-8F5C658D78B0}"/>
                </a:ext>
              </a:extLst>
            </p:cNvPr>
            <p:cNvSpPr/>
            <p:nvPr/>
          </p:nvSpPr>
          <p:spPr>
            <a:xfrm>
              <a:off x="8287975" y="3293525"/>
              <a:ext cx="169800" cy="357675"/>
            </a:xfrm>
            <a:custGeom>
              <a:avLst/>
              <a:gdLst/>
              <a:ahLst/>
              <a:cxnLst/>
              <a:rect l="l" t="t" r="r" b="b"/>
              <a:pathLst>
                <a:path w="6792" h="14307" extrusionOk="0">
                  <a:moveTo>
                    <a:pt x="2241" y="2815"/>
                  </a:moveTo>
                  <a:cubicBezTo>
                    <a:pt x="2637" y="2238"/>
                    <a:pt x="3110" y="1727"/>
                    <a:pt x="3685" y="1277"/>
                  </a:cubicBezTo>
                  <a:cubicBezTo>
                    <a:pt x="4149" y="921"/>
                    <a:pt x="5557" y="1"/>
                    <a:pt x="6108" y="271"/>
                  </a:cubicBezTo>
                  <a:cubicBezTo>
                    <a:pt x="6521" y="637"/>
                    <a:pt x="6225" y="998"/>
                    <a:pt x="6112" y="1509"/>
                  </a:cubicBezTo>
                  <a:cubicBezTo>
                    <a:pt x="5937" y="2205"/>
                    <a:pt x="5753" y="3380"/>
                    <a:pt x="5664" y="4080"/>
                  </a:cubicBezTo>
                  <a:cubicBezTo>
                    <a:pt x="5617" y="4430"/>
                    <a:pt x="5623" y="4793"/>
                    <a:pt x="5618" y="5146"/>
                  </a:cubicBezTo>
                  <a:cubicBezTo>
                    <a:pt x="5609" y="5894"/>
                    <a:pt x="5630" y="6642"/>
                    <a:pt x="5675" y="7388"/>
                  </a:cubicBezTo>
                  <a:cubicBezTo>
                    <a:pt x="5735" y="8346"/>
                    <a:pt x="5838" y="9302"/>
                    <a:pt x="6003" y="10249"/>
                  </a:cubicBezTo>
                  <a:cubicBezTo>
                    <a:pt x="6090" y="10750"/>
                    <a:pt x="6194" y="11246"/>
                    <a:pt x="6321" y="11739"/>
                  </a:cubicBezTo>
                  <a:cubicBezTo>
                    <a:pt x="6385" y="11982"/>
                    <a:pt x="6453" y="12226"/>
                    <a:pt x="6528" y="12467"/>
                  </a:cubicBezTo>
                  <a:cubicBezTo>
                    <a:pt x="6565" y="12587"/>
                    <a:pt x="6604" y="12706"/>
                    <a:pt x="6645" y="12824"/>
                  </a:cubicBezTo>
                  <a:cubicBezTo>
                    <a:pt x="6683" y="12934"/>
                    <a:pt x="6750" y="13057"/>
                    <a:pt x="6770" y="13172"/>
                  </a:cubicBezTo>
                  <a:cubicBezTo>
                    <a:pt x="6791" y="13311"/>
                    <a:pt x="6715" y="13445"/>
                    <a:pt x="6643" y="13556"/>
                  </a:cubicBezTo>
                  <a:cubicBezTo>
                    <a:pt x="6465" y="13829"/>
                    <a:pt x="6283" y="14107"/>
                    <a:pt x="6026" y="14307"/>
                  </a:cubicBezTo>
                  <a:cubicBezTo>
                    <a:pt x="6013" y="14230"/>
                    <a:pt x="5948" y="14173"/>
                    <a:pt x="5894" y="14117"/>
                  </a:cubicBezTo>
                  <a:cubicBezTo>
                    <a:pt x="5787" y="14008"/>
                    <a:pt x="5798" y="13856"/>
                    <a:pt x="5778" y="13713"/>
                  </a:cubicBezTo>
                  <a:cubicBezTo>
                    <a:pt x="5751" y="13513"/>
                    <a:pt x="5726" y="13314"/>
                    <a:pt x="5699" y="13113"/>
                  </a:cubicBezTo>
                  <a:lnTo>
                    <a:pt x="5651" y="13102"/>
                  </a:lnTo>
                  <a:cubicBezTo>
                    <a:pt x="5666" y="13104"/>
                    <a:pt x="5683" y="13108"/>
                    <a:pt x="5698" y="13110"/>
                  </a:cubicBezTo>
                  <a:cubicBezTo>
                    <a:pt x="5420" y="10931"/>
                    <a:pt x="4747" y="5410"/>
                    <a:pt x="4941" y="4110"/>
                  </a:cubicBezTo>
                  <a:cubicBezTo>
                    <a:pt x="5044" y="3152"/>
                    <a:pt x="5266" y="1912"/>
                    <a:pt x="5520" y="996"/>
                  </a:cubicBezTo>
                  <a:cubicBezTo>
                    <a:pt x="4660" y="1300"/>
                    <a:pt x="3570" y="2145"/>
                    <a:pt x="2837" y="3173"/>
                  </a:cubicBezTo>
                  <a:cubicBezTo>
                    <a:pt x="2794" y="3243"/>
                    <a:pt x="2597" y="3572"/>
                    <a:pt x="2349" y="4087"/>
                  </a:cubicBezTo>
                  <a:lnTo>
                    <a:pt x="2362" y="4092"/>
                  </a:lnTo>
                  <a:cubicBezTo>
                    <a:pt x="2358" y="4094"/>
                    <a:pt x="2352" y="4092"/>
                    <a:pt x="2345" y="4092"/>
                  </a:cubicBezTo>
                  <a:cubicBezTo>
                    <a:pt x="2304" y="4090"/>
                    <a:pt x="2113" y="4605"/>
                    <a:pt x="2089" y="4660"/>
                  </a:cubicBezTo>
                  <a:cubicBezTo>
                    <a:pt x="1994" y="4885"/>
                    <a:pt x="1904" y="5113"/>
                    <a:pt x="1820" y="5343"/>
                  </a:cubicBezTo>
                  <a:cubicBezTo>
                    <a:pt x="1326" y="6699"/>
                    <a:pt x="1080" y="8152"/>
                    <a:pt x="826" y="9568"/>
                  </a:cubicBezTo>
                  <a:cubicBezTo>
                    <a:pt x="555" y="11064"/>
                    <a:pt x="342" y="12571"/>
                    <a:pt x="187" y="14084"/>
                  </a:cubicBezTo>
                  <a:cubicBezTo>
                    <a:pt x="95" y="12924"/>
                    <a:pt x="1" y="11760"/>
                    <a:pt x="44" y="10596"/>
                  </a:cubicBezTo>
                  <a:cubicBezTo>
                    <a:pt x="109" y="8889"/>
                    <a:pt x="458" y="7100"/>
                    <a:pt x="1011" y="5489"/>
                  </a:cubicBezTo>
                  <a:cubicBezTo>
                    <a:pt x="1204" y="4925"/>
                    <a:pt x="1419" y="4368"/>
                    <a:pt x="1656" y="3822"/>
                  </a:cubicBezTo>
                  <a:cubicBezTo>
                    <a:pt x="1660" y="3813"/>
                    <a:pt x="1662" y="3803"/>
                    <a:pt x="1668" y="3794"/>
                  </a:cubicBezTo>
                  <a:cubicBezTo>
                    <a:pt x="1836" y="3458"/>
                    <a:pt x="2026" y="3130"/>
                    <a:pt x="224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5174;p73">
              <a:extLst>
                <a:ext uri="{FF2B5EF4-FFF2-40B4-BE49-F238E27FC236}">
                  <a16:creationId xmlns:a16="http://schemas.microsoft.com/office/drawing/2014/main" id="{D0A166DC-A4E5-28EF-249B-9487425F7FD2}"/>
                </a:ext>
              </a:extLst>
            </p:cNvPr>
            <p:cNvSpPr/>
            <p:nvPr/>
          </p:nvSpPr>
          <p:spPr>
            <a:xfrm>
              <a:off x="6968975" y="3946850"/>
              <a:ext cx="719250" cy="342050"/>
            </a:xfrm>
            <a:custGeom>
              <a:avLst/>
              <a:gdLst/>
              <a:ahLst/>
              <a:cxnLst/>
              <a:rect l="l" t="t" r="r" b="b"/>
              <a:pathLst>
                <a:path w="28770" h="13682" extrusionOk="0">
                  <a:moveTo>
                    <a:pt x="12594" y="3487"/>
                  </a:moveTo>
                  <a:cubicBezTo>
                    <a:pt x="11925" y="3217"/>
                    <a:pt x="11268" y="3148"/>
                    <a:pt x="10551" y="3114"/>
                  </a:cubicBezTo>
                  <a:lnTo>
                    <a:pt x="10536" y="3113"/>
                  </a:lnTo>
                  <a:cubicBezTo>
                    <a:pt x="10510" y="3111"/>
                    <a:pt x="10454" y="3109"/>
                    <a:pt x="10416" y="3114"/>
                  </a:cubicBezTo>
                  <a:cubicBezTo>
                    <a:pt x="10394" y="3205"/>
                    <a:pt x="10405" y="3406"/>
                    <a:pt x="10411" y="3476"/>
                  </a:cubicBezTo>
                  <a:lnTo>
                    <a:pt x="10476" y="4250"/>
                  </a:lnTo>
                  <a:lnTo>
                    <a:pt x="9738" y="4004"/>
                  </a:lnTo>
                  <a:cubicBezTo>
                    <a:pt x="9389" y="3887"/>
                    <a:pt x="9012" y="3652"/>
                    <a:pt x="8699" y="3444"/>
                  </a:cubicBezTo>
                  <a:cubicBezTo>
                    <a:pt x="8007" y="3171"/>
                    <a:pt x="7262" y="2953"/>
                    <a:pt x="6532" y="2817"/>
                  </a:cubicBezTo>
                  <a:cubicBezTo>
                    <a:pt x="6449" y="2802"/>
                    <a:pt x="6174" y="2750"/>
                    <a:pt x="6067" y="2764"/>
                  </a:cubicBezTo>
                  <a:cubicBezTo>
                    <a:pt x="6062" y="2775"/>
                    <a:pt x="6058" y="2789"/>
                    <a:pt x="6056" y="2798"/>
                  </a:cubicBezTo>
                  <a:lnTo>
                    <a:pt x="5881" y="3381"/>
                  </a:lnTo>
                  <a:lnTo>
                    <a:pt x="5336" y="3109"/>
                  </a:lnTo>
                  <a:cubicBezTo>
                    <a:pt x="5086" y="2985"/>
                    <a:pt x="4866" y="2800"/>
                    <a:pt x="4626" y="2657"/>
                  </a:cubicBezTo>
                  <a:lnTo>
                    <a:pt x="4614" y="2648"/>
                  </a:lnTo>
                  <a:lnTo>
                    <a:pt x="4601" y="2641"/>
                  </a:lnTo>
                  <a:cubicBezTo>
                    <a:pt x="4300" y="2434"/>
                    <a:pt x="3997" y="2233"/>
                    <a:pt x="3669" y="2068"/>
                  </a:cubicBezTo>
                  <a:cubicBezTo>
                    <a:pt x="3321" y="1893"/>
                    <a:pt x="2954" y="1739"/>
                    <a:pt x="2602" y="1573"/>
                  </a:cubicBezTo>
                  <a:cubicBezTo>
                    <a:pt x="1996" y="1289"/>
                    <a:pt x="1487" y="950"/>
                    <a:pt x="951" y="556"/>
                  </a:cubicBezTo>
                  <a:cubicBezTo>
                    <a:pt x="696" y="369"/>
                    <a:pt x="385" y="126"/>
                    <a:pt x="79" y="0"/>
                  </a:cubicBezTo>
                  <a:cubicBezTo>
                    <a:pt x="0" y="515"/>
                    <a:pt x="419" y="2020"/>
                    <a:pt x="603" y="2332"/>
                  </a:cubicBezTo>
                  <a:lnTo>
                    <a:pt x="611" y="2345"/>
                  </a:lnTo>
                  <a:lnTo>
                    <a:pt x="619" y="2357"/>
                  </a:lnTo>
                  <a:cubicBezTo>
                    <a:pt x="848" y="2779"/>
                    <a:pt x="1071" y="3021"/>
                    <a:pt x="1465" y="3285"/>
                  </a:cubicBezTo>
                  <a:lnTo>
                    <a:pt x="1488" y="3301"/>
                  </a:lnTo>
                  <a:lnTo>
                    <a:pt x="1509" y="3317"/>
                  </a:lnTo>
                  <a:cubicBezTo>
                    <a:pt x="1793" y="3555"/>
                    <a:pt x="2293" y="3928"/>
                    <a:pt x="2643" y="4045"/>
                  </a:cubicBezTo>
                  <a:lnTo>
                    <a:pt x="3279" y="4257"/>
                  </a:lnTo>
                  <a:lnTo>
                    <a:pt x="2907" y="4814"/>
                  </a:lnTo>
                  <a:cubicBezTo>
                    <a:pt x="2881" y="4856"/>
                    <a:pt x="2820" y="4937"/>
                    <a:pt x="2789" y="4992"/>
                  </a:cubicBezTo>
                  <a:cubicBezTo>
                    <a:pt x="2807" y="5032"/>
                    <a:pt x="2843" y="5087"/>
                    <a:pt x="2859" y="5113"/>
                  </a:cubicBezTo>
                  <a:lnTo>
                    <a:pt x="2877" y="5140"/>
                  </a:lnTo>
                  <a:lnTo>
                    <a:pt x="2892" y="5168"/>
                  </a:lnTo>
                  <a:cubicBezTo>
                    <a:pt x="2995" y="5376"/>
                    <a:pt x="3106" y="5535"/>
                    <a:pt x="3267" y="5699"/>
                  </a:cubicBezTo>
                  <a:cubicBezTo>
                    <a:pt x="3656" y="6040"/>
                    <a:pt x="4045" y="6379"/>
                    <a:pt x="4502" y="6629"/>
                  </a:cubicBezTo>
                  <a:cubicBezTo>
                    <a:pt x="5543" y="7147"/>
                    <a:pt x="7056" y="7294"/>
                    <a:pt x="8215" y="7294"/>
                  </a:cubicBezTo>
                  <a:lnTo>
                    <a:pt x="8558" y="7294"/>
                  </a:lnTo>
                  <a:lnTo>
                    <a:pt x="8689" y="7612"/>
                  </a:lnTo>
                  <a:cubicBezTo>
                    <a:pt x="8931" y="8200"/>
                    <a:pt x="10738" y="8645"/>
                    <a:pt x="11325" y="8745"/>
                  </a:cubicBezTo>
                  <a:cubicBezTo>
                    <a:pt x="12759" y="8928"/>
                    <a:pt x="14202" y="8643"/>
                    <a:pt x="15639" y="8791"/>
                  </a:cubicBezTo>
                  <a:lnTo>
                    <a:pt x="15860" y="8813"/>
                  </a:lnTo>
                  <a:lnTo>
                    <a:pt x="15993" y="8989"/>
                  </a:lnTo>
                  <a:cubicBezTo>
                    <a:pt x="16157" y="9204"/>
                    <a:pt x="16465" y="9460"/>
                    <a:pt x="16675" y="9623"/>
                  </a:cubicBezTo>
                  <a:cubicBezTo>
                    <a:pt x="17423" y="10204"/>
                    <a:pt x="18311" y="10652"/>
                    <a:pt x="19191" y="10990"/>
                  </a:cubicBezTo>
                  <a:lnTo>
                    <a:pt x="19202" y="10995"/>
                  </a:lnTo>
                  <a:cubicBezTo>
                    <a:pt x="19973" y="11312"/>
                    <a:pt x="20590" y="11341"/>
                    <a:pt x="21416" y="11341"/>
                  </a:cubicBezTo>
                  <a:cubicBezTo>
                    <a:pt x="21847" y="11341"/>
                    <a:pt x="22274" y="11320"/>
                    <a:pt x="22702" y="11260"/>
                  </a:cubicBezTo>
                  <a:cubicBezTo>
                    <a:pt x="22982" y="11221"/>
                    <a:pt x="23258" y="11162"/>
                    <a:pt x="23538" y="11128"/>
                  </a:cubicBezTo>
                  <a:cubicBezTo>
                    <a:pt x="23681" y="11110"/>
                    <a:pt x="23824" y="11100"/>
                    <a:pt x="23969" y="11100"/>
                  </a:cubicBezTo>
                  <a:lnTo>
                    <a:pt x="24648" y="11100"/>
                  </a:lnTo>
                  <a:lnTo>
                    <a:pt x="24462" y="11753"/>
                  </a:lnTo>
                  <a:cubicBezTo>
                    <a:pt x="24367" y="12085"/>
                    <a:pt x="23845" y="13340"/>
                    <a:pt x="24241" y="13587"/>
                  </a:cubicBezTo>
                  <a:cubicBezTo>
                    <a:pt x="24241" y="13587"/>
                    <a:pt x="24252" y="13595"/>
                    <a:pt x="24254" y="13596"/>
                  </a:cubicBezTo>
                  <a:cubicBezTo>
                    <a:pt x="24429" y="13681"/>
                    <a:pt x="25051" y="13569"/>
                    <a:pt x="25240" y="13529"/>
                  </a:cubicBezTo>
                  <a:cubicBezTo>
                    <a:pt x="25574" y="13456"/>
                    <a:pt x="26036" y="13331"/>
                    <a:pt x="26342" y="13178"/>
                  </a:cubicBezTo>
                  <a:cubicBezTo>
                    <a:pt x="27651" y="12523"/>
                    <a:pt x="28665" y="11263"/>
                    <a:pt x="28732" y="9772"/>
                  </a:cubicBezTo>
                  <a:cubicBezTo>
                    <a:pt x="28769" y="8928"/>
                    <a:pt x="28740" y="8076"/>
                    <a:pt x="28555" y="7254"/>
                  </a:cubicBezTo>
                  <a:cubicBezTo>
                    <a:pt x="28369" y="6430"/>
                    <a:pt x="28021" y="5633"/>
                    <a:pt x="27474" y="4990"/>
                  </a:cubicBezTo>
                  <a:cubicBezTo>
                    <a:pt x="27057" y="4498"/>
                    <a:pt x="26534" y="4107"/>
                    <a:pt x="26014" y="3722"/>
                  </a:cubicBezTo>
                  <a:cubicBezTo>
                    <a:pt x="25241" y="3146"/>
                    <a:pt x="24445" y="2559"/>
                    <a:pt x="23516" y="2302"/>
                  </a:cubicBezTo>
                  <a:cubicBezTo>
                    <a:pt x="22994" y="2157"/>
                    <a:pt x="22423" y="2126"/>
                    <a:pt x="21923" y="2335"/>
                  </a:cubicBezTo>
                  <a:cubicBezTo>
                    <a:pt x="21739" y="2411"/>
                    <a:pt x="22443" y="4012"/>
                    <a:pt x="22492" y="4193"/>
                  </a:cubicBezTo>
                  <a:cubicBezTo>
                    <a:pt x="22436" y="4151"/>
                    <a:pt x="22394" y="4267"/>
                    <a:pt x="22429" y="4326"/>
                  </a:cubicBezTo>
                  <a:cubicBezTo>
                    <a:pt x="22466" y="4386"/>
                    <a:pt x="22522" y="4467"/>
                    <a:pt x="22470" y="4513"/>
                  </a:cubicBezTo>
                  <a:cubicBezTo>
                    <a:pt x="21702" y="4090"/>
                    <a:pt x="20924" y="3664"/>
                    <a:pt x="20077" y="3435"/>
                  </a:cubicBezTo>
                  <a:cubicBezTo>
                    <a:pt x="19737" y="3343"/>
                    <a:pt x="19389" y="3283"/>
                    <a:pt x="19041" y="3223"/>
                  </a:cubicBezTo>
                  <a:cubicBezTo>
                    <a:pt x="18733" y="3171"/>
                    <a:pt x="18420" y="3118"/>
                    <a:pt x="18109" y="3147"/>
                  </a:cubicBezTo>
                  <a:cubicBezTo>
                    <a:pt x="17947" y="3162"/>
                    <a:pt x="17788" y="3200"/>
                    <a:pt x="17626" y="3209"/>
                  </a:cubicBezTo>
                  <a:cubicBezTo>
                    <a:pt x="17431" y="3221"/>
                    <a:pt x="17236" y="3190"/>
                    <a:pt x="17043" y="3216"/>
                  </a:cubicBezTo>
                  <a:cubicBezTo>
                    <a:pt x="16892" y="3236"/>
                    <a:pt x="16747" y="3289"/>
                    <a:pt x="16601" y="3337"/>
                  </a:cubicBezTo>
                  <a:cubicBezTo>
                    <a:pt x="16209" y="3466"/>
                    <a:pt x="15804" y="3551"/>
                    <a:pt x="15394" y="3593"/>
                  </a:cubicBezTo>
                  <a:cubicBezTo>
                    <a:pt x="15098" y="3623"/>
                    <a:pt x="15082" y="3671"/>
                    <a:pt x="14886" y="3882"/>
                  </a:cubicBezTo>
                  <a:cubicBezTo>
                    <a:pt x="14773" y="4003"/>
                    <a:pt x="14578" y="4218"/>
                    <a:pt x="14404" y="4240"/>
                  </a:cubicBezTo>
                  <a:cubicBezTo>
                    <a:pt x="14245" y="4258"/>
                    <a:pt x="14038" y="4118"/>
                    <a:pt x="13897" y="4060"/>
                  </a:cubicBezTo>
                  <a:cubicBezTo>
                    <a:pt x="13458" y="3877"/>
                    <a:pt x="13033" y="3665"/>
                    <a:pt x="12594" y="3487"/>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5175;p73">
              <a:extLst>
                <a:ext uri="{FF2B5EF4-FFF2-40B4-BE49-F238E27FC236}">
                  <a16:creationId xmlns:a16="http://schemas.microsoft.com/office/drawing/2014/main" id="{49179D51-0872-6F76-BF7B-1D61EA10A170}"/>
                </a:ext>
              </a:extLst>
            </p:cNvPr>
            <p:cNvSpPr/>
            <p:nvPr/>
          </p:nvSpPr>
          <p:spPr>
            <a:xfrm>
              <a:off x="7038675" y="4056225"/>
              <a:ext cx="649375" cy="226025"/>
            </a:xfrm>
            <a:custGeom>
              <a:avLst/>
              <a:gdLst/>
              <a:ahLst/>
              <a:cxnLst/>
              <a:rect l="l" t="t" r="r" b="b"/>
              <a:pathLst>
                <a:path w="25975" h="9041" extrusionOk="0">
                  <a:moveTo>
                    <a:pt x="5920" y="3276"/>
                  </a:moveTo>
                  <a:cubicBezTo>
                    <a:pt x="5969" y="3370"/>
                    <a:pt x="6059" y="3460"/>
                    <a:pt x="6176" y="3545"/>
                  </a:cubicBezTo>
                  <a:cubicBezTo>
                    <a:pt x="6925" y="3437"/>
                    <a:pt x="7975" y="3199"/>
                    <a:pt x="9181" y="3106"/>
                  </a:cubicBezTo>
                  <a:cubicBezTo>
                    <a:pt x="10412" y="3011"/>
                    <a:pt x="11805" y="3070"/>
                    <a:pt x="13173" y="3125"/>
                  </a:cubicBezTo>
                  <a:cubicBezTo>
                    <a:pt x="14541" y="3181"/>
                    <a:pt x="15882" y="3233"/>
                    <a:pt x="16611" y="3281"/>
                  </a:cubicBezTo>
                  <a:cubicBezTo>
                    <a:pt x="17340" y="3331"/>
                    <a:pt x="17458" y="3376"/>
                    <a:pt x="17519" y="3458"/>
                  </a:cubicBezTo>
                  <a:cubicBezTo>
                    <a:pt x="17581" y="3539"/>
                    <a:pt x="17587" y="3656"/>
                    <a:pt x="17302" y="3691"/>
                  </a:cubicBezTo>
                  <a:cubicBezTo>
                    <a:pt x="17015" y="3728"/>
                    <a:pt x="16435" y="3682"/>
                    <a:pt x="16397" y="3666"/>
                  </a:cubicBezTo>
                  <a:cubicBezTo>
                    <a:pt x="16357" y="3649"/>
                    <a:pt x="16859" y="3662"/>
                    <a:pt x="17031" y="3701"/>
                  </a:cubicBezTo>
                  <a:cubicBezTo>
                    <a:pt x="17204" y="3741"/>
                    <a:pt x="17048" y="3805"/>
                    <a:pt x="16432" y="3910"/>
                  </a:cubicBezTo>
                  <a:cubicBezTo>
                    <a:pt x="15816" y="4014"/>
                    <a:pt x="14742" y="4157"/>
                    <a:pt x="13980" y="4320"/>
                  </a:cubicBezTo>
                  <a:cubicBezTo>
                    <a:pt x="13636" y="4395"/>
                    <a:pt x="13354" y="4472"/>
                    <a:pt x="13154" y="4547"/>
                  </a:cubicBezTo>
                  <a:lnTo>
                    <a:pt x="13205" y="4614"/>
                  </a:lnTo>
                  <a:cubicBezTo>
                    <a:pt x="13297" y="4733"/>
                    <a:pt x="13432" y="4865"/>
                    <a:pt x="13571" y="4989"/>
                  </a:cubicBezTo>
                  <a:cubicBezTo>
                    <a:pt x="13752" y="4994"/>
                    <a:pt x="13962" y="4991"/>
                    <a:pt x="14192" y="4975"/>
                  </a:cubicBezTo>
                  <a:cubicBezTo>
                    <a:pt x="14982" y="4919"/>
                    <a:pt x="16025" y="4717"/>
                    <a:pt x="17321" y="4596"/>
                  </a:cubicBezTo>
                  <a:cubicBezTo>
                    <a:pt x="18617" y="4477"/>
                    <a:pt x="20167" y="4438"/>
                    <a:pt x="21328" y="4438"/>
                  </a:cubicBezTo>
                  <a:cubicBezTo>
                    <a:pt x="22491" y="4438"/>
                    <a:pt x="23267" y="4477"/>
                    <a:pt x="23709" y="4519"/>
                  </a:cubicBezTo>
                  <a:cubicBezTo>
                    <a:pt x="24152" y="4561"/>
                    <a:pt x="24262" y="4607"/>
                    <a:pt x="24217" y="4685"/>
                  </a:cubicBezTo>
                  <a:cubicBezTo>
                    <a:pt x="24172" y="4763"/>
                    <a:pt x="23969" y="4873"/>
                    <a:pt x="23732" y="5023"/>
                  </a:cubicBezTo>
                  <a:cubicBezTo>
                    <a:pt x="23494" y="5173"/>
                    <a:pt x="23221" y="5362"/>
                    <a:pt x="22743" y="5717"/>
                  </a:cubicBezTo>
                  <a:cubicBezTo>
                    <a:pt x="22390" y="5978"/>
                    <a:pt x="21926" y="6329"/>
                    <a:pt x="21554" y="6724"/>
                  </a:cubicBezTo>
                  <a:lnTo>
                    <a:pt x="21859" y="6724"/>
                  </a:lnTo>
                  <a:lnTo>
                    <a:pt x="21672" y="7378"/>
                  </a:lnTo>
                  <a:cubicBezTo>
                    <a:pt x="21593" y="7661"/>
                    <a:pt x="21202" y="8612"/>
                    <a:pt x="21332" y="9041"/>
                  </a:cubicBezTo>
                  <a:cubicBezTo>
                    <a:pt x="21389" y="9004"/>
                    <a:pt x="21450" y="8949"/>
                    <a:pt x="21515" y="8878"/>
                  </a:cubicBezTo>
                  <a:cubicBezTo>
                    <a:pt x="21859" y="8494"/>
                    <a:pt x="22296" y="7588"/>
                    <a:pt x="23022" y="6850"/>
                  </a:cubicBezTo>
                  <a:cubicBezTo>
                    <a:pt x="23748" y="6111"/>
                    <a:pt x="24764" y="5537"/>
                    <a:pt x="25321" y="5239"/>
                  </a:cubicBezTo>
                  <a:cubicBezTo>
                    <a:pt x="25877" y="4939"/>
                    <a:pt x="25975" y="4912"/>
                    <a:pt x="25779" y="4756"/>
                  </a:cubicBezTo>
                  <a:cubicBezTo>
                    <a:pt x="25585" y="4600"/>
                    <a:pt x="25096" y="4313"/>
                    <a:pt x="24555" y="4070"/>
                  </a:cubicBezTo>
                  <a:cubicBezTo>
                    <a:pt x="24015" y="3825"/>
                    <a:pt x="23422" y="3623"/>
                    <a:pt x="22579" y="3493"/>
                  </a:cubicBezTo>
                  <a:cubicBezTo>
                    <a:pt x="21736" y="3362"/>
                    <a:pt x="20642" y="3304"/>
                    <a:pt x="19148" y="3150"/>
                  </a:cubicBezTo>
                  <a:cubicBezTo>
                    <a:pt x="17652" y="2998"/>
                    <a:pt x="15758" y="2751"/>
                    <a:pt x="14023" y="2574"/>
                  </a:cubicBezTo>
                  <a:cubicBezTo>
                    <a:pt x="12287" y="2399"/>
                    <a:pt x="10711" y="2295"/>
                    <a:pt x="8530" y="1927"/>
                  </a:cubicBezTo>
                  <a:cubicBezTo>
                    <a:pt x="6347" y="1559"/>
                    <a:pt x="3561" y="928"/>
                    <a:pt x="1258" y="256"/>
                  </a:cubicBezTo>
                  <a:cubicBezTo>
                    <a:pt x="967" y="172"/>
                    <a:pt x="686" y="86"/>
                    <a:pt x="410" y="1"/>
                  </a:cubicBezTo>
                  <a:lnTo>
                    <a:pt x="119" y="439"/>
                  </a:lnTo>
                  <a:cubicBezTo>
                    <a:pt x="92" y="479"/>
                    <a:pt x="31" y="561"/>
                    <a:pt x="0" y="617"/>
                  </a:cubicBezTo>
                  <a:cubicBezTo>
                    <a:pt x="18" y="656"/>
                    <a:pt x="53" y="712"/>
                    <a:pt x="71" y="737"/>
                  </a:cubicBezTo>
                  <a:lnTo>
                    <a:pt x="89" y="764"/>
                  </a:lnTo>
                  <a:lnTo>
                    <a:pt x="103" y="793"/>
                  </a:lnTo>
                  <a:cubicBezTo>
                    <a:pt x="141" y="869"/>
                    <a:pt x="179" y="938"/>
                    <a:pt x="221" y="1004"/>
                  </a:cubicBezTo>
                  <a:cubicBezTo>
                    <a:pt x="1487" y="1280"/>
                    <a:pt x="2257" y="1393"/>
                    <a:pt x="3134" y="1506"/>
                  </a:cubicBezTo>
                  <a:cubicBezTo>
                    <a:pt x="4042" y="1625"/>
                    <a:pt x="5065" y="1741"/>
                    <a:pt x="5892" y="1901"/>
                  </a:cubicBezTo>
                  <a:cubicBezTo>
                    <a:pt x="6719" y="2061"/>
                    <a:pt x="7350" y="2263"/>
                    <a:pt x="7654" y="2422"/>
                  </a:cubicBezTo>
                  <a:cubicBezTo>
                    <a:pt x="7956" y="2582"/>
                    <a:pt x="7931" y="2698"/>
                    <a:pt x="7350" y="2884"/>
                  </a:cubicBezTo>
                  <a:cubicBezTo>
                    <a:pt x="6983" y="3002"/>
                    <a:pt x="6391" y="3148"/>
                    <a:pt x="5920"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5176;p73">
              <a:extLst>
                <a:ext uri="{FF2B5EF4-FFF2-40B4-BE49-F238E27FC236}">
                  <a16:creationId xmlns:a16="http://schemas.microsoft.com/office/drawing/2014/main" id="{AA1F31FC-7DEC-5CB6-A860-4A5EAB2CE87D}"/>
                </a:ext>
              </a:extLst>
            </p:cNvPr>
            <p:cNvSpPr/>
            <p:nvPr/>
          </p:nvSpPr>
          <p:spPr>
            <a:xfrm>
              <a:off x="7348000" y="4023700"/>
              <a:ext cx="249450" cy="81175"/>
            </a:xfrm>
            <a:custGeom>
              <a:avLst/>
              <a:gdLst/>
              <a:ahLst/>
              <a:cxnLst/>
              <a:rect l="l" t="t" r="r" b="b"/>
              <a:pathLst>
                <a:path w="9978" h="3247" extrusionOk="0">
                  <a:moveTo>
                    <a:pt x="9977" y="3231"/>
                  </a:moveTo>
                  <a:cubicBezTo>
                    <a:pt x="9913" y="3172"/>
                    <a:pt x="9572" y="3247"/>
                    <a:pt x="9472" y="3229"/>
                  </a:cubicBezTo>
                  <a:cubicBezTo>
                    <a:pt x="9340" y="3206"/>
                    <a:pt x="9204" y="3146"/>
                    <a:pt x="9071" y="3118"/>
                  </a:cubicBezTo>
                  <a:cubicBezTo>
                    <a:pt x="8737" y="3049"/>
                    <a:pt x="8405" y="2975"/>
                    <a:pt x="8072" y="2901"/>
                  </a:cubicBezTo>
                  <a:cubicBezTo>
                    <a:pt x="7341" y="2739"/>
                    <a:pt x="6611" y="2573"/>
                    <a:pt x="5880" y="2411"/>
                  </a:cubicBezTo>
                  <a:cubicBezTo>
                    <a:pt x="4349" y="2072"/>
                    <a:pt x="3125" y="1825"/>
                    <a:pt x="2128" y="1544"/>
                  </a:cubicBezTo>
                  <a:cubicBezTo>
                    <a:pt x="1749" y="1438"/>
                    <a:pt x="1373" y="1318"/>
                    <a:pt x="1006" y="1176"/>
                  </a:cubicBezTo>
                  <a:cubicBezTo>
                    <a:pt x="656" y="1040"/>
                    <a:pt x="354" y="818"/>
                    <a:pt x="1" y="695"/>
                  </a:cubicBezTo>
                  <a:cubicBezTo>
                    <a:pt x="65" y="717"/>
                    <a:pt x="361" y="543"/>
                    <a:pt x="436" y="515"/>
                  </a:cubicBezTo>
                  <a:cubicBezTo>
                    <a:pt x="610" y="449"/>
                    <a:pt x="785" y="390"/>
                    <a:pt x="963" y="338"/>
                  </a:cubicBezTo>
                  <a:cubicBezTo>
                    <a:pt x="1306" y="238"/>
                    <a:pt x="1655" y="162"/>
                    <a:pt x="2008" y="110"/>
                  </a:cubicBezTo>
                  <a:cubicBezTo>
                    <a:pt x="2714" y="7"/>
                    <a:pt x="3435" y="1"/>
                    <a:pt x="4142" y="90"/>
                  </a:cubicBezTo>
                  <a:cubicBezTo>
                    <a:pt x="4850" y="178"/>
                    <a:pt x="5546" y="364"/>
                    <a:pt x="6202" y="643"/>
                  </a:cubicBezTo>
                  <a:cubicBezTo>
                    <a:pt x="6498" y="769"/>
                    <a:pt x="6688" y="905"/>
                    <a:pt x="6922" y="1110"/>
                  </a:cubicBezTo>
                  <a:cubicBezTo>
                    <a:pt x="7357" y="1497"/>
                    <a:pt x="7920" y="1745"/>
                    <a:pt x="8413" y="2047"/>
                  </a:cubicBezTo>
                  <a:cubicBezTo>
                    <a:pt x="8972" y="2389"/>
                    <a:pt x="9498" y="2786"/>
                    <a:pt x="9977" y="323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5177;p73">
              <a:extLst>
                <a:ext uri="{FF2B5EF4-FFF2-40B4-BE49-F238E27FC236}">
                  <a16:creationId xmlns:a16="http://schemas.microsoft.com/office/drawing/2014/main" id="{C4743AEC-58BC-51FC-9E81-3E533EFA93D7}"/>
                </a:ext>
              </a:extLst>
            </p:cNvPr>
            <p:cNvSpPr/>
            <p:nvPr/>
          </p:nvSpPr>
          <p:spPr>
            <a:xfrm>
              <a:off x="7228875" y="4024550"/>
              <a:ext cx="159800" cy="74400"/>
            </a:xfrm>
            <a:custGeom>
              <a:avLst/>
              <a:gdLst/>
              <a:ahLst/>
              <a:cxnLst/>
              <a:rect l="l" t="t" r="r" b="b"/>
              <a:pathLst>
                <a:path w="6392" h="2976" extrusionOk="0">
                  <a:moveTo>
                    <a:pt x="4259" y="920"/>
                  </a:moveTo>
                  <a:cubicBezTo>
                    <a:pt x="4693" y="1342"/>
                    <a:pt x="5122" y="1763"/>
                    <a:pt x="5461" y="2090"/>
                  </a:cubicBezTo>
                  <a:cubicBezTo>
                    <a:pt x="6080" y="2690"/>
                    <a:pt x="6392" y="2975"/>
                    <a:pt x="6144" y="2923"/>
                  </a:cubicBezTo>
                  <a:cubicBezTo>
                    <a:pt x="5897" y="2871"/>
                    <a:pt x="5089" y="2481"/>
                    <a:pt x="4243" y="2103"/>
                  </a:cubicBezTo>
                  <a:cubicBezTo>
                    <a:pt x="3396" y="1726"/>
                    <a:pt x="2511" y="1361"/>
                    <a:pt x="1781" y="1067"/>
                  </a:cubicBezTo>
                  <a:cubicBezTo>
                    <a:pt x="1124" y="803"/>
                    <a:pt x="593" y="598"/>
                    <a:pt x="11" y="325"/>
                  </a:cubicBezTo>
                  <a:cubicBezTo>
                    <a:pt x="6" y="237"/>
                    <a:pt x="0" y="83"/>
                    <a:pt x="20" y="6"/>
                  </a:cubicBezTo>
                  <a:cubicBezTo>
                    <a:pt x="58" y="1"/>
                    <a:pt x="114" y="3"/>
                    <a:pt x="140" y="5"/>
                  </a:cubicBezTo>
                  <a:lnTo>
                    <a:pt x="155" y="6"/>
                  </a:lnTo>
                  <a:cubicBezTo>
                    <a:pt x="872" y="40"/>
                    <a:pt x="1529" y="109"/>
                    <a:pt x="2198" y="379"/>
                  </a:cubicBezTo>
                  <a:cubicBezTo>
                    <a:pt x="2705" y="585"/>
                    <a:pt x="3188" y="832"/>
                    <a:pt x="3704" y="1032"/>
                  </a:cubicBezTo>
                  <a:lnTo>
                    <a:pt x="4078" y="1178"/>
                  </a:ln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5178;p73">
              <a:extLst>
                <a:ext uri="{FF2B5EF4-FFF2-40B4-BE49-F238E27FC236}">
                  <a16:creationId xmlns:a16="http://schemas.microsoft.com/office/drawing/2014/main" id="{4FD8D2B2-AF20-F276-5597-03E1726285CA}"/>
                </a:ext>
              </a:extLst>
            </p:cNvPr>
            <p:cNvSpPr/>
            <p:nvPr/>
          </p:nvSpPr>
          <p:spPr>
            <a:xfrm>
              <a:off x="7125050" y="4016125"/>
              <a:ext cx="111575" cy="51250"/>
            </a:xfrm>
            <a:custGeom>
              <a:avLst/>
              <a:gdLst/>
              <a:ahLst/>
              <a:cxnLst/>
              <a:rect l="l" t="t" r="r" b="b"/>
              <a:pathLst>
                <a:path w="4463" h="2050" extrusionOk="0">
                  <a:moveTo>
                    <a:pt x="3923" y="1375"/>
                  </a:moveTo>
                  <a:cubicBezTo>
                    <a:pt x="3987" y="1444"/>
                    <a:pt x="4046" y="1508"/>
                    <a:pt x="4098" y="1568"/>
                  </a:cubicBezTo>
                  <a:cubicBezTo>
                    <a:pt x="4398" y="1906"/>
                    <a:pt x="4463" y="2049"/>
                    <a:pt x="4130" y="1932"/>
                  </a:cubicBezTo>
                  <a:cubicBezTo>
                    <a:pt x="3799" y="1816"/>
                    <a:pt x="3069" y="1437"/>
                    <a:pt x="2424" y="1144"/>
                  </a:cubicBezTo>
                  <a:cubicBezTo>
                    <a:pt x="1780" y="851"/>
                    <a:pt x="1219" y="643"/>
                    <a:pt x="712" y="395"/>
                  </a:cubicBezTo>
                  <a:cubicBezTo>
                    <a:pt x="467" y="276"/>
                    <a:pt x="233" y="148"/>
                    <a:pt x="1" y="0"/>
                  </a:cubicBezTo>
                  <a:cubicBezTo>
                    <a:pt x="114" y="13"/>
                    <a:pt x="238" y="37"/>
                    <a:pt x="288" y="46"/>
                  </a:cubicBezTo>
                  <a:cubicBezTo>
                    <a:pt x="1019" y="182"/>
                    <a:pt x="1763" y="400"/>
                    <a:pt x="2455" y="673"/>
                  </a:cubicBezTo>
                  <a:cubicBezTo>
                    <a:pt x="2769" y="881"/>
                    <a:pt x="3146" y="1116"/>
                    <a:pt x="3495" y="123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5179;p73">
              <a:extLst>
                <a:ext uri="{FF2B5EF4-FFF2-40B4-BE49-F238E27FC236}">
                  <a16:creationId xmlns:a16="http://schemas.microsoft.com/office/drawing/2014/main" id="{92BAD371-80F4-544E-2B70-0B6AAA0FA245}"/>
                </a:ext>
              </a:extLst>
            </p:cNvPr>
            <p:cNvSpPr/>
            <p:nvPr/>
          </p:nvSpPr>
          <p:spPr>
            <a:xfrm>
              <a:off x="6973975" y="3948225"/>
              <a:ext cx="150025" cy="102850"/>
            </a:xfrm>
            <a:custGeom>
              <a:avLst/>
              <a:gdLst/>
              <a:ahLst/>
              <a:cxnLst/>
              <a:rect l="l" t="t" r="r" b="b"/>
              <a:pathLst>
                <a:path w="6001" h="4114" extrusionOk="0">
                  <a:moveTo>
                    <a:pt x="5579" y="3276"/>
                  </a:moveTo>
                  <a:lnTo>
                    <a:pt x="5136" y="3054"/>
                  </a:lnTo>
                  <a:cubicBezTo>
                    <a:pt x="4886" y="2930"/>
                    <a:pt x="4666" y="2745"/>
                    <a:pt x="4426" y="2602"/>
                  </a:cubicBezTo>
                  <a:lnTo>
                    <a:pt x="4414" y="2593"/>
                  </a:lnTo>
                  <a:lnTo>
                    <a:pt x="4401" y="2586"/>
                  </a:lnTo>
                  <a:cubicBezTo>
                    <a:pt x="4100" y="2379"/>
                    <a:pt x="3795" y="2178"/>
                    <a:pt x="3469" y="2013"/>
                  </a:cubicBezTo>
                  <a:cubicBezTo>
                    <a:pt x="3121" y="1838"/>
                    <a:pt x="2754" y="1684"/>
                    <a:pt x="2402" y="1518"/>
                  </a:cubicBezTo>
                  <a:cubicBezTo>
                    <a:pt x="1796" y="1234"/>
                    <a:pt x="1287" y="895"/>
                    <a:pt x="751" y="501"/>
                  </a:cubicBezTo>
                  <a:cubicBezTo>
                    <a:pt x="530" y="340"/>
                    <a:pt x="266" y="135"/>
                    <a:pt x="1" y="1"/>
                  </a:cubicBezTo>
                  <a:cubicBezTo>
                    <a:pt x="172" y="374"/>
                    <a:pt x="350" y="735"/>
                    <a:pt x="543" y="1028"/>
                  </a:cubicBezTo>
                  <a:cubicBezTo>
                    <a:pt x="1038" y="1783"/>
                    <a:pt x="1623" y="2095"/>
                    <a:pt x="2366" y="2441"/>
                  </a:cubicBezTo>
                  <a:cubicBezTo>
                    <a:pt x="3109" y="2786"/>
                    <a:pt x="4007" y="3163"/>
                    <a:pt x="4730" y="3496"/>
                  </a:cubicBezTo>
                  <a:cubicBezTo>
                    <a:pt x="5453" y="3827"/>
                    <a:pt x="6000" y="4114"/>
                    <a:pt x="6000" y="3939"/>
                  </a:cubicBezTo>
                  <a:cubicBezTo>
                    <a:pt x="5999" y="3838"/>
                    <a:pt x="5821" y="3587"/>
                    <a:pt x="5579"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5180;p73">
              <a:extLst>
                <a:ext uri="{FF2B5EF4-FFF2-40B4-BE49-F238E27FC236}">
                  <a16:creationId xmlns:a16="http://schemas.microsoft.com/office/drawing/2014/main" id="{9423C144-1DF2-8EF6-A03D-EB35A3533ADD}"/>
                </a:ext>
              </a:extLst>
            </p:cNvPr>
            <p:cNvSpPr/>
            <p:nvPr/>
          </p:nvSpPr>
          <p:spPr>
            <a:xfrm>
              <a:off x="6946925" y="3933125"/>
              <a:ext cx="754300" cy="367150"/>
            </a:xfrm>
            <a:custGeom>
              <a:avLst/>
              <a:gdLst/>
              <a:ahLst/>
              <a:cxnLst/>
              <a:rect l="l" t="t" r="r" b="b"/>
              <a:pathLst>
                <a:path w="30172" h="14686" extrusionOk="0">
                  <a:moveTo>
                    <a:pt x="1025" y="743"/>
                  </a:moveTo>
                  <a:cubicBezTo>
                    <a:pt x="1120" y="793"/>
                    <a:pt x="1311" y="934"/>
                    <a:pt x="1456" y="1033"/>
                  </a:cubicBezTo>
                  <a:cubicBezTo>
                    <a:pt x="2661" y="2093"/>
                    <a:pt x="3189" y="2138"/>
                    <a:pt x="4589" y="2816"/>
                  </a:cubicBezTo>
                  <a:cubicBezTo>
                    <a:pt x="5313" y="3153"/>
                    <a:pt x="6514" y="3972"/>
                    <a:pt x="6996" y="4599"/>
                  </a:cubicBezTo>
                  <a:lnTo>
                    <a:pt x="7623" y="5368"/>
                  </a:lnTo>
                  <a:cubicBezTo>
                    <a:pt x="7432" y="5318"/>
                    <a:pt x="7091" y="5127"/>
                    <a:pt x="6514" y="5032"/>
                  </a:cubicBezTo>
                  <a:cubicBezTo>
                    <a:pt x="5454" y="4836"/>
                    <a:pt x="4299" y="4886"/>
                    <a:pt x="3189" y="4163"/>
                  </a:cubicBezTo>
                  <a:cubicBezTo>
                    <a:pt x="1889" y="3440"/>
                    <a:pt x="1265" y="2670"/>
                    <a:pt x="1025" y="743"/>
                  </a:cubicBezTo>
                  <a:close/>
                  <a:moveTo>
                    <a:pt x="7190" y="3440"/>
                  </a:moveTo>
                  <a:cubicBezTo>
                    <a:pt x="8155" y="3489"/>
                    <a:pt x="9838" y="4116"/>
                    <a:pt x="10515" y="4549"/>
                  </a:cubicBezTo>
                  <a:cubicBezTo>
                    <a:pt x="10657" y="4644"/>
                    <a:pt x="10899" y="4935"/>
                    <a:pt x="11043" y="5127"/>
                  </a:cubicBezTo>
                  <a:cubicBezTo>
                    <a:pt x="11717" y="5754"/>
                    <a:pt x="12103" y="6041"/>
                    <a:pt x="12826" y="6618"/>
                  </a:cubicBezTo>
                  <a:cubicBezTo>
                    <a:pt x="12724" y="6624"/>
                    <a:pt x="12622" y="6627"/>
                    <a:pt x="12520" y="6627"/>
                  </a:cubicBezTo>
                  <a:cubicBezTo>
                    <a:pt x="10865" y="6627"/>
                    <a:pt x="9050" y="5878"/>
                    <a:pt x="8009" y="4790"/>
                  </a:cubicBezTo>
                  <a:cubicBezTo>
                    <a:pt x="7768" y="4599"/>
                    <a:pt x="7237" y="3875"/>
                    <a:pt x="7190" y="3440"/>
                  </a:cubicBezTo>
                  <a:close/>
                  <a:moveTo>
                    <a:pt x="11575" y="3827"/>
                  </a:moveTo>
                  <a:lnTo>
                    <a:pt x="11575" y="3827"/>
                  </a:lnTo>
                  <a:cubicBezTo>
                    <a:pt x="13163" y="3922"/>
                    <a:pt x="14223" y="4403"/>
                    <a:pt x="15381" y="5032"/>
                  </a:cubicBezTo>
                  <a:cubicBezTo>
                    <a:pt x="15669" y="5222"/>
                    <a:pt x="15909" y="5368"/>
                    <a:pt x="16150" y="5513"/>
                  </a:cubicBezTo>
                  <a:cubicBezTo>
                    <a:pt x="16342" y="5704"/>
                    <a:pt x="16537" y="5900"/>
                    <a:pt x="16777" y="6090"/>
                  </a:cubicBezTo>
                  <a:lnTo>
                    <a:pt x="17837" y="6860"/>
                  </a:lnTo>
                  <a:cubicBezTo>
                    <a:pt x="17883" y="6909"/>
                    <a:pt x="18029" y="7101"/>
                    <a:pt x="18079" y="7150"/>
                  </a:cubicBezTo>
                  <a:cubicBezTo>
                    <a:pt x="17643" y="7150"/>
                    <a:pt x="16487" y="6909"/>
                    <a:pt x="15959" y="6814"/>
                  </a:cubicBezTo>
                  <a:cubicBezTo>
                    <a:pt x="15282" y="6719"/>
                    <a:pt x="14609" y="6618"/>
                    <a:pt x="14032" y="6331"/>
                  </a:cubicBezTo>
                  <a:cubicBezTo>
                    <a:pt x="13163" y="5995"/>
                    <a:pt x="11767" y="4886"/>
                    <a:pt x="11575" y="3827"/>
                  </a:cubicBezTo>
                  <a:close/>
                  <a:moveTo>
                    <a:pt x="4012" y="5754"/>
                  </a:moveTo>
                  <a:cubicBezTo>
                    <a:pt x="6996" y="5754"/>
                    <a:pt x="8733" y="6187"/>
                    <a:pt x="11043" y="7296"/>
                  </a:cubicBezTo>
                  <a:cubicBezTo>
                    <a:pt x="10657" y="7487"/>
                    <a:pt x="9597" y="7682"/>
                    <a:pt x="9115" y="7728"/>
                  </a:cubicBezTo>
                  <a:cubicBezTo>
                    <a:pt x="9006" y="7732"/>
                    <a:pt x="8897" y="7734"/>
                    <a:pt x="8786" y="7734"/>
                  </a:cubicBezTo>
                  <a:cubicBezTo>
                    <a:pt x="7569" y="7734"/>
                    <a:pt x="6234" y="7480"/>
                    <a:pt x="5263" y="6860"/>
                  </a:cubicBezTo>
                  <a:cubicBezTo>
                    <a:pt x="4781" y="6618"/>
                    <a:pt x="4249" y="6140"/>
                    <a:pt x="4012" y="5754"/>
                  </a:cubicBezTo>
                  <a:close/>
                  <a:moveTo>
                    <a:pt x="18647" y="4268"/>
                  </a:moveTo>
                  <a:cubicBezTo>
                    <a:pt x="20161" y="4268"/>
                    <a:pt x="22164" y="4573"/>
                    <a:pt x="24024" y="5821"/>
                  </a:cubicBezTo>
                  <a:cubicBezTo>
                    <a:pt x="24186" y="5963"/>
                    <a:pt x="24342" y="6088"/>
                    <a:pt x="24484" y="6194"/>
                  </a:cubicBezTo>
                  <a:cubicBezTo>
                    <a:pt x="25044" y="6844"/>
                    <a:pt x="25816" y="7517"/>
                    <a:pt x="26585" y="8118"/>
                  </a:cubicBezTo>
                  <a:cubicBezTo>
                    <a:pt x="26232" y="8020"/>
                    <a:pt x="25843" y="7895"/>
                    <a:pt x="25450" y="7824"/>
                  </a:cubicBezTo>
                  <a:cubicBezTo>
                    <a:pt x="24918" y="7728"/>
                    <a:pt x="24390" y="7777"/>
                    <a:pt x="23858" y="7682"/>
                  </a:cubicBezTo>
                  <a:cubicBezTo>
                    <a:pt x="22030" y="7391"/>
                    <a:pt x="19667" y="7101"/>
                    <a:pt x="18174" y="6187"/>
                  </a:cubicBezTo>
                  <a:cubicBezTo>
                    <a:pt x="17501" y="5800"/>
                    <a:pt x="16536" y="5077"/>
                    <a:pt x="16200" y="4549"/>
                  </a:cubicBezTo>
                  <a:cubicBezTo>
                    <a:pt x="16200" y="4549"/>
                    <a:pt x="16498" y="4468"/>
                    <a:pt x="17001" y="4389"/>
                  </a:cubicBezTo>
                  <a:cubicBezTo>
                    <a:pt x="17422" y="4326"/>
                    <a:pt x="17988" y="4268"/>
                    <a:pt x="18647" y="4268"/>
                  </a:cubicBezTo>
                  <a:close/>
                  <a:moveTo>
                    <a:pt x="14658" y="7554"/>
                  </a:moveTo>
                  <a:cubicBezTo>
                    <a:pt x="15685" y="7554"/>
                    <a:pt x="16753" y="7693"/>
                    <a:pt x="18079" y="7920"/>
                  </a:cubicBezTo>
                  <a:cubicBezTo>
                    <a:pt x="18993" y="8064"/>
                    <a:pt x="19861" y="8114"/>
                    <a:pt x="20776" y="8260"/>
                  </a:cubicBezTo>
                  <a:cubicBezTo>
                    <a:pt x="20630" y="8355"/>
                    <a:pt x="20439" y="8402"/>
                    <a:pt x="20248" y="8451"/>
                  </a:cubicBezTo>
                  <a:lnTo>
                    <a:pt x="18366" y="8837"/>
                  </a:lnTo>
                  <a:cubicBezTo>
                    <a:pt x="17566" y="9036"/>
                    <a:pt x="15681" y="9145"/>
                    <a:pt x="14197" y="9145"/>
                  </a:cubicBezTo>
                  <a:cubicBezTo>
                    <a:pt x="13537" y="9145"/>
                    <a:pt x="12956" y="9123"/>
                    <a:pt x="12586" y="9079"/>
                  </a:cubicBezTo>
                  <a:cubicBezTo>
                    <a:pt x="12058" y="9029"/>
                    <a:pt x="10562" y="8693"/>
                    <a:pt x="10274" y="8402"/>
                  </a:cubicBezTo>
                  <a:cubicBezTo>
                    <a:pt x="12004" y="7798"/>
                    <a:pt x="13296" y="7554"/>
                    <a:pt x="14658" y="7554"/>
                  </a:cubicBezTo>
                  <a:close/>
                  <a:moveTo>
                    <a:pt x="23087" y="3055"/>
                  </a:moveTo>
                  <a:lnTo>
                    <a:pt x="23087" y="3055"/>
                  </a:lnTo>
                  <a:cubicBezTo>
                    <a:pt x="28223" y="3870"/>
                    <a:pt x="29197" y="7603"/>
                    <a:pt x="29369" y="9340"/>
                  </a:cubicBezTo>
                  <a:cubicBezTo>
                    <a:pt x="28903" y="9120"/>
                    <a:pt x="28468" y="8840"/>
                    <a:pt x="28077" y="8505"/>
                  </a:cubicBezTo>
                  <a:cubicBezTo>
                    <a:pt x="26105" y="6429"/>
                    <a:pt x="24037" y="5237"/>
                    <a:pt x="23804" y="5133"/>
                  </a:cubicBezTo>
                  <a:cubicBezTo>
                    <a:pt x="23168" y="4054"/>
                    <a:pt x="23087" y="3055"/>
                    <a:pt x="23087" y="3055"/>
                  </a:cubicBezTo>
                  <a:close/>
                  <a:moveTo>
                    <a:pt x="24134" y="8464"/>
                  </a:moveTo>
                  <a:cubicBezTo>
                    <a:pt x="24962" y="8464"/>
                    <a:pt x="25776" y="8596"/>
                    <a:pt x="26606" y="8883"/>
                  </a:cubicBezTo>
                  <a:cubicBezTo>
                    <a:pt x="27039" y="9029"/>
                    <a:pt x="27424" y="9223"/>
                    <a:pt x="27810" y="9319"/>
                  </a:cubicBezTo>
                  <a:cubicBezTo>
                    <a:pt x="27810" y="9365"/>
                    <a:pt x="27761" y="9365"/>
                    <a:pt x="27761" y="9365"/>
                  </a:cubicBezTo>
                  <a:cubicBezTo>
                    <a:pt x="27375" y="9560"/>
                    <a:pt x="27280" y="9461"/>
                    <a:pt x="26556" y="9896"/>
                  </a:cubicBezTo>
                  <a:cubicBezTo>
                    <a:pt x="26123" y="10184"/>
                    <a:pt x="25882" y="10425"/>
                    <a:pt x="25642" y="10861"/>
                  </a:cubicBezTo>
                  <a:cubicBezTo>
                    <a:pt x="25160" y="11485"/>
                    <a:pt x="25546" y="11294"/>
                    <a:pt x="24437" y="11485"/>
                  </a:cubicBezTo>
                  <a:cubicBezTo>
                    <a:pt x="23736" y="11628"/>
                    <a:pt x="23091" y="11699"/>
                    <a:pt x="22477" y="11699"/>
                  </a:cubicBezTo>
                  <a:cubicBezTo>
                    <a:pt x="21022" y="11699"/>
                    <a:pt x="19743" y="11302"/>
                    <a:pt x="18320" y="10525"/>
                  </a:cubicBezTo>
                  <a:cubicBezTo>
                    <a:pt x="17547" y="10139"/>
                    <a:pt x="17693" y="10089"/>
                    <a:pt x="17210" y="9751"/>
                  </a:cubicBezTo>
                  <a:cubicBezTo>
                    <a:pt x="17312" y="9743"/>
                    <a:pt x="17402" y="9740"/>
                    <a:pt x="17482" y="9740"/>
                  </a:cubicBezTo>
                  <a:cubicBezTo>
                    <a:pt x="17685" y="9740"/>
                    <a:pt x="17833" y="9759"/>
                    <a:pt x="17992" y="9759"/>
                  </a:cubicBezTo>
                  <a:cubicBezTo>
                    <a:pt x="18159" y="9759"/>
                    <a:pt x="18339" y="9738"/>
                    <a:pt x="18607" y="9656"/>
                  </a:cubicBezTo>
                  <a:cubicBezTo>
                    <a:pt x="19957" y="9320"/>
                    <a:pt x="20921" y="8933"/>
                    <a:pt x="22413" y="8642"/>
                  </a:cubicBezTo>
                  <a:cubicBezTo>
                    <a:pt x="22999" y="8526"/>
                    <a:pt x="23570" y="8464"/>
                    <a:pt x="24134" y="8464"/>
                  </a:cubicBezTo>
                  <a:close/>
                  <a:moveTo>
                    <a:pt x="28763" y="9936"/>
                  </a:moveTo>
                  <a:cubicBezTo>
                    <a:pt x="29115" y="9936"/>
                    <a:pt x="29141" y="10104"/>
                    <a:pt x="29398" y="10234"/>
                  </a:cubicBezTo>
                  <a:cubicBezTo>
                    <a:pt x="29303" y="11871"/>
                    <a:pt x="28099" y="13317"/>
                    <a:pt x="26797" y="13750"/>
                  </a:cubicBezTo>
                  <a:cubicBezTo>
                    <a:pt x="26510" y="13800"/>
                    <a:pt x="26269" y="13895"/>
                    <a:pt x="25979" y="13944"/>
                  </a:cubicBezTo>
                  <a:cubicBezTo>
                    <a:pt x="25818" y="13990"/>
                    <a:pt x="25658" y="14047"/>
                    <a:pt x="25534" y="14047"/>
                  </a:cubicBezTo>
                  <a:cubicBezTo>
                    <a:pt x="25398" y="14047"/>
                    <a:pt x="25306" y="13978"/>
                    <a:pt x="25306" y="13750"/>
                  </a:cubicBezTo>
                  <a:cubicBezTo>
                    <a:pt x="25306" y="13509"/>
                    <a:pt x="25642" y="12403"/>
                    <a:pt x="25737" y="12162"/>
                  </a:cubicBezTo>
                  <a:cubicBezTo>
                    <a:pt x="26315" y="10908"/>
                    <a:pt x="27233" y="10139"/>
                    <a:pt x="28629" y="9943"/>
                  </a:cubicBezTo>
                  <a:cubicBezTo>
                    <a:pt x="28679" y="9938"/>
                    <a:pt x="28723" y="9936"/>
                    <a:pt x="28763" y="9936"/>
                  </a:cubicBezTo>
                  <a:close/>
                  <a:moveTo>
                    <a:pt x="927" y="1"/>
                  </a:moveTo>
                  <a:cubicBezTo>
                    <a:pt x="0" y="1"/>
                    <a:pt x="889" y="2783"/>
                    <a:pt x="1120" y="3153"/>
                  </a:cubicBezTo>
                  <a:cubicBezTo>
                    <a:pt x="1407" y="3681"/>
                    <a:pt x="1697" y="3972"/>
                    <a:pt x="2130" y="4258"/>
                  </a:cubicBezTo>
                  <a:cubicBezTo>
                    <a:pt x="2421" y="4500"/>
                    <a:pt x="2999" y="4935"/>
                    <a:pt x="3430" y="5077"/>
                  </a:cubicBezTo>
                  <a:cubicBezTo>
                    <a:pt x="3240" y="5368"/>
                    <a:pt x="3094" y="5513"/>
                    <a:pt x="3385" y="5946"/>
                  </a:cubicBezTo>
                  <a:cubicBezTo>
                    <a:pt x="3531" y="6236"/>
                    <a:pt x="3671" y="6427"/>
                    <a:pt x="3867" y="6618"/>
                  </a:cubicBezTo>
                  <a:cubicBezTo>
                    <a:pt x="4249" y="6959"/>
                    <a:pt x="4686" y="7342"/>
                    <a:pt x="5214" y="7633"/>
                  </a:cubicBezTo>
                  <a:cubicBezTo>
                    <a:pt x="6273" y="8161"/>
                    <a:pt x="7815" y="8355"/>
                    <a:pt x="9166" y="8355"/>
                  </a:cubicBezTo>
                  <a:cubicBezTo>
                    <a:pt x="9502" y="9174"/>
                    <a:pt x="11334" y="9656"/>
                    <a:pt x="12198" y="9801"/>
                  </a:cubicBezTo>
                  <a:cubicBezTo>
                    <a:pt x="12597" y="9852"/>
                    <a:pt x="12991" y="9869"/>
                    <a:pt x="13382" y="9869"/>
                  </a:cubicBezTo>
                  <a:cubicBezTo>
                    <a:pt x="14145" y="9869"/>
                    <a:pt x="14895" y="9805"/>
                    <a:pt x="15631" y="9805"/>
                  </a:cubicBezTo>
                  <a:cubicBezTo>
                    <a:pt x="15935" y="9805"/>
                    <a:pt x="16238" y="9816"/>
                    <a:pt x="16537" y="9847"/>
                  </a:cubicBezTo>
                  <a:cubicBezTo>
                    <a:pt x="16537" y="9847"/>
                    <a:pt x="17451" y="11053"/>
                    <a:pt x="19957" y="12016"/>
                  </a:cubicBezTo>
                  <a:cubicBezTo>
                    <a:pt x="20776" y="12353"/>
                    <a:pt x="21403" y="12402"/>
                    <a:pt x="22367" y="12402"/>
                  </a:cubicBezTo>
                  <a:cubicBezTo>
                    <a:pt x="23860" y="12402"/>
                    <a:pt x="24246" y="12161"/>
                    <a:pt x="24918" y="12161"/>
                  </a:cubicBezTo>
                  <a:cubicBezTo>
                    <a:pt x="24728" y="12835"/>
                    <a:pt x="24150" y="14085"/>
                    <a:pt x="24918" y="14568"/>
                  </a:cubicBezTo>
                  <a:cubicBezTo>
                    <a:pt x="25037" y="14652"/>
                    <a:pt x="25226" y="14686"/>
                    <a:pt x="25451" y="14686"/>
                  </a:cubicBezTo>
                  <a:cubicBezTo>
                    <a:pt x="26138" y="14686"/>
                    <a:pt x="27157" y="14367"/>
                    <a:pt x="27521" y="14186"/>
                  </a:cubicBezTo>
                  <a:cubicBezTo>
                    <a:pt x="28868" y="13512"/>
                    <a:pt x="30114" y="12123"/>
                    <a:pt x="30172" y="10489"/>
                  </a:cubicBezTo>
                  <a:cubicBezTo>
                    <a:pt x="29482" y="3319"/>
                    <a:pt x="25044" y="2541"/>
                    <a:pt x="23149" y="2541"/>
                  </a:cubicBezTo>
                  <a:cubicBezTo>
                    <a:pt x="22624" y="2541"/>
                    <a:pt x="22295" y="2600"/>
                    <a:pt x="22295" y="2600"/>
                  </a:cubicBezTo>
                  <a:cubicBezTo>
                    <a:pt x="22306" y="3297"/>
                    <a:pt x="22536" y="3916"/>
                    <a:pt x="22857" y="4450"/>
                  </a:cubicBezTo>
                  <a:cubicBezTo>
                    <a:pt x="21854" y="3822"/>
                    <a:pt x="20526" y="3316"/>
                    <a:pt x="18849" y="3316"/>
                  </a:cubicBezTo>
                  <a:cubicBezTo>
                    <a:pt x="17881" y="3316"/>
                    <a:pt x="16796" y="3484"/>
                    <a:pt x="15590" y="3897"/>
                  </a:cubicBezTo>
                  <a:lnTo>
                    <a:pt x="15594" y="3900"/>
                  </a:lnTo>
                  <a:cubicBezTo>
                    <a:pt x="15464" y="3926"/>
                    <a:pt x="15381" y="4003"/>
                    <a:pt x="15236" y="4213"/>
                  </a:cubicBezTo>
                  <a:cubicBezTo>
                    <a:pt x="13741" y="3635"/>
                    <a:pt x="13549" y="3248"/>
                    <a:pt x="11526" y="3153"/>
                  </a:cubicBezTo>
                  <a:cubicBezTo>
                    <a:pt x="11489" y="3150"/>
                    <a:pt x="11455" y="3148"/>
                    <a:pt x="11422" y="3148"/>
                  </a:cubicBezTo>
                  <a:cubicBezTo>
                    <a:pt x="10888" y="3148"/>
                    <a:pt x="10805" y="3522"/>
                    <a:pt x="10852" y="4067"/>
                  </a:cubicBezTo>
                  <a:cubicBezTo>
                    <a:pt x="10562" y="3972"/>
                    <a:pt x="10175" y="3730"/>
                    <a:pt x="9888" y="3536"/>
                  </a:cubicBezTo>
                  <a:cubicBezTo>
                    <a:pt x="9166" y="3248"/>
                    <a:pt x="8347" y="3007"/>
                    <a:pt x="7574" y="2862"/>
                  </a:cubicBezTo>
                  <a:cubicBezTo>
                    <a:pt x="7384" y="2828"/>
                    <a:pt x="7213" y="2800"/>
                    <a:pt x="7065" y="2800"/>
                  </a:cubicBezTo>
                  <a:cubicBezTo>
                    <a:pt x="6800" y="2800"/>
                    <a:pt x="6607" y="2890"/>
                    <a:pt x="6514" y="3198"/>
                  </a:cubicBezTo>
                  <a:cubicBezTo>
                    <a:pt x="6322" y="3103"/>
                    <a:pt x="6082" y="2911"/>
                    <a:pt x="5841" y="2767"/>
                  </a:cubicBezTo>
                  <a:cubicBezTo>
                    <a:pt x="4926" y="2138"/>
                    <a:pt x="4781" y="2138"/>
                    <a:pt x="3770" y="1657"/>
                  </a:cubicBezTo>
                  <a:cubicBezTo>
                    <a:pt x="2421" y="1033"/>
                    <a:pt x="1843" y="261"/>
                    <a:pt x="1070" y="20"/>
                  </a:cubicBezTo>
                  <a:cubicBezTo>
                    <a:pt x="1018" y="7"/>
                    <a:pt x="971" y="1"/>
                    <a:pt x="927"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5181;p73">
              <a:extLst>
                <a:ext uri="{FF2B5EF4-FFF2-40B4-BE49-F238E27FC236}">
                  <a16:creationId xmlns:a16="http://schemas.microsoft.com/office/drawing/2014/main" id="{35CB17BF-512C-9A00-9BD9-0B2E0D8F28E4}"/>
                </a:ext>
              </a:extLst>
            </p:cNvPr>
            <p:cNvSpPr/>
            <p:nvPr/>
          </p:nvSpPr>
          <p:spPr>
            <a:xfrm>
              <a:off x="7877650" y="3946800"/>
              <a:ext cx="719250" cy="342050"/>
            </a:xfrm>
            <a:custGeom>
              <a:avLst/>
              <a:gdLst/>
              <a:ahLst/>
              <a:cxnLst/>
              <a:rect l="l" t="t" r="r" b="b"/>
              <a:pathLst>
                <a:path w="28770" h="13682" extrusionOk="0">
                  <a:moveTo>
                    <a:pt x="14873" y="4061"/>
                  </a:moveTo>
                  <a:cubicBezTo>
                    <a:pt x="14732" y="4119"/>
                    <a:pt x="14525" y="4260"/>
                    <a:pt x="14366" y="4241"/>
                  </a:cubicBezTo>
                  <a:cubicBezTo>
                    <a:pt x="14192" y="4220"/>
                    <a:pt x="13997" y="4003"/>
                    <a:pt x="13884" y="3883"/>
                  </a:cubicBezTo>
                  <a:cubicBezTo>
                    <a:pt x="13688" y="3672"/>
                    <a:pt x="13672" y="3624"/>
                    <a:pt x="13376" y="3595"/>
                  </a:cubicBezTo>
                  <a:cubicBezTo>
                    <a:pt x="12966" y="3553"/>
                    <a:pt x="12561" y="3466"/>
                    <a:pt x="12169" y="3338"/>
                  </a:cubicBezTo>
                  <a:cubicBezTo>
                    <a:pt x="12023" y="3290"/>
                    <a:pt x="11878" y="3237"/>
                    <a:pt x="11727" y="3216"/>
                  </a:cubicBezTo>
                  <a:cubicBezTo>
                    <a:pt x="11534" y="3191"/>
                    <a:pt x="11338" y="3221"/>
                    <a:pt x="11144" y="3211"/>
                  </a:cubicBezTo>
                  <a:cubicBezTo>
                    <a:pt x="10982" y="3202"/>
                    <a:pt x="10823" y="3164"/>
                    <a:pt x="10661" y="3149"/>
                  </a:cubicBezTo>
                  <a:cubicBezTo>
                    <a:pt x="10349" y="3119"/>
                    <a:pt x="10037" y="3172"/>
                    <a:pt x="9729" y="3224"/>
                  </a:cubicBezTo>
                  <a:cubicBezTo>
                    <a:pt x="9381" y="3284"/>
                    <a:pt x="9033" y="3343"/>
                    <a:pt x="8693" y="3436"/>
                  </a:cubicBezTo>
                  <a:cubicBezTo>
                    <a:pt x="7846" y="3666"/>
                    <a:pt x="7068" y="4092"/>
                    <a:pt x="6300" y="4515"/>
                  </a:cubicBezTo>
                  <a:cubicBezTo>
                    <a:pt x="6248" y="4468"/>
                    <a:pt x="6304" y="4388"/>
                    <a:pt x="6341" y="4328"/>
                  </a:cubicBezTo>
                  <a:cubicBezTo>
                    <a:pt x="6377" y="4269"/>
                    <a:pt x="6334" y="4152"/>
                    <a:pt x="6278" y="4194"/>
                  </a:cubicBezTo>
                  <a:cubicBezTo>
                    <a:pt x="6327" y="4014"/>
                    <a:pt x="7031" y="2411"/>
                    <a:pt x="6847" y="2335"/>
                  </a:cubicBezTo>
                  <a:cubicBezTo>
                    <a:pt x="6347" y="2127"/>
                    <a:pt x="5776" y="2159"/>
                    <a:pt x="5254" y="2304"/>
                  </a:cubicBezTo>
                  <a:cubicBezTo>
                    <a:pt x="4325" y="2560"/>
                    <a:pt x="3529" y="3148"/>
                    <a:pt x="2756" y="3723"/>
                  </a:cubicBezTo>
                  <a:cubicBezTo>
                    <a:pt x="2236" y="4109"/>
                    <a:pt x="1713" y="4498"/>
                    <a:pt x="1296" y="4991"/>
                  </a:cubicBezTo>
                  <a:cubicBezTo>
                    <a:pt x="749" y="5635"/>
                    <a:pt x="401" y="6431"/>
                    <a:pt x="215" y="7254"/>
                  </a:cubicBezTo>
                  <a:cubicBezTo>
                    <a:pt x="30" y="8078"/>
                    <a:pt x="1" y="8930"/>
                    <a:pt x="38" y="9773"/>
                  </a:cubicBezTo>
                  <a:cubicBezTo>
                    <a:pt x="105" y="11263"/>
                    <a:pt x="1119" y="12525"/>
                    <a:pt x="2428" y="13179"/>
                  </a:cubicBezTo>
                  <a:cubicBezTo>
                    <a:pt x="2734" y="13333"/>
                    <a:pt x="3196" y="13457"/>
                    <a:pt x="3530" y="13529"/>
                  </a:cubicBezTo>
                  <a:cubicBezTo>
                    <a:pt x="3719" y="13571"/>
                    <a:pt x="4341" y="13682"/>
                    <a:pt x="4516" y="13598"/>
                  </a:cubicBezTo>
                  <a:cubicBezTo>
                    <a:pt x="4518" y="13595"/>
                    <a:pt x="4529" y="13588"/>
                    <a:pt x="4529" y="13588"/>
                  </a:cubicBezTo>
                  <a:cubicBezTo>
                    <a:pt x="4925" y="13342"/>
                    <a:pt x="4403" y="12087"/>
                    <a:pt x="4308" y="11755"/>
                  </a:cubicBezTo>
                  <a:lnTo>
                    <a:pt x="4121" y="11101"/>
                  </a:lnTo>
                  <a:lnTo>
                    <a:pt x="4801" y="11101"/>
                  </a:lnTo>
                  <a:cubicBezTo>
                    <a:pt x="4945" y="11101"/>
                    <a:pt x="5089" y="11111"/>
                    <a:pt x="5234" y="11129"/>
                  </a:cubicBezTo>
                  <a:cubicBezTo>
                    <a:pt x="5512" y="11163"/>
                    <a:pt x="5790" y="11223"/>
                    <a:pt x="6068" y="11262"/>
                  </a:cubicBezTo>
                  <a:cubicBezTo>
                    <a:pt x="6495" y="11322"/>
                    <a:pt x="6923" y="11342"/>
                    <a:pt x="7355" y="11342"/>
                  </a:cubicBezTo>
                  <a:cubicBezTo>
                    <a:pt x="8180" y="11342"/>
                    <a:pt x="8797" y="11313"/>
                    <a:pt x="9567" y="10996"/>
                  </a:cubicBezTo>
                  <a:lnTo>
                    <a:pt x="9579" y="10992"/>
                  </a:lnTo>
                  <a:cubicBezTo>
                    <a:pt x="10459" y="10653"/>
                    <a:pt x="11347" y="10205"/>
                    <a:pt x="12095" y="9625"/>
                  </a:cubicBezTo>
                  <a:cubicBezTo>
                    <a:pt x="12304" y="9461"/>
                    <a:pt x="12613" y="9206"/>
                    <a:pt x="12777" y="8991"/>
                  </a:cubicBezTo>
                  <a:lnTo>
                    <a:pt x="12911" y="8815"/>
                  </a:lnTo>
                  <a:lnTo>
                    <a:pt x="13131" y="8792"/>
                  </a:lnTo>
                  <a:cubicBezTo>
                    <a:pt x="14568" y="8643"/>
                    <a:pt x="16011" y="8929"/>
                    <a:pt x="17445" y="8746"/>
                  </a:cubicBezTo>
                  <a:cubicBezTo>
                    <a:pt x="18034" y="8647"/>
                    <a:pt x="19840" y="8200"/>
                    <a:pt x="20081" y="7612"/>
                  </a:cubicBezTo>
                  <a:lnTo>
                    <a:pt x="20212" y="7295"/>
                  </a:lnTo>
                  <a:lnTo>
                    <a:pt x="20555" y="7295"/>
                  </a:lnTo>
                  <a:cubicBezTo>
                    <a:pt x="21714" y="7295"/>
                    <a:pt x="23227" y="7148"/>
                    <a:pt x="24268" y="6631"/>
                  </a:cubicBezTo>
                  <a:cubicBezTo>
                    <a:pt x="24725" y="6380"/>
                    <a:pt x="25113" y="6041"/>
                    <a:pt x="25504" y="5699"/>
                  </a:cubicBezTo>
                  <a:cubicBezTo>
                    <a:pt x="25666" y="5536"/>
                    <a:pt x="25775" y="5377"/>
                    <a:pt x="25878" y="5170"/>
                  </a:cubicBezTo>
                  <a:lnTo>
                    <a:pt x="25893" y="5141"/>
                  </a:lnTo>
                  <a:lnTo>
                    <a:pt x="25911" y="5114"/>
                  </a:lnTo>
                  <a:cubicBezTo>
                    <a:pt x="25927" y="5089"/>
                    <a:pt x="25963" y="5033"/>
                    <a:pt x="25980" y="4992"/>
                  </a:cubicBezTo>
                  <a:cubicBezTo>
                    <a:pt x="25951" y="4938"/>
                    <a:pt x="25889" y="4856"/>
                    <a:pt x="25862" y="4816"/>
                  </a:cubicBezTo>
                  <a:lnTo>
                    <a:pt x="25490" y="4257"/>
                  </a:lnTo>
                  <a:lnTo>
                    <a:pt x="26126" y="4045"/>
                  </a:lnTo>
                  <a:cubicBezTo>
                    <a:pt x="26477" y="3928"/>
                    <a:pt x="26977" y="3555"/>
                    <a:pt x="27261" y="3319"/>
                  </a:cubicBezTo>
                  <a:lnTo>
                    <a:pt x="27282" y="3301"/>
                  </a:lnTo>
                  <a:lnTo>
                    <a:pt x="27304" y="3286"/>
                  </a:lnTo>
                  <a:cubicBezTo>
                    <a:pt x="27699" y="3023"/>
                    <a:pt x="27921" y="2780"/>
                    <a:pt x="28151" y="2359"/>
                  </a:cubicBezTo>
                  <a:lnTo>
                    <a:pt x="28159" y="2345"/>
                  </a:lnTo>
                  <a:lnTo>
                    <a:pt x="28166" y="2333"/>
                  </a:lnTo>
                  <a:cubicBezTo>
                    <a:pt x="28351" y="2020"/>
                    <a:pt x="28769" y="517"/>
                    <a:pt x="28691" y="1"/>
                  </a:cubicBezTo>
                  <a:cubicBezTo>
                    <a:pt x="28385" y="128"/>
                    <a:pt x="28074" y="371"/>
                    <a:pt x="27819" y="558"/>
                  </a:cubicBezTo>
                  <a:cubicBezTo>
                    <a:pt x="27283" y="950"/>
                    <a:pt x="26774" y="1291"/>
                    <a:pt x="26168" y="1574"/>
                  </a:cubicBezTo>
                  <a:cubicBezTo>
                    <a:pt x="25815" y="1740"/>
                    <a:pt x="25449" y="1894"/>
                    <a:pt x="25101" y="2070"/>
                  </a:cubicBezTo>
                  <a:cubicBezTo>
                    <a:pt x="24774" y="2235"/>
                    <a:pt x="24470" y="2434"/>
                    <a:pt x="24169" y="2641"/>
                  </a:cubicBezTo>
                  <a:lnTo>
                    <a:pt x="24156" y="2650"/>
                  </a:lnTo>
                  <a:lnTo>
                    <a:pt x="24144" y="2658"/>
                  </a:lnTo>
                  <a:cubicBezTo>
                    <a:pt x="23904" y="2801"/>
                    <a:pt x="23684" y="2985"/>
                    <a:pt x="23434" y="3110"/>
                  </a:cubicBezTo>
                  <a:lnTo>
                    <a:pt x="22889" y="3383"/>
                  </a:lnTo>
                  <a:lnTo>
                    <a:pt x="22714" y="2799"/>
                  </a:lnTo>
                  <a:cubicBezTo>
                    <a:pt x="22712" y="2791"/>
                    <a:pt x="22708" y="2777"/>
                    <a:pt x="22703" y="2764"/>
                  </a:cubicBezTo>
                  <a:cubicBezTo>
                    <a:pt x="22596" y="2750"/>
                    <a:pt x="22321" y="2804"/>
                    <a:pt x="22238" y="2818"/>
                  </a:cubicBezTo>
                  <a:cubicBezTo>
                    <a:pt x="21508" y="2954"/>
                    <a:pt x="20763" y="3172"/>
                    <a:pt x="20071" y="3445"/>
                  </a:cubicBezTo>
                  <a:cubicBezTo>
                    <a:pt x="19758" y="3653"/>
                    <a:pt x="19380" y="3889"/>
                    <a:pt x="19031" y="4005"/>
                  </a:cubicBezTo>
                  <a:lnTo>
                    <a:pt x="18294" y="4251"/>
                  </a:lnTo>
                  <a:lnTo>
                    <a:pt x="18359" y="3477"/>
                  </a:lnTo>
                  <a:cubicBezTo>
                    <a:pt x="18365" y="3407"/>
                    <a:pt x="18376" y="3207"/>
                    <a:pt x="18353" y="3115"/>
                  </a:cubicBezTo>
                  <a:cubicBezTo>
                    <a:pt x="18315" y="3110"/>
                    <a:pt x="18260" y="3112"/>
                    <a:pt x="18234" y="3115"/>
                  </a:cubicBezTo>
                  <a:lnTo>
                    <a:pt x="18219" y="3115"/>
                  </a:lnTo>
                  <a:cubicBezTo>
                    <a:pt x="17502" y="3149"/>
                    <a:pt x="16845" y="3218"/>
                    <a:pt x="16176" y="3488"/>
                  </a:cubicBezTo>
                  <a:cubicBezTo>
                    <a:pt x="15736" y="3667"/>
                    <a:pt x="15311" y="3879"/>
                    <a:pt x="14873" y="406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 name="Google Shape;5182;p73">
              <a:extLst>
                <a:ext uri="{FF2B5EF4-FFF2-40B4-BE49-F238E27FC236}">
                  <a16:creationId xmlns:a16="http://schemas.microsoft.com/office/drawing/2014/main" id="{58B6E73A-F0C1-A1E1-CD03-FCD2A9ABEF79}"/>
                </a:ext>
              </a:extLst>
            </p:cNvPr>
            <p:cNvSpPr/>
            <p:nvPr/>
          </p:nvSpPr>
          <p:spPr>
            <a:xfrm>
              <a:off x="7877775" y="4056225"/>
              <a:ext cx="649400" cy="226025"/>
            </a:xfrm>
            <a:custGeom>
              <a:avLst/>
              <a:gdLst/>
              <a:ahLst/>
              <a:cxnLst/>
              <a:rect l="l" t="t" r="r" b="b"/>
              <a:pathLst>
                <a:path w="25976" h="9041" extrusionOk="0">
                  <a:moveTo>
                    <a:pt x="20057" y="3276"/>
                  </a:moveTo>
                  <a:cubicBezTo>
                    <a:pt x="19585" y="3148"/>
                    <a:pt x="18993" y="3002"/>
                    <a:pt x="18625" y="2884"/>
                  </a:cubicBezTo>
                  <a:cubicBezTo>
                    <a:pt x="18045" y="2698"/>
                    <a:pt x="18020" y="2582"/>
                    <a:pt x="18322" y="2422"/>
                  </a:cubicBezTo>
                  <a:cubicBezTo>
                    <a:pt x="18625" y="2263"/>
                    <a:pt x="19256" y="2061"/>
                    <a:pt x="20084" y="1901"/>
                  </a:cubicBezTo>
                  <a:cubicBezTo>
                    <a:pt x="20910" y="1741"/>
                    <a:pt x="21933" y="1625"/>
                    <a:pt x="22841" y="1506"/>
                  </a:cubicBezTo>
                  <a:cubicBezTo>
                    <a:pt x="23718" y="1393"/>
                    <a:pt x="24490" y="1280"/>
                    <a:pt x="25755" y="1004"/>
                  </a:cubicBezTo>
                  <a:cubicBezTo>
                    <a:pt x="25796" y="938"/>
                    <a:pt x="25836" y="869"/>
                    <a:pt x="25873" y="793"/>
                  </a:cubicBezTo>
                  <a:lnTo>
                    <a:pt x="25888" y="764"/>
                  </a:lnTo>
                  <a:lnTo>
                    <a:pt x="25906" y="737"/>
                  </a:lnTo>
                  <a:cubicBezTo>
                    <a:pt x="25922" y="712"/>
                    <a:pt x="25958" y="656"/>
                    <a:pt x="25975" y="617"/>
                  </a:cubicBezTo>
                  <a:cubicBezTo>
                    <a:pt x="25945" y="561"/>
                    <a:pt x="25884" y="479"/>
                    <a:pt x="25857" y="439"/>
                  </a:cubicBezTo>
                  <a:lnTo>
                    <a:pt x="25565" y="1"/>
                  </a:lnTo>
                  <a:cubicBezTo>
                    <a:pt x="25290" y="86"/>
                    <a:pt x="25008" y="172"/>
                    <a:pt x="24717" y="256"/>
                  </a:cubicBezTo>
                  <a:cubicBezTo>
                    <a:pt x="22415" y="928"/>
                    <a:pt x="19628" y="1559"/>
                    <a:pt x="17446" y="1927"/>
                  </a:cubicBezTo>
                  <a:cubicBezTo>
                    <a:pt x="15265" y="2295"/>
                    <a:pt x="13690" y="2399"/>
                    <a:pt x="11954" y="2574"/>
                  </a:cubicBezTo>
                  <a:cubicBezTo>
                    <a:pt x="10218" y="2751"/>
                    <a:pt x="8323" y="2998"/>
                    <a:pt x="6828" y="3150"/>
                  </a:cubicBezTo>
                  <a:cubicBezTo>
                    <a:pt x="5334" y="3304"/>
                    <a:pt x="4240" y="3362"/>
                    <a:pt x="3397" y="3493"/>
                  </a:cubicBezTo>
                  <a:cubicBezTo>
                    <a:pt x="2554" y="3623"/>
                    <a:pt x="1961" y="3825"/>
                    <a:pt x="1420" y="4070"/>
                  </a:cubicBezTo>
                  <a:cubicBezTo>
                    <a:pt x="879" y="4313"/>
                    <a:pt x="392" y="4600"/>
                    <a:pt x="196" y="4756"/>
                  </a:cubicBezTo>
                  <a:cubicBezTo>
                    <a:pt x="1" y="4912"/>
                    <a:pt x="99" y="4938"/>
                    <a:pt x="655" y="5239"/>
                  </a:cubicBezTo>
                  <a:cubicBezTo>
                    <a:pt x="1212" y="5537"/>
                    <a:pt x="2228" y="6111"/>
                    <a:pt x="2954" y="6850"/>
                  </a:cubicBezTo>
                  <a:cubicBezTo>
                    <a:pt x="3680" y="7588"/>
                    <a:pt x="4116" y="8494"/>
                    <a:pt x="4462" y="8878"/>
                  </a:cubicBezTo>
                  <a:cubicBezTo>
                    <a:pt x="4525" y="8949"/>
                    <a:pt x="4586" y="9003"/>
                    <a:pt x="4643" y="9041"/>
                  </a:cubicBezTo>
                  <a:cubicBezTo>
                    <a:pt x="4774" y="8612"/>
                    <a:pt x="4384" y="7661"/>
                    <a:pt x="4303" y="7378"/>
                  </a:cubicBezTo>
                  <a:lnTo>
                    <a:pt x="4116" y="6724"/>
                  </a:lnTo>
                  <a:lnTo>
                    <a:pt x="4421" y="6724"/>
                  </a:lnTo>
                  <a:cubicBezTo>
                    <a:pt x="4049" y="6329"/>
                    <a:pt x="3586" y="5978"/>
                    <a:pt x="3234" y="5717"/>
                  </a:cubicBezTo>
                  <a:cubicBezTo>
                    <a:pt x="2756" y="5362"/>
                    <a:pt x="2481" y="5173"/>
                    <a:pt x="2244" y="5023"/>
                  </a:cubicBezTo>
                  <a:cubicBezTo>
                    <a:pt x="2007" y="4873"/>
                    <a:pt x="1805" y="4763"/>
                    <a:pt x="1759" y="4685"/>
                  </a:cubicBezTo>
                  <a:cubicBezTo>
                    <a:pt x="1713" y="4607"/>
                    <a:pt x="1824" y="4561"/>
                    <a:pt x="2267" y="4519"/>
                  </a:cubicBezTo>
                  <a:cubicBezTo>
                    <a:pt x="2710" y="4477"/>
                    <a:pt x="3484" y="4438"/>
                    <a:pt x="4647" y="4438"/>
                  </a:cubicBezTo>
                  <a:cubicBezTo>
                    <a:pt x="5809" y="4438"/>
                    <a:pt x="7359" y="4477"/>
                    <a:pt x="8655" y="4596"/>
                  </a:cubicBezTo>
                  <a:cubicBezTo>
                    <a:pt x="9951" y="4717"/>
                    <a:pt x="10993" y="4919"/>
                    <a:pt x="11784" y="4975"/>
                  </a:cubicBezTo>
                  <a:cubicBezTo>
                    <a:pt x="12014" y="4991"/>
                    <a:pt x="12223" y="4995"/>
                    <a:pt x="12405" y="4989"/>
                  </a:cubicBezTo>
                  <a:cubicBezTo>
                    <a:pt x="12543" y="4865"/>
                    <a:pt x="12680" y="4733"/>
                    <a:pt x="12770" y="4614"/>
                  </a:cubicBezTo>
                  <a:lnTo>
                    <a:pt x="12821" y="4547"/>
                  </a:lnTo>
                  <a:cubicBezTo>
                    <a:pt x="12622" y="4472"/>
                    <a:pt x="12341" y="4395"/>
                    <a:pt x="11996" y="4320"/>
                  </a:cubicBezTo>
                  <a:cubicBezTo>
                    <a:pt x="11234" y="4157"/>
                    <a:pt x="10159" y="4014"/>
                    <a:pt x="9543" y="3910"/>
                  </a:cubicBezTo>
                  <a:cubicBezTo>
                    <a:pt x="8929" y="3805"/>
                    <a:pt x="8773" y="3741"/>
                    <a:pt x="8944" y="3701"/>
                  </a:cubicBezTo>
                  <a:cubicBezTo>
                    <a:pt x="9117" y="3662"/>
                    <a:pt x="9618" y="3649"/>
                    <a:pt x="9580" y="3666"/>
                  </a:cubicBezTo>
                  <a:cubicBezTo>
                    <a:pt x="9541" y="3682"/>
                    <a:pt x="8961" y="3728"/>
                    <a:pt x="8675" y="3691"/>
                  </a:cubicBezTo>
                  <a:cubicBezTo>
                    <a:pt x="8388" y="3656"/>
                    <a:pt x="8395" y="3539"/>
                    <a:pt x="8457" y="3458"/>
                  </a:cubicBezTo>
                  <a:cubicBezTo>
                    <a:pt x="8518" y="3376"/>
                    <a:pt x="8636" y="3331"/>
                    <a:pt x="9364" y="3281"/>
                  </a:cubicBezTo>
                  <a:cubicBezTo>
                    <a:pt x="10094" y="3233"/>
                    <a:pt x="11436" y="3181"/>
                    <a:pt x="12803" y="3125"/>
                  </a:cubicBezTo>
                  <a:cubicBezTo>
                    <a:pt x="14171" y="3070"/>
                    <a:pt x="15565" y="3011"/>
                    <a:pt x="16795" y="3106"/>
                  </a:cubicBezTo>
                  <a:cubicBezTo>
                    <a:pt x="18001" y="3199"/>
                    <a:pt x="19050" y="3437"/>
                    <a:pt x="19799" y="3545"/>
                  </a:cubicBezTo>
                  <a:cubicBezTo>
                    <a:pt x="19918" y="3460"/>
                    <a:pt x="20006" y="3370"/>
                    <a:pt x="20057"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5183;p73">
              <a:extLst>
                <a:ext uri="{FF2B5EF4-FFF2-40B4-BE49-F238E27FC236}">
                  <a16:creationId xmlns:a16="http://schemas.microsoft.com/office/drawing/2014/main" id="{2A9EBC72-0414-8497-2F67-BB7903C05342}"/>
                </a:ext>
              </a:extLst>
            </p:cNvPr>
            <p:cNvSpPr/>
            <p:nvPr/>
          </p:nvSpPr>
          <p:spPr>
            <a:xfrm>
              <a:off x="7968400" y="4023700"/>
              <a:ext cx="249425" cy="81175"/>
            </a:xfrm>
            <a:custGeom>
              <a:avLst/>
              <a:gdLst/>
              <a:ahLst/>
              <a:cxnLst/>
              <a:rect l="l" t="t" r="r" b="b"/>
              <a:pathLst>
                <a:path w="9977" h="3247" extrusionOk="0">
                  <a:moveTo>
                    <a:pt x="1564" y="2047"/>
                  </a:moveTo>
                  <a:cubicBezTo>
                    <a:pt x="2058" y="1745"/>
                    <a:pt x="2620" y="1497"/>
                    <a:pt x="3057" y="1110"/>
                  </a:cubicBezTo>
                  <a:cubicBezTo>
                    <a:pt x="3289" y="903"/>
                    <a:pt x="3481" y="769"/>
                    <a:pt x="3776" y="643"/>
                  </a:cubicBezTo>
                  <a:cubicBezTo>
                    <a:pt x="4432" y="364"/>
                    <a:pt x="5129" y="178"/>
                    <a:pt x="5836" y="90"/>
                  </a:cubicBezTo>
                  <a:cubicBezTo>
                    <a:pt x="6544" y="1"/>
                    <a:pt x="7264" y="7"/>
                    <a:pt x="7970" y="110"/>
                  </a:cubicBezTo>
                  <a:cubicBezTo>
                    <a:pt x="8323" y="162"/>
                    <a:pt x="8673" y="238"/>
                    <a:pt x="9015" y="338"/>
                  </a:cubicBezTo>
                  <a:cubicBezTo>
                    <a:pt x="9192" y="390"/>
                    <a:pt x="9369" y="449"/>
                    <a:pt x="9543" y="515"/>
                  </a:cubicBezTo>
                  <a:cubicBezTo>
                    <a:pt x="9616" y="543"/>
                    <a:pt x="9912" y="717"/>
                    <a:pt x="9977" y="694"/>
                  </a:cubicBezTo>
                  <a:cubicBezTo>
                    <a:pt x="9625" y="818"/>
                    <a:pt x="9323" y="1040"/>
                    <a:pt x="8973" y="1176"/>
                  </a:cubicBezTo>
                  <a:cubicBezTo>
                    <a:pt x="8605" y="1318"/>
                    <a:pt x="8229" y="1438"/>
                    <a:pt x="7849" y="1544"/>
                  </a:cubicBezTo>
                  <a:cubicBezTo>
                    <a:pt x="6854" y="1825"/>
                    <a:pt x="5629" y="2072"/>
                    <a:pt x="4099" y="2411"/>
                  </a:cubicBezTo>
                  <a:cubicBezTo>
                    <a:pt x="3368" y="2573"/>
                    <a:pt x="2638" y="2739"/>
                    <a:pt x="1907" y="2901"/>
                  </a:cubicBezTo>
                  <a:cubicBezTo>
                    <a:pt x="1574" y="2975"/>
                    <a:pt x="1240" y="3049"/>
                    <a:pt x="908" y="3118"/>
                  </a:cubicBezTo>
                  <a:cubicBezTo>
                    <a:pt x="773" y="3146"/>
                    <a:pt x="637" y="3206"/>
                    <a:pt x="507" y="3229"/>
                  </a:cubicBezTo>
                  <a:cubicBezTo>
                    <a:pt x="406" y="3247"/>
                    <a:pt x="65" y="3172"/>
                    <a:pt x="0" y="3231"/>
                  </a:cubicBezTo>
                  <a:cubicBezTo>
                    <a:pt x="481" y="2786"/>
                    <a:pt x="1006" y="2389"/>
                    <a:pt x="1564" y="204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5184;p73">
              <a:extLst>
                <a:ext uri="{FF2B5EF4-FFF2-40B4-BE49-F238E27FC236}">
                  <a16:creationId xmlns:a16="http://schemas.microsoft.com/office/drawing/2014/main" id="{7EAE37C2-2393-027C-1B51-2BB1A0B59D1A}"/>
                </a:ext>
              </a:extLst>
            </p:cNvPr>
            <p:cNvSpPr/>
            <p:nvPr/>
          </p:nvSpPr>
          <p:spPr>
            <a:xfrm>
              <a:off x="8177150" y="4024550"/>
              <a:ext cx="159825" cy="74400"/>
            </a:xfrm>
            <a:custGeom>
              <a:avLst/>
              <a:gdLst/>
              <a:ahLst/>
              <a:cxnLst/>
              <a:rect l="l" t="t" r="r" b="b"/>
              <a:pathLst>
                <a:path w="6393" h="2976" extrusionOk="0">
                  <a:moveTo>
                    <a:pt x="2135" y="920"/>
                  </a:moveTo>
                  <a:lnTo>
                    <a:pt x="2315" y="1178"/>
                  </a:lnTo>
                  <a:lnTo>
                    <a:pt x="2689" y="1032"/>
                  </a:lnTo>
                  <a:cubicBezTo>
                    <a:pt x="3205" y="832"/>
                    <a:pt x="3689" y="585"/>
                    <a:pt x="4196" y="379"/>
                  </a:cubicBezTo>
                  <a:cubicBezTo>
                    <a:pt x="4865" y="109"/>
                    <a:pt x="5522" y="40"/>
                    <a:pt x="6239" y="6"/>
                  </a:cubicBezTo>
                  <a:lnTo>
                    <a:pt x="6253" y="5"/>
                  </a:lnTo>
                  <a:cubicBezTo>
                    <a:pt x="6280" y="3"/>
                    <a:pt x="6334" y="1"/>
                    <a:pt x="6373" y="6"/>
                  </a:cubicBezTo>
                  <a:cubicBezTo>
                    <a:pt x="6393" y="83"/>
                    <a:pt x="6386" y="237"/>
                    <a:pt x="6381" y="325"/>
                  </a:cubicBezTo>
                  <a:cubicBezTo>
                    <a:pt x="5801" y="598"/>
                    <a:pt x="5270" y="803"/>
                    <a:pt x="4611" y="1067"/>
                  </a:cubicBezTo>
                  <a:cubicBezTo>
                    <a:pt x="3883" y="1361"/>
                    <a:pt x="2997" y="1725"/>
                    <a:pt x="2150" y="2103"/>
                  </a:cubicBezTo>
                  <a:cubicBezTo>
                    <a:pt x="1303" y="2481"/>
                    <a:pt x="496" y="2871"/>
                    <a:pt x="248" y="2923"/>
                  </a:cubicBezTo>
                  <a:cubicBezTo>
                    <a:pt x="1" y="2975"/>
                    <a:pt x="314" y="2690"/>
                    <a:pt x="933" y="2090"/>
                  </a:cubicBezTo>
                  <a:cubicBezTo>
                    <a:pt x="1270" y="1763"/>
                    <a:pt x="1701" y="1342"/>
                    <a:pt x="2135" y="920"/>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5185;p73">
              <a:extLst>
                <a:ext uri="{FF2B5EF4-FFF2-40B4-BE49-F238E27FC236}">
                  <a16:creationId xmlns:a16="http://schemas.microsoft.com/office/drawing/2014/main" id="{D786AF55-8D31-D22F-D570-5A01C8174465}"/>
                </a:ext>
              </a:extLst>
            </p:cNvPr>
            <p:cNvSpPr/>
            <p:nvPr/>
          </p:nvSpPr>
          <p:spPr>
            <a:xfrm>
              <a:off x="8329200" y="4016125"/>
              <a:ext cx="111625" cy="51275"/>
            </a:xfrm>
            <a:custGeom>
              <a:avLst/>
              <a:gdLst/>
              <a:ahLst/>
              <a:cxnLst/>
              <a:rect l="l" t="t" r="r" b="b"/>
              <a:pathLst>
                <a:path w="4465" h="2051" extrusionOk="0">
                  <a:moveTo>
                    <a:pt x="542" y="1375"/>
                  </a:moveTo>
                  <a:lnTo>
                    <a:pt x="968" y="1233"/>
                  </a:lnTo>
                  <a:cubicBezTo>
                    <a:pt x="1317" y="1116"/>
                    <a:pt x="1694" y="881"/>
                    <a:pt x="2009" y="673"/>
                  </a:cubicBezTo>
                  <a:cubicBezTo>
                    <a:pt x="2701" y="400"/>
                    <a:pt x="3446" y="182"/>
                    <a:pt x="4176" y="46"/>
                  </a:cubicBezTo>
                  <a:cubicBezTo>
                    <a:pt x="4227" y="37"/>
                    <a:pt x="4351" y="13"/>
                    <a:pt x="4464" y="0"/>
                  </a:cubicBezTo>
                  <a:cubicBezTo>
                    <a:pt x="4231" y="148"/>
                    <a:pt x="3997" y="276"/>
                    <a:pt x="3752" y="396"/>
                  </a:cubicBezTo>
                  <a:cubicBezTo>
                    <a:pt x="3244" y="643"/>
                    <a:pt x="2684" y="852"/>
                    <a:pt x="2040" y="1144"/>
                  </a:cubicBezTo>
                  <a:cubicBezTo>
                    <a:pt x="1395" y="1437"/>
                    <a:pt x="665" y="1816"/>
                    <a:pt x="333" y="1932"/>
                  </a:cubicBezTo>
                  <a:cubicBezTo>
                    <a:pt x="1" y="2050"/>
                    <a:pt x="66" y="1907"/>
                    <a:pt x="365" y="1568"/>
                  </a:cubicBezTo>
                  <a:cubicBezTo>
                    <a:pt x="418" y="1508"/>
                    <a:pt x="477" y="1444"/>
                    <a:pt x="542" y="1375"/>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5186;p73">
              <a:extLst>
                <a:ext uri="{FF2B5EF4-FFF2-40B4-BE49-F238E27FC236}">
                  <a16:creationId xmlns:a16="http://schemas.microsoft.com/office/drawing/2014/main" id="{546220DD-7F71-0E02-B8D6-9C26749B620F}"/>
                </a:ext>
              </a:extLst>
            </p:cNvPr>
            <p:cNvSpPr/>
            <p:nvPr/>
          </p:nvSpPr>
          <p:spPr>
            <a:xfrm>
              <a:off x="8441875" y="3948275"/>
              <a:ext cx="150000" cy="102800"/>
            </a:xfrm>
            <a:custGeom>
              <a:avLst/>
              <a:gdLst/>
              <a:ahLst/>
              <a:cxnLst/>
              <a:rect l="l" t="t" r="r" b="b"/>
              <a:pathLst>
                <a:path w="6000" h="4112" extrusionOk="0">
                  <a:moveTo>
                    <a:pt x="422" y="3274"/>
                  </a:moveTo>
                  <a:cubicBezTo>
                    <a:pt x="178" y="3585"/>
                    <a:pt x="0" y="3836"/>
                    <a:pt x="0" y="3937"/>
                  </a:cubicBezTo>
                  <a:cubicBezTo>
                    <a:pt x="0" y="4112"/>
                    <a:pt x="548" y="3826"/>
                    <a:pt x="1271" y="3494"/>
                  </a:cubicBezTo>
                  <a:cubicBezTo>
                    <a:pt x="1993" y="3161"/>
                    <a:pt x="2892" y="2784"/>
                    <a:pt x="3635" y="2439"/>
                  </a:cubicBezTo>
                  <a:cubicBezTo>
                    <a:pt x="4377" y="2093"/>
                    <a:pt x="4963" y="1781"/>
                    <a:pt x="5458" y="1026"/>
                  </a:cubicBezTo>
                  <a:cubicBezTo>
                    <a:pt x="5651" y="733"/>
                    <a:pt x="5828" y="372"/>
                    <a:pt x="6000" y="0"/>
                  </a:cubicBezTo>
                  <a:cubicBezTo>
                    <a:pt x="5733" y="133"/>
                    <a:pt x="5471" y="338"/>
                    <a:pt x="5250" y="500"/>
                  </a:cubicBezTo>
                  <a:cubicBezTo>
                    <a:pt x="4714" y="893"/>
                    <a:pt x="4205" y="1232"/>
                    <a:pt x="3599" y="1516"/>
                  </a:cubicBezTo>
                  <a:cubicBezTo>
                    <a:pt x="3246" y="1682"/>
                    <a:pt x="2880" y="1836"/>
                    <a:pt x="2532" y="2011"/>
                  </a:cubicBezTo>
                  <a:cubicBezTo>
                    <a:pt x="2204" y="2176"/>
                    <a:pt x="1901" y="2377"/>
                    <a:pt x="1600" y="2584"/>
                  </a:cubicBezTo>
                  <a:lnTo>
                    <a:pt x="1587" y="2592"/>
                  </a:lnTo>
                  <a:lnTo>
                    <a:pt x="1575" y="2600"/>
                  </a:lnTo>
                  <a:cubicBezTo>
                    <a:pt x="1335" y="2743"/>
                    <a:pt x="1115" y="2928"/>
                    <a:pt x="865" y="305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5187;p73">
              <a:extLst>
                <a:ext uri="{FF2B5EF4-FFF2-40B4-BE49-F238E27FC236}">
                  <a16:creationId xmlns:a16="http://schemas.microsoft.com/office/drawing/2014/main" id="{E5EF8B99-14B8-2049-28B2-397E7F70D249}"/>
                </a:ext>
              </a:extLst>
            </p:cNvPr>
            <p:cNvSpPr/>
            <p:nvPr/>
          </p:nvSpPr>
          <p:spPr>
            <a:xfrm>
              <a:off x="7864650" y="3933125"/>
              <a:ext cx="754300" cy="367150"/>
            </a:xfrm>
            <a:custGeom>
              <a:avLst/>
              <a:gdLst/>
              <a:ahLst/>
              <a:cxnLst/>
              <a:rect l="l" t="t" r="r" b="b"/>
              <a:pathLst>
                <a:path w="30172" h="14686" extrusionOk="0">
                  <a:moveTo>
                    <a:pt x="29147" y="743"/>
                  </a:moveTo>
                  <a:cubicBezTo>
                    <a:pt x="28906" y="2670"/>
                    <a:pt x="28283" y="3440"/>
                    <a:pt x="26982" y="4163"/>
                  </a:cubicBezTo>
                  <a:cubicBezTo>
                    <a:pt x="25872" y="4886"/>
                    <a:pt x="24717" y="4836"/>
                    <a:pt x="23657" y="5032"/>
                  </a:cubicBezTo>
                  <a:cubicBezTo>
                    <a:pt x="23079" y="5127"/>
                    <a:pt x="22739" y="5318"/>
                    <a:pt x="22547" y="5368"/>
                  </a:cubicBezTo>
                  <a:lnTo>
                    <a:pt x="23176" y="4599"/>
                  </a:lnTo>
                  <a:cubicBezTo>
                    <a:pt x="23657" y="3972"/>
                    <a:pt x="24859" y="3153"/>
                    <a:pt x="25581" y="2816"/>
                  </a:cubicBezTo>
                  <a:cubicBezTo>
                    <a:pt x="26982" y="2138"/>
                    <a:pt x="27510" y="2093"/>
                    <a:pt x="28714" y="1033"/>
                  </a:cubicBezTo>
                  <a:cubicBezTo>
                    <a:pt x="28860" y="934"/>
                    <a:pt x="29052" y="791"/>
                    <a:pt x="29147" y="743"/>
                  </a:cubicBezTo>
                  <a:close/>
                  <a:moveTo>
                    <a:pt x="22980" y="3440"/>
                  </a:moveTo>
                  <a:cubicBezTo>
                    <a:pt x="22934" y="3875"/>
                    <a:pt x="22403" y="4599"/>
                    <a:pt x="22161" y="4790"/>
                  </a:cubicBezTo>
                  <a:cubicBezTo>
                    <a:pt x="21120" y="5879"/>
                    <a:pt x="19304" y="6627"/>
                    <a:pt x="17648" y="6627"/>
                  </a:cubicBezTo>
                  <a:cubicBezTo>
                    <a:pt x="17546" y="6627"/>
                    <a:pt x="17445" y="6624"/>
                    <a:pt x="17345" y="6618"/>
                  </a:cubicBezTo>
                  <a:cubicBezTo>
                    <a:pt x="18069" y="6041"/>
                    <a:pt x="18455" y="5754"/>
                    <a:pt x="19127" y="5127"/>
                  </a:cubicBezTo>
                  <a:cubicBezTo>
                    <a:pt x="19273" y="4935"/>
                    <a:pt x="19515" y="4644"/>
                    <a:pt x="19655" y="4549"/>
                  </a:cubicBezTo>
                  <a:cubicBezTo>
                    <a:pt x="20333" y="4116"/>
                    <a:pt x="22017" y="3489"/>
                    <a:pt x="22980" y="3440"/>
                  </a:cubicBezTo>
                  <a:close/>
                  <a:moveTo>
                    <a:pt x="18597" y="3826"/>
                  </a:moveTo>
                  <a:cubicBezTo>
                    <a:pt x="18405" y="4886"/>
                    <a:pt x="17009" y="5995"/>
                    <a:pt x="16140" y="6331"/>
                  </a:cubicBezTo>
                  <a:cubicBezTo>
                    <a:pt x="15563" y="6618"/>
                    <a:pt x="14889" y="6717"/>
                    <a:pt x="14212" y="6814"/>
                  </a:cubicBezTo>
                  <a:cubicBezTo>
                    <a:pt x="13684" y="6909"/>
                    <a:pt x="12529" y="7150"/>
                    <a:pt x="12093" y="7150"/>
                  </a:cubicBezTo>
                  <a:cubicBezTo>
                    <a:pt x="12143" y="7101"/>
                    <a:pt x="12287" y="6909"/>
                    <a:pt x="12333" y="6860"/>
                  </a:cubicBezTo>
                  <a:lnTo>
                    <a:pt x="13393" y="6090"/>
                  </a:lnTo>
                  <a:cubicBezTo>
                    <a:pt x="13634" y="5900"/>
                    <a:pt x="13830" y="5704"/>
                    <a:pt x="14020" y="5513"/>
                  </a:cubicBezTo>
                  <a:cubicBezTo>
                    <a:pt x="14261" y="5368"/>
                    <a:pt x="14503" y="5222"/>
                    <a:pt x="14790" y="5032"/>
                  </a:cubicBezTo>
                  <a:cubicBezTo>
                    <a:pt x="15949" y="4403"/>
                    <a:pt x="17009" y="3922"/>
                    <a:pt x="18597" y="3826"/>
                  </a:cubicBezTo>
                  <a:close/>
                  <a:moveTo>
                    <a:pt x="26159" y="5754"/>
                  </a:moveTo>
                  <a:cubicBezTo>
                    <a:pt x="25922" y="6140"/>
                    <a:pt x="25390" y="6618"/>
                    <a:pt x="24909" y="6860"/>
                  </a:cubicBezTo>
                  <a:cubicBezTo>
                    <a:pt x="23937" y="7480"/>
                    <a:pt x="22603" y="7734"/>
                    <a:pt x="21385" y="7734"/>
                  </a:cubicBezTo>
                  <a:cubicBezTo>
                    <a:pt x="21274" y="7734"/>
                    <a:pt x="21164" y="7732"/>
                    <a:pt x="21056" y="7728"/>
                  </a:cubicBezTo>
                  <a:cubicBezTo>
                    <a:pt x="20573" y="7682"/>
                    <a:pt x="19515" y="7487"/>
                    <a:pt x="19127" y="7296"/>
                  </a:cubicBezTo>
                  <a:cubicBezTo>
                    <a:pt x="21439" y="6187"/>
                    <a:pt x="23176" y="5754"/>
                    <a:pt x="26159" y="5754"/>
                  </a:cubicBezTo>
                  <a:close/>
                  <a:moveTo>
                    <a:pt x="11526" y="4268"/>
                  </a:moveTo>
                  <a:cubicBezTo>
                    <a:pt x="12184" y="4268"/>
                    <a:pt x="12750" y="4326"/>
                    <a:pt x="13170" y="4389"/>
                  </a:cubicBezTo>
                  <a:cubicBezTo>
                    <a:pt x="13674" y="4468"/>
                    <a:pt x="13971" y="4549"/>
                    <a:pt x="13971" y="4549"/>
                  </a:cubicBezTo>
                  <a:cubicBezTo>
                    <a:pt x="13634" y="5077"/>
                    <a:pt x="12671" y="5800"/>
                    <a:pt x="11997" y="6187"/>
                  </a:cubicBezTo>
                  <a:cubicBezTo>
                    <a:pt x="10505" y="7101"/>
                    <a:pt x="8141" y="7391"/>
                    <a:pt x="6312" y="7682"/>
                  </a:cubicBezTo>
                  <a:cubicBezTo>
                    <a:pt x="5780" y="7777"/>
                    <a:pt x="5252" y="7728"/>
                    <a:pt x="4721" y="7824"/>
                  </a:cubicBezTo>
                  <a:cubicBezTo>
                    <a:pt x="4329" y="7897"/>
                    <a:pt x="3938" y="8020"/>
                    <a:pt x="3587" y="8118"/>
                  </a:cubicBezTo>
                  <a:cubicBezTo>
                    <a:pt x="4355" y="7518"/>
                    <a:pt x="5128" y="6844"/>
                    <a:pt x="5686" y="6194"/>
                  </a:cubicBezTo>
                  <a:cubicBezTo>
                    <a:pt x="5828" y="6088"/>
                    <a:pt x="5985" y="5963"/>
                    <a:pt x="6148" y="5821"/>
                  </a:cubicBezTo>
                  <a:cubicBezTo>
                    <a:pt x="8008" y="4574"/>
                    <a:pt x="10013" y="4268"/>
                    <a:pt x="11526" y="4268"/>
                  </a:cubicBezTo>
                  <a:close/>
                  <a:moveTo>
                    <a:pt x="15513" y="7554"/>
                  </a:moveTo>
                  <a:cubicBezTo>
                    <a:pt x="16875" y="7554"/>
                    <a:pt x="18167" y="7798"/>
                    <a:pt x="19897" y="8402"/>
                  </a:cubicBezTo>
                  <a:cubicBezTo>
                    <a:pt x="19610" y="8693"/>
                    <a:pt x="18114" y="9029"/>
                    <a:pt x="17586" y="9079"/>
                  </a:cubicBezTo>
                  <a:cubicBezTo>
                    <a:pt x="17216" y="9123"/>
                    <a:pt x="16635" y="9145"/>
                    <a:pt x="15975" y="9145"/>
                  </a:cubicBezTo>
                  <a:cubicBezTo>
                    <a:pt x="14491" y="9145"/>
                    <a:pt x="12606" y="9036"/>
                    <a:pt x="11805" y="8837"/>
                  </a:cubicBezTo>
                  <a:lnTo>
                    <a:pt x="9924" y="8451"/>
                  </a:lnTo>
                  <a:cubicBezTo>
                    <a:pt x="9732" y="8402"/>
                    <a:pt x="9540" y="8355"/>
                    <a:pt x="9396" y="8260"/>
                  </a:cubicBezTo>
                  <a:cubicBezTo>
                    <a:pt x="10310" y="8115"/>
                    <a:pt x="11178" y="8066"/>
                    <a:pt x="12092" y="7920"/>
                  </a:cubicBezTo>
                  <a:cubicBezTo>
                    <a:pt x="13418" y="7693"/>
                    <a:pt x="14485" y="7554"/>
                    <a:pt x="15513" y="7554"/>
                  </a:cubicBezTo>
                  <a:close/>
                  <a:moveTo>
                    <a:pt x="7084" y="3055"/>
                  </a:moveTo>
                  <a:cubicBezTo>
                    <a:pt x="7084" y="3055"/>
                    <a:pt x="7003" y="4054"/>
                    <a:pt x="6367" y="5133"/>
                  </a:cubicBezTo>
                  <a:cubicBezTo>
                    <a:pt x="6133" y="5237"/>
                    <a:pt x="4065" y="6429"/>
                    <a:pt x="2095" y="8505"/>
                  </a:cubicBezTo>
                  <a:cubicBezTo>
                    <a:pt x="1704" y="8840"/>
                    <a:pt x="1269" y="9120"/>
                    <a:pt x="803" y="9340"/>
                  </a:cubicBezTo>
                  <a:cubicBezTo>
                    <a:pt x="975" y="7603"/>
                    <a:pt x="1948" y="3870"/>
                    <a:pt x="7084" y="3055"/>
                  </a:cubicBezTo>
                  <a:close/>
                  <a:moveTo>
                    <a:pt x="6036" y="8465"/>
                  </a:moveTo>
                  <a:cubicBezTo>
                    <a:pt x="6601" y="8465"/>
                    <a:pt x="7172" y="8527"/>
                    <a:pt x="7758" y="8643"/>
                  </a:cubicBezTo>
                  <a:cubicBezTo>
                    <a:pt x="9250" y="8934"/>
                    <a:pt x="10214" y="9320"/>
                    <a:pt x="11565" y="9656"/>
                  </a:cubicBezTo>
                  <a:cubicBezTo>
                    <a:pt x="11833" y="9739"/>
                    <a:pt x="12013" y="9759"/>
                    <a:pt x="12181" y="9759"/>
                  </a:cubicBezTo>
                  <a:cubicBezTo>
                    <a:pt x="12338" y="9759"/>
                    <a:pt x="12484" y="9741"/>
                    <a:pt x="12683" y="9741"/>
                  </a:cubicBezTo>
                  <a:cubicBezTo>
                    <a:pt x="12765" y="9741"/>
                    <a:pt x="12857" y="9744"/>
                    <a:pt x="12962" y="9753"/>
                  </a:cubicBezTo>
                  <a:cubicBezTo>
                    <a:pt x="12479" y="10089"/>
                    <a:pt x="12624" y="10139"/>
                    <a:pt x="11852" y="10525"/>
                  </a:cubicBezTo>
                  <a:cubicBezTo>
                    <a:pt x="10429" y="11302"/>
                    <a:pt x="9150" y="11700"/>
                    <a:pt x="7695" y="11700"/>
                  </a:cubicBezTo>
                  <a:cubicBezTo>
                    <a:pt x="7081" y="11700"/>
                    <a:pt x="6435" y="11629"/>
                    <a:pt x="5734" y="11485"/>
                  </a:cubicBezTo>
                  <a:cubicBezTo>
                    <a:pt x="4625" y="11294"/>
                    <a:pt x="5011" y="11485"/>
                    <a:pt x="4530" y="10861"/>
                  </a:cubicBezTo>
                  <a:cubicBezTo>
                    <a:pt x="4289" y="10425"/>
                    <a:pt x="4047" y="10184"/>
                    <a:pt x="3614" y="9897"/>
                  </a:cubicBezTo>
                  <a:cubicBezTo>
                    <a:pt x="2892" y="9462"/>
                    <a:pt x="2797" y="9561"/>
                    <a:pt x="2410" y="9365"/>
                  </a:cubicBezTo>
                  <a:cubicBezTo>
                    <a:pt x="2410" y="9365"/>
                    <a:pt x="2360" y="9365"/>
                    <a:pt x="2360" y="9320"/>
                  </a:cubicBezTo>
                  <a:cubicBezTo>
                    <a:pt x="2746" y="9223"/>
                    <a:pt x="3133" y="9029"/>
                    <a:pt x="3565" y="8884"/>
                  </a:cubicBezTo>
                  <a:cubicBezTo>
                    <a:pt x="4395" y="8598"/>
                    <a:pt x="5209" y="8465"/>
                    <a:pt x="6036" y="8465"/>
                  </a:cubicBezTo>
                  <a:close/>
                  <a:moveTo>
                    <a:pt x="1408" y="9936"/>
                  </a:moveTo>
                  <a:cubicBezTo>
                    <a:pt x="1448" y="9936"/>
                    <a:pt x="1492" y="9938"/>
                    <a:pt x="1541" y="9943"/>
                  </a:cubicBezTo>
                  <a:cubicBezTo>
                    <a:pt x="2938" y="10139"/>
                    <a:pt x="3856" y="10908"/>
                    <a:pt x="4433" y="12162"/>
                  </a:cubicBezTo>
                  <a:cubicBezTo>
                    <a:pt x="4530" y="12403"/>
                    <a:pt x="4866" y="13509"/>
                    <a:pt x="4866" y="13750"/>
                  </a:cubicBezTo>
                  <a:cubicBezTo>
                    <a:pt x="4866" y="13978"/>
                    <a:pt x="4774" y="14047"/>
                    <a:pt x="4637" y="14047"/>
                  </a:cubicBezTo>
                  <a:cubicBezTo>
                    <a:pt x="4513" y="14047"/>
                    <a:pt x="4353" y="13990"/>
                    <a:pt x="4192" y="13944"/>
                  </a:cubicBezTo>
                  <a:cubicBezTo>
                    <a:pt x="3903" y="13895"/>
                    <a:pt x="3661" y="13800"/>
                    <a:pt x="3375" y="13750"/>
                  </a:cubicBezTo>
                  <a:cubicBezTo>
                    <a:pt x="2073" y="13317"/>
                    <a:pt x="869" y="11871"/>
                    <a:pt x="772" y="10234"/>
                  </a:cubicBezTo>
                  <a:cubicBezTo>
                    <a:pt x="1031" y="10104"/>
                    <a:pt x="1057" y="9936"/>
                    <a:pt x="1408" y="9936"/>
                  </a:cubicBezTo>
                  <a:close/>
                  <a:moveTo>
                    <a:pt x="29245" y="1"/>
                  </a:moveTo>
                  <a:cubicBezTo>
                    <a:pt x="29201" y="1"/>
                    <a:pt x="29154" y="7"/>
                    <a:pt x="29102" y="20"/>
                  </a:cubicBezTo>
                  <a:cubicBezTo>
                    <a:pt x="28328" y="261"/>
                    <a:pt x="27751" y="1034"/>
                    <a:pt x="26400" y="1657"/>
                  </a:cubicBezTo>
                  <a:cubicBezTo>
                    <a:pt x="25391" y="2140"/>
                    <a:pt x="25245" y="2140"/>
                    <a:pt x="24331" y="2767"/>
                  </a:cubicBezTo>
                  <a:cubicBezTo>
                    <a:pt x="24090" y="2911"/>
                    <a:pt x="23849" y="3103"/>
                    <a:pt x="23657" y="3198"/>
                  </a:cubicBezTo>
                  <a:cubicBezTo>
                    <a:pt x="23564" y="2890"/>
                    <a:pt x="23372" y="2800"/>
                    <a:pt x="23106" y="2800"/>
                  </a:cubicBezTo>
                  <a:cubicBezTo>
                    <a:pt x="22958" y="2800"/>
                    <a:pt x="22786" y="2828"/>
                    <a:pt x="22597" y="2862"/>
                  </a:cubicBezTo>
                  <a:cubicBezTo>
                    <a:pt x="21825" y="3008"/>
                    <a:pt x="21006" y="3248"/>
                    <a:pt x="20283" y="3536"/>
                  </a:cubicBezTo>
                  <a:cubicBezTo>
                    <a:pt x="19996" y="3730"/>
                    <a:pt x="19610" y="3972"/>
                    <a:pt x="19319" y="4067"/>
                  </a:cubicBezTo>
                  <a:cubicBezTo>
                    <a:pt x="19366" y="3522"/>
                    <a:pt x="19284" y="3148"/>
                    <a:pt x="18750" y="3148"/>
                  </a:cubicBezTo>
                  <a:cubicBezTo>
                    <a:pt x="18717" y="3148"/>
                    <a:pt x="18682" y="3150"/>
                    <a:pt x="18646" y="3153"/>
                  </a:cubicBezTo>
                  <a:cubicBezTo>
                    <a:pt x="16623" y="3249"/>
                    <a:pt x="16431" y="3635"/>
                    <a:pt x="14936" y="4213"/>
                  </a:cubicBezTo>
                  <a:cubicBezTo>
                    <a:pt x="14790" y="4003"/>
                    <a:pt x="14708" y="3926"/>
                    <a:pt x="14578" y="3900"/>
                  </a:cubicBezTo>
                  <a:lnTo>
                    <a:pt x="14580" y="3897"/>
                  </a:lnTo>
                  <a:cubicBezTo>
                    <a:pt x="13374" y="3484"/>
                    <a:pt x="12290" y="3316"/>
                    <a:pt x="11321" y="3316"/>
                  </a:cubicBezTo>
                  <a:cubicBezTo>
                    <a:pt x="9644" y="3316"/>
                    <a:pt x="8317" y="3822"/>
                    <a:pt x="7315" y="4450"/>
                  </a:cubicBezTo>
                  <a:cubicBezTo>
                    <a:pt x="7635" y="3916"/>
                    <a:pt x="7865" y="3297"/>
                    <a:pt x="7876" y="2600"/>
                  </a:cubicBezTo>
                  <a:cubicBezTo>
                    <a:pt x="7876" y="2600"/>
                    <a:pt x="7546" y="2541"/>
                    <a:pt x="7021" y="2541"/>
                  </a:cubicBezTo>
                  <a:cubicBezTo>
                    <a:pt x="5127" y="2541"/>
                    <a:pt x="689" y="3319"/>
                    <a:pt x="0" y="10489"/>
                  </a:cubicBezTo>
                  <a:cubicBezTo>
                    <a:pt x="56" y="12123"/>
                    <a:pt x="1304" y="13512"/>
                    <a:pt x="2651" y="14186"/>
                  </a:cubicBezTo>
                  <a:cubicBezTo>
                    <a:pt x="3015" y="14367"/>
                    <a:pt x="4034" y="14686"/>
                    <a:pt x="4720" y="14686"/>
                  </a:cubicBezTo>
                  <a:cubicBezTo>
                    <a:pt x="4944" y="14686"/>
                    <a:pt x="5133" y="14652"/>
                    <a:pt x="5252" y="14568"/>
                  </a:cubicBezTo>
                  <a:cubicBezTo>
                    <a:pt x="6021" y="14087"/>
                    <a:pt x="5444" y="12835"/>
                    <a:pt x="5252" y="12162"/>
                  </a:cubicBezTo>
                  <a:cubicBezTo>
                    <a:pt x="5926" y="12162"/>
                    <a:pt x="6312" y="12403"/>
                    <a:pt x="7804" y="12403"/>
                  </a:cubicBezTo>
                  <a:cubicBezTo>
                    <a:pt x="8769" y="12403"/>
                    <a:pt x="9396" y="12354"/>
                    <a:pt x="10214" y="12016"/>
                  </a:cubicBezTo>
                  <a:cubicBezTo>
                    <a:pt x="12720" y="11053"/>
                    <a:pt x="13634" y="9848"/>
                    <a:pt x="13634" y="9848"/>
                  </a:cubicBezTo>
                  <a:cubicBezTo>
                    <a:pt x="13937" y="9816"/>
                    <a:pt x="14241" y="9805"/>
                    <a:pt x="14548" y="9805"/>
                  </a:cubicBezTo>
                  <a:cubicBezTo>
                    <a:pt x="15282" y="9805"/>
                    <a:pt x="16028" y="9869"/>
                    <a:pt x="16789" y="9869"/>
                  </a:cubicBezTo>
                  <a:cubicBezTo>
                    <a:pt x="17180" y="9869"/>
                    <a:pt x="17574" y="9852"/>
                    <a:pt x="17972" y="9801"/>
                  </a:cubicBezTo>
                  <a:cubicBezTo>
                    <a:pt x="18837" y="9656"/>
                    <a:pt x="20670" y="9174"/>
                    <a:pt x="21006" y="8355"/>
                  </a:cubicBezTo>
                  <a:cubicBezTo>
                    <a:pt x="22357" y="8355"/>
                    <a:pt x="23898" y="8161"/>
                    <a:pt x="24958" y="7633"/>
                  </a:cubicBezTo>
                  <a:cubicBezTo>
                    <a:pt x="25486" y="7342"/>
                    <a:pt x="25922" y="6959"/>
                    <a:pt x="26305" y="6618"/>
                  </a:cubicBezTo>
                  <a:cubicBezTo>
                    <a:pt x="26499" y="6428"/>
                    <a:pt x="26641" y="6236"/>
                    <a:pt x="26786" y="5946"/>
                  </a:cubicBezTo>
                  <a:cubicBezTo>
                    <a:pt x="27077" y="5513"/>
                    <a:pt x="26932" y="5368"/>
                    <a:pt x="26740" y="5077"/>
                  </a:cubicBezTo>
                  <a:cubicBezTo>
                    <a:pt x="27173" y="4935"/>
                    <a:pt x="27751" y="4500"/>
                    <a:pt x="28042" y="4258"/>
                  </a:cubicBezTo>
                  <a:cubicBezTo>
                    <a:pt x="28473" y="3972"/>
                    <a:pt x="28764" y="3681"/>
                    <a:pt x="29052" y="3153"/>
                  </a:cubicBezTo>
                  <a:cubicBezTo>
                    <a:pt x="29281" y="2784"/>
                    <a:pt x="30171" y="1"/>
                    <a:pt x="29245"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5188;p73">
              <a:extLst>
                <a:ext uri="{FF2B5EF4-FFF2-40B4-BE49-F238E27FC236}">
                  <a16:creationId xmlns:a16="http://schemas.microsoft.com/office/drawing/2014/main" id="{32FBE763-864B-5B56-186A-B84F2F5EE24F}"/>
                </a:ext>
              </a:extLst>
            </p:cNvPr>
            <p:cNvSpPr/>
            <p:nvPr/>
          </p:nvSpPr>
          <p:spPr>
            <a:xfrm>
              <a:off x="7099700" y="3012750"/>
              <a:ext cx="1490975" cy="1202200"/>
            </a:xfrm>
            <a:custGeom>
              <a:avLst/>
              <a:gdLst/>
              <a:ahLst/>
              <a:cxnLst/>
              <a:rect l="l" t="t" r="r" b="b"/>
              <a:pathLst>
                <a:path w="59639" h="48088" extrusionOk="0">
                  <a:moveTo>
                    <a:pt x="27285" y="47273"/>
                  </a:moveTo>
                  <a:cubicBezTo>
                    <a:pt x="27285" y="47273"/>
                    <a:pt x="14196" y="43157"/>
                    <a:pt x="7098" y="30966"/>
                  </a:cubicBezTo>
                  <a:cubicBezTo>
                    <a:pt x="0" y="18776"/>
                    <a:pt x="4931" y="8472"/>
                    <a:pt x="13221" y="7394"/>
                  </a:cubicBezTo>
                  <a:cubicBezTo>
                    <a:pt x="21510" y="6315"/>
                    <a:pt x="27285" y="12058"/>
                    <a:pt x="27285" y="12058"/>
                  </a:cubicBezTo>
                  <a:cubicBezTo>
                    <a:pt x="27285" y="12058"/>
                    <a:pt x="36668" y="1"/>
                    <a:pt x="48154" y="11270"/>
                  </a:cubicBezTo>
                  <a:cubicBezTo>
                    <a:pt x="59639" y="22539"/>
                    <a:pt x="33222" y="48087"/>
                    <a:pt x="27285" y="47273"/>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5189;p73">
              <a:extLst>
                <a:ext uri="{FF2B5EF4-FFF2-40B4-BE49-F238E27FC236}">
                  <a16:creationId xmlns:a16="http://schemas.microsoft.com/office/drawing/2014/main" id="{8013CCA8-04F6-A1D8-13AC-1952BFB4B949}"/>
                </a:ext>
              </a:extLst>
            </p:cNvPr>
            <p:cNvSpPr/>
            <p:nvPr/>
          </p:nvSpPr>
          <p:spPr>
            <a:xfrm>
              <a:off x="7940850" y="3962125"/>
              <a:ext cx="87450" cy="112950"/>
            </a:xfrm>
            <a:custGeom>
              <a:avLst/>
              <a:gdLst/>
              <a:ahLst/>
              <a:cxnLst/>
              <a:rect l="l" t="t" r="r" b="b"/>
              <a:pathLst>
                <a:path w="3498" h="4518" extrusionOk="0">
                  <a:moveTo>
                    <a:pt x="197" y="3938"/>
                  </a:moveTo>
                  <a:cubicBezTo>
                    <a:pt x="21" y="3736"/>
                    <a:pt x="0" y="3435"/>
                    <a:pt x="71" y="3177"/>
                  </a:cubicBezTo>
                  <a:cubicBezTo>
                    <a:pt x="142" y="2919"/>
                    <a:pt x="291" y="2691"/>
                    <a:pt x="424" y="2460"/>
                  </a:cubicBezTo>
                  <a:cubicBezTo>
                    <a:pt x="535" y="2271"/>
                    <a:pt x="639" y="2074"/>
                    <a:pt x="800" y="1927"/>
                  </a:cubicBezTo>
                  <a:cubicBezTo>
                    <a:pt x="912" y="1825"/>
                    <a:pt x="1050" y="1750"/>
                    <a:pt x="1150" y="1636"/>
                  </a:cubicBezTo>
                  <a:cubicBezTo>
                    <a:pt x="1315" y="1449"/>
                    <a:pt x="1356" y="1188"/>
                    <a:pt x="1402" y="943"/>
                  </a:cubicBezTo>
                  <a:cubicBezTo>
                    <a:pt x="1449" y="698"/>
                    <a:pt x="1521" y="435"/>
                    <a:pt x="1722" y="288"/>
                  </a:cubicBezTo>
                  <a:cubicBezTo>
                    <a:pt x="1814" y="218"/>
                    <a:pt x="1927" y="181"/>
                    <a:pt x="2039" y="149"/>
                  </a:cubicBezTo>
                  <a:cubicBezTo>
                    <a:pt x="2183" y="109"/>
                    <a:pt x="2328" y="75"/>
                    <a:pt x="2474" y="48"/>
                  </a:cubicBezTo>
                  <a:cubicBezTo>
                    <a:pt x="2628" y="21"/>
                    <a:pt x="2786" y="1"/>
                    <a:pt x="2940" y="24"/>
                  </a:cubicBezTo>
                  <a:cubicBezTo>
                    <a:pt x="3094" y="47"/>
                    <a:pt x="3248" y="116"/>
                    <a:pt x="3343" y="240"/>
                  </a:cubicBezTo>
                  <a:cubicBezTo>
                    <a:pt x="3498" y="439"/>
                    <a:pt x="3470" y="727"/>
                    <a:pt x="3375" y="959"/>
                  </a:cubicBezTo>
                  <a:cubicBezTo>
                    <a:pt x="3279" y="1193"/>
                    <a:pt x="3126" y="1400"/>
                    <a:pt x="3037" y="1636"/>
                  </a:cubicBezTo>
                  <a:cubicBezTo>
                    <a:pt x="2961" y="1840"/>
                    <a:pt x="2935" y="2060"/>
                    <a:pt x="2869" y="2268"/>
                  </a:cubicBezTo>
                  <a:cubicBezTo>
                    <a:pt x="2765" y="2600"/>
                    <a:pt x="2553" y="2895"/>
                    <a:pt x="2273" y="3101"/>
                  </a:cubicBezTo>
                  <a:cubicBezTo>
                    <a:pt x="2138" y="3200"/>
                    <a:pt x="1990" y="3277"/>
                    <a:pt x="1852" y="3374"/>
                  </a:cubicBezTo>
                  <a:cubicBezTo>
                    <a:pt x="1468" y="3643"/>
                    <a:pt x="704" y="4518"/>
                    <a:pt x="197" y="3938"/>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5190;p73">
              <a:extLst>
                <a:ext uri="{FF2B5EF4-FFF2-40B4-BE49-F238E27FC236}">
                  <a16:creationId xmlns:a16="http://schemas.microsoft.com/office/drawing/2014/main" id="{6A74C183-ECB0-20EC-411C-3CFA53B57193}"/>
                </a:ext>
              </a:extLst>
            </p:cNvPr>
            <p:cNvSpPr/>
            <p:nvPr/>
          </p:nvSpPr>
          <p:spPr>
            <a:xfrm>
              <a:off x="7678950" y="3174275"/>
              <a:ext cx="619075" cy="529525"/>
            </a:xfrm>
            <a:custGeom>
              <a:avLst/>
              <a:gdLst/>
              <a:ahLst/>
              <a:cxnLst/>
              <a:rect l="l" t="t" r="r" b="b"/>
              <a:pathLst>
                <a:path w="24763" h="21181" extrusionOk="0">
                  <a:moveTo>
                    <a:pt x="18739" y="14749"/>
                  </a:moveTo>
                  <a:cubicBezTo>
                    <a:pt x="18867" y="14486"/>
                    <a:pt x="18947" y="14178"/>
                    <a:pt x="19182" y="14000"/>
                  </a:cubicBezTo>
                  <a:cubicBezTo>
                    <a:pt x="19630" y="13662"/>
                    <a:pt x="20288" y="14029"/>
                    <a:pt x="20829" y="13876"/>
                  </a:cubicBezTo>
                  <a:cubicBezTo>
                    <a:pt x="21175" y="13777"/>
                    <a:pt x="21288" y="13528"/>
                    <a:pt x="21481" y="13264"/>
                  </a:cubicBezTo>
                  <a:cubicBezTo>
                    <a:pt x="21695" y="12973"/>
                    <a:pt x="21968" y="12921"/>
                    <a:pt x="22313" y="12861"/>
                  </a:cubicBezTo>
                  <a:cubicBezTo>
                    <a:pt x="22630" y="12808"/>
                    <a:pt x="23011" y="12616"/>
                    <a:pt x="22978" y="12295"/>
                  </a:cubicBezTo>
                  <a:cubicBezTo>
                    <a:pt x="22960" y="12121"/>
                    <a:pt x="22818" y="11987"/>
                    <a:pt x="22761" y="11822"/>
                  </a:cubicBezTo>
                  <a:cubicBezTo>
                    <a:pt x="22648" y="11490"/>
                    <a:pt x="22892" y="11156"/>
                    <a:pt x="23095" y="10872"/>
                  </a:cubicBezTo>
                  <a:cubicBezTo>
                    <a:pt x="23483" y="10329"/>
                    <a:pt x="23770" y="9721"/>
                    <a:pt x="24055" y="9115"/>
                  </a:cubicBezTo>
                  <a:cubicBezTo>
                    <a:pt x="24193" y="8823"/>
                    <a:pt x="24334" y="8522"/>
                    <a:pt x="24363" y="8200"/>
                  </a:cubicBezTo>
                  <a:cubicBezTo>
                    <a:pt x="24399" y="7819"/>
                    <a:pt x="24278" y="7444"/>
                    <a:pt x="24242" y="7064"/>
                  </a:cubicBezTo>
                  <a:cubicBezTo>
                    <a:pt x="24164" y="6221"/>
                    <a:pt x="24500" y="5410"/>
                    <a:pt x="24763" y="4600"/>
                  </a:cubicBezTo>
                  <a:cubicBezTo>
                    <a:pt x="21535" y="1507"/>
                    <a:pt x="18476" y="248"/>
                    <a:pt x="15751" y="33"/>
                  </a:cubicBezTo>
                  <a:cubicBezTo>
                    <a:pt x="15365" y="22"/>
                    <a:pt x="14978" y="12"/>
                    <a:pt x="14592" y="0"/>
                  </a:cubicBezTo>
                  <a:cubicBezTo>
                    <a:pt x="13705" y="24"/>
                    <a:pt x="12859" y="154"/>
                    <a:pt x="12059" y="360"/>
                  </a:cubicBezTo>
                  <a:cubicBezTo>
                    <a:pt x="11866" y="483"/>
                    <a:pt x="11681" y="586"/>
                    <a:pt x="11453" y="532"/>
                  </a:cubicBezTo>
                  <a:cubicBezTo>
                    <a:pt x="6967" y="1932"/>
                    <a:pt x="4114" y="5597"/>
                    <a:pt x="4114" y="5597"/>
                  </a:cubicBezTo>
                  <a:cubicBezTo>
                    <a:pt x="4114" y="5597"/>
                    <a:pt x="3361" y="4850"/>
                    <a:pt x="2011" y="3946"/>
                  </a:cubicBezTo>
                  <a:cubicBezTo>
                    <a:pt x="1869" y="4111"/>
                    <a:pt x="1727" y="4277"/>
                    <a:pt x="1589" y="4443"/>
                  </a:cubicBezTo>
                  <a:cubicBezTo>
                    <a:pt x="1443" y="4620"/>
                    <a:pt x="1293" y="4804"/>
                    <a:pt x="1246" y="5027"/>
                  </a:cubicBezTo>
                  <a:cubicBezTo>
                    <a:pt x="1162" y="5422"/>
                    <a:pt x="1422" y="5818"/>
                    <a:pt x="1383" y="6219"/>
                  </a:cubicBezTo>
                  <a:cubicBezTo>
                    <a:pt x="1353" y="6518"/>
                    <a:pt x="1165" y="6772"/>
                    <a:pt x="1001" y="7022"/>
                  </a:cubicBezTo>
                  <a:cubicBezTo>
                    <a:pt x="441" y="7876"/>
                    <a:pt x="101" y="8871"/>
                    <a:pt x="18" y="9889"/>
                  </a:cubicBezTo>
                  <a:cubicBezTo>
                    <a:pt x="4" y="10068"/>
                    <a:pt x="1" y="10261"/>
                    <a:pt x="93" y="10416"/>
                  </a:cubicBezTo>
                  <a:cubicBezTo>
                    <a:pt x="309" y="10782"/>
                    <a:pt x="851" y="10703"/>
                    <a:pt x="1256" y="10576"/>
                  </a:cubicBezTo>
                  <a:cubicBezTo>
                    <a:pt x="1306" y="11069"/>
                    <a:pt x="1268" y="11572"/>
                    <a:pt x="1143" y="12051"/>
                  </a:cubicBezTo>
                  <a:cubicBezTo>
                    <a:pt x="1756" y="11922"/>
                    <a:pt x="2330" y="11611"/>
                    <a:pt x="2772" y="11168"/>
                  </a:cubicBezTo>
                  <a:cubicBezTo>
                    <a:pt x="3009" y="10930"/>
                    <a:pt x="3249" y="10636"/>
                    <a:pt x="3584" y="10618"/>
                  </a:cubicBezTo>
                  <a:cubicBezTo>
                    <a:pt x="3871" y="10603"/>
                    <a:pt x="4120" y="10801"/>
                    <a:pt x="4338" y="10989"/>
                  </a:cubicBezTo>
                  <a:cubicBezTo>
                    <a:pt x="4677" y="11280"/>
                    <a:pt x="5043" y="11624"/>
                    <a:pt x="5061" y="12070"/>
                  </a:cubicBezTo>
                  <a:cubicBezTo>
                    <a:pt x="5079" y="12501"/>
                    <a:pt x="4774" y="12987"/>
                    <a:pt x="5044" y="13322"/>
                  </a:cubicBezTo>
                  <a:cubicBezTo>
                    <a:pt x="5152" y="13457"/>
                    <a:pt x="5326" y="13518"/>
                    <a:pt x="5459" y="13627"/>
                  </a:cubicBezTo>
                  <a:cubicBezTo>
                    <a:pt x="6075" y="14123"/>
                    <a:pt x="5654" y="15357"/>
                    <a:pt x="6345" y="15739"/>
                  </a:cubicBezTo>
                  <a:cubicBezTo>
                    <a:pt x="6604" y="15881"/>
                    <a:pt x="6922" y="15833"/>
                    <a:pt x="7216" y="15860"/>
                  </a:cubicBezTo>
                  <a:cubicBezTo>
                    <a:pt x="7974" y="15928"/>
                    <a:pt x="8601" y="16524"/>
                    <a:pt x="8933" y="17208"/>
                  </a:cubicBezTo>
                  <a:cubicBezTo>
                    <a:pt x="9264" y="17893"/>
                    <a:pt x="9357" y="18665"/>
                    <a:pt x="9461" y="19419"/>
                  </a:cubicBezTo>
                  <a:cubicBezTo>
                    <a:pt x="9519" y="19840"/>
                    <a:pt x="9589" y="20278"/>
                    <a:pt x="9838" y="20623"/>
                  </a:cubicBezTo>
                  <a:cubicBezTo>
                    <a:pt x="10087" y="20967"/>
                    <a:pt x="10570" y="21180"/>
                    <a:pt x="10950" y="20988"/>
                  </a:cubicBezTo>
                  <a:cubicBezTo>
                    <a:pt x="11585" y="20669"/>
                    <a:pt x="11361" y="19706"/>
                    <a:pt x="11644" y="19054"/>
                  </a:cubicBezTo>
                  <a:cubicBezTo>
                    <a:pt x="12017" y="18196"/>
                    <a:pt x="13145" y="18067"/>
                    <a:pt x="14021" y="17737"/>
                  </a:cubicBezTo>
                  <a:cubicBezTo>
                    <a:pt x="14659" y="17497"/>
                    <a:pt x="15234" y="17087"/>
                    <a:pt x="15671" y="16562"/>
                  </a:cubicBezTo>
                  <a:cubicBezTo>
                    <a:pt x="15831" y="16369"/>
                    <a:pt x="15979" y="16154"/>
                    <a:pt x="16197" y="16026"/>
                  </a:cubicBezTo>
                  <a:cubicBezTo>
                    <a:pt x="16527" y="15831"/>
                    <a:pt x="16939" y="15875"/>
                    <a:pt x="17317" y="15812"/>
                  </a:cubicBezTo>
                  <a:cubicBezTo>
                    <a:pt x="17924" y="15711"/>
                    <a:pt x="18471" y="15303"/>
                    <a:pt x="18739" y="14749"/>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5191;p73">
              <a:extLst>
                <a:ext uri="{FF2B5EF4-FFF2-40B4-BE49-F238E27FC236}">
                  <a16:creationId xmlns:a16="http://schemas.microsoft.com/office/drawing/2014/main" id="{BCD416F0-0DB5-B302-6D41-04D02BF6542D}"/>
                </a:ext>
              </a:extLst>
            </p:cNvPr>
            <p:cNvSpPr/>
            <p:nvPr/>
          </p:nvSpPr>
          <p:spPr>
            <a:xfrm>
              <a:off x="7509325" y="3543750"/>
              <a:ext cx="474300" cy="559675"/>
            </a:xfrm>
            <a:custGeom>
              <a:avLst/>
              <a:gdLst/>
              <a:ahLst/>
              <a:cxnLst/>
              <a:rect l="l" t="t" r="r" b="b"/>
              <a:pathLst>
                <a:path w="18972" h="22387" extrusionOk="0">
                  <a:moveTo>
                    <a:pt x="6689" y="13934"/>
                  </a:moveTo>
                  <a:cubicBezTo>
                    <a:pt x="6717" y="14071"/>
                    <a:pt x="6737" y="14210"/>
                    <a:pt x="6745" y="14347"/>
                  </a:cubicBezTo>
                  <a:cubicBezTo>
                    <a:pt x="6772" y="14811"/>
                    <a:pt x="6697" y="15275"/>
                    <a:pt x="6727" y="15738"/>
                  </a:cubicBezTo>
                  <a:cubicBezTo>
                    <a:pt x="6770" y="16387"/>
                    <a:pt x="7076" y="16985"/>
                    <a:pt x="7337" y="17581"/>
                  </a:cubicBezTo>
                  <a:cubicBezTo>
                    <a:pt x="7790" y="18621"/>
                    <a:pt x="8116" y="19715"/>
                    <a:pt x="8309" y="20834"/>
                  </a:cubicBezTo>
                  <a:cubicBezTo>
                    <a:pt x="8385" y="21283"/>
                    <a:pt x="8468" y="21783"/>
                    <a:pt x="8829" y="22061"/>
                  </a:cubicBezTo>
                  <a:cubicBezTo>
                    <a:pt x="8984" y="22181"/>
                    <a:pt x="9175" y="22243"/>
                    <a:pt x="9364" y="22291"/>
                  </a:cubicBezTo>
                  <a:cubicBezTo>
                    <a:pt x="9589" y="22348"/>
                    <a:pt x="9825" y="22386"/>
                    <a:pt x="10055" y="22346"/>
                  </a:cubicBezTo>
                  <a:cubicBezTo>
                    <a:pt x="10599" y="22247"/>
                    <a:pt x="10965" y="21730"/>
                    <a:pt x="11186" y="21222"/>
                  </a:cubicBezTo>
                  <a:cubicBezTo>
                    <a:pt x="11408" y="20714"/>
                    <a:pt x="11559" y="20155"/>
                    <a:pt x="11941" y="19752"/>
                  </a:cubicBezTo>
                  <a:cubicBezTo>
                    <a:pt x="12398" y="19271"/>
                    <a:pt x="13087" y="19114"/>
                    <a:pt x="13712" y="18884"/>
                  </a:cubicBezTo>
                  <a:cubicBezTo>
                    <a:pt x="14462" y="18608"/>
                    <a:pt x="15163" y="18198"/>
                    <a:pt x="15772" y="17679"/>
                  </a:cubicBezTo>
                  <a:cubicBezTo>
                    <a:pt x="16081" y="17416"/>
                    <a:pt x="16384" y="17096"/>
                    <a:pt x="16525" y="16708"/>
                  </a:cubicBezTo>
                  <a:cubicBezTo>
                    <a:pt x="16653" y="16355"/>
                    <a:pt x="16653" y="15944"/>
                    <a:pt x="16734" y="15576"/>
                  </a:cubicBezTo>
                  <a:cubicBezTo>
                    <a:pt x="16925" y="14716"/>
                    <a:pt x="17275" y="13892"/>
                    <a:pt x="17768" y="13161"/>
                  </a:cubicBezTo>
                  <a:cubicBezTo>
                    <a:pt x="18090" y="12681"/>
                    <a:pt x="18479" y="12231"/>
                    <a:pt x="18672" y="11683"/>
                  </a:cubicBezTo>
                  <a:cubicBezTo>
                    <a:pt x="18971" y="10829"/>
                    <a:pt x="18708" y="9806"/>
                    <a:pt x="18033" y="9203"/>
                  </a:cubicBezTo>
                  <a:cubicBezTo>
                    <a:pt x="17867" y="9054"/>
                    <a:pt x="17674" y="8924"/>
                    <a:pt x="17567" y="8727"/>
                  </a:cubicBezTo>
                  <a:cubicBezTo>
                    <a:pt x="17439" y="8489"/>
                    <a:pt x="17458" y="8194"/>
                    <a:pt x="17327" y="7958"/>
                  </a:cubicBezTo>
                  <a:cubicBezTo>
                    <a:pt x="17077" y="7507"/>
                    <a:pt x="16451" y="7495"/>
                    <a:pt x="15965" y="7323"/>
                  </a:cubicBezTo>
                  <a:cubicBezTo>
                    <a:pt x="15454" y="7141"/>
                    <a:pt x="15035" y="6716"/>
                    <a:pt x="14862" y="6202"/>
                  </a:cubicBezTo>
                  <a:cubicBezTo>
                    <a:pt x="14774" y="5943"/>
                    <a:pt x="14739" y="5650"/>
                    <a:pt x="14548" y="5454"/>
                  </a:cubicBezTo>
                  <a:cubicBezTo>
                    <a:pt x="14209" y="5106"/>
                    <a:pt x="13628" y="5271"/>
                    <a:pt x="13155" y="5166"/>
                  </a:cubicBezTo>
                  <a:cubicBezTo>
                    <a:pt x="12468" y="5014"/>
                    <a:pt x="12076" y="4317"/>
                    <a:pt x="11677" y="3737"/>
                  </a:cubicBezTo>
                  <a:cubicBezTo>
                    <a:pt x="10981" y="2722"/>
                    <a:pt x="10042" y="1903"/>
                    <a:pt x="9114" y="1095"/>
                  </a:cubicBezTo>
                  <a:cubicBezTo>
                    <a:pt x="8677" y="715"/>
                    <a:pt x="8224" y="327"/>
                    <a:pt x="7676" y="146"/>
                  </a:cubicBezTo>
                  <a:cubicBezTo>
                    <a:pt x="7233" y="0"/>
                    <a:pt x="6755" y="0"/>
                    <a:pt x="6293" y="58"/>
                  </a:cubicBezTo>
                  <a:cubicBezTo>
                    <a:pt x="5756" y="125"/>
                    <a:pt x="5156" y="331"/>
                    <a:pt x="4955" y="835"/>
                  </a:cubicBezTo>
                  <a:cubicBezTo>
                    <a:pt x="4871" y="1045"/>
                    <a:pt x="4873" y="1280"/>
                    <a:pt x="4829" y="1504"/>
                  </a:cubicBezTo>
                  <a:cubicBezTo>
                    <a:pt x="4541" y="2991"/>
                    <a:pt x="2495" y="3533"/>
                    <a:pt x="2019" y="4973"/>
                  </a:cubicBezTo>
                  <a:cubicBezTo>
                    <a:pt x="1872" y="5417"/>
                    <a:pt x="1916" y="5892"/>
                    <a:pt x="1835" y="6349"/>
                  </a:cubicBezTo>
                  <a:cubicBezTo>
                    <a:pt x="1817" y="6446"/>
                    <a:pt x="1798" y="6543"/>
                    <a:pt x="1751" y="6630"/>
                  </a:cubicBezTo>
                  <a:cubicBezTo>
                    <a:pt x="1698" y="6730"/>
                    <a:pt x="1611" y="6809"/>
                    <a:pt x="1526" y="6885"/>
                  </a:cubicBezTo>
                  <a:cubicBezTo>
                    <a:pt x="1204" y="7173"/>
                    <a:pt x="874" y="7456"/>
                    <a:pt x="601" y="7791"/>
                  </a:cubicBezTo>
                  <a:cubicBezTo>
                    <a:pt x="327" y="8125"/>
                    <a:pt x="107" y="8517"/>
                    <a:pt x="45" y="8945"/>
                  </a:cubicBezTo>
                  <a:cubicBezTo>
                    <a:pt x="0" y="9246"/>
                    <a:pt x="35" y="9553"/>
                    <a:pt x="70" y="9857"/>
                  </a:cubicBezTo>
                  <a:cubicBezTo>
                    <a:pt x="116" y="10241"/>
                    <a:pt x="167" y="10637"/>
                    <a:pt x="355" y="10976"/>
                  </a:cubicBezTo>
                  <a:cubicBezTo>
                    <a:pt x="441" y="11130"/>
                    <a:pt x="563" y="11276"/>
                    <a:pt x="732" y="11327"/>
                  </a:cubicBezTo>
                  <a:cubicBezTo>
                    <a:pt x="875" y="11369"/>
                    <a:pt x="1029" y="11336"/>
                    <a:pt x="1172" y="11297"/>
                  </a:cubicBezTo>
                  <a:cubicBezTo>
                    <a:pt x="1479" y="11214"/>
                    <a:pt x="1779" y="11102"/>
                    <a:pt x="2066" y="10965"/>
                  </a:cubicBezTo>
                  <a:cubicBezTo>
                    <a:pt x="2282" y="10861"/>
                    <a:pt x="2492" y="10743"/>
                    <a:pt x="2725" y="10692"/>
                  </a:cubicBezTo>
                  <a:cubicBezTo>
                    <a:pt x="2958" y="10641"/>
                    <a:pt x="3199" y="10663"/>
                    <a:pt x="3436" y="10687"/>
                  </a:cubicBezTo>
                  <a:cubicBezTo>
                    <a:pt x="3740" y="10717"/>
                    <a:pt x="4059" y="10759"/>
                    <a:pt x="4305" y="10942"/>
                  </a:cubicBezTo>
                  <a:cubicBezTo>
                    <a:pt x="4638" y="11188"/>
                    <a:pt x="4705" y="11619"/>
                    <a:pt x="5085" y="11812"/>
                  </a:cubicBezTo>
                  <a:cubicBezTo>
                    <a:pt x="5399" y="11973"/>
                    <a:pt x="5779" y="11996"/>
                    <a:pt x="6056" y="12232"/>
                  </a:cubicBezTo>
                  <a:cubicBezTo>
                    <a:pt x="6313" y="12451"/>
                    <a:pt x="6407" y="12802"/>
                    <a:pt x="6489" y="13129"/>
                  </a:cubicBezTo>
                  <a:cubicBezTo>
                    <a:pt x="6555" y="13396"/>
                    <a:pt x="6636" y="13664"/>
                    <a:pt x="6689" y="13934"/>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5192;p73">
              <a:extLst>
                <a:ext uri="{FF2B5EF4-FFF2-40B4-BE49-F238E27FC236}">
                  <a16:creationId xmlns:a16="http://schemas.microsoft.com/office/drawing/2014/main" id="{BE596946-2C37-4C72-C9FC-DEBFC3C73BB2}"/>
                </a:ext>
              </a:extLst>
            </p:cNvPr>
            <p:cNvSpPr/>
            <p:nvPr/>
          </p:nvSpPr>
          <p:spPr>
            <a:xfrm>
              <a:off x="7175400" y="3392800"/>
              <a:ext cx="1000475" cy="811300"/>
            </a:xfrm>
            <a:custGeom>
              <a:avLst/>
              <a:gdLst/>
              <a:ahLst/>
              <a:cxnLst/>
              <a:rect l="l" t="t" r="r" b="b"/>
              <a:pathLst>
                <a:path w="40019" h="32452" extrusionOk="0">
                  <a:moveTo>
                    <a:pt x="27421" y="22787"/>
                  </a:moveTo>
                  <a:cubicBezTo>
                    <a:pt x="14377" y="23543"/>
                    <a:pt x="4748" y="6942"/>
                    <a:pt x="1306" y="1"/>
                  </a:cubicBezTo>
                  <a:cubicBezTo>
                    <a:pt x="0" y="4213"/>
                    <a:pt x="574" y="9758"/>
                    <a:pt x="4070" y="15764"/>
                  </a:cubicBezTo>
                  <a:cubicBezTo>
                    <a:pt x="11168" y="27955"/>
                    <a:pt x="24257" y="32071"/>
                    <a:pt x="24257" y="32071"/>
                  </a:cubicBezTo>
                  <a:cubicBezTo>
                    <a:pt x="27028" y="32451"/>
                    <a:pt x="34262" y="27086"/>
                    <a:pt x="40019" y="20112"/>
                  </a:cubicBezTo>
                  <a:cubicBezTo>
                    <a:pt x="36697" y="21432"/>
                    <a:pt x="32529" y="22491"/>
                    <a:pt x="27421" y="2278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5193;p73">
              <a:extLst>
                <a:ext uri="{FF2B5EF4-FFF2-40B4-BE49-F238E27FC236}">
                  <a16:creationId xmlns:a16="http://schemas.microsoft.com/office/drawing/2014/main" id="{BB9227D5-FB86-B804-F534-AAF74A59C991}"/>
                </a:ext>
              </a:extLst>
            </p:cNvPr>
            <p:cNvSpPr/>
            <p:nvPr/>
          </p:nvSpPr>
          <p:spPr>
            <a:xfrm>
              <a:off x="7495000" y="3510575"/>
              <a:ext cx="495050" cy="617850"/>
            </a:xfrm>
            <a:custGeom>
              <a:avLst/>
              <a:gdLst/>
              <a:ahLst/>
              <a:cxnLst/>
              <a:rect l="l" t="t" r="r" b="b"/>
              <a:pathLst>
                <a:path w="19802" h="24714" extrusionOk="0">
                  <a:moveTo>
                    <a:pt x="18550" y="15031"/>
                  </a:moveTo>
                  <a:lnTo>
                    <a:pt x="19177" y="14308"/>
                  </a:lnTo>
                  <a:cubicBezTo>
                    <a:pt x="19419" y="14017"/>
                    <a:pt x="19561" y="13827"/>
                    <a:pt x="19660" y="13394"/>
                  </a:cubicBezTo>
                  <a:cubicBezTo>
                    <a:pt x="19802" y="12717"/>
                    <a:pt x="19802" y="11611"/>
                    <a:pt x="19369" y="11034"/>
                  </a:cubicBezTo>
                  <a:cubicBezTo>
                    <a:pt x="19274" y="10888"/>
                    <a:pt x="19177" y="10743"/>
                    <a:pt x="19082" y="10647"/>
                  </a:cubicBezTo>
                  <a:cubicBezTo>
                    <a:pt x="18791" y="10356"/>
                    <a:pt x="18406" y="9778"/>
                    <a:pt x="18260" y="9392"/>
                  </a:cubicBezTo>
                  <a:cubicBezTo>
                    <a:pt x="17731" y="7804"/>
                    <a:pt x="16335" y="9201"/>
                    <a:pt x="15804" y="7755"/>
                  </a:cubicBezTo>
                  <a:cubicBezTo>
                    <a:pt x="15658" y="7418"/>
                    <a:pt x="15613" y="6986"/>
                    <a:pt x="15417" y="6744"/>
                  </a:cubicBezTo>
                  <a:cubicBezTo>
                    <a:pt x="15227" y="6504"/>
                    <a:pt x="14889" y="6358"/>
                    <a:pt x="14503" y="6309"/>
                  </a:cubicBezTo>
                  <a:cubicBezTo>
                    <a:pt x="13975" y="6263"/>
                    <a:pt x="13734" y="6358"/>
                    <a:pt x="13394" y="6022"/>
                  </a:cubicBezTo>
                  <a:cubicBezTo>
                    <a:pt x="13156" y="5826"/>
                    <a:pt x="12962" y="5540"/>
                    <a:pt x="12770" y="5298"/>
                  </a:cubicBezTo>
                  <a:cubicBezTo>
                    <a:pt x="12384" y="4768"/>
                    <a:pt x="11952" y="4335"/>
                    <a:pt x="11516" y="3803"/>
                  </a:cubicBezTo>
                  <a:cubicBezTo>
                    <a:pt x="10892" y="3084"/>
                    <a:pt x="10169" y="2311"/>
                    <a:pt x="9396" y="1783"/>
                  </a:cubicBezTo>
                  <a:cubicBezTo>
                    <a:pt x="6845" y="1"/>
                    <a:pt x="4771" y="1588"/>
                    <a:pt x="5013" y="2602"/>
                  </a:cubicBezTo>
                  <a:cubicBezTo>
                    <a:pt x="5157" y="3225"/>
                    <a:pt x="5349" y="3084"/>
                    <a:pt x="4916" y="3611"/>
                  </a:cubicBezTo>
                  <a:cubicBezTo>
                    <a:pt x="4289" y="4335"/>
                    <a:pt x="3375" y="4768"/>
                    <a:pt x="2701" y="5490"/>
                  </a:cubicBezTo>
                  <a:cubicBezTo>
                    <a:pt x="1979" y="6263"/>
                    <a:pt x="2170" y="6936"/>
                    <a:pt x="1979" y="7563"/>
                  </a:cubicBezTo>
                  <a:cubicBezTo>
                    <a:pt x="1833" y="8141"/>
                    <a:pt x="1" y="9392"/>
                    <a:pt x="50" y="11080"/>
                  </a:cubicBezTo>
                  <a:cubicBezTo>
                    <a:pt x="50" y="12334"/>
                    <a:pt x="628" y="13536"/>
                    <a:pt x="1979" y="12911"/>
                  </a:cubicBezTo>
                  <a:cubicBezTo>
                    <a:pt x="2748" y="12571"/>
                    <a:pt x="3229" y="12379"/>
                    <a:pt x="4097" y="12284"/>
                  </a:cubicBezTo>
                  <a:cubicBezTo>
                    <a:pt x="4625" y="12235"/>
                    <a:pt x="4725" y="12476"/>
                    <a:pt x="4916" y="12812"/>
                  </a:cubicBezTo>
                  <a:cubicBezTo>
                    <a:pt x="5685" y="14067"/>
                    <a:pt x="6267" y="13536"/>
                    <a:pt x="6554" y="13922"/>
                  </a:cubicBezTo>
                  <a:cubicBezTo>
                    <a:pt x="6649" y="14114"/>
                    <a:pt x="6700" y="14836"/>
                    <a:pt x="6749" y="15127"/>
                  </a:cubicBezTo>
                  <a:cubicBezTo>
                    <a:pt x="6845" y="15754"/>
                    <a:pt x="6940" y="15655"/>
                    <a:pt x="6699" y="16236"/>
                  </a:cubicBezTo>
                  <a:cubicBezTo>
                    <a:pt x="6459" y="17005"/>
                    <a:pt x="6845" y="17874"/>
                    <a:pt x="7181" y="18402"/>
                  </a:cubicBezTo>
                  <a:cubicBezTo>
                    <a:pt x="7468" y="19029"/>
                    <a:pt x="7709" y="19702"/>
                    <a:pt x="7855" y="20475"/>
                  </a:cubicBezTo>
                  <a:cubicBezTo>
                    <a:pt x="8290" y="22544"/>
                    <a:pt x="8819" y="24714"/>
                    <a:pt x="10988" y="23944"/>
                  </a:cubicBezTo>
                  <a:cubicBezTo>
                    <a:pt x="12094" y="23558"/>
                    <a:pt x="11997" y="22304"/>
                    <a:pt x="12626" y="21485"/>
                  </a:cubicBezTo>
                  <a:cubicBezTo>
                    <a:pt x="12915" y="21052"/>
                    <a:pt x="13876" y="20861"/>
                    <a:pt x="14458" y="20570"/>
                  </a:cubicBezTo>
                  <a:cubicBezTo>
                    <a:pt x="14840" y="20425"/>
                    <a:pt x="15081" y="20281"/>
                    <a:pt x="15372" y="20089"/>
                  </a:cubicBezTo>
                  <a:cubicBezTo>
                    <a:pt x="15658" y="19897"/>
                    <a:pt x="15949" y="19802"/>
                    <a:pt x="16190" y="19561"/>
                  </a:cubicBezTo>
                  <a:cubicBezTo>
                    <a:pt x="18261" y="18161"/>
                    <a:pt x="17300" y="16814"/>
                    <a:pt x="17877" y="15754"/>
                  </a:cubicBezTo>
                  <a:cubicBezTo>
                    <a:pt x="18018" y="15560"/>
                    <a:pt x="18359" y="15176"/>
                    <a:pt x="18550" y="15031"/>
                  </a:cubicBezTo>
                  <a:close/>
                  <a:moveTo>
                    <a:pt x="16718" y="17728"/>
                  </a:moveTo>
                  <a:cubicBezTo>
                    <a:pt x="16477" y="18643"/>
                    <a:pt x="14889" y="19702"/>
                    <a:pt x="14021" y="20089"/>
                  </a:cubicBezTo>
                  <a:cubicBezTo>
                    <a:pt x="13443" y="20380"/>
                    <a:pt x="12770" y="20521"/>
                    <a:pt x="12288" y="20861"/>
                  </a:cubicBezTo>
                  <a:cubicBezTo>
                    <a:pt x="11710" y="21389"/>
                    <a:pt x="11420" y="22981"/>
                    <a:pt x="10842" y="23222"/>
                  </a:cubicBezTo>
                  <a:cubicBezTo>
                    <a:pt x="10551" y="23414"/>
                    <a:pt x="10168" y="23463"/>
                    <a:pt x="9832" y="23268"/>
                  </a:cubicBezTo>
                  <a:cubicBezTo>
                    <a:pt x="9396" y="23076"/>
                    <a:pt x="9109" y="22257"/>
                    <a:pt x="8963" y="21630"/>
                  </a:cubicBezTo>
                  <a:cubicBezTo>
                    <a:pt x="8769" y="20957"/>
                    <a:pt x="8673" y="20234"/>
                    <a:pt x="8481" y="19561"/>
                  </a:cubicBezTo>
                  <a:cubicBezTo>
                    <a:pt x="8290" y="18884"/>
                    <a:pt x="8000" y="18402"/>
                    <a:pt x="7709" y="17824"/>
                  </a:cubicBezTo>
                  <a:cubicBezTo>
                    <a:pt x="7084" y="16477"/>
                    <a:pt x="7613" y="16523"/>
                    <a:pt x="7567" y="15704"/>
                  </a:cubicBezTo>
                  <a:cubicBezTo>
                    <a:pt x="7567" y="15368"/>
                    <a:pt x="7422" y="15031"/>
                    <a:pt x="7422" y="14644"/>
                  </a:cubicBezTo>
                  <a:cubicBezTo>
                    <a:pt x="7373" y="14258"/>
                    <a:pt x="7326" y="13876"/>
                    <a:pt x="7181" y="13585"/>
                  </a:cubicBezTo>
                  <a:cubicBezTo>
                    <a:pt x="6795" y="12862"/>
                    <a:pt x="6167" y="13344"/>
                    <a:pt x="5639" y="12621"/>
                  </a:cubicBezTo>
                  <a:cubicBezTo>
                    <a:pt x="5302" y="12093"/>
                    <a:pt x="5011" y="11562"/>
                    <a:pt x="4097" y="11657"/>
                  </a:cubicBezTo>
                  <a:cubicBezTo>
                    <a:pt x="3324" y="11752"/>
                    <a:pt x="2701" y="11948"/>
                    <a:pt x="2024" y="12140"/>
                  </a:cubicBezTo>
                  <a:cubicBezTo>
                    <a:pt x="1301" y="12430"/>
                    <a:pt x="964" y="12381"/>
                    <a:pt x="868" y="11175"/>
                  </a:cubicBezTo>
                  <a:cubicBezTo>
                    <a:pt x="773" y="10452"/>
                    <a:pt x="1159" y="10020"/>
                    <a:pt x="1591" y="9347"/>
                  </a:cubicBezTo>
                  <a:cubicBezTo>
                    <a:pt x="1928" y="8960"/>
                    <a:pt x="2505" y="8332"/>
                    <a:pt x="2701" y="7950"/>
                  </a:cubicBezTo>
                  <a:cubicBezTo>
                    <a:pt x="3037" y="7323"/>
                    <a:pt x="2701" y="6695"/>
                    <a:pt x="3279" y="5972"/>
                  </a:cubicBezTo>
                  <a:cubicBezTo>
                    <a:pt x="3520" y="5731"/>
                    <a:pt x="3711" y="5587"/>
                    <a:pt x="3951" y="5395"/>
                  </a:cubicBezTo>
                  <a:cubicBezTo>
                    <a:pt x="4384" y="5008"/>
                    <a:pt x="5639" y="3803"/>
                    <a:pt x="5785" y="3467"/>
                  </a:cubicBezTo>
                  <a:cubicBezTo>
                    <a:pt x="5925" y="2984"/>
                    <a:pt x="5399" y="2165"/>
                    <a:pt x="6699" y="1878"/>
                  </a:cubicBezTo>
                  <a:cubicBezTo>
                    <a:pt x="7950" y="1588"/>
                    <a:pt x="9396" y="2648"/>
                    <a:pt x="10118" y="3421"/>
                  </a:cubicBezTo>
                  <a:cubicBezTo>
                    <a:pt x="10601" y="3949"/>
                    <a:pt x="11564" y="4817"/>
                    <a:pt x="11997" y="5345"/>
                  </a:cubicBezTo>
                  <a:cubicBezTo>
                    <a:pt x="12769" y="6309"/>
                    <a:pt x="12866" y="6841"/>
                    <a:pt x="14216" y="6936"/>
                  </a:cubicBezTo>
                  <a:cubicBezTo>
                    <a:pt x="15226" y="6986"/>
                    <a:pt x="15130" y="7418"/>
                    <a:pt x="15516" y="8142"/>
                  </a:cubicBezTo>
                  <a:cubicBezTo>
                    <a:pt x="15853" y="8864"/>
                    <a:pt x="16240" y="8864"/>
                    <a:pt x="17059" y="9106"/>
                  </a:cubicBezTo>
                  <a:cubicBezTo>
                    <a:pt x="17682" y="9297"/>
                    <a:pt x="17490" y="9151"/>
                    <a:pt x="17682" y="9729"/>
                  </a:cubicBezTo>
                  <a:lnTo>
                    <a:pt x="18359" y="10984"/>
                  </a:lnTo>
                  <a:cubicBezTo>
                    <a:pt x="18455" y="11175"/>
                    <a:pt x="18455" y="11175"/>
                    <a:pt x="18600" y="11370"/>
                  </a:cubicBezTo>
                  <a:cubicBezTo>
                    <a:pt x="18887" y="11994"/>
                    <a:pt x="18983" y="12911"/>
                    <a:pt x="18742" y="13439"/>
                  </a:cubicBezTo>
                  <a:cubicBezTo>
                    <a:pt x="18550" y="13971"/>
                    <a:pt x="17395" y="14790"/>
                    <a:pt x="17059" y="15560"/>
                  </a:cubicBezTo>
                  <a:cubicBezTo>
                    <a:pt x="16768" y="16187"/>
                    <a:pt x="16863" y="17005"/>
                    <a:pt x="16718" y="1772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5194;p73">
              <a:extLst>
                <a:ext uri="{FF2B5EF4-FFF2-40B4-BE49-F238E27FC236}">
                  <a16:creationId xmlns:a16="http://schemas.microsoft.com/office/drawing/2014/main" id="{623A7ED6-5EB3-2EE3-CC25-2A1D12082C60}"/>
                </a:ext>
              </a:extLst>
            </p:cNvPr>
            <p:cNvSpPr/>
            <p:nvPr/>
          </p:nvSpPr>
          <p:spPr>
            <a:xfrm>
              <a:off x="7173450" y="3162475"/>
              <a:ext cx="1218925" cy="1044275"/>
            </a:xfrm>
            <a:custGeom>
              <a:avLst/>
              <a:gdLst/>
              <a:ahLst/>
              <a:cxnLst/>
              <a:rect l="l" t="t" r="r" b="b"/>
              <a:pathLst>
                <a:path w="48757" h="41771" extrusionOk="0">
                  <a:moveTo>
                    <a:pt x="46203" y="5444"/>
                  </a:moveTo>
                  <a:cubicBezTo>
                    <a:pt x="45948" y="5100"/>
                    <a:pt x="45792" y="4926"/>
                    <a:pt x="45717" y="4773"/>
                  </a:cubicBezTo>
                  <a:lnTo>
                    <a:pt x="44664" y="3721"/>
                  </a:lnTo>
                  <a:cubicBezTo>
                    <a:pt x="44601" y="3664"/>
                    <a:pt x="44551" y="3596"/>
                    <a:pt x="44469" y="3515"/>
                  </a:cubicBezTo>
                  <a:cubicBezTo>
                    <a:pt x="43555" y="2696"/>
                    <a:pt x="42637" y="1927"/>
                    <a:pt x="41432" y="1397"/>
                  </a:cubicBezTo>
                  <a:cubicBezTo>
                    <a:pt x="40808" y="1059"/>
                    <a:pt x="40036" y="769"/>
                    <a:pt x="39312" y="578"/>
                  </a:cubicBezTo>
                  <a:cubicBezTo>
                    <a:pt x="38398" y="336"/>
                    <a:pt x="37725" y="336"/>
                    <a:pt x="36806" y="191"/>
                  </a:cubicBezTo>
                  <a:cubicBezTo>
                    <a:pt x="34304" y="95"/>
                    <a:pt x="31462" y="769"/>
                    <a:pt x="29484" y="1687"/>
                  </a:cubicBezTo>
                  <a:cubicBezTo>
                    <a:pt x="28378" y="2215"/>
                    <a:pt x="27606" y="2651"/>
                    <a:pt x="26691" y="3274"/>
                  </a:cubicBezTo>
                  <a:cubicBezTo>
                    <a:pt x="25245" y="4288"/>
                    <a:pt x="25245" y="4575"/>
                    <a:pt x="24377" y="5348"/>
                  </a:cubicBezTo>
                  <a:cubicBezTo>
                    <a:pt x="23995" y="5011"/>
                    <a:pt x="23704" y="4575"/>
                    <a:pt x="23271" y="4239"/>
                  </a:cubicBezTo>
                  <a:cubicBezTo>
                    <a:pt x="20188" y="1687"/>
                    <a:pt x="16186" y="0"/>
                    <a:pt x="11948" y="191"/>
                  </a:cubicBezTo>
                  <a:cubicBezTo>
                    <a:pt x="11034" y="336"/>
                    <a:pt x="10361" y="336"/>
                    <a:pt x="9442" y="578"/>
                  </a:cubicBezTo>
                  <a:cubicBezTo>
                    <a:pt x="1967" y="2534"/>
                    <a:pt x="1" y="9076"/>
                    <a:pt x="1" y="12861"/>
                  </a:cubicBezTo>
                  <a:cubicBezTo>
                    <a:pt x="355" y="24599"/>
                    <a:pt x="7606" y="31678"/>
                    <a:pt x="11882" y="35285"/>
                  </a:cubicBezTo>
                  <a:cubicBezTo>
                    <a:pt x="14178" y="37221"/>
                    <a:pt x="19656" y="40566"/>
                    <a:pt x="22308" y="41385"/>
                  </a:cubicBezTo>
                  <a:cubicBezTo>
                    <a:pt x="23655" y="41771"/>
                    <a:pt x="25004" y="41672"/>
                    <a:pt x="25486" y="41576"/>
                  </a:cubicBezTo>
                  <a:cubicBezTo>
                    <a:pt x="25823" y="41529"/>
                    <a:pt x="26159" y="41434"/>
                    <a:pt x="26450" y="41385"/>
                  </a:cubicBezTo>
                  <a:cubicBezTo>
                    <a:pt x="27702" y="40999"/>
                    <a:pt x="34488" y="37316"/>
                    <a:pt x="38550" y="33321"/>
                  </a:cubicBezTo>
                  <a:cubicBezTo>
                    <a:pt x="41138" y="30777"/>
                    <a:pt x="48521" y="22374"/>
                    <a:pt x="48757" y="12861"/>
                  </a:cubicBezTo>
                  <a:cubicBezTo>
                    <a:pt x="48563" y="10260"/>
                    <a:pt x="47744" y="7372"/>
                    <a:pt x="46203" y="5444"/>
                  </a:cubicBezTo>
                  <a:close/>
                  <a:moveTo>
                    <a:pt x="22258" y="4816"/>
                  </a:moveTo>
                  <a:cubicBezTo>
                    <a:pt x="22644" y="5011"/>
                    <a:pt x="23030" y="5493"/>
                    <a:pt x="23413" y="5780"/>
                  </a:cubicBezTo>
                  <a:cubicBezTo>
                    <a:pt x="23704" y="5974"/>
                    <a:pt x="24185" y="6744"/>
                    <a:pt x="24377" y="6935"/>
                  </a:cubicBezTo>
                  <a:lnTo>
                    <a:pt x="25196" y="5875"/>
                  </a:lnTo>
                  <a:cubicBezTo>
                    <a:pt x="25391" y="5734"/>
                    <a:pt x="25536" y="5634"/>
                    <a:pt x="25728" y="5493"/>
                  </a:cubicBezTo>
                  <a:cubicBezTo>
                    <a:pt x="26256" y="4866"/>
                    <a:pt x="27656" y="3951"/>
                    <a:pt x="28424" y="3565"/>
                  </a:cubicBezTo>
                  <a:cubicBezTo>
                    <a:pt x="33004" y="1108"/>
                    <a:pt x="38157" y="290"/>
                    <a:pt x="42540" y="3565"/>
                  </a:cubicBezTo>
                  <a:cubicBezTo>
                    <a:pt x="43215" y="4047"/>
                    <a:pt x="43937" y="4720"/>
                    <a:pt x="44469" y="5298"/>
                  </a:cubicBezTo>
                  <a:cubicBezTo>
                    <a:pt x="44419" y="6553"/>
                    <a:pt x="43986" y="6744"/>
                    <a:pt x="44275" y="8094"/>
                  </a:cubicBezTo>
                  <a:cubicBezTo>
                    <a:pt x="44469" y="8913"/>
                    <a:pt x="44419" y="8818"/>
                    <a:pt x="44083" y="9395"/>
                  </a:cubicBezTo>
                  <a:cubicBezTo>
                    <a:pt x="43937" y="9637"/>
                    <a:pt x="43373" y="10224"/>
                    <a:pt x="43468" y="10671"/>
                  </a:cubicBezTo>
                  <a:cubicBezTo>
                    <a:pt x="43539" y="10999"/>
                    <a:pt x="43272" y="11286"/>
                    <a:pt x="43029" y="11517"/>
                  </a:cubicBezTo>
                  <a:cubicBezTo>
                    <a:pt x="42787" y="11746"/>
                    <a:pt x="42543" y="12093"/>
                    <a:pt x="42703" y="12386"/>
                  </a:cubicBezTo>
                  <a:cubicBezTo>
                    <a:pt x="42746" y="12465"/>
                    <a:pt x="42817" y="12535"/>
                    <a:pt x="42822" y="12625"/>
                  </a:cubicBezTo>
                  <a:cubicBezTo>
                    <a:pt x="42826" y="12709"/>
                    <a:pt x="42770" y="12784"/>
                    <a:pt x="42708" y="12841"/>
                  </a:cubicBezTo>
                  <a:cubicBezTo>
                    <a:pt x="42341" y="13175"/>
                    <a:pt x="41681" y="13170"/>
                    <a:pt x="41477" y="13623"/>
                  </a:cubicBezTo>
                  <a:cubicBezTo>
                    <a:pt x="41412" y="13767"/>
                    <a:pt x="41406" y="13945"/>
                    <a:pt x="41295" y="14061"/>
                  </a:cubicBezTo>
                  <a:cubicBezTo>
                    <a:pt x="41140" y="14223"/>
                    <a:pt x="40867" y="14175"/>
                    <a:pt x="40672" y="14065"/>
                  </a:cubicBezTo>
                  <a:cubicBezTo>
                    <a:pt x="40475" y="13955"/>
                    <a:pt x="40297" y="13795"/>
                    <a:pt x="40076" y="13761"/>
                  </a:cubicBezTo>
                  <a:cubicBezTo>
                    <a:pt x="39786" y="13715"/>
                    <a:pt x="39509" y="13900"/>
                    <a:pt x="39303" y="14109"/>
                  </a:cubicBezTo>
                  <a:cubicBezTo>
                    <a:pt x="39109" y="14308"/>
                    <a:pt x="38948" y="14539"/>
                    <a:pt x="38827" y="14789"/>
                  </a:cubicBezTo>
                  <a:cubicBezTo>
                    <a:pt x="38709" y="15033"/>
                    <a:pt x="38625" y="15305"/>
                    <a:pt x="38434" y="15496"/>
                  </a:cubicBezTo>
                  <a:cubicBezTo>
                    <a:pt x="38189" y="15740"/>
                    <a:pt x="37818" y="15805"/>
                    <a:pt x="37473" y="15816"/>
                  </a:cubicBezTo>
                  <a:cubicBezTo>
                    <a:pt x="37127" y="15828"/>
                    <a:pt x="36773" y="15799"/>
                    <a:pt x="36443" y="15905"/>
                  </a:cubicBezTo>
                  <a:cubicBezTo>
                    <a:pt x="36071" y="16026"/>
                    <a:pt x="35819" y="17469"/>
                    <a:pt x="33187" y="18246"/>
                  </a:cubicBezTo>
                  <a:cubicBezTo>
                    <a:pt x="32028" y="18588"/>
                    <a:pt x="31412" y="18981"/>
                    <a:pt x="31363" y="20428"/>
                  </a:cubicBezTo>
                  <a:cubicBezTo>
                    <a:pt x="31363" y="20765"/>
                    <a:pt x="31363" y="21006"/>
                    <a:pt x="31171" y="21198"/>
                  </a:cubicBezTo>
                  <a:cubicBezTo>
                    <a:pt x="30979" y="21293"/>
                    <a:pt x="30593" y="21293"/>
                    <a:pt x="30402" y="21198"/>
                  </a:cubicBezTo>
                  <a:cubicBezTo>
                    <a:pt x="30016" y="20860"/>
                    <a:pt x="30352" y="18550"/>
                    <a:pt x="29052" y="16862"/>
                  </a:cubicBezTo>
                  <a:cubicBezTo>
                    <a:pt x="28424" y="15994"/>
                    <a:pt x="27896" y="16140"/>
                    <a:pt x="26978" y="16044"/>
                  </a:cubicBezTo>
                  <a:cubicBezTo>
                    <a:pt x="25919" y="15945"/>
                    <a:pt x="26788" y="14839"/>
                    <a:pt x="26064" y="14115"/>
                  </a:cubicBezTo>
                  <a:cubicBezTo>
                    <a:pt x="25678" y="13729"/>
                    <a:pt x="25196" y="13826"/>
                    <a:pt x="25536" y="12960"/>
                  </a:cubicBezTo>
                  <a:cubicBezTo>
                    <a:pt x="25872" y="12188"/>
                    <a:pt x="25678" y="12042"/>
                    <a:pt x="25150" y="11706"/>
                  </a:cubicBezTo>
                  <a:cubicBezTo>
                    <a:pt x="24859" y="11465"/>
                    <a:pt x="24236" y="10937"/>
                    <a:pt x="24090" y="10887"/>
                  </a:cubicBezTo>
                  <a:cubicBezTo>
                    <a:pt x="23558" y="10742"/>
                    <a:pt x="23077" y="11178"/>
                    <a:pt x="22739" y="11369"/>
                  </a:cubicBezTo>
                  <a:cubicBezTo>
                    <a:pt x="22353" y="11660"/>
                    <a:pt x="22017" y="12042"/>
                    <a:pt x="21631" y="12141"/>
                  </a:cubicBezTo>
                  <a:cubicBezTo>
                    <a:pt x="21631" y="11755"/>
                    <a:pt x="21920" y="11178"/>
                    <a:pt x="21584" y="10937"/>
                  </a:cubicBezTo>
                  <a:cubicBezTo>
                    <a:pt x="21293" y="10742"/>
                    <a:pt x="20670" y="10982"/>
                    <a:pt x="20429" y="10646"/>
                  </a:cubicBezTo>
                  <a:cubicBezTo>
                    <a:pt x="20284" y="10260"/>
                    <a:pt x="20621" y="9346"/>
                    <a:pt x="20765" y="9058"/>
                  </a:cubicBezTo>
                  <a:cubicBezTo>
                    <a:pt x="20862" y="8768"/>
                    <a:pt x="20812" y="8478"/>
                    <a:pt x="20911" y="8189"/>
                  </a:cubicBezTo>
                  <a:cubicBezTo>
                    <a:pt x="21152" y="7562"/>
                    <a:pt x="21584" y="7226"/>
                    <a:pt x="21681" y="6935"/>
                  </a:cubicBezTo>
                  <a:cubicBezTo>
                    <a:pt x="21776" y="6648"/>
                    <a:pt x="21631" y="6358"/>
                    <a:pt x="21631" y="6071"/>
                  </a:cubicBezTo>
                  <a:cubicBezTo>
                    <a:pt x="21584" y="5539"/>
                    <a:pt x="21872" y="5107"/>
                    <a:pt x="22258" y="4816"/>
                  </a:cubicBezTo>
                  <a:close/>
                  <a:moveTo>
                    <a:pt x="32281" y="36810"/>
                  </a:moveTo>
                  <a:cubicBezTo>
                    <a:pt x="30753" y="37923"/>
                    <a:pt x="26979" y="40420"/>
                    <a:pt x="24377" y="40420"/>
                  </a:cubicBezTo>
                  <a:cubicBezTo>
                    <a:pt x="21776" y="40420"/>
                    <a:pt x="18080" y="37799"/>
                    <a:pt x="16427" y="36810"/>
                  </a:cubicBezTo>
                  <a:cubicBezTo>
                    <a:pt x="3228" y="28905"/>
                    <a:pt x="1601" y="16025"/>
                    <a:pt x="1601" y="16025"/>
                  </a:cubicBezTo>
                  <a:cubicBezTo>
                    <a:pt x="1601" y="16025"/>
                    <a:pt x="1" y="10661"/>
                    <a:pt x="3711" y="6021"/>
                  </a:cubicBezTo>
                  <a:cubicBezTo>
                    <a:pt x="4336" y="5157"/>
                    <a:pt x="5012" y="4575"/>
                    <a:pt x="5831" y="3852"/>
                  </a:cubicBezTo>
                  <a:cubicBezTo>
                    <a:pt x="8528" y="1591"/>
                    <a:pt x="12189" y="914"/>
                    <a:pt x="15755" y="1782"/>
                  </a:cubicBezTo>
                  <a:cubicBezTo>
                    <a:pt x="16959" y="2073"/>
                    <a:pt x="17923" y="2360"/>
                    <a:pt x="18983" y="2841"/>
                  </a:cubicBezTo>
                  <a:cubicBezTo>
                    <a:pt x="19610" y="3132"/>
                    <a:pt x="21344" y="3998"/>
                    <a:pt x="21681" y="4384"/>
                  </a:cubicBezTo>
                  <a:cubicBezTo>
                    <a:pt x="20188" y="5875"/>
                    <a:pt x="21394" y="6312"/>
                    <a:pt x="21394" y="6698"/>
                  </a:cubicBezTo>
                  <a:cubicBezTo>
                    <a:pt x="21439" y="7131"/>
                    <a:pt x="20670" y="7176"/>
                    <a:pt x="20429" y="8577"/>
                  </a:cubicBezTo>
                  <a:cubicBezTo>
                    <a:pt x="20330" y="9058"/>
                    <a:pt x="19319" y="10695"/>
                    <a:pt x="20138" y="11223"/>
                  </a:cubicBezTo>
                  <a:cubicBezTo>
                    <a:pt x="20525" y="11465"/>
                    <a:pt x="20911" y="11273"/>
                    <a:pt x="21344" y="11223"/>
                  </a:cubicBezTo>
                  <a:cubicBezTo>
                    <a:pt x="21295" y="11609"/>
                    <a:pt x="20957" y="12141"/>
                    <a:pt x="21152" y="12478"/>
                  </a:cubicBezTo>
                  <a:cubicBezTo>
                    <a:pt x="21394" y="12861"/>
                    <a:pt x="21872" y="12766"/>
                    <a:pt x="22163" y="12574"/>
                  </a:cubicBezTo>
                  <a:cubicBezTo>
                    <a:pt x="22549" y="12382"/>
                    <a:pt x="22694" y="12141"/>
                    <a:pt x="22935" y="11851"/>
                  </a:cubicBezTo>
                  <a:cubicBezTo>
                    <a:pt x="23849" y="10887"/>
                    <a:pt x="24040" y="11465"/>
                    <a:pt x="24377" y="11755"/>
                  </a:cubicBezTo>
                  <a:cubicBezTo>
                    <a:pt x="25583" y="12719"/>
                    <a:pt x="24764" y="12428"/>
                    <a:pt x="24764" y="13442"/>
                  </a:cubicBezTo>
                  <a:cubicBezTo>
                    <a:pt x="24814" y="14115"/>
                    <a:pt x="25100" y="14212"/>
                    <a:pt x="25583" y="14402"/>
                  </a:cubicBezTo>
                  <a:cubicBezTo>
                    <a:pt x="26064" y="14598"/>
                    <a:pt x="25872" y="15225"/>
                    <a:pt x="25919" y="15802"/>
                  </a:cubicBezTo>
                  <a:cubicBezTo>
                    <a:pt x="26018" y="17295"/>
                    <a:pt x="27656" y="16331"/>
                    <a:pt x="28378" y="16862"/>
                  </a:cubicBezTo>
                  <a:cubicBezTo>
                    <a:pt x="28906" y="17295"/>
                    <a:pt x="29294" y="18354"/>
                    <a:pt x="29438" y="19269"/>
                  </a:cubicBezTo>
                  <a:cubicBezTo>
                    <a:pt x="29484" y="19800"/>
                    <a:pt x="29533" y="20332"/>
                    <a:pt x="29679" y="20810"/>
                  </a:cubicBezTo>
                  <a:cubicBezTo>
                    <a:pt x="29775" y="21438"/>
                    <a:pt x="29822" y="21728"/>
                    <a:pt x="30352" y="21874"/>
                  </a:cubicBezTo>
                  <a:cubicBezTo>
                    <a:pt x="30835" y="22112"/>
                    <a:pt x="31363" y="21920"/>
                    <a:pt x="31653" y="21633"/>
                  </a:cubicBezTo>
                  <a:cubicBezTo>
                    <a:pt x="32423" y="20910"/>
                    <a:pt x="31412" y="19509"/>
                    <a:pt x="32664" y="19173"/>
                  </a:cubicBezTo>
                  <a:cubicBezTo>
                    <a:pt x="33386" y="18981"/>
                    <a:pt x="34832" y="18690"/>
                    <a:pt x="35315" y="18354"/>
                  </a:cubicBezTo>
                  <a:cubicBezTo>
                    <a:pt x="35516" y="18233"/>
                    <a:pt x="36998" y="16644"/>
                    <a:pt x="37493" y="16521"/>
                  </a:cubicBezTo>
                  <a:cubicBezTo>
                    <a:pt x="37874" y="16426"/>
                    <a:pt x="38302" y="16475"/>
                    <a:pt x="38633" y="16266"/>
                  </a:cubicBezTo>
                  <a:cubicBezTo>
                    <a:pt x="38966" y="16056"/>
                    <a:pt x="39103" y="15649"/>
                    <a:pt x="39246" y="15282"/>
                  </a:cubicBezTo>
                  <a:cubicBezTo>
                    <a:pt x="39391" y="14916"/>
                    <a:pt x="39612" y="14522"/>
                    <a:pt x="39994" y="14429"/>
                  </a:cubicBezTo>
                  <a:cubicBezTo>
                    <a:pt x="40277" y="14362"/>
                    <a:pt x="40565" y="14478"/>
                    <a:pt x="40847" y="14547"/>
                  </a:cubicBezTo>
                  <a:cubicBezTo>
                    <a:pt x="41130" y="14615"/>
                    <a:pt x="41478" y="14612"/>
                    <a:pt x="41652" y="14379"/>
                  </a:cubicBezTo>
                  <a:cubicBezTo>
                    <a:pt x="41734" y="14269"/>
                    <a:pt x="41760" y="14127"/>
                    <a:pt x="41822" y="14005"/>
                  </a:cubicBezTo>
                  <a:cubicBezTo>
                    <a:pt x="42080" y="13492"/>
                    <a:pt x="42829" y="13472"/>
                    <a:pt x="43226" y="13058"/>
                  </a:cubicBezTo>
                  <a:cubicBezTo>
                    <a:pt x="43316" y="12964"/>
                    <a:pt x="43390" y="12834"/>
                    <a:pt x="43358" y="12707"/>
                  </a:cubicBezTo>
                  <a:cubicBezTo>
                    <a:pt x="43327" y="12581"/>
                    <a:pt x="43203" y="12499"/>
                    <a:pt x="43142" y="12384"/>
                  </a:cubicBezTo>
                  <a:cubicBezTo>
                    <a:pt x="43020" y="12154"/>
                    <a:pt x="43183" y="11875"/>
                    <a:pt x="43372" y="11696"/>
                  </a:cubicBezTo>
                  <a:cubicBezTo>
                    <a:pt x="43561" y="11517"/>
                    <a:pt x="43796" y="11357"/>
                    <a:pt x="43866" y="11105"/>
                  </a:cubicBezTo>
                  <a:cubicBezTo>
                    <a:pt x="43890" y="11014"/>
                    <a:pt x="43891" y="10916"/>
                    <a:pt x="43917" y="10825"/>
                  </a:cubicBezTo>
                  <a:cubicBezTo>
                    <a:pt x="43939" y="10742"/>
                    <a:pt x="45090" y="8984"/>
                    <a:pt x="44855" y="8431"/>
                  </a:cubicBezTo>
                  <a:cubicBezTo>
                    <a:pt x="44660" y="7998"/>
                    <a:pt x="44324" y="6935"/>
                    <a:pt x="44805" y="6552"/>
                  </a:cubicBezTo>
                  <a:lnTo>
                    <a:pt x="45192" y="6166"/>
                  </a:lnTo>
                  <a:cubicBezTo>
                    <a:pt x="45578" y="6502"/>
                    <a:pt x="46397" y="8189"/>
                    <a:pt x="46638" y="8864"/>
                  </a:cubicBezTo>
                  <a:cubicBezTo>
                    <a:pt x="46925" y="9586"/>
                    <a:pt x="47457" y="11369"/>
                    <a:pt x="47408" y="12236"/>
                  </a:cubicBezTo>
                  <a:cubicBezTo>
                    <a:pt x="47408" y="12238"/>
                    <a:pt x="47410" y="25777"/>
                    <a:pt x="32281" y="3681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5195;p73">
              <a:extLst>
                <a:ext uri="{FF2B5EF4-FFF2-40B4-BE49-F238E27FC236}">
                  <a16:creationId xmlns:a16="http://schemas.microsoft.com/office/drawing/2014/main" id="{1AB124CE-558B-68CA-CFEA-E28BB77C6BE2}"/>
                </a:ext>
              </a:extLst>
            </p:cNvPr>
            <p:cNvSpPr/>
            <p:nvPr/>
          </p:nvSpPr>
          <p:spPr>
            <a:xfrm>
              <a:off x="6902675" y="3352025"/>
              <a:ext cx="691150" cy="719650"/>
            </a:xfrm>
            <a:custGeom>
              <a:avLst/>
              <a:gdLst/>
              <a:ahLst/>
              <a:cxnLst/>
              <a:rect l="l" t="t" r="r" b="b"/>
              <a:pathLst>
                <a:path w="27646" h="28786" extrusionOk="0">
                  <a:moveTo>
                    <a:pt x="27361" y="5648"/>
                  </a:moveTo>
                  <a:cubicBezTo>
                    <a:pt x="27241" y="5636"/>
                    <a:pt x="27049" y="5704"/>
                    <a:pt x="26804" y="5830"/>
                  </a:cubicBezTo>
                  <a:cubicBezTo>
                    <a:pt x="26559" y="5952"/>
                    <a:pt x="26261" y="6137"/>
                    <a:pt x="25940" y="6296"/>
                  </a:cubicBezTo>
                  <a:cubicBezTo>
                    <a:pt x="25622" y="6455"/>
                    <a:pt x="25281" y="6590"/>
                    <a:pt x="25188" y="6566"/>
                  </a:cubicBezTo>
                  <a:cubicBezTo>
                    <a:pt x="25094" y="6542"/>
                    <a:pt x="25245" y="6359"/>
                    <a:pt x="25537" y="5900"/>
                  </a:cubicBezTo>
                  <a:cubicBezTo>
                    <a:pt x="25827" y="5443"/>
                    <a:pt x="26253" y="4708"/>
                    <a:pt x="26592" y="4069"/>
                  </a:cubicBezTo>
                  <a:cubicBezTo>
                    <a:pt x="26837" y="3603"/>
                    <a:pt x="27035" y="3187"/>
                    <a:pt x="27204" y="2696"/>
                  </a:cubicBezTo>
                  <a:lnTo>
                    <a:pt x="27195" y="2696"/>
                  </a:lnTo>
                  <a:lnTo>
                    <a:pt x="27196" y="2364"/>
                  </a:lnTo>
                  <a:cubicBezTo>
                    <a:pt x="27199" y="1693"/>
                    <a:pt x="27321" y="1050"/>
                    <a:pt x="27143" y="390"/>
                  </a:cubicBezTo>
                  <a:lnTo>
                    <a:pt x="27139" y="383"/>
                  </a:lnTo>
                  <a:cubicBezTo>
                    <a:pt x="27121" y="296"/>
                    <a:pt x="27054" y="59"/>
                    <a:pt x="26946" y="36"/>
                  </a:cubicBezTo>
                  <a:cubicBezTo>
                    <a:pt x="26779" y="1"/>
                    <a:pt x="26450" y="280"/>
                    <a:pt x="26323" y="398"/>
                  </a:cubicBezTo>
                  <a:cubicBezTo>
                    <a:pt x="26245" y="492"/>
                    <a:pt x="26171" y="585"/>
                    <a:pt x="26094" y="679"/>
                  </a:cubicBezTo>
                  <a:lnTo>
                    <a:pt x="26091" y="687"/>
                  </a:lnTo>
                  <a:cubicBezTo>
                    <a:pt x="25653" y="1190"/>
                    <a:pt x="25208" y="1684"/>
                    <a:pt x="24736" y="2157"/>
                  </a:cubicBezTo>
                  <a:cubicBezTo>
                    <a:pt x="24210" y="2687"/>
                    <a:pt x="23658" y="3188"/>
                    <a:pt x="23104" y="3685"/>
                  </a:cubicBezTo>
                  <a:lnTo>
                    <a:pt x="23096" y="3691"/>
                  </a:lnTo>
                  <a:cubicBezTo>
                    <a:pt x="22823" y="3922"/>
                    <a:pt x="22738" y="3985"/>
                    <a:pt x="22517" y="4036"/>
                  </a:cubicBezTo>
                  <a:cubicBezTo>
                    <a:pt x="21454" y="5049"/>
                    <a:pt x="20295" y="6008"/>
                    <a:pt x="18965" y="7007"/>
                  </a:cubicBezTo>
                  <a:cubicBezTo>
                    <a:pt x="18494" y="7357"/>
                    <a:pt x="18019" y="7704"/>
                    <a:pt x="17542" y="8047"/>
                  </a:cubicBezTo>
                  <a:cubicBezTo>
                    <a:pt x="17152" y="8327"/>
                    <a:pt x="16752" y="8601"/>
                    <a:pt x="16323" y="8815"/>
                  </a:cubicBezTo>
                  <a:cubicBezTo>
                    <a:pt x="15181" y="9382"/>
                    <a:pt x="14443" y="10559"/>
                    <a:pt x="13326" y="11174"/>
                  </a:cubicBezTo>
                  <a:cubicBezTo>
                    <a:pt x="12825" y="11450"/>
                    <a:pt x="12261" y="11604"/>
                    <a:pt x="11775" y="11907"/>
                  </a:cubicBezTo>
                  <a:cubicBezTo>
                    <a:pt x="11370" y="12158"/>
                    <a:pt x="11028" y="12509"/>
                    <a:pt x="10599" y="12717"/>
                  </a:cubicBezTo>
                  <a:cubicBezTo>
                    <a:pt x="10170" y="12925"/>
                    <a:pt x="9590" y="12949"/>
                    <a:pt x="9273" y="12594"/>
                  </a:cubicBezTo>
                  <a:cubicBezTo>
                    <a:pt x="9130" y="12434"/>
                    <a:pt x="9063" y="12224"/>
                    <a:pt x="8996" y="12021"/>
                  </a:cubicBezTo>
                  <a:cubicBezTo>
                    <a:pt x="8846" y="11565"/>
                    <a:pt x="8670" y="10979"/>
                    <a:pt x="8236" y="10730"/>
                  </a:cubicBezTo>
                  <a:cubicBezTo>
                    <a:pt x="7726" y="10438"/>
                    <a:pt x="7192" y="10187"/>
                    <a:pt x="6641" y="9986"/>
                  </a:cubicBezTo>
                  <a:cubicBezTo>
                    <a:pt x="6201" y="9823"/>
                    <a:pt x="5718" y="9744"/>
                    <a:pt x="5166" y="9768"/>
                  </a:cubicBezTo>
                  <a:cubicBezTo>
                    <a:pt x="4619" y="9792"/>
                    <a:pt x="3998" y="9920"/>
                    <a:pt x="3550" y="10076"/>
                  </a:cubicBezTo>
                  <a:cubicBezTo>
                    <a:pt x="3443" y="10113"/>
                    <a:pt x="3347" y="10151"/>
                    <a:pt x="3258" y="10189"/>
                  </a:cubicBezTo>
                  <a:cubicBezTo>
                    <a:pt x="3103" y="10387"/>
                    <a:pt x="2826" y="10641"/>
                    <a:pt x="2566" y="10924"/>
                  </a:cubicBezTo>
                  <a:cubicBezTo>
                    <a:pt x="2247" y="11268"/>
                    <a:pt x="1954" y="11652"/>
                    <a:pt x="1663" y="11937"/>
                  </a:cubicBezTo>
                  <a:cubicBezTo>
                    <a:pt x="1370" y="12228"/>
                    <a:pt x="1078" y="12417"/>
                    <a:pt x="812" y="12587"/>
                  </a:cubicBezTo>
                  <a:cubicBezTo>
                    <a:pt x="736" y="12636"/>
                    <a:pt x="661" y="12684"/>
                    <a:pt x="588" y="12728"/>
                  </a:cubicBezTo>
                  <a:cubicBezTo>
                    <a:pt x="498" y="12817"/>
                    <a:pt x="417" y="12900"/>
                    <a:pt x="345" y="12970"/>
                  </a:cubicBezTo>
                  <a:cubicBezTo>
                    <a:pt x="103" y="13206"/>
                    <a:pt x="0" y="13284"/>
                    <a:pt x="41" y="13371"/>
                  </a:cubicBezTo>
                  <a:cubicBezTo>
                    <a:pt x="82" y="13458"/>
                    <a:pt x="265" y="13555"/>
                    <a:pt x="516" y="13670"/>
                  </a:cubicBezTo>
                  <a:cubicBezTo>
                    <a:pt x="770" y="13787"/>
                    <a:pt x="1091" y="13924"/>
                    <a:pt x="1372" y="14056"/>
                  </a:cubicBezTo>
                  <a:cubicBezTo>
                    <a:pt x="1652" y="14188"/>
                    <a:pt x="1891" y="14316"/>
                    <a:pt x="2063" y="14479"/>
                  </a:cubicBezTo>
                  <a:cubicBezTo>
                    <a:pt x="2237" y="14643"/>
                    <a:pt x="2346" y="14845"/>
                    <a:pt x="2486" y="15064"/>
                  </a:cubicBezTo>
                  <a:cubicBezTo>
                    <a:pt x="2630" y="15285"/>
                    <a:pt x="2800" y="15522"/>
                    <a:pt x="2974" y="15717"/>
                  </a:cubicBezTo>
                  <a:cubicBezTo>
                    <a:pt x="3150" y="15915"/>
                    <a:pt x="3329" y="16066"/>
                    <a:pt x="3551" y="16156"/>
                  </a:cubicBezTo>
                  <a:cubicBezTo>
                    <a:pt x="3773" y="16242"/>
                    <a:pt x="4042" y="16268"/>
                    <a:pt x="4190" y="16337"/>
                  </a:cubicBezTo>
                  <a:cubicBezTo>
                    <a:pt x="4333" y="16407"/>
                    <a:pt x="4357" y="16524"/>
                    <a:pt x="4492" y="17103"/>
                  </a:cubicBezTo>
                  <a:cubicBezTo>
                    <a:pt x="4625" y="17683"/>
                    <a:pt x="4871" y="18718"/>
                    <a:pt x="5386" y="19760"/>
                  </a:cubicBezTo>
                  <a:cubicBezTo>
                    <a:pt x="5896" y="20801"/>
                    <a:pt x="6674" y="21846"/>
                    <a:pt x="7563" y="22717"/>
                  </a:cubicBezTo>
                  <a:cubicBezTo>
                    <a:pt x="8448" y="23589"/>
                    <a:pt x="9438" y="24287"/>
                    <a:pt x="10230" y="24659"/>
                  </a:cubicBezTo>
                  <a:cubicBezTo>
                    <a:pt x="11019" y="25036"/>
                    <a:pt x="11611" y="25089"/>
                    <a:pt x="12446" y="25040"/>
                  </a:cubicBezTo>
                  <a:cubicBezTo>
                    <a:pt x="13282" y="24994"/>
                    <a:pt x="14362" y="24848"/>
                    <a:pt x="15032" y="24765"/>
                  </a:cubicBezTo>
                  <a:cubicBezTo>
                    <a:pt x="15699" y="24685"/>
                    <a:pt x="15958" y="24666"/>
                    <a:pt x="16820" y="25296"/>
                  </a:cubicBezTo>
                  <a:cubicBezTo>
                    <a:pt x="17679" y="25923"/>
                    <a:pt x="19140" y="27199"/>
                    <a:pt x="20020" y="27915"/>
                  </a:cubicBezTo>
                  <a:cubicBezTo>
                    <a:pt x="20900" y="28628"/>
                    <a:pt x="21198" y="28786"/>
                    <a:pt x="21673" y="28663"/>
                  </a:cubicBezTo>
                  <a:cubicBezTo>
                    <a:pt x="21689" y="28658"/>
                    <a:pt x="21703" y="28654"/>
                    <a:pt x="21720" y="28649"/>
                  </a:cubicBezTo>
                  <a:cubicBezTo>
                    <a:pt x="21748" y="28642"/>
                    <a:pt x="21772" y="28635"/>
                    <a:pt x="21800" y="28623"/>
                  </a:cubicBezTo>
                  <a:cubicBezTo>
                    <a:pt x="22259" y="28468"/>
                    <a:pt x="22880" y="28279"/>
                    <a:pt x="23173" y="28047"/>
                  </a:cubicBezTo>
                  <a:cubicBezTo>
                    <a:pt x="23498" y="27793"/>
                    <a:pt x="23717" y="27026"/>
                    <a:pt x="24195" y="27205"/>
                  </a:cubicBezTo>
                  <a:cubicBezTo>
                    <a:pt x="24675" y="27384"/>
                    <a:pt x="24610" y="26941"/>
                    <a:pt x="24827" y="26762"/>
                  </a:cubicBezTo>
                  <a:cubicBezTo>
                    <a:pt x="25043" y="26581"/>
                    <a:pt x="25334" y="26291"/>
                    <a:pt x="25550" y="26053"/>
                  </a:cubicBezTo>
                  <a:cubicBezTo>
                    <a:pt x="25766" y="25817"/>
                    <a:pt x="25903" y="25635"/>
                    <a:pt x="25920" y="25488"/>
                  </a:cubicBezTo>
                  <a:cubicBezTo>
                    <a:pt x="25942" y="25338"/>
                    <a:pt x="25847" y="25222"/>
                    <a:pt x="25304" y="24776"/>
                  </a:cubicBezTo>
                  <a:cubicBezTo>
                    <a:pt x="24761" y="24327"/>
                    <a:pt x="23770" y="23544"/>
                    <a:pt x="23152" y="23073"/>
                  </a:cubicBezTo>
                  <a:cubicBezTo>
                    <a:pt x="22534" y="22602"/>
                    <a:pt x="22286" y="22441"/>
                    <a:pt x="22149" y="22294"/>
                  </a:cubicBezTo>
                  <a:cubicBezTo>
                    <a:pt x="22126" y="22266"/>
                    <a:pt x="22103" y="22239"/>
                    <a:pt x="22085" y="22207"/>
                  </a:cubicBezTo>
                  <a:cubicBezTo>
                    <a:pt x="21908" y="22246"/>
                    <a:pt x="21743" y="22164"/>
                    <a:pt x="21427" y="21959"/>
                  </a:cubicBezTo>
                  <a:cubicBezTo>
                    <a:pt x="20942" y="21648"/>
                    <a:pt x="20103" y="21050"/>
                    <a:pt x="19708" y="20702"/>
                  </a:cubicBezTo>
                  <a:cubicBezTo>
                    <a:pt x="19314" y="20358"/>
                    <a:pt x="19366" y="20264"/>
                    <a:pt x="19548" y="19967"/>
                  </a:cubicBezTo>
                  <a:cubicBezTo>
                    <a:pt x="19728" y="19666"/>
                    <a:pt x="20039" y="19165"/>
                    <a:pt x="20198" y="18815"/>
                  </a:cubicBezTo>
                  <a:cubicBezTo>
                    <a:pt x="20354" y="18468"/>
                    <a:pt x="20359" y="18273"/>
                    <a:pt x="20373" y="18167"/>
                  </a:cubicBezTo>
                  <a:cubicBezTo>
                    <a:pt x="20384" y="18058"/>
                    <a:pt x="20407" y="18036"/>
                    <a:pt x="20862" y="17772"/>
                  </a:cubicBezTo>
                  <a:cubicBezTo>
                    <a:pt x="21316" y="17507"/>
                    <a:pt x="22202" y="17001"/>
                    <a:pt x="22960" y="16282"/>
                  </a:cubicBezTo>
                  <a:cubicBezTo>
                    <a:pt x="23719" y="15562"/>
                    <a:pt x="24353" y="14631"/>
                    <a:pt x="24641" y="13946"/>
                  </a:cubicBezTo>
                  <a:cubicBezTo>
                    <a:pt x="24787" y="13592"/>
                    <a:pt x="24845" y="13305"/>
                    <a:pt x="24866" y="13072"/>
                  </a:cubicBezTo>
                  <a:cubicBezTo>
                    <a:pt x="24846" y="12970"/>
                    <a:pt x="24822" y="12876"/>
                    <a:pt x="24788" y="12799"/>
                  </a:cubicBezTo>
                  <a:cubicBezTo>
                    <a:pt x="24637" y="12474"/>
                    <a:pt x="24311" y="12532"/>
                    <a:pt x="24369" y="12307"/>
                  </a:cubicBezTo>
                  <a:cubicBezTo>
                    <a:pt x="24430" y="12080"/>
                    <a:pt x="24877" y="11574"/>
                    <a:pt x="25403" y="10886"/>
                  </a:cubicBezTo>
                  <a:cubicBezTo>
                    <a:pt x="25932" y="10200"/>
                    <a:pt x="26537" y="9331"/>
                    <a:pt x="26928" y="8552"/>
                  </a:cubicBezTo>
                  <a:cubicBezTo>
                    <a:pt x="27321" y="7771"/>
                    <a:pt x="27497" y="7079"/>
                    <a:pt x="27572" y="6646"/>
                  </a:cubicBezTo>
                  <a:cubicBezTo>
                    <a:pt x="27646" y="6210"/>
                    <a:pt x="27615" y="6031"/>
                    <a:pt x="27575" y="5893"/>
                  </a:cubicBezTo>
                  <a:cubicBezTo>
                    <a:pt x="27535" y="5755"/>
                    <a:pt x="27482" y="5661"/>
                    <a:pt x="27361" y="5648"/>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5196;p73">
              <a:extLst>
                <a:ext uri="{FF2B5EF4-FFF2-40B4-BE49-F238E27FC236}">
                  <a16:creationId xmlns:a16="http://schemas.microsoft.com/office/drawing/2014/main" id="{BFC82B87-AF8F-BBEE-C77A-810FAABBA7D4}"/>
                </a:ext>
              </a:extLst>
            </p:cNvPr>
            <p:cNvSpPr/>
            <p:nvPr/>
          </p:nvSpPr>
          <p:spPr>
            <a:xfrm>
              <a:off x="6905425" y="3493000"/>
              <a:ext cx="688400" cy="578675"/>
            </a:xfrm>
            <a:custGeom>
              <a:avLst/>
              <a:gdLst/>
              <a:ahLst/>
              <a:cxnLst/>
              <a:rect l="l" t="t" r="r" b="b"/>
              <a:pathLst>
                <a:path w="27536" h="23147" extrusionOk="0">
                  <a:moveTo>
                    <a:pt x="24415" y="21285"/>
                  </a:moveTo>
                  <a:cubicBezTo>
                    <a:pt x="24371" y="21307"/>
                    <a:pt x="24328" y="21333"/>
                    <a:pt x="24285" y="21357"/>
                  </a:cubicBezTo>
                  <a:cubicBezTo>
                    <a:pt x="23373" y="21880"/>
                    <a:pt x="22611" y="22751"/>
                    <a:pt x="21564" y="23022"/>
                  </a:cubicBezTo>
                  <a:cubicBezTo>
                    <a:pt x="21087" y="23147"/>
                    <a:pt x="20788" y="22989"/>
                    <a:pt x="19909" y="22275"/>
                  </a:cubicBezTo>
                  <a:cubicBezTo>
                    <a:pt x="19029" y="21560"/>
                    <a:pt x="17569" y="20285"/>
                    <a:pt x="16710" y="19657"/>
                  </a:cubicBezTo>
                  <a:cubicBezTo>
                    <a:pt x="15849" y="19029"/>
                    <a:pt x="15590" y="19045"/>
                    <a:pt x="14921" y="19128"/>
                  </a:cubicBezTo>
                  <a:cubicBezTo>
                    <a:pt x="14251" y="19209"/>
                    <a:pt x="13172" y="19355"/>
                    <a:pt x="12336" y="19402"/>
                  </a:cubicBezTo>
                  <a:cubicBezTo>
                    <a:pt x="11501" y="19449"/>
                    <a:pt x="10912" y="19397"/>
                    <a:pt x="10120" y="19021"/>
                  </a:cubicBezTo>
                  <a:cubicBezTo>
                    <a:pt x="9329" y="18647"/>
                    <a:pt x="8336" y="17948"/>
                    <a:pt x="7451" y="17078"/>
                  </a:cubicBezTo>
                  <a:cubicBezTo>
                    <a:pt x="6565" y="16207"/>
                    <a:pt x="5787" y="15162"/>
                    <a:pt x="5274" y="14121"/>
                  </a:cubicBezTo>
                  <a:cubicBezTo>
                    <a:pt x="4761" y="13080"/>
                    <a:pt x="4516" y="12042"/>
                    <a:pt x="4382" y="11464"/>
                  </a:cubicBezTo>
                  <a:cubicBezTo>
                    <a:pt x="4247" y="10886"/>
                    <a:pt x="4224" y="10768"/>
                    <a:pt x="4078" y="10698"/>
                  </a:cubicBezTo>
                  <a:cubicBezTo>
                    <a:pt x="3932" y="10627"/>
                    <a:pt x="3663" y="10604"/>
                    <a:pt x="3440" y="10516"/>
                  </a:cubicBezTo>
                  <a:cubicBezTo>
                    <a:pt x="3218" y="10427"/>
                    <a:pt x="3039" y="10274"/>
                    <a:pt x="2865" y="10079"/>
                  </a:cubicBezTo>
                  <a:cubicBezTo>
                    <a:pt x="2690" y="9883"/>
                    <a:pt x="2518" y="9646"/>
                    <a:pt x="2377" y="9426"/>
                  </a:cubicBezTo>
                  <a:cubicBezTo>
                    <a:pt x="2236" y="9207"/>
                    <a:pt x="2127" y="9004"/>
                    <a:pt x="1953" y="8840"/>
                  </a:cubicBezTo>
                  <a:cubicBezTo>
                    <a:pt x="1779" y="8676"/>
                    <a:pt x="1541" y="8549"/>
                    <a:pt x="1262" y="8418"/>
                  </a:cubicBezTo>
                  <a:cubicBezTo>
                    <a:pt x="981" y="8286"/>
                    <a:pt x="659" y="8148"/>
                    <a:pt x="406" y="8031"/>
                  </a:cubicBezTo>
                  <a:cubicBezTo>
                    <a:pt x="228" y="7949"/>
                    <a:pt x="85" y="7878"/>
                    <a:pt x="1" y="7812"/>
                  </a:cubicBezTo>
                  <a:cubicBezTo>
                    <a:pt x="134" y="7827"/>
                    <a:pt x="292" y="7845"/>
                    <a:pt x="485" y="7864"/>
                  </a:cubicBezTo>
                  <a:cubicBezTo>
                    <a:pt x="1030" y="7918"/>
                    <a:pt x="1861" y="7977"/>
                    <a:pt x="2305" y="8010"/>
                  </a:cubicBezTo>
                  <a:cubicBezTo>
                    <a:pt x="2749" y="8044"/>
                    <a:pt x="2808" y="8053"/>
                    <a:pt x="2842" y="8076"/>
                  </a:cubicBezTo>
                  <a:cubicBezTo>
                    <a:pt x="2875" y="8097"/>
                    <a:pt x="2884" y="8133"/>
                    <a:pt x="3034" y="8316"/>
                  </a:cubicBezTo>
                  <a:cubicBezTo>
                    <a:pt x="3183" y="8498"/>
                    <a:pt x="3474" y="8827"/>
                    <a:pt x="3831" y="9063"/>
                  </a:cubicBezTo>
                  <a:cubicBezTo>
                    <a:pt x="4188" y="9299"/>
                    <a:pt x="4609" y="9442"/>
                    <a:pt x="4921" y="9529"/>
                  </a:cubicBezTo>
                  <a:cubicBezTo>
                    <a:pt x="5232" y="9616"/>
                    <a:pt x="5434" y="9646"/>
                    <a:pt x="5717" y="9553"/>
                  </a:cubicBezTo>
                  <a:cubicBezTo>
                    <a:pt x="5999" y="9461"/>
                    <a:pt x="6362" y="9245"/>
                    <a:pt x="6564" y="9136"/>
                  </a:cubicBezTo>
                  <a:cubicBezTo>
                    <a:pt x="6766" y="9025"/>
                    <a:pt x="6808" y="9020"/>
                    <a:pt x="6754" y="9109"/>
                  </a:cubicBezTo>
                  <a:cubicBezTo>
                    <a:pt x="6701" y="9199"/>
                    <a:pt x="6554" y="9381"/>
                    <a:pt x="6376" y="9624"/>
                  </a:cubicBezTo>
                  <a:cubicBezTo>
                    <a:pt x="6198" y="9868"/>
                    <a:pt x="5992" y="10172"/>
                    <a:pt x="5899" y="10385"/>
                  </a:cubicBezTo>
                  <a:cubicBezTo>
                    <a:pt x="5807" y="10598"/>
                    <a:pt x="5830" y="10721"/>
                    <a:pt x="6165" y="11369"/>
                  </a:cubicBezTo>
                  <a:cubicBezTo>
                    <a:pt x="6501" y="12016"/>
                    <a:pt x="7147" y="13189"/>
                    <a:pt x="7933" y="14113"/>
                  </a:cubicBezTo>
                  <a:cubicBezTo>
                    <a:pt x="8720" y="15036"/>
                    <a:pt x="9648" y="15709"/>
                    <a:pt x="10501" y="16084"/>
                  </a:cubicBezTo>
                  <a:cubicBezTo>
                    <a:pt x="11354" y="16457"/>
                    <a:pt x="12134" y="16530"/>
                    <a:pt x="12786" y="16576"/>
                  </a:cubicBezTo>
                  <a:cubicBezTo>
                    <a:pt x="13438" y="16622"/>
                    <a:pt x="13961" y="16638"/>
                    <a:pt x="14469" y="16605"/>
                  </a:cubicBezTo>
                  <a:cubicBezTo>
                    <a:pt x="14977" y="16572"/>
                    <a:pt x="15469" y="16488"/>
                    <a:pt x="15721" y="16452"/>
                  </a:cubicBezTo>
                  <a:cubicBezTo>
                    <a:pt x="15972" y="16415"/>
                    <a:pt x="15984" y="16424"/>
                    <a:pt x="16919" y="17373"/>
                  </a:cubicBezTo>
                  <a:cubicBezTo>
                    <a:pt x="17855" y="18322"/>
                    <a:pt x="19714" y="20212"/>
                    <a:pt x="20692" y="21156"/>
                  </a:cubicBezTo>
                  <a:cubicBezTo>
                    <a:pt x="21668" y="22101"/>
                    <a:pt x="21762" y="22102"/>
                    <a:pt x="21829" y="22100"/>
                  </a:cubicBezTo>
                  <a:cubicBezTo>
                    <a:pt x="21898" y="22097"/>
                    <a:pt x="21939" y="22093"/>
                    <a:pt x="21980" y="22089"/>
                  </a:cubicBezTo>
                  <a:cubicBezTo>
                    <a:pt x="22021" y="22084"/>
                    <a:pt x="22063" y="22080"/>
                    <a:pt x="22666" y="21620"/>
                  </a:cubicBezTo>
                  <a:cubicBezTo>
                    <a:pt x="22940" y="21410"/>
                    <a:pt x="23218" y="21206"/>
                    <a:pt x="23496" y="21000"/>
                  </a:cubicBezTo>
                  <a:cubicBezTo>
                    <a:pt x="23765" y="20801"/>
                    <a:pt x="24042" y="20614"/>
                    <a:pt x="24279" y="20377"/>
                  </a:cubicBezTo>
                  <a:cubicBezTo>
                    <a:pt x="24508" y="20148"/>
                    <a:pt x="24736" y="19919"/>
                    <a:pt x="24965" y="19689"/>
                  </a:cubicBezTo>
                  <a:cubicBezTo>
                    <a:pt x="25059" y="19595"/>
                    <a:pt x="25154" y="19500"/>
                    <a:pt x="25267" y="19430"/>
                  </a:cubicBezTo>
                  <a:cubicBezTo>
                    <a:pt x="25380" y="19360"/>
                    <a:pt x="25515" y="19318"/>
                    <a:pt x="25647" y="19338"/>
                  </a:cubicBezTo>
                  <a:cubicBezTo>
                    <a:pt x="25777" y="19359"/>
                    <a:pt x="25902" y="19453"/>
                    <a:pt x="25932" y="19581"/>
                  </a:cubicBezTo>
                  <a:cubicBezTo>
                    <a:pt x="25974" y="19750"/>
                    <a:pt x="25859" y="19911"/>
                    <a:pt x="25750" y="20046"/>
                  </a:cubicBezTo>
                  <a:cubicBezTo>
                    <a:pt x="25671" y="20143"/>
                    <a:pt x="25592" y="20240"/>
                    <a:pt x="25513" y="20338"/>
                  </a:cubicBezTo>
                  <a:cubicBezTo>
                    <a:pt x="25362" y="20525"/>
                    <a:pt x="25209" y="20713"/>
                    <a:pt x="25030" y="20876"/>
                  </a:cubicBezTo>
                  <a:cubicBezTo>
                    <a:pt x="24847" y="21042"/>
                    <a:pt x="24630" y="21166"/>
                    <a:pt x="24415" y="21285"/>
                  </a:cubicBezTo>
                  <a:close/>
                  <a:moveTo>
                    <a:pt x="19632" y="15093"/>
                  </a:moveTo>
                  <a:cubicBezTo>
                    <a:pt x="19264" y="14888"/>
                    <a:pt x="19146" y="14817"/>
                    <a:pt x="19087" y="14748"/>
                  </a:cubicBezTo>
                  <a:cubicBezTo>
                    <a:pt x="18999" y="14643"/>
                    <a:pt x="19051" y="14544"/>
                    <a:pt x="19133" y="14196"/>
                  </a:cubicBezTo>
                  <a:cubicBezTo>
                    <a:pt x="19217" y="13848"/>
                    <a:pt x="19330" y="13251"/>
                    <a:pt x="19313" y="12747"/>
                  </a:cubicBezTo>
                  <a:cubicBezTo>
                    <a:pt x="19297" y="12242"/>
                    <a:pt x="19148" y="11831"/>
                    <a:pt x="19054" y="11590"/>
                  </a:cubicBezTo>
                  <a:cubicBezTo>
                    <a:pt x="18962" y="11350"/>
                    <a:pt x="18922" y="11281"/>
                    <a:pt x="18940" y="11253"/>
                  </a:cubicBezTo>
                  <a:cubicBezTo>
                    <a:pt x="18958" y="11224"/>
                    <a:pt x="19033" y="11238"/>
                    <a:pt x="19211" y="11244"/>
                  </a:cubicBezTo>
                  <a:cubicBezTo>
                    <a:pt x="19390" y="11252"/>
                    <a:pt x="19671" y="11253"/>
                    <a:pt x="20043" y="11130"/>
                  </a:cubicBezTo>
                  <a:cubicBezTo>
                    <a:pt x="20417" y="11007"/>
                    <a:pt x="20881" y="10759"/>
                    <a:pt x="21560" y="10229"/>
                  </a:cubicBezTo>
                  <a:cubicBezTo>
                    <a:pt x="22239" y="9697"/>
                    <a:pt x="23133" y="8882"/>
                    <a:pt x="23758" y="8231"/>
                  </a:cubicBezTo>
                  <a:cubicBezTo>
                    <a:pt x="24169" y="7803"/>
                    <a:pt x="24464" y="7446"/>
                    <a:pt x="24676" y="7157"/>
                  </a:cubicBezTo>
                  <a:lnTo>
                    <a:pt x="24677" y="7160"/>
                  </a:lnTo>
                  <a:cubicBezTo>
                    <a:pt x="24712" y="7235"/>
                    <a:pt x="24736" y="7329"/>
                    <a:pt x="24756" y="7435"/>
                  </a:cubicBezTo>
                  <a:cubicBezTo>
                    <a:pt x="24734" y="7666"/>
                    <a:pt x="24678" y="7954"/>
                    <a:pt x="24530" y="8307"/>
                  </a:cubicBezTo>
                  <a:cubicBezTo>
                    <a:pt x="24243" y="8992"/>
                    <a:pt x="23609" y="9923"/>
                    <a:pt x="22850" y="10643"/>
                  </a:cubicBezTo>
                  <a:cubicBezTo>
                    <a:pt x="22091" y="11361"/>
                    <a:pt x="21205" y="11869"/>
                    <a:pt x="20752" y="12133"/>
                  </a:cubicBezTo>
                  <a:cubicBezTo>
                    <a:pt x="20297" y="12397"/>
                    <a:pt x="20274" y="12419"/>
                    <a:pt x="20260" y="12526"/>
                  </a:cubicBezTo>
                  <a:cubicBezTo>
                    <a:pt x="20248" y="12634"/>
                    <a:pt x="20243" y="12829"/>
                    <a:pt x="20086" y="13178"/>
                  </a:cubicBezTo>
                  <a:cubicBezTo>
                    <a:pt x="19929" y="13526"/>
                    <a:pt x="19619" y="14028"/>
                    <a:pt x="19438" y="14327"/>
                  </a:cubicBezTo>
                  <a:cubicBezTo>
                    <a:pt x="19256" y="14625"/>
                    <a:pt x="19204" y="14718"/>
                    <a:pt x="19598" y="15064"/>
                  </a:cubicBezTo>
                  <a:close/>
                  <a:moveTo>
                    <a:pt x="24268" y="6642"/>
                  </a:moveTo>
                  <a:cubicBezTo>
                    <a:pt x="24147" y="6706"/>
                    <a:pt x="24022" y="6773"/>
                    <a:pt x="23892" y="6839"/>
                  </a:cubicBezTo>
                  <a:cubicBezTo>
                    <a:pt x="23402" y="7089"/>
                    <a:pt x="22874" y="7323"/>
                    <a:pt x="22473" y="7475"/>
                  </a:cubicBezTo>
                  <a:cubicBezTo>
                    <a:pt x="22072" y="7628"/>
                    <a:pt x="21798" y="7699"/>
                    <a:pt x="21828" y="7648"/>
                  </a:cubicBezTo>
                  <a:cubicBezTo>
                    <a:pt x="21860" y="7598"/>
                    <a:pt x="22196" y="7427"/>
                    <a:pt x="22840" y="6763"/>
                  </a:cubicBezTo>
                  <a:cubicBezTo>
                    <a:pt x="23485" y="6100"/>
                    <a:pt x="24437" y="4945"/>
                    <a:pt x="25101" y="3879"/>
                  </a:cubicBezTo>
                  <a:cubicBezTo>
                    <a:pt x="25765" y="2811"/>
                    <a:pt x="26141" y="1832"/>
                    <a:pt x="26509" y="979"/>
                  </a:cubicBezTo>
                  <a:cubicBezTo>
                    <a:pt x="26641" y="672"/>
                    <a:pt x="26773" y="381"/>
                    <a:pt x="26912" y="88"/>
                  </a:cubicBezTo>
                  <a:cubicBezTo>
                    <a:pt x="27055" y="30"/>
                    <a:pt x="27169" y="1"/>
                    <a:pt x="27251" y="11"/>
                  </a:cubicBezTo>
                  <a:cubicBezTo>
                    <a:pt x="27373" y="23"/>
                    <a:pt x="27424" y="117"/>
                    <a:pt x="27465" y="253"/>
                  </a:cubicBezTo>
                  <a:cubicBezTo>
                    <a:pt x="27505" y="390"/>
                    <a:pt x="27536" y="569"/>
                    <a:pt x="27462" y="1005"/>
                  </a:cubicBezTo>
                  <a:cubicBezTo>
                    <a:pt x="27388" y="1441"/>
                    <a:pt x="27211" y="2133"/>
                    <a:pt x="26818" y="2913"/>
                  </a:cubicBezTo>
                  <a:cubicBezTo>
                    <a:pt x="26427" y="3692"/>
                    <a:pt x="25821" y="4561"/>
                    <a:pt x="25294" y="5247"/>
                  </a:cubicBezTo>
                  <a:cubicBezTo>
                    <a:pt x="24785" y="5911"/>
                    <a:pt x="24351" y="6406"/>
                    <a:pt x="24268" y="664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5197;p73">
              <a:extLst>
                <a:ext uri="{FF2B5EF4-FFF2-40B4-BE49-F238E27FC236}">
                  <a16:creationId xmlns:a16="http://schemas.microsoft.com/office/drawing/2014/main" id="{84562E69-506F-E665-9F52-9589C9FC3B22}"/>
                </a:ext>
              </a:extLst>
            </p:cNvPr>
            <p:cNvSpPr/>
            <p:nvPr/>
          </p:nvSpPr>
          <p:spPr>
            <a:xfrm>
              <a:off x="6894525" y="3650100"/>
              <a:ext cx="86150" cy="61875"/>
            </a:xfrm>
            <a:custGeom>
              <a:avLst/>
              <a:gdLst/>
              <a:ahLst/>
              <a:cxnLst/>
              <a:rect l="l" t="t" r="r" b="b"/>
              <a:pathLst>
                <a:path w="3446" h="2475" extrusionOk="0">
                  <a:moveTo>
                    <a:pt x="1021" y="657"/>
                  </a:moveTo>
                  <a:cubicBezTo>
                    <a:pt x="1326" y="423"/>
                    <a:pt x="1659" y="228"/>
                    <a:pt x="2012" y="75"/>
                  </a:cubicBezTo>
                  <a:cubicBezTo>
                    <a:pt x="2087" y="44"/>
                    <a:pt x="2165" y="13"/>
                    <a:pt x="2246" y="8"/>
                  </a:cubicBezTo>
                  <a:cubicBezTo>
                    <a:pt x="2378" y="0"/>
                    <a:pt x="2505" y="61"/>
                    <a:pt x="2615" y="136"/>
                  </a:cubicBezTo>
                  <a:cubicBezTo>
                    <a:pt x="3161" y="501"/>
                    <a:pt x="3446" y="1218"/>
                    <a:pt x="3296" y="1858"/>
                  </a:cubicBezTo>
                  <a:cubicBezTo>
                    <a:pt x="3226" y="2157"/>
                    <a:pt x="3009" y="2475"/>
                    <a:pt x="2700" y="2470"/>
                  </a:cubicBezTo>
                  <a:cubicBezTo>
                    <a:pt x="2612" y="2467"/>
                    <a:pt x="2526" y="2439"/>
                    <a:pt x="2443" y="2411"/>
                  </a:cubicBezTo>
                  <a:cubicBezTo>
                    <a:pt x="2217" y="2335"/>
                    <a:pt x="1991" y="2259"/>
                    <a:pt x="1765" y="2183"/>
                  </a:cubicBezTo>
                  <a:cubicBezTo>
                    <a:pt x="1267" y="2015"/>
                    <a:pt x="764" y="1845"/>
                    <a:pt x="320" y="1568"/>
                  </a:cubicBezTo>
                  <a:cubicBezTo>
                    <a:pt x="103" y="1434"/>
                    <a:pt x="0" y="1217"/>
                    <a:pt x="262" y="1097"/>
                  </a:cubicBezTo>
                  <a:cubicBezTo>
                    <a:pt x="546" y="969"/>
                    <a:pt x="770" y="851"/>
                    <a:pt x="1021"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5198;p73">
              <a:extLst>
                <a:ext uri="{FF2B5EF4-FFF2-40B4-BE49-F238E27FC236}">
                  <a16:creationId xmlns:a16="http://schemas.microsoft.com/office/drawing/2014/main" id="{F70E4185-DE94-FBCD-E2D6-C0D367C0453B}"/>
                </a:ext>
              </a:extLst>
            </p:cNvPr>
            <p:cNvSpPr/>
            <p:nvPr/>
          </p:nvSpPr>
          <p:spPr>
            <a:xfrm>
              <a:off x="7511700" y="3537175"/>
              <a:ext cx="4025" cy="200"/>
            </a:xfrm>
            <a:custGeom>
              <a:avLst/>
              <a:gdLst/>
              <a:ahLst/>
              <a:cxnLst/>
              <a:rect l="l" t="t" r="r" b="b"/>
              <a:pathLst>
                <a:path w="161" h="8" extrusionOk="0">
                  <a:moveTo>
                    <a:pt x="1" y="1"/>
                  </a:moveTo>
                  <a:cubicBezTo>
                    <a:pt x="9" y="7"/>
                    <a:pt x="161" y="5"/>
                    <a:pt x="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5199;p73">
              <a:extLst>
                <a:ext uri="{FF2B5EF4-FFF2-40B4-BE49-F238E27FC236}">
                  <a16:creationId xmlns:a16="http://schemas.microsoft.com/office/drawing/2014/main" id="{EFE15E53-8853-BD20-68D8-4E86463A4BFC}"/>
                </a:ext>
              </a:extLst>
            </p:cNvPr>
            <p:cNvSpPr/>
            <p:nvPr/>
          </p:nvSpPr>
          <p:spPr>
            <a:xfrm>
              <a:off x="6885600" y="3337375"/>
              <a:ext cx="715650" cy="757200"/>
            </a:xfrm>
            <a:custGeom>
              <a:avLst/>
              <a:gdLst/>
              <a:ahLst/>
              <a:cxnLst/>
              <a:rect l="l" t="t" r="r" b="b"/>
              <a:pathLst>
                <a:path w="28626" h="30288" extrusionOk="0">
                  <a:moveTo>
                    <a:pt x="27609" y="4935"/>
                  </a:moveTo>
                  <a:cubicBezTo>
                    <a:pt x="27830" y="4452"/>
                    <a:pt x="27848" y="4217"/>
                    <a:pt x="27940" y="4081"/>
                  </a:cubicBezTo>
                  <a:cubicBezTo>
                    <a:pt x="27994" y="3914"/>
                    <a:pt x="28053" y="3723"/>
                    <a:pt x="28104" y="3539"/>
                  </a:cubicBezTo>
                  <a:cubicBezTo>
                    <a:pt x="28161" y="3329"/>
                    <a:pt x="28209" y="3131"/>
                    <a:pt x="28255" y="2926"/>
                  </a:cubicBezTo>
                  <a:lnTo>
                    <a:pt x="28208" y="2940"/>
                  </a:lnTo>
                  <a:cubicBezTo>
                    <a:pt x="28212" y="2247"/>
                    <a:pt x="28338" y="1615"/>
                    <a:pt x="28145" y="903"/>
                  </a:cubicBezTo>
                  <a:cubicBezTo>
                    <a:pt x="27933" y="0"/>
                    <a:pt x="27321" y="411"/>
                    <a:pt x="26899" y="802"/>
                  </a:cubicBezTo>
                  <a:lnTo>
                    <a:pt x="26661" y="1097"/>
                  </a:lnTo>
                  <a:cubicBezTo>
                    <a:pt x="25597" y="2332"/>
                    <a:pt x="24966" y="2939"/>
                    <a:pt x="23698" y="4076"/>
                  </a:cubicBezTo>
                  <a:cubicBezTo>
                    <a:pt x="23482" y="4255"/>
                    <a:pt x="23427" y="4311"/>
                    <a:pt x="23265" y="4357"/>
                  </a:cubicBezTo>
                  <a:cubicBezTo>
                    <a:pt x="22874" y="4711"/>
                    <a:pt x="22495" y="5025"/>
                    <a:pt x="22276" y="5206"/>
                  </a:cubicBezTo>
                  <a:cubicBezTo>
                    <a:pt x="22191" y="5279"/>
                    <a:pt x="22130" y="5329"/>
                    <a:pt x="22085" y="5366"/>
                  </a:cubicBezTo>
                  <a:lnTo>
                    <a:pt x="22097" y="5365"/>
                  </a:lnTo>
                  <a:cubicBezTo>
                    <a:pt x="21962" y="5535"/>
                    <a:pt x="21744" y="5675"/>
                    <a:pt x="21565" y="5807"/>
                  </a:cubicBezTo>
                  <a:cubicBezTo>
                    <a:pt x="20064" y="7023"/>
                    <a:pt x="18715" y="7979"/>
                    <a:pt x="17312" y="8933"/>
                  </a:cubicBezTo>
                  <a:cubicBezTo>
                    <a:pt x="17312" y="8933"/>
                    <a:pt x="17146" y="9036"/>
                    <a:pt x="16948" y="9166"/>
                  </a:cubicBezTo>
                  <a:cubicBezTo>
                    <a:pt x="16647" y="9357"/>
                    <a:pt x="16270" y="9604"/>
                    <a:pt x="16245" y="9661"/>
                  </a:cubicBezTo>
                  <a:cubicBezTo>
                    <a:pt x="16232" y="9671"/>
                    <a:pt x="16218" y="9677"/>
                    <a:pt x="16205" y="9687"/>
                  </a:cubicBezTo>
                  <a:cubicBezTo>
                    <a:pt x="15601" y="10099"/>
                    <a:pt x="14976" y="10523"/>
                    <a:pt x="14320" y="10978"/>
                  </a:cubicBezTo>
                  <a:cubicBezTo>
                    <a:pt x="14160" y="11098"/>
                    <a:pt x="13977" y="11279"/>
                    <a:pt x="13805" y="11309"/>
                  </a:cubicBezTo>
                  <a:cubicBezTo>
                    <a:pt x="13522" y="11529"/>
                    <a:pt x="13242" y="11733"/>
                    <a:pt x="13040" y="11865"/>
                  </a:cubicBezTo>
                  <a:cubicBezTo>
                    <a:pt x="12929" y="11941"/>
                    <a:pt x="12844" y="11993"/>
                    <a:pt x="12771" y="12030"/>
                  </a:cubicBezTo>
                  <a:cubicBezTo>
                    <a:pt x="12373" y="12264"/>
                    <a:pt x="12016" y="12535"/>
                    <a:pt x="11654" y="12767"/>
                  </a:cubicBezTo>
                  <a:cubicBezTo>
                    <a:pt x="11149" y="13090"/>
                    <a:pt x="10934" y="13266"/>
                    <a:pt x="10354" y="13251"/>
                  </a:cubicBezTo>
                  <a:cubicBezTo>
                    <a:pt x="10118" y="12668"/>
                    <a:pt x="10000" y="12488"/>
                    <a:pt x="9977" y="12357"/>
                  </a:cubicBezTo>
                  <a:cubicBezTo>
                    <a:pt x="9807" y="11952"/>
                    <a:pt x="9640" y="11660"/>
                    <a:pt x="9527" y="11480"/>
                  </a:cubicBezTo>
                  <a:cubicBezTo>
                    <a:pt x="9440" y="11338"/>
                    <a:pt x="9384" y="11268"/>
                    <a:pt x="9384" y="11268"/>
                  </a:cubicBezTo>
                  <a:cubicBezTo>
                    <a:pt x="9311" y="11213"/>
                    <a:pt x="9185" y="11104"/>
                    <a:pt x="8818" y="10905"/>
                  </a:cubicBezTo>
                  <a:cubicBezTo>
                    <a:pt x="8501" y="10728"/>
                    <a:pt x="8005" y="10486"/>
                    <a:pt x="7570" y="10311"/>
                  </a:cubicBezTo>
                  <a:cubicBezTo>
                    <a:pt x="7468" y="10275"/>
                    <a:pt x="7365" y="10238"/>
                    <a:pt x="7017" y="10174"/>
                  </a:cubicBezTo>
                  <a:cubicBezTo>
                    <a:pt x="6281" y="10010"/>
                    <a:pt x="6036" y="10099"/>
                    <a:pt x="5671" y="10123"/>
                  </a:cubicBezTo>
                  <a:cubicBezTo>
                    <a:pt x="5368" y="10184"/>
                    <a:pt x="5043" y="10275"/>
                    <a:pt x="4728" y="10386"/>
                  </a:cubicBezTo>
                  <a:cubicBezTo>
                    <a:pt x="4238" y="10557"/>
                    <a:pt x="3767" y="10774"/>
                    <a:pt x="3516" y="10890"/>
                  </a:cubicBezTo>
                  <a:cubicBezTo>
                    <a:pt x="3516" y="10890"/>
                    <a:pt x="2548" y="11441"/>
                    <a:pt x="2321" y="12289"/>
                  </a:cubicBezTo>
                  <a:cubicBezTo>
                    <a:pt x="2303" y="12358"/>
                    <a:pt x="1" y="13826"/>
                    <a:pt x="1" y="13826"/>
                  </a:cubicBezTo>
                  <a:cubicBezTo>
                    <a:pt x="1" y="13826"/>
                    <a:pt x="962" y="14459"/>
                    <a:pt x="974" y="14464"/>
                  </a:cubicBezTo>
                  <a:cubicBezTo>
                    <a:pt x="1120" y="14530"/>
                    <a:pt x="2471" y="14977"/>
                    <a:pt x="2765" y="15563"/>
                  </a:cubicBezTo>
                  <a:cubicBezTo>
                    <a:pt x="3169" y="16446"/>
                    <a:pt x="3856" y="17107"/>
                    <a:pt x="4915" y="17265"/>
                  </a:cubicBezTo>
                  <a:cubicBezTo>
                    <a:pt x="4868" y="20087"/>
                    <a:pt x="7234" y="23464"/>
                    <a:pt x="9510" y="24920"/>
                  </a:cubicBezTo>
                  <a:cubicBezTo>
                    <a:pt x="10296" y="25416"/>
                    <a:pt x="11223" y="25781"/>
                    <a:pt x="12210" y="25982"/>
                  </a:cubicBezTo>
                  <a:cubicBezTo>
                    <a:pt x="13433" y="26239"/>
                    <a:pt x="14538" y="26121"/>
                    <a:pt x="15795" y="25951"/>
                  </a:cubicBezTo>
                  <a:cubicBezTo>
                    <a:pt x="16174" y="25871"/>
                    <a:pt x="16655" y="25703"/>
                    <a:pt x="17005" y="25706"/>
                  </a:cubicBezTo>
                  <a:cubicBezTo>
                    <a:pt x="17124" y="25732"/>
                    <a:pt x="20617" y="28834"/>
                    <a:pt x="20617" y="28834"/>
                  </a:cubicBezTo>
                  <a:cubicBezTo>
                    <a:pt x="20956" y="29107"/>
                    <a:pt x="21254" y="29382"/>
                    <a:pt x="21593" y="29655"/>
                  </a:cubicBezTo>
                  <a:cubicBezTo>
                    <a:pt x="22131" y="30024"/>
                    <a:pt x="22200" y="30287"/>
                    <a:pt x="22692" y="29848"/>
                  </a:cubicBezTo>
                  <a:cubicBezTo>
                    <a:pt x="22871" y="29713"/>
                    <a:pt x="23054" y="29617"/>
                    <a:pt x="23233" y="29481"/>
                  </a:cubicBezTo>
                  <a:cubicBezTo>
                    <a:pt x="23411" y="29346"/>
                    <a:pt x="23550" y="29214"/>
                    <a:pt x="23729" y="29082"/>
                  </a:cubicBezTo>
                  <a:cubicBezTo>
                    <a:pt x="23908" y="28947"/>
                    <a:pt x="25032" y="27902"/>
                    <a:pt x="25155" y="27965"/>
                  </a:cubicBezTo>
                  <a:cubicBezTo>
                    <a:pt x="25271" y="27953"/>
                    <a:pt x="26539" y="26815"/>
                    <a:pt x="26716" y="26681"/>
                  </a:cubicBezTo>
                  <a:cubicBezTo>
                    <a:pt x="27035" y="26414"/>
                    <a:pt x="27325" y="26230"/>
                    <a:pt x="27288" y="25885"/>
                  </a:cubicBezTo>
                  <a:cubicBezTo>
                    <a:pt x="27299" y="25613"/>
                    <a:pt x="27212" y="25509"/>
                    <a:pt x="27045" y="25410"/>
                  </a:cubicBezTo>
                  <a:lnTo>
                    <a:pt x="20251" y="21039"/>
                  </a:lnTo>
                  <a:cubicBezTo>
                    <a:pt x="20736" y="20525"/>
                    <a:pt x="21001" y="20110"/>
                    <a:pt x="21159" y="19398"/>
                  </a:cubicBezTo>
                  <a:cubicBezTo>
                    <a:pt x="21301" y="18919"/>
                    <a:pt x="21150" y="18975"/>
                    <a:pt x="21405" y="18831"/>
                  </a:cubicBezTo>
                  <a:cubicBezTo>
                    <a:pt x="22211" y="18397"/>
                    <a:pt x="22847" y="17867"/>
                    <a:pt x="23451" y="17379"/>
                  </a:cubicBezTo>
                  <a:cubicBezTo>
                    <a:pt x="24202" y="16796"/>
                    <a:pt x="24563" y="16219"/>
                    <a:pt x="25114" y="15582"/>
                  </a:cubicBezTo>
                  <a:cubicBezTo>
                    <a:pt x="25575" y="14924"/>
                    <a:pt x="25980" y="14086"/>
                    <a:pt x="25975" y="13215"/>
                  </a:cubicBezTo>
                  <a:cubicBezTo>
                    <a:pt x="25967" y="13038"/>
                    <a:pt x="25962" y="12904"/>
                    <a:pt x="25956" y="12812"/>
                  </a:cubicBezTo>
                  <a:cubicBezTo>
                    <a:pt x="25942" y="12662"/>
                    <a:pt x="25918" y="12614"/>
                    <a:pt x="25889" y="12588"/>
                  </a:cubicBezTo>
                  <a:cubicBezTo>
                    <a:pt x="25863" y="12565"/>
                    <a:pt x="25833" y="12565"/>
                    <a:pt x="25796" y="12567"/>
                  </a:cubicBezTo>
                  <a:cubicBezTo>
                    <a:pt x="25759" y="12570"/>
                    <a:pt x="25717" y="12575"/>
                    <a:pt x="25649" y="12595"/>
                  </a:cubicBezTo>
                  <a:cubicBezTo>
                    <a:pt x="25576" y="12616"/>
                    <a:pt x="25476" y="12652"/>
                    <a:pt x="25418" y="12672"/>
                  </a:cubicBezTo>
                  <a:cubicBezTo>
                    <a:pt x="25361" y="12692"/>
                    <a:pt x="25344" y="12697"/>
                    <a:pt x="25424" y="12621"/>
                  </a:cubicBezTo>
                  <a:cubicBezTo>
                    <a:pt x="25499" y="12550"/>
                    <a:pt x="25654" y="12409"/>
                    <a:pt x="25843" y="12261"/>
                  </a:cubicBezTo>
                  <a:lnTo>
                    <a:pt x="25804" y="12266"/>
                  </a:lnTo>
                  <a:cubicBezTo>
                    <a:pt x="25867" y="12141"/>
                    <a:pt x="27710" y="10598"/>
                    <a:pt x="28232" y="8611"/>
                  </a:cubicBezTo>
                  <a:cubicBezTo>
                    <a:pt x="28348" y="8253"/>
                    <a:pt x="28418" y="7819"/>
                    <a:pt x="28492" y="7425"/>
                  </a:cubicBezTo>
                  <a:cubicBezTo>
                    <a:pt x="28564" y="7034"/>
                    <a:pt x="28626" y="6525"/>
                    <a:pt x="28430" y="6120"/>
                  </a:cubicBezTo>
                  <a:cubicBezTo>
                    <a:pt x="28090" y="5463"/>
                    <a:pt x="27416" y="6383"/>
                    <a:pt x="26418" y="6797"/>
                  </a:cubicBezTo>
                  <a:lnTo>
                    <a:pt x="27053" y="5880"/>
                  </a:lnTo>
                  <a:cubicBezTo>
                    <a:pt x="27288" y="5549"/>
                    <a:pt x="27417" y="5301"/>
                    <a:pt x="27609" y="4935"/>
                  </a:cubicBezTo>
                  <a:close/>
                  <a:moveTo>
                    <a:pt x="2988" y="13648"/>
                  </a:moveTo>
                  <a:cubicBezTo>
                    <a:pt x="2173" y="13622"/>
                    <a:pt x="1759" y="13703"/>
                    <a:pt x="1253" y="13679"/>
                  </a:cubicBezTo>
                  <a:cubicBezTo>
                    <a:pt x="1356" y="13552"/>
                    <a:pt x="1679" y="13324"/>
                    <a:pt x="1862" y="13228"/>
                  </a:cubicBezTo>
                  <a:cubicBezTo>
                    <a:pt x="2152" y="13044"/>
                    <a:pt x="2220" y="12958"/>
                    <a:pt x="2641" y="12953"/>
                  </a:cubicBezTo>
                  <a:cubicBezTo>
                    <a:pt x="3295" y="12923"/>
                    <a:pt x="3563" y="13627"/>
                    <a:pt x="3570" y="14049"/>
                  </a:cubicBezTo>
                  <a:cubicBezTo>
                    <a:pt x="3551" y="14245"/>
                    <a:pt x="3361" y="14614"/>
                    <a:pt x="3253" y="14702"/>
                  </a:cubicBezTo>
                  <a:cubicBezTo>
                    <a:pt x="3118" y="14869"/>
                    <a:pt x="3070" y="14798"/>
                    <a:pt x="2911" y="14739"/>
                  </a:cubicBezTo>
                  <a:lnTo>
                    <a:pt x="1214" y="14030"/>
                  </a:lnTo>
                  <a:cubicBezTo>
                    <a:pt x="1540" y="13842"/>
                    <a:pt x="3028" y="14030"/>
                    <a:pt x="3320" y="13883"/>
                  </a:cubicBezTo>
                  <a:cubicBezTo>
                    <a:pt x="3367" y="13608"/>
                    <a:pt x="3259" y="13660"/>
                    <a:pt x="2988" y="13648"/>
                  </a:cubicBezTo>
                  <a:close/>
                  <a:moveTo>
                    <a:pt x="22436" y="29256"/>
                  </a:moveTo>
                  <a:cubicBezTo>
                    <a:pt x="22427" y="29251"/>
                    <a:pt x="22418" y="29245"/>
                    <a:pt x="22403" y="29235"/>
                  </a:cubicBezTo>
                  <a:cubicBezTo>
                    <a:pt x="22188" y="29093"/>
                    <a:pt x="21251" y="28369"/>
                    <a:pt x="21052" y="28208"/>
                  </a:cubicBezTo>
                  <a:lnTo>
                    <a:pt x="19634" y="27201"/>
                  </a:lnTo>
                  <a:lnTo>
                    <a:pt x="17067" y="24850"/>
                  </a:lnTo>
                  <a:cubicBezTo>
                    <a:pt x="16761" y="24883"/>
                    <a:pt x="16316" y="25047"/>
                    <a:pt x="16016" y="25115"/>
                  </a:cubicBezTo>
                  <a:cubicBezTo>
                    <a:pt x="12914" y="25714"/>
                    <a:pt x="10748" y="25289"/>
                    <a:pt x="8479" y="23216"/>
                  </a:cubicBezTo>
                  <a:cubicBezTo>
                    <a:pt x="6734" y="21664"/>
                    <a:pt x="5755" y="19723"/>
                    <a:pt x="5344" y="17297"/>
                  </a:cubicBezTo>
                  <a:cubicBezTo>
                    <a:pt x="5448" y="17209"/>
                    <a:pt x="5721" y="17217"/>
                    <a:pt x="5657" y="16993"/>
                  </a:cubicBezTo>
                  <a:cubicBezTo>
                    <a:pt x="5637" y="16803"/>
                    <a:pt x="5407" y="16827"/>
                    <a:pt x="5251" y="16804"/>
                  </a:cubicBezTo>
                  <a:cubicBezTo>
                    <a:pt x="4355" y="16706"/>
                    <a:pt x="3602" y="16169"/>
                    <a:pt x="3200" y="15287"/>
                  </a:cubicBezTo>
                  <a:cubicBezTo>
                    <a:pt x="3306" y="15199"/>
                    <a:pt x="3453" y="15144"/>
                    <a:pt x="3517" y="15020"/>
                  </a:cubicBezTo>
                  <a:cubicBezTo>
                    <a:pt x="3834" y="14717"/>
                    <a:pt x="3969" y="14164"/>
                    <a:pt x="3844" y="13714"/>
                  </a:cubicBezTo>
                  <a:cubicBezTo>
                    <a:pt x="3768" y="13373"/>
                    <a:pt x="3629" y="13157"/>
                    <a:pt x="3413" y="12947"/>
                  </a:cubicBezTo>
                  <a:cubicBezTo>
                    <a:pt x="3154" y="12666"/>
                    <a:pt x="2703" y="12443"/>
                    <a:pt x="2850" y="12352"/>
                  </a:cubicBezTo>
                  <a:cubicBezTo>
                    <a:pt x="2918" y="12267"/>
                    <a:pt x="2918" y="12267"/>
                    <a:pt x="2985" y="12183"/>
                  </a:cubicBezTo>
                  <a:cubicBezTo>
                    <a:pt x="3910" y="11080"/>
                    <a:pt x="5923" y="10403"/>
                    <a:pt x="7297" y="10992"/>
                  </a:cubicBezTo>
                  <a:cubicBezTo>
                    <a:pt x="8384" y="11416"/>
                    <a:pt x="8831" y="11639"/>
                    <a:pt x="9378" y="12776"/>
                  </a:cubicBezTo>
                  <a:cubicBezTo>
                    <a:pt x="9877" y="13842"/>
                    <a:pt x="9901" y="14072"/>
                    <a:pt x="10824" y="13665"/>
                  </a:cubicBezTo>
                  <a:cubicBezTo>
                    <a:pt x="12590" y="12861"/>
                    <a:pt x="12820" y="12490"/>
                    <a:pt x="14243" y="11720"/>
                  </a:cubicBezTo>
                  <a:cubicBezTo>
                    <a:pt x="15117" y="11240"/>
                    <a:pt x="18026" y="9194"/>
                    <a:pt x="18996" y="8514"/>
                  </a:cubicBezTo>
                  <a:cubicBezTo>
                    <a:pt x="20009" y="7864"/>
                    <a:pt x="22655" y="5885"/>
                    <a:pt x="23493" y="5063"/>
                  </a:cubicBezTo>
                  <a:cubicBezTo>
                    <a:pt x="23949" y="4629"/>
                    <a:pt x="24407" y="4234"/>
                    <a:pt x="24868" y="3835"/>
                  </a:cubicBezTo>
                  <a:lnTo>
                    <a:pt x="26242" y="2610"/>
                  </a:lnTo>
                  <a:cubicBezTo>
                    <a:pt x="26452" y="2394"/>
                    <a:pt x="26699" y="2176"/>
                    <a:pt x="26906" y="1960"/>
                  </a:cubicBezTo>
                  <a:lnTo>
                    <a:pt x="27422" y="1366"/>
                  </a:lnTo>
                  <a:cubicBezTo>
                    <a:pt x="27490" y="1282"/>
                    <a:pt x="27417" y="1327"/>
                    <a:pt x="27490" y="1282"/>
                  </a:cubicBezTo>
                  <a:cubicBezTo>
                    <a:pt x="27662" y="2535"/>
                    <a:pt x="27505" y="3249"/>
                    <a:pt x="27090" y="4412"/>
                  </a:cubicBezTo>
                  <a:cubicBezTo>
                    <a:pt x="26729" y="5375"/>
                    <a:pt x="27015" y="4805"/>
                    <a:pt x="26559" y="5586"/>
                  </a:cubicBezTo>
                  <a:cubicBezTo>
                    <a:pt x="26494" y="5709"/>
                    <a:pt x="26431" y="5832"/>
                    <a:pt x="26367" y="5953"/>
                  </a:cubicBezTo>
                  <a:cubicBezTo>
                    <a:pt x="26265" y="6080"/>
                    <a:pt x="26233" y="6161"/>
                    <a:pt x="26130" y="6288"/>
                  </a:cubicBezTo>
                  <a:cubicBezTo>
                    <a:pt x="26066" y="6411"/>
                    <a:pt x="25999" y="6495"/>
                    <a:pt x="25896" y="6622"/>
                  </a:cubicBezTo>
                  <a:cubicBezTo>
                    <a:pt x="25665" y="6992"/>
                    <a:pt x="24784" y="7782"/>
                    <a:pt x="24995" y="7953"/>
                  </a:cubicBezTo>
                  <a:lnTo>
                    <a:pt x="24999" y="7989"/>
                  </a:lnTo>
                  <a:cubicBezTo>
                    <a:pt x="25017" y="7990"/>
                    <a:pt x="25031" y="7991"/>
                    <a:pt x="25045" y="7990"/>
                  </a:cubicBezTo>
                  <a:cubicBezTo>
                    <a:pt x="25045" y="7988"/>
                    <a:pt x="25061" y="7983"/>
                    <a:pt x="25114" y="7977"/>
                  </a:cubicBezTo>
                  <a:cubicBezTo>
                    <a:pt x="25154" y="7972"/>
                    <a:pt x="25187" y="7933"/>
                    <a:pt x="25226" y="7928"/>
                  </a:cubicBezTo>
                  <a:cubicBezTo>
                    <a:pt x="25297" y="7881"/>
                    <a:pt x="25293" y="7844"/>
                    <a:pt x="25366" y="7797"/>
                  </a:cubicBezTo>
                  <a:cubicBezTo>
                    <a:pt x="25476" y="7745"/>
                    <a:pt x="25702" y="7684"/>
                    <a:pt x="25810" y="7633"/>
                  </a:cubicBezTo>
                  <a:cubicBezTo>
                    <a:pt x="26181" y="7477"/>
                    <a:pt x="26946" y="7049"/>
                    <a:pt x="27308" y="6818"/>
                  </a:cubicBezTo>
                  <a:cubicBezTo>
                    <a:pt x="27457" y="6765"/>
                    <a:pt x="27563" y="6675"/>
                    <a:pt x="27667" y="6587"/>
                  </a:cubicBezTo>
                  <a:cubicBezTo>
                    <a:pt x="27925" y="6443"/>
                    <a:pt x="27921" y="6407"/>
                    <a:pt x="28000" y="6435"/>
                  </a:cubicBezTo>
                  <a:cubicBezTo>
                    <a:pt x="28180" y="6689"/>
                    <a:pt x="27611" y="8601"/>
                    <a:pt x="27488" y="8883"/>
                  </a:cubicBezTo>
                  <a:cubicBezTo>
                    <a:pt x="27184" y="9648"/>
                    <a:pt x="26969" y="9827"/>
                    <a:pt x="26647" y="10401"/>
                  </a:cubicBezTo>
                  <a:lnTo>
                    <a:pt x="25551" y="11712"/>
                  </a:lnTo>
                  <a:cubicBezTo>
                    <a:pt x="25064" y="12228"/>
                    <a:pt x="24392" y="12801"/>
                    <a:pt x="23780" y="13213"/>
                  </a:cubicBezTo>
                  <a:cubicBezTo>
                    <a:pt x="23637" y="13308"/>
                    <a:pt x="22842" y="13814"/>
                    <a:pt x="22767" y="13863"/>
                  </a:cubicBezTo>
                  <a:cubicBezTo>
                    <a:pt x="22911" y="14117"/>
                    <a:pt x="23065" y="14100"/>
                    <a:pt x="23360" y="13992"/>
                  </a:cubicBezTo>
                  <a:cubicBezTo>
                    <a:pt x="23582" y="13892"/>
                    <a:pt x="23850" y="13864"/>
                    <a:pt x="24076" y="13801"/>
                  </a:cubicBezTo>
                  <a:cubicBezTo>
                    <a:pt x="24525" y="13676"/>
                    <a:pt x="24971" y="13512"/>
                    <a:pt x="25420" y="13388"/>
                  </a:cubicBezTo>
                  <a:cubicBezTo>
                    <a:pt x="25425" y="13809"/>
                    <a:pt x="25243" y="14255"/>
                    <a:pt x="25080" y="14542"/>
                  </a:cubicBezTo>
                  <a:cubicBezTo>
                    <a:pt x="24723" y="15197"/>
                    <a:pt x="24477" y="15415"/>
                    <a:pt x="24108" y="15921"/>
                  </a:cubicBezTo>
                  <a:cubicBezTo>
                    <a:pt x="23529" y="16638"/>
                    <a:pt x="22822" y="17253"/>
                    <a:pt x="22031" y="17799"/>
                  </a:cubicBezTo>
                  <a:cubicBezTo>
                    <a:pt x="21884" y="17892"/>
                    <a:pt x="21706" y="18028"/>
                    <a:pt x="21566" y="18159"/>
                  </a:cubicBezTo>
                  <a:cubicBezTo>
                    <a:pt x="20549" y="18767"/>
                    <a:pt x="20929" y="18340"/>
                    <a:pt x="20546" y="19462"/>
                  </a:cubicBezTo>
                  <a:cubicBezTo>
                    <a:pt x="20316" y="20182"/>
                    <a:pt x="19729" y="20861"/>
                    <a:pt x="19701" y="20940"/>
                  </a:cubicBezTo>
                  <a:cubicBezTo>
                    <a:pt x="19717" y="21095"/>
                    <a:pt x="19757" y="21128"/>
                    <a:pt x="19845" y="21195"/>
                  </a:cubicBezTo>
                  <a:cubicBezTo>
                    <a:pt x="20172" y="21740"/>
                    <a:pt x="20653" y="21921"/>
                    <a:pt x="21117" y="22295"/>
                  </a:cubicBezTo>
                  <a:cubicBezTo>
                    <a:pt x="22141" y="23191"/>
                    <a:pt x="24280" y="24469"/>
                    <a:pt x="25488" y="25266"/>
                  </a:cubicBezTo>
                  <a:cubicBezTo>
                    <a:pt x="25655" y="25402"/>
                    <a:pt x="25778" y="25468"/>
                    <a:pt x="25946" y="25604"/>
                  </a:cubicBezTo>
                  <a:lnTo>
                    <a:pt x="26400" y="25864"/>
                  </a:lnTo>
                  <a:lnTo>
                    <a:pt x="26404" y="25901"/>
                  </a:lnTo>
                  <a:cubicBezTo>
                    <a:pt x="26305" y="26067"/>
                    <a:pt x="22725" y="28990"/>
                    <a:pt x="22482" y="29208"/>
                  </a:cubicBezTo>
                  <a:cubicBezTo>
                    <a:pt x="22459" y="29231"/>
                    <a:pt x="22441" y="29247"/>
                    <a:pt x="22436" y="29256"/>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5200;p73">
              <a:extLst>
                <a:ext uri="{FF2B5EF4-FFF2-40B4-BE49-F238E27FC236}">
                  <a16:creationId xmlns:a16="http://schemas.microsoft.com/office/drawing/2014/main" id="{28B5C549-409F-CA9C-593E-79E85D749507}"/>
                </a:ext>
              </a:extLst>
            </p:cNvPr>
            <p:cNvSpPr/>
            <p:nvPr/>
          </p:nvSpPr>
          <p:spPr>
            <a:xfrm>
              <a:off x="7012650" y="3630400"/>
              <a:ext cx="26125" cy="26125"/>
            </a:xfrm>
            <a:custGeom>
              <a:avLst/>
              <a:gdLst/>
              <a:ahLst/>
              <a:cxnLst/>
              <a:rect l="l" t="t" r="r" b="b"/>
              <a:pathLst>
                <a:path w="1045" h="1045" extrusionOk="0">
                  <a:moveTo>
                    <a:pt x="1016" y="470"/>
                  </a:moveTo>
                  <a:cubicBezTo>
                    <a:pt x="1045" y="743"/>
                    <a:pt x="848" y="987"/>
                    <a:pt x="575" y="1016"/>
                  </a:cubicBezTo>
                  <a:cubicBezTo>
                    <a:pt x="302" y="1045"/>
                    <a:pt x="59" y="847"/>
                    <a:pt x="29" y="575"/>
                  </a:cubicBezTo>
                  <a:cubicBezTo>
                    <a:pt x="0" y="302"/>
                    <a:pt x="198" y="57"/>
                    <a:pt x="470" y="29"/>
                  </a:cubicBezTo>
                  <a:cubicBezTo>
                    <a:pt x="743" y="0"/>
                    <a:pt x="988" y="197"/>
                    <a:pt x="1016"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5201;p73">
              <a:extLst>
                <a:ext uri="{FF2B5EF4-FFF2-40B4-BE49-F238E27FC236}">
                  <a16:creationId xmlns:a16="http://schemas.microsoft.com/office/drawing/2014/main" id="{7160DA7F-946F-FA67-193F-963314C09E93}"/>
                </a:ext>
              </a:extLst>
            </p:cNvPr>
            <p:cNvSpPr/>
            <p:nvPr/>
          </p:nvSpPr>
          <p:spPr>
            <a:xfrm>
              <a:off x="7290725" y="3578875"/>
              <a:ext cx="1000" cy="700"/>
            </a:xfrm>
            <a:custGeom>
              <a:avLst/>
              <a:gdLst/>
              <a:ahLst/>
              <a:cxnLst/>
              <a:rect l="l" t="t" r="r" b="b"/>
              <a:pathLst>
                <a:path w="40" h="28" extrusionOk="0">
                  <a:moveTo>
                    <a:pt x="0" y="27"/>
                  </a:moveTo>
                  <a:cubicBezTo>
                    <a:pt x="13" y="19"/>
                    <a:pt x="27" y="11"/>
                    <a:pt x="40" y="1"/>
                  </a:cubicBezTo>
                  <a:cubicBezTo>
                    <a:pt x="37" y="7"/>
                    <a:pt x="24" y="17"/>
                    <a:pt x="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5202;p73">
              <a:extLst>
                <a:ext uri="{FF2B5EF4-FFF2-40B4-BE49-F238E27FC236}">
                  <a16:creationId xmlns:a16="http://schemas.microsoft.com/office/drawing/2014/main" id="{DF8CAE74-FDF3-F36E-9763-E37B3EC26311}"/>
                </a:ext>
              </a:extLst>
            </p:cNvPr>
            <p:cNvSpPr/>
            <p:nvPr/>
          </p:nvSpPr>
          <p:spPr>
            <a:xfrm>
              <a:off x="7972050" y="3352025"/>
              <a:ext cx="691150" cy="719650"/>
            </a:xfrm>
            <a:custGeom>
              <a:avLst/>
              <a:gdLst/>
              <a:ahLst/>
              <a:cxnLst/>
              <a:rect l="l" t="t" r="r" b="b"/>
              <a:pathLst>
                <a:path w="27646" h="28786" extrusionOk="0">
                  <a:moveTo>
                    <a:pt x="70" y="5892"/>
                  </a:moveTo>
                  <a:cubicBezTo>
                    <a:pt x="31" y="6031"/>
                    <a:pt x="0" y="6208"/>
                    <a:pt x="73" y="6645"/>
                  </a:cubicBezTo>
                  <a:cubicBezTo>
                    <a:pt x="149" y="7079"/>
                    <a:pt x="325" y="7771"/>
                    <a:pt x="716" y="8550"/>
                  </a:cubicBezTo>
                  <a:cubicBezTo>
                    <a:pt x="1107" y="9331"/>
                    <a:pt x="1714" y="10198"/>
                    <a:pt x="2243" y="10885"/>
                  </a:cubicBezTo>
                  <a:cubicBezTo>
                    <a:pt x="2769" y="11574"/>
                    <a:pt x="3214" y="12078"/>
                    <a:pt x="3275" y="12307"/>
                  </a:cubicBezTo>
                  <a:cubicBezTo>
                    <a:pt x="3334" y="12532"/>
                    <a:pt x="3008" y="12474"/>
                    <a:pt x="2858" y="12799"/>
                  </a:cubicBezTo>
                  <a:cubicBezTo>
                    <a:pt x="2823" y="12874"/>
                    <a:pt x="2799" y="12970"/>
                    <a:pt x="2780" y="13072"/>
                  </a:cubicBezTo>
                  <a:cubicBezTo>
                    <a:pt x="2801" y="13305"/>
                    <a:pt x="2858" y="13592"/>
                    <a:pt x="3005" y="13944"/>
                  </a:cubicBezTo>
                  <a:cubicBezTo>
                    <a:pt x="3293" y="14631"/>
                    <a:pt x="3927" y="15562"/>
                    <a:pt x="4685" y="16282"/>
                  </a:cubicBezTo>
                  <a:cubicBezTo>
                    <a:pt x="5444" y="17001"/>
                    <a:pt x="6328" y="17507"/>
                    <a:pt x="6784" y="17771"/>
                  </a:cubicBezTo>
                  <a:cubicBezTo>
                    <a:pt x="7239" y="18035"/>
                    <a:pt x="7262" y="18058"/>
                    <a:pt x="7273" y="18167"/>
                  </a:cubicBezTo>
                  <a:cubicBezTo>
                    <a:pt x="7287" y="18273"/>
                    <a:pt x="7292" y="18466"/>
                    <a:pt x="7448" y="18815"/>
                  </a:cubicBezTo>
                  <a:cubicBezTo>
                    <a:pt x="7607" y="19165"/>
                    <a:pt x="7917" y="19666"/>
                    <a:pt x="8098" y="19967"/>
                  </a:cubicBezTo>
                  <a:cubicBezTo>
                    <a:pt x="8280" y="20264"/>
                    <a:pt x="8332" y="20358"/>
                    <a:pt x="7937" y="20702"/>
                  </a:cubicBezTo>
                  <a:cubicBezTo>
                    <a:pt x="7542" y="21048"/>
                    <a:pt x="6704" y="21646"/>
                    <a:pt x="6219" y="21959"/>
                  </a:cubicBezTo>
                  <a:cubicBezTo>
                    <a:pt x="5902" y="22163"/>
                    <a:pt x="5737" y="22246"/>
                    <a:pt x="5560" y="22206"/>
                  </a:cubicBezTo>
                  <a:cubicBezTo>
                    <a:pt x="5543" y="22239"/>
                    <a:pt x="5520" y="22265"/>
                    <a:pt x="5497" y="22294"/>
                  </a:cubicBezTo>
                  <a:cubicBezTo>
                    <a:pt x="5359" y="22441"/>
                    <a:pt x="5112" y="22602"/>
                    <a:pt x="4494" y="23073"/>
                  </a:cubicBezTo>
                  <a:cubicBezTo>
                    <a:pt x="3876" y="23544"/>
                    <a:pt x="2884" y="24327"/>
                    <a:pt x="2342" y="24774"/>
                  </a:cubicBezTo>
                  <a:cubicBezTo>
                    <a:pt x="1798" y="25222"/>
                    <a:pt x="1704" y="25337"/>
                    <a:pt x="1724" y="25488"/>
                  </a:cubicBezTo>
                  <a:cubicBezTo>
                    <a:pt x="1743" y="25634"/>
                    <a:pt x="1880" y="25817"/>
                    <a:pt x="2096" y="26051"/>
                  </a:cubicBezTo>
                  <a:cubicBezTo>
                    <a:pt x="2312" y="26290"/>
                    <a:pt x="2601" y="26579"/>
                    <a:pt x="2818" y="26762"/>
                  </a:cubicBezTo>
                  <a:cubicBezTo>
                    <a:pt x="3034" y="26941"/>
                    <a:pt x="2971" y="27384"/>
                    <a:pt x="3449" y="27205"/>
                  </a:cubicBezTo>
                  <a:cubicBezTo>
                    <a:pt x="3929" y="27025"/>
                    <a:pt x="4148" y="27793"/>
                    <a:pt x="4473" y="28046"/>
                  </a:cubicBezTo>
                  <a:cubicBezTo>
                    <a:pt x="4766" y="28279"/>
                    <a:pt x="5385" y="28468"/>
                    <a:pt x="5846" y="28622"/>
                  </a:cubicBezTo>
                  <a:cubicBezTo>
                    <a:pt x="5873" y="28634"/>
                    <a:pt x="5898" y="28642"/>
                    <a:pt x="5926" y="28649"/>
                  </a:cubicBezTo>
                  <a:cubicBezTo>
                    <a:pt x="5943" y="28653"/>
                    <a:pt x="5957" y="28658"/>
                    <a:pt x="5973" y="28661"/>
                  </a:cubicBezTo>
                  <a:cubicBezTo>
                    <a:pt x="6448" y="28786"/>
                    <a:pt x="6746" y="28627"/>
                    <a:pt x="7625" y="27915"/>
                  </a:cubicBezTo>
                  <a:cubicBezTo>
                    <a:pt x="8504" y="27199"/>
                    <a:pt x="9967" y="25923"/>
                    <a:pt x="10825" y="25296"/>
                  </a:cubicBezTo>
                  <a:cubicBezTo>
                    <a:pt x="11687" y="24666"/>
                    <a:pt x="11946" y="24685"/>
                    <a:pt x="12614" y="24764"/>
                  </a:cubicBezTo>
                  <a:cubicBezTo>
                    <a:pt x="13284" y="24847"/>
                    <a:pt x="14364" y="24994"/>
                    <a:pt x="15200" y="25040"/>
                  </a:cubicBezTo>
                  <a:cubicBezTo>
                    <a:pt x="16035" y="25089"/>
                    <a:pt x="16625" y="25035"/>
                    <a:pt x="17415" y="24659"/>
                  </a:cubicBezTo>
                  <a:cubicBezTo>
                    <a:pt x="18207" y="24286"/>
                    <a:pt x="19198" y="23587"/>
                    <a:pt x="20083" y="22717"/>
                  </a:cubicBezTo>
                  <a:cubicBezTo>
                    <a:pt x="20971" y="21846"/>
                    <a:pt x="21749" y="20801"/>
                    <a:pt x="22260" y="19759"/>
                  </a:cubicBezTo>
                  <a:cubicBezTo>
                    <a:pt x="22774" y="18718"/>
                    <a:pt x="23021" y="17682"/>
                    <a:pt x="23154" y="17103"/>
                  </a:cubicBezTo>
                  <a:cubicBezTo>
                    <a:pt x="23289" y="16524"/>
                    <a:pt x="23313" y="16407"/>
                    <a:pt x="23456" y="16337"/>
                  </a:cubicBezTo>
                  <a:cubicBezTo>
                    <a:pt x="23603" y="16268"/>
                    <a:pt x="23873" y="16242"/>
                    <a:pt x="24095" y="16155"/>
                  </a:cubicBezTo>
                  <a:cubicBezTo>
                    <a:pt x="24317" y="16064"/>
                    <a:pt x="24495" y="15913"/>
                    <a:pt x="24672" y="15717"/>
                  </a:cubicBezTo>
                  <a:cubicBezTo>
                    <a:pt x="24846" y="15522"/>
                    <a:pt x="25016" y="15285"/>
                    <a:pt x="25158" y="15064"/>
                  </a:cubicBezTo>
                  <a:cubicBezTo>
                    <a:pt x="25298" y="14843"/>
                    <a:pt x="25409" y="14643"/>
                    <a:pt x="25581" y="14479"/>
                  </a:cubicBezTo>
                  <a:cubicBezTo>
                    <a:pt x="25755" y="14315"/>
                    <a:pt x="25993" y="14187"/>
                    <a:pt x="26274" y="14055"/>
                  </a:cubicBezTo>
                  <a:cubicBezTo>
                    <a:pt x="26555" y="13923"/>
                    <a:pt x="26876" y="13787"/>
                    <a:pt x="27130" y="13669"/>
                  </a:cubicBezTo>
                  <a:cubicBezTo>
                    <a:pt x="27380" y="13553"/>
                    <a:pt x="27564" y="13457"/>
                    <a:pt x="27605" y="13371"/>
                  </a:cubicBezTo>
                  <a:cubicBezTo>
                    <a:pt x="27645" y="13284"/>
                    <a:pt x="27543" y="13204"/>
                    <a:pt x="27301" y="12970"/>
                  </a:cubicBezTo>
                  <a:cubicBezTo>
                    <a:pt x="27229" y="12898"/>
                    <a:pt x="27146" y="12816"/>
                    <a:pt x="27058" y="12727"/>
                  </a:cubicBezTo>
                  <a:cubicBezTo>
                    <a:pt x="26985" y="12683"/>
                    <a:pt x="26910" y="12636"/>
                    <a:pt x="26833" y="12587"/>
                  </a:cubicBezTo>
                  <a:cubicBezTo>
                    <a:pt x="26568" y="12417"/>
                    <a:pt x="26276" y="12227"/>
                    <a:pt x="25982" y="11937"/>
                  </a:cubicBezTo>
                  <a:cubicBezTo>
                    <a:pt x="25692" y="11651"/>
                    <a:pt x="25397" y="11267"/>
                    <a:pt x="25080" y="10924"/>
                  </a:cubicBezTo>
                  <a:cubicBezTo>
                    <a:pt x="24820" y="10641"/>
                    <a:pt x="24543" y="10387"/>
                    <a:pt x="24388" y="10189"/>
                  </a:cubicBezTo>
                  <a:cubicBezTo>
                    <a:pt x="24298" y="10151"/>
                    <a:pt x="24203" y="10113"/>
                    <a:pt x="24096" y="10076"/>
                  </a:cubicBezTo>
                  <a:cubicBezTo>
                    <a:pt x="23647" y="9920"/>
                    <a:pt x="23027" y="9792"/>
                    <a:pt x="22479" y="9768"/>
                  </a:cubicBezTo>
                  <a:cubicBezTo>
                    <a:pt x="21928" y="9744"/>
                    <a:pt x="21445" y="9823"/>
                    <a:pt x="21005" y="9986"/>
                  </a:cubicBezTo>
                  <a:cubicBezTo>
                    <a:pt x="20454" y="10187"/>
                    <a:pt x="19919" y="10438"/>
                    <a:pt x="19410" y="10730"/>
                  </a:cubicBezTo>
                  <a:cubicBezTo>
                    <a:pt x="18976" y="10979"/>
                    <a:pt x="18798" y="11564"/>
                    <a:pt x="18650" y="12020"/>
                  </a:cubicBezTo>
                  <a:cubicBezTo>
                    <a:pt x="18583" y="12223"/>
                    <a:pt x="18515" y="12434"/>
                    <a:pt x="18373" y="12592"/>
                  </a:cubicBezTo>
                  <a:cubicBezTo>
                    <a:pt x="18056" y="12949"/>
                    <a:pt x="17476" y="12925"/>
                    <a:pt x="17047" y="12717"/>
                  </a:cubicBezTo>
                  <a:cubicBezTo>
                    <a:pt x="16618" y="12509"/>
                    <a:pt x="16275" y="12158"/>
                    <a:pt x="15871" y="11906"/>
                  </a:cubicBezTo>
                  <a:cubicBezTo>
                    <a:pt x="15385" y="11604"/>
                    <a:pt x="14821" y="11450"/>
                    <a:pt x="14320" y="11173"/>
                  </a:cubicBezTo>
                  <a:cubicBezTo>
                    <a:pt x="13203" y="10559"/>
                    <a:pt x="12465" y="9382"/>
                    <a:pt x="11323" y="8815"/>
                  </a:cubicBezTo>
                  <a:cubicBezTo>
                    <a:pt x="10893" y="8601"/>
                    <a:pt x="10494" y="8327"/>
                    <a:pt x="10104" y="8047"/>
                  </a:cubicBezTo>
                  <a:cubicBezTo>
                    <a:pt x="9625" y="7702"/>
                    <a:pt x="9152" y="7357"/>
                    <a:pt x="8681" y="7007"/>
                  </a:cubicBezTo>
                  <a:cubicBezTo>
                    <a:pt x="7350" y="6008"/>
                    <a:pt x="6191" y="5049"/>
                    <a:pt x="5129" y="4036"/>
                  </a:cubicBezTo>
                  <a:cubicBezTo>
                    <a:pt x="4907" y="3984"/>
                    <a:pt x="4823" y="3922"/>
                    <a:pt x="4550" y="3691"/>
                  </a:cubicBezTo>
                  <a:lnTo>
                    <a:pt x="4542" y="3685"/>
                  </a:lnTo>
                  <a:cubicBezTo>
                    <a:pt x="3986" y="3188"/>
                    <a:pt x="3435" y="2687"/>
                    <a:pt x="2910" y="2156"/>
                  </a:cubicBezTo>
                  <a:cubicBezTo>
                    <a:pt x="2438" y="1683"/>
                    <a:pt x="1993" y="1190"/>
                    <a:pt x="1555" y="686"/>
                  </a:cubicBezTo>
                  <a:lnTo>
                    <a:pt x="1550" y="677"/>
                  </a:lnTo>
                  <a:cubicBezTo>
                    <a:pt x="1475" y="585"/>
                    <a:pt x="1400" y="491"/>
                    <a:pt x="1322" y="398"/>
                  </a:cubicBezTo>
                  <a:cubicBezTo>
                    <a:pt x="1196" y="279"/>
                    <a:pt x="867" y="1"/>
                    <a:pt x="698" y="36"/>
                  </a:cubicBezTo>
                  <a:cubicBezTo>
                    <a:pt x="592" y="59"/>
                    <a:pt x="523" y="295"/>
                    <a:pt x="505" y="381"/>
                  </a:cubicBezTo>
                  <a:lnTo>
                    <a:pt x="502" y="390"/>
                  </a:lnTo>
                  <a:cubicBezTo>
                    <a:pt x="324" y="1049"/>
                    <a:pt x="446" y="1693"/>
                    <a:pt x="448" y="2363"/>
                  </a:cubicBezTo>
                  <a:lnTo>
                    <a:pt x="450" y="2696"/>
                  </a:lnTo>
                  <a:lnTo>
                    <a:pt x="442" y="2694"/>
                  </a:lnTo>
                  <a:cubicBezTo>
                    <a:pt x="611" y="3187"/>
                    <a:pt x="808" y="3602"/>
                    <a:pt x="1054" y="4069"/>
                  </a:cubicBezTo>
                  <a:cubicBezTo>
                    <a:pt x="1392" y="4707"/>
                    <a:pt x="1819" y="5442"/>
                    <a:pt x="2109" y="5899"/>
                  </a:cubicBezTo>
                  <a:cubicBezTo>
                    <a:pt x="2401" y="6358"/>
                    <a:pt x="2552" y="6542"/>
                    <a:pt x="2458" y="6566"/>
                  </a:cubicBezTo>
                  <a:cubicBezTo>
                    <a:pt x="2364" y="6590"/>
                    <a:pt x="2024" y="6455"/>
                    <a:pt x="1706" y="6296"/>
                  </a:cubicBezTo>
                  <a:cubicBezTo>
                    <a:pt x="1385" y="6137"/>
                    <a:pt x="1087" y="5952"/>
                    <a:pt x="841" y="5829"/>
                  </a:cubicBezTo>
                  <a:cubicBezTo>
                    <a:pt x="596" y="5704"/>
                    <a:pt x="405" y="5636"/>
                    <a:pt x="285" y="5648"/>
                  </a:cubicBezTo>
                  <a:cubicBezTo>
                    <a:pt x="163" y="5661"/>
                    <a:pt x="111" y="5755"/>
                    <a:pt x="70" y="5892"/>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5203;p73">
              <a:extLst>
                <a:ext uri="{FF2B5EF4-FFF2-40B4-BE49-F238E27FC236}">
                  <a16:creationId xmlns:a16="http://schemas.microsoft.com/office/drawing/2014/main" id="{28568881-0880-6C9F-F8E0-DA5EAAED5D03}"/>
                </a:ext>
              </a:extLst>
            </p:cNvPr>
            <p:cNvSpPr/>
            <p:nvPr/>
          </p:nvSpPr>
          <p:spPr>
            <a:xfrm>
              <a:off x="7972050" y="3493025"/>
              <a:ext cx="688350" cy="578650"/>
            </a:xfrm>
            <a:custGeom>
              <a:avLst/>
              <a:gdLst/>
              <a:ahLst/>
              <a:cxnLst/>
              <a:rect l="l" t="t" r="r" b="b"/>
              <a:pathLst>
                <a:path w="27534" h="23146" extrusionOk="0">
                  <a:moveTo>
                    <a:pt x="2505" y="20876"/>
                  </a:moveTo>
                  <a:cubicBezTo>
                    <a:pt x="2326" y="20712"/>
                    <a:pt x="2172" y="20524"/>
                    <a:pt x="2021" y="20337"/>
                  </a:cubicBezTo>
                  <a:cubicBezTo>
                    <a:pt x="1942" y="20240"/>
                    <a:pt x="1864" y="20142"/>
                    <a:pt x="1785" y="20045"/>
                  </a:cubicBezTo>
                  <a:cubicBezTo>
                    <a:pt x="1677" y="19910"/>
                    <a:pt x="1562" y="19749"/>
                    <a:pt x="1602" y="19581"/>
                  </a:cubicBezTo>
                  <a:cubicBezTo>
                    <a:pt x="1633" y="19452"/>
                    <a:pt x="1757" y="19358"/>
                    <a:pt x="1889" y="19337"/>
                  </a:cubicBezTo>
                  <a:cubicBezTo>
                    <a:pt x="2020" y="19317"/>
                    <a:pt x="2154" y="19360"/>
                    <a:pt x="2267" y="19430"/>
                  </a:cubicBezTo>
                  <a:cubicBezTo>
                    <a:pt x="2382" y="19499"/>
                    <a:pt x="2477" y="19594"/>
                    <a:pt x="2570" y="19688"/>
                  </a:cubicBezTo>
                  <a:cubicBezTo>
                    <a:pt x="2799" y="19918"/>
                    <a:pt x="3028" y="20147"/>
                    <a:pt x="3256" y="20377"/>
                  </a:cubicBezTo>
                  <a:cubicBezTo>
                    <a:pt x="3492" y="20613"/>
                    <a:pt x="3769" y="20800"/>
                    <a:pt x="4038" y="20999"/>
                  </a:cubicBezTo>
                  <a:cubicBezTo>
                    <a:pt x="4316" y="21205"/>
                    <a:pt x="4594" y="21409"/>
                    <a:pt x="4869" y="21619"/>
                  </a:cubicBezTo>
                  <a:cubicBezTo>
                    <a:pt x="5472" y="22079"/>
                    <a:pt x="5513" y="22083"/>
                    <a:pt x="5554" y="22088"/>
                  </a:cubicBezTo>
                  <a:cubicBezTo>
                    <a:pt x="5596" y="22092"/>
                    <a:pt x="5637" y="22097"/>
                    <a:pt x="5705" y="22099"/>
                  </a:cubicBezTo>
                  <a:cubicBezTo>
                    <a:pt x="5772" y="22101"/>
                    <a:pt x="5866" y="22100"/>
                    <a:pt x="6843" y="21155"/>
                  </a:cubicBezTo>
                  <a:cubicBezTo>
                    <a:pt x="7820" y="20211"/>
                    <a:pt x="9680" y="18322"/>
                    <a:pt x="10615" y="17372"/>
                  </a:cubicBezTo>
                  <a:cubicBezTo>
                    <a:pt x="11551" y="16423"/>
                    <a:pt x="11562" y="16414"/>
                    <a:pt x="11814" y="16451"/>
                  </a:cubicBezTo>
                  <a:cubicBezTo>
                    <a:pt x="12066" y="16489"/>
                    <a:pt x="12558" y="16573"/>
                    <a:pt x="13066" y="16606"/>
                  </a:cubicBezTo>
                  <a:cubicBezTo>
                    <a:pt x="13573" y="16639"/>
                    <a:pt x="14096" y="16621"/>
                    <a:pt x="14749" y="16575"/>
                  </a:cubicBezTo>
                  <a:cubicBezTo>
                    <a:pt x="15400" y="16529"/>
                    <a:pt x="16181" y="16456"/>
                    <a:pt x="17034" y="16083"/>
                  </a:cubicBezTo>
                  <a:cubicBezTo>
                    <a:pt x="17888" y="15709"/>
                    <a:pt x="18815" y="15035"/>
                    <a:pt x="19602" y="14112"/>
                  </a:cubicBezTo>
                  <a:cubicBezTo>
                    <a:pt x="20388" y="13189"/>
                    <a:pt x="21035" y="12016"/>
                    <a:pt x="21369" y="11368"/>
                  </a:cubicBezTo>
                  <a:cubicBezTo>
                    <a:pt x="21704" y="10720"/>
                    <a:pt x="21728" y="10597"/>
                    <a:pt x="21636" y="10384"/>
                  </a:cubicBezTo>
                  <a:cubicBezTo>
                    <a:pt x="21544" y="10171"/>
                    <a:pt x="21336" y="9867"/>
                    <a:pt x="21158" y="9623"/>
                  </a:cubicBezTo>
                  <a:cubicBezTo>
                    <a:pt x="20981" y="9381"/>
                    <a:pt x="20833" y="9198"/>
                    <a:pt x="20780" y="9109"/>
                  </a:cubicBezTo>
                  <a:cubicBezTo>
                    <a:pt x="20727" y="9019"/>
                    <a:pt x="20769" y="9024"/>
                    <a:pt x="20971" y="9135"/>
                  </a:cubicBezTo>
                  <a:cubicBezTo>
                    <a:pt x="21172" y="9245"/>
                    <a:pt x="21537" y="9461"/>
                    <a:pt x="21819" y="9554"/>
                  </a:cubicBezTo>
                  <a:cubicBezTo>
                    <a:pt x="22100" y="9646"/>
                    <a:pt x="22302" y="9615"/>
                    <a:pt x="22614" y="9528"/>
                  </a:cubicBezTo>
                  <a:cubicBezTo>
                    <a:pt x="22925" y="9442"/>
                    <a:pt x="23348" y="9298"/>
                    <a:pt x="23704" y="9062"/>
                  </a:cubicBezTo>
                  <a:cubicBezTo>
                    <a:pt x="24060" y="8826"/>
                    <a:pt x="24351" y="8497"/>
                    <a:pt x="24501" y="8315"/>
                  </a:cubicBezTo>
                  <a:cubicBezTo>
                    <a:pt x="24651" y="8133"/>
                    <a:pt x="24660" y="8098"/>
                    <a:pt x="24694" y="8075"/>
                  </a:cubicBezTo>
                  <a:cubicBezTo>
                    <a:pt x="24727" y="8052"/>
                    <a:pt x="24785" y="8043"/>
                    <a:pt x="25230" y="8009"/>
                  </a:cubicBezTo>
                  <a:cubicBezTo>
                    <a:pt x="25674" y="7976"/>
                    <a:pt x="26505" y="7917"/>
                    <a:pt x="27051" y="7864"/>
                  </a:cubicBezTo>
                  <a:cubicBezTo>
                    <a:pt x="27244" y="7845"/>
                    <a:pt x="27402" y="7826"/>
                    <a:pt x="27534" y="7811"/>
                  </a:cubicBezTo>
                  <a:cubicBezTo>
                    <a:pt x="27451" y="7877"/>
                    <a:pt x="27308" y="7948"/>
                    <a:pt x="27130" y="8030"/>
                  </a:cubicBezTo>
                  <a:cubicBezTo>
                    <a:pt x="26877" y="8147"/>
                    <a:pt x="26555" y="8285"/>
                    <a:pt x="26274" y="8417"/>
                  </a:cubicBezTo>
                  <a:cubicBezTo>
                    <a:pt x="25994" y="8549"/>
                    <a:pt x="25756" y="8675"/>
                    <a:pt x="25582" y="8839"/>
                  </a:cubicBezTo>
                  <a:cubicBezTo>
                    <a:pt x="25409" y="9004"/>
                    <a:pt x="25298" y="9206"/>
                    <a:pt x="25157" y="9425"/>
                  </a:cubicBezTo>
                  <a:cubicBezTo>
                    <a:pt x="25018" y="9645"/>
                    <a:pt x="24846" y="9882"/>
                    <a:pt x="24671" y="10078"/>
                  </a:cubicBezTo>
                  <a:cubicBezTo>
                    <a:pt x="24497" y="10273"/>
                    <a:pt x="24318" y="10427"/>
                    <a:pt x="24095" y="10515"/>
                  </a:cubicBezTo>
                  <a:cubicBezTo>
                    <a:pt x="23871" y="10603"/>
                    <a:pt x="23603" y="10626"/>
                    <a:pt x="23457" y="10697"/>
                  </a:cubicBezTo>
                  <a:cubicBezTo>
                    <a:pt x="23311" y="10769"/>
                    <a:pt x="23289" y="10885"/>
                    <a:pt x="23154" y="11463"/>
                  </a:cubicBezTo>
                  <a:cubicBezTo>
                    <a:pt x="23019" y="12042"/>
                    <a:pt x="22773" y="13079"/>
                    <a:pt x="22262" y="14121"/>
                  </a:cubicBezTo>
                  <a:cubicBezTo>
                    <a:pt x="21749" y="15162"/>
                    <a:pt x="20971" y="16206"/>
                    <a:pt x="20084" y="17077"/>
                  </a:cubicBezTo>
                  <a:cubicBezTo>
                    <a:pt x="19200" y="17947"/>
                    <a:pt x="18207" y="18646"/>
                    <a:pt x="17416" y="19021"/>
                  </a:cubicBezTo>
                  <a:cubicBezTo>
                    <a:pt x="16624" y="19396"/>
                    <a:pt x="16035" y="19448"/>
                    <a:pt x="15200" y="19401"/>
                  </a:cubicBezTo>
                  <a:cubicBezTo>
                    <a:pt x="14364" y="19354"/>
                    <a:pt x="13285" y="19208"/>
                    <a:pt x="12615" y="19127"/>
                  </a:cubicBezTo>
                  <a:cubicBezTo>
                    <a:pt x="11946" y="19044"/>
                    <a:pt x="11687" y="19028"/>
                    <a:pt x="10826" y="19656"/>
                  </a:cubicBezTo>
                  <a:cubicBezTo>
                    <a:pt x="9967" y="20284"/>
                    <a:pt x="8507" y="21559"/>
                    <a:pt x="7627" y="22274"/>
                  </a:cubicBezTo>
                  <a:cubicBezTo>
                    <a:pt x="6747" y="22990"/>
                    <a:pt x="6449" y="23146"/>
                    <a:pt x="5972" y="23021"/>
                  </a:cubicBezTo>
                  <a:cubicBezTo>
                    <a:pt x="4924" y="22750"/>
                    <a:pt x="4163" y="21879"/>
                    <a:pt x="3250" y="21356"/>
                  </a:cubicBezTo>
                  <a:cubicBezTo>
                    <a:pt x="3208" y="21332"/>
                    <a:pt x="3164" y="21308"/>
                    <a:pt x="3121" y="21284"/>
                  </a:cubicBezTo>
                  <a:cubicBezTo>
                    <a:pt x="2906" y="21165"/>
                    <a:pt x="2688" y="21041"/>
                    <a:pt x="2505" y="20876"/>
                  </a:cubicBezTo>
                  <a:close/>
                  <a:moveTo>
                    <a:pt x="7903" y="15092"/>
                  </a:moveTo>
                  <a:lnTo>
                    <a:pt x="7937" y="15062"/>
                  </a:lnTo>
                  <a:cubicBezTo>
                    <a:pt x="8330" y="14717"/>
                    <a:pt x="8278" y="14623"/>
                    <a:pt x="8097" y="14326"/>
                  </a:cubicBezTo>
                  <a:cubicBezTo>
                    <a:pt x="7915" y="14027"/>
                    <a:pt x="7606" y="13525"/>
                    <a:pt x="7448" y="13177"/>
                  </a:cubicBezTo>
                  <a:cubicBezTo>
                    <a:pt x="7292" y="12828"/>
                    <a:pt x="7287" y="12633"/>
                    <a:pt x="7274" y="12525"/>
                  </a:cubicBezTo>
                  <a:cubicBezTo>
                    <a:pt x="7260" y="12418"/>
                    <a:pt x="7237" y="12396"/>
                    <a:pt x="6783" y="12132"/>
                  </a:cubicBezTo>
                  <a:cubicBezTo>
                    <a:pt x="6330" y="11868"/>
                    <a:pt x="5444" y="11360"/>
                    <a:pt x="4685" y="10642"/>
                  </a:cubicBezTo>
                  <a:cubicBezTo>
                    <a:pt x="3925" y="9922"/>
                    <a:pt x="3292" y="8990"/>
                    <a:pt x="3005" y="8306"/>
                  </a:cubicBezTo>
                  <a:cubicBezTo>
                    <a:pt x="2856" y="7953"/>
                    <a:pt x="2801" y="7665"/>
                    <a:pt x="2779" y="7434"/>
                  </a:cubicBezTo>
                  <a:cubicBezTo>
                    <a:pt x="2798" y="7328"/>
                    <a:pt x="2822" y="7233"/>
                    <a:pt x="2858" y="7158"/>
                  </a:cubicBezTo>
                  <a:lnTo>
                    <a:pt x="2859" y="7156"/>
                  </a:lnTo>
                  <a:cubicBezTo>
                    <a:pt x="3072" y="7445"/>
                    <a:pt x="3366" y="7802"/>
                    <a:pt x="3777" y="8230"/>
                  </a:cubicBezTo>
                  <a:cubicBezTo>
                    <a:pt x="4401" y="8881"/>
                    <a:pt x="5295" y="9696"/>
                    <a:pt x="5974" y="10226"/>
                  </a:cubicBezTo>
                  <a:cubicBezTo>
                    <a:pt x="6653" y="10758"/>
                    <a:pt x="7118" y="11006"/>
                    <a:pt x="7491" y="11129"/>
                  </a:cubicBezTo>
                  <a:cubicBezTo>
                    <a:pt x="7863" y="11252"/>
                    <a:pt x="8145" y="11251"/>
                    <a:pt x="8324" y="11243"/>
                  </a:cubicBezTo>
                  <a:cubicBezTo>
                    <a:pt x="8502" y="11236"/>
                    <a:pt x="8577" y="11223"/>
                    <a:pt x="8594" y="11251"/>
                  </a:cubicBezTo>
                  <a:cubicBezTo>
                    <a:pt x="8612" y="11279"/>
                    <a:pt x="8574" y="11349"/>
                    <a:pt x="8480" y="11589"/>
                  </a:cubicBezTo>
                  <a:cubicBezTo>
                    <a:pt x="8386" y="11830"/>
                    <a:pt x="8239" y="12241"/>
                    <a:pt x="8221" y="12745"/>
                  </a:cubicBezTo>
                  <a:cubicBezTo>
                    <a:pt x="8205" y="13250"/>
                    <a:pt x="8319" y="13846"/>
                    <a:pt x="8402" y="14195"/>
                  </a:cubicBezTo>
                  <a:cubicBezTo>
                    <a:pt x="8484" y="14543"/>
                    <a:pt x="8536" y="14642"/>
                    <a:pt x="8447" y="14747"/>
                  </a:cubicBezTo>
                  <a:cubicBezTo>
                    <a:pt x="8390" y="14816"/>
                    <a:pt x="8272" y="14887"/>
                    <a:pt x="7903" y="15092"/>
                  </a:cubicBezTo>
                  <a:close/>
                  <a:moveTo>
                    <a:pt x="2242" y="5246"/>
                  </a:moveTo>
                  <a:cubicBezTo>
                    <a:pt x="1715" y="4560"/>
                    <a:pt x="1108" y="3691"/>
                    <a:pt x="716" y="2912"/>
                  </a:cubicBezTo>
                  <a:cubicBezTo>
                    <a:pt x="324" y="2132"/>
                    <a:pt x="147" y="1440"/>
                    <a:pt x="74" y="1004"/>
                  </a:cubicBezTo>
                  <a:cubicBezTo>
                    <a:pt x="0" y="568"/>
                    <a:pt x="29" y="389"/>
                    <a:pt x="70" y="252"/>
                  </a:cubicBezTo>
                  <a:cubicBezTo>
                    <a:pt x="111" y="116"/>
                    <a:pt x="163" y="22"/>
                    <a:pt x="283" y="10"/>
                  </a:cubicBezTo>
                  <a:cubicBezTo>
                    <a:pt x="366" y="1"/>
                    <a:pt x="481" y="29"/>
                    <a:pt x="622" y="87"/>
                  </a:cubicBezTo>
                  <a:cubicBezTo>
                    <a:pt x="762" y="380"/>
                    <a:pt x="894" y="671"/>
                    <a:pt x="1026" y="978"/>
                  </a:cubicBezTo>
                  <a:cubicBezTo>
                    <a:pt x="1395" y="1831"/>
                    <a:pt x="1771" y="2810"/>
                    <a:pt x="2435" y="3878"/>
                  </a:cubicBezTo>
                  <a:cubicBezTo>
                    <a:pt x="3099" y="4944"/>
                    <a:pt x="4051" y="6099"/>
                    <a:pt x="4695" y="6762"/>
                  </a:cubicBezTo>
                  <a:cubicBezTo>
                    <a:pt x="5340" y="7426"/>
                    <a:pt x="5676" y="7597"/>
                    <a:pt x="5706" y="7647"/>
                  </a:cubicBezTo>
                  <a:cubicBezTo>
                    <a:pt x="5738" y="7698"/>
                    <a:pt x="5464" y="7627"/>
                    <a:pt x="5063" y="7474"/>
                  </a:cubicBezTo>
                  <a:cubicBezTo>
                    <a:pt x="4662" y="7322"/>
                    <a:pt x="4134" y="7088"/>
                    <a:pt x="3644" y="6838"/>
                  </a:cubicBezTo>
                  <a:cubicBezTo>
                    <a:pt x="3514" y="6772"/>
                    <a:pt x="3387" y="6705"/>
                    <a:pt x="3268" y="6641"/>
                  </a:cubicBezTo>
                  <a:cubicBezTo>
                    <a:pt x="3184" y="6405"/>
                    <a:pt x="2750" y="5910"/>
                    <a:pt x="2242" y="524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5204;p73">
              <a:extLst>
                <a:ext uri="{FF2B5EF4-FFF2-40B4-BE49-F238E27FC236}">
                  <a16:creationId xmlns:a16="http://schemas.microsoft.com/office/drawing/2014/main" id="{C2D211D4-B4F3-0BD6-642E-41F9E0DE2354}"/>
                </a:ext>
              </a:extLst>
            </p:cNvPr>
            <p:cNvSpPr/>
            <p:nvPr/>
          </p:nvSpPr>
          <p:spPr>
            <a:xfrm>
              <a:off x="8585200" y="3650100"/>
              <a:ext cx="86150" cy="61875"/>
            </a:xfrm>
            <a:custGeom>
              <a:avLst/>
              <a:gdLst/>
              <a:ahLst/>
              <a:cxnLst/>
              <a:rect l="l" t="t" r="r" b="b"/>
              <a:pathLst>
                <a:path w="3446" h="2475" extrusionOk="0">
                  <a:moveTo>
                    <a:pt x="2424" y="657"/>
                  </a:moveTo>
                  <a:cubicBezTo>
                    <a:pt x="2119" y="423"/>
                    <a:pt x="1785" y="228"/>
                    <a:pt x="1434" y="75"/>
                  </a:cubicBezTo>
                  <a:cubicBezTo>
                    <a:pt x="1359" y="44"/>
                    <a:pt x="1281" y="13"/>
                    <a:pt x="1200" y="8"/>
                  </a:cubicBezTo>
                  <a:cubicBezTo>
                    <a:pt x="1067" y="0"/>
                    <a:pt x="940" y="61"/>
                    <a:pt x="829" y="136"/>
                  </a:cubicBezTo>
                  <a:cubicBezTo>
                    <a:pt x="283" y="501"/>
                    <a:pt x="0" y="1218"/>
                    <a:pt x="150" y="1858"/>
                  </a:cubicBezTo>
                  <a:cubicBezTo>
                    <a:pt x="220" y="2157"/>
                    <a:pt x="437" y="2475"/>
                    <a:pt x="745" y="2470"/>
                  </a:cubicBezTo>
                  <a:cubicBezTo>
                    <a:pt x="833" y="2467"/>
                    <a:pt x="919" y="2439"/>
                    <a:pt x="1003" y="2411"/>
                  </a:cubicBezTo>
                  <a:cubicBezTo>
                    <a:pt x="1229" y="2335"/>
                    <a:pt x="1455" y="2259"/>
                    <a:pt x="1681" y="2183"/>
                  </a:cubicBezTo>
                  <a:cubicBezTo>
                    <a:pt x="2179" y="2015"/>
                    <a:pt x="2680" y="1845"/>
                    <a:pt x="3126" y="1568"/>
                  </a:cubicBezTo>
                  <a:cubicBezTo>
                    <a:pt x="3342" y="1434"/>
                    <a:pt x="3446" y="1217"/>
                    <a:pt x="3183" y="1097"/>
                  </a:cubicBezTo>
                  <a:cubicBezTo>
                    <a:pt x="2898" y="969"/>
                    <a:pt x="2676" y="851"/>
                    <a:pt x="2424"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5205;p73">
              <a:extLst>
                <a:ext uri="{FF2B5EF4-FFF2-40B4-BE49-F238E27FC236}">
                  <a16:creationId xmlns:a16="http://schemas.microsoft.com/office/drawing/2014/main" id="{3C5BC6D2-CD1B-BFD0-A46A-502F084CE6B3}"/>
                </a:ext>
              </a:extLst>
            </p:cNvPr>
            <p:cNvSpPr/>
            <p:nvPr/>
          </p:nvSpPr>
          <p:spPr>
            <a:xfrm>
              <a:off x="8050125" y="3537175"/>
              <a:ext cx="4050" cy="200"/>
            </a:xfrm>
            <a:custGeom>
              <a:avLst/>
              <a:gdLst/>
              <a:ahLst/>
              <a:cxnLst/>
              <a:rect l="l" t="t" r="r" b="b"/>
              <a:pathLst>
                <a:path w="162" h="8" extrusionOk="0">
                  <a:moveTo>
                    <a:pt x="161" y="1"/>
                  </a:moveTo>
                  <a:cubicBezTo>
                    <a:pt x="151" y="7"/>
                    <a:pt x="0" y="5"/>
                    <a:pt x="16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5206;p73">
              <a:extLst>
                <a:ext uri="{FF2B5EF4-FFF2-40B4-BE49-F238E27FC236}">
                  <a16:creationId xmlns:a16="http://schemas.microsoft.com/office/drawing/2014/main" id="{FB96C6D0-F9D0-5477-3B25-73C0D7B67187}"/>
                </a:ext>
              </a:extLst>
            </p:cNvPr>
            <p:cNvSpPr/>
            <p:nvPr/>
          </p:nvSpPr>
          <p:spPr>
            <a:xfrm>
              <a:off x="7964575" y="3337375"/>
              <a:ext cx="715675" cy="757200"/>
            </a:xfrm>
            <a:custGeom>
              <a:avLst/>
              <a:gdLst/>
              <a:ahLst/>
              <a:cxnLst/>
              <a:rect l="l" t="t" r="r" b="b"/>
              <a:pathLst>
                <a:path w="28627" h="30288" extrusionOk="0">
                  <a:moveTo>
                    <a:pt x="1575" y="5880"/>
                  </a:moveTo>
                  <a:lnTo>
                    <a:pt x="2210" y="6797"/>
                  </a:lnTo>
                  <a:cubicBezTo>
                    <a:pt x="1212" y="6384"/>
                    <a:pt x="537" y="5463"/>
                    <a:pt x="198" y="6120"/>
                  </a:cubicBezTo>
                  <a:cubicBezTo>
                    <a:pt x="1" y="6525"/>
                    <a:pt x="63" y="7034"/>
                    <a:pt x="135" y="7425"/>
                  </a:cubicBezTo>
                  <a:cubicBezTo>
                    <a:pt x="210" y="7819"/>
                    <a:pt x="280" y="8253"/>
                    <a:pt x="396" y="8611"/>
                  </a:cubicBezTo>
                  <a:cubicBezTo>
                    <a:pt x="917" y="10598"/>
                    <a:pt x="2761" y="12143"/>
                    <a:pt x="2824" y="12266"/>
                  </a:cubicBezTo>
                  <a:lnTo>
                    <a:pt x="2785" y="12261"/>
                  </a:lnTo>
                  <a:cubicBezTo>
                    <a:pt x="2973" y="12409"/>
                    <a:pt x="3129" y="12550"/>
                    <a:pt x="3204" y="12621"/>
                  </a:cubicBezTo>
                  <a:cubicBezTo>
                    <a:pt x="3284" y="12697"/>
                    <a:pt x="3267" y="12692"/>
                    <a:pt x="3209" y="12672"/>
                  </a:cubicBezTo>
                  <a:cubicBezTo>
                    <a:pt x="3152" y="12652"/>
                    <a:pt x="3050" y="12616"/>
                    <a:pt x="2979" y="12595"/>
                  </a:cubicBezTo>
                  <a:cubicBezTo>
                    <a:pt x="2910" y="12575"/>
                    <a:pt x="2867" y="12570"/>
                    <a:pt x="2832" y="12567"/>
                  </a:cubicBezTo>
                  <a:cubicBezTo>
                    <a:pt x="2795" y="12567"/>
                    <a:pt x="2763" y="12565"/>
                    <a:pt x="2738" y="12588"/>
                  </a:cubicBezTo>
                  <a:cubicBezTo>
                    <a:pt x="2710" y="12614"/>
                    <a:pt x="2685" y="12662"/>
                    <a:pt x="2672" y="12812"/>
                  </a:cubicBezTo>
                  <a:cubicBezTo>
                    <a:pt x="2665" y="12904"/>
                    <a:pt x="2659" y="13038"/>
                    <a:pt x="2652" y="13215"/>
                  </a:cubicBezTo>
                  <a:cubicBezTo>
                    <a:pt x="2648" y="14086"/>
                    <a:pt x="3053" y="14924"/>
                    <a:pt x="3513" y="15582"/>
                  </a:cubicBezTo>
                  <a:cubicBezTo>
                    <a:pt x="4064" y="16219"/>
                    <a:pt x="4426" y="16796"/>
                    <a:pt x="5176" y="17379"/>
                  </a:cubicBezTo>
                  <a:cubicBezTo>
                    <a:pt x="5781" y="17867"/>
                    <a:pt x="6417" y="18397"/>
                    <a:pt x="7223" y="18831"/>
                  </a:cubicBezTo>
                  <a:cubicBezTo>
                    <a:pt x="7477" y="18975"/>
                    <a:pt x="7327" y="18920"/>
                    <a:pt x="7469" y="19398"/>
                  </a:cubicBezTo>
                  <a:cubicBezTo>
                    <a:pt x="7625" y="20110"/>
                    <a:pt x="7892" y="20524"/>
                    <a:pt x="8376" y="21039"/>
                  </a:cubicBezTo>
                  <a:lnTo>
                    <a:pt x="1583" y="25410"/>
                  </a:lnTo>
                  <a:cubicBezTo>
                    <a:pt x="1416" y="25509"/>
                    <a:pt x="1327" y="25613"/>
                    <a:pt x="1339" y="25885"/>
                  </a:cubicBezTo>
                  <a:cubicBezTo>
                    <a:pt x="1302" y="26230"/>
                    <a:pt x="1593" y="26414"/>
                    <a:pt x="1910" y="26681"/>
                  </a:cubicBezTo>
                  <a:cubicBezTo>
                    <a:pt x="2089" y="26816"/>
                    <a:pt x="3356" y="27953"/>
                    <a:pt x="3472" y="27965"/>
                  </a:cubicBezTo>
                  <a:cubicBezTo>
                    <a:pt x="3595" y="27902"/>
                    <a:pt x="4719" y="28947"/>
                    <a:pt x="4897" y="29082"/>
                  </a:cubicBezTo>
                  <a:cubicBezTo>
                    <a:pt x="5076" y="29214"/>
                    <a:pt x="5216" y="29346"/>
                    <a:pt x="5395" y="29481"/>
                  </a:cubicBezTo>
                  <a:cubicBezTo>
                    <a:pt x="5574" y="29617"/>
                    <a:pt x="5757" y="29713"/>
                    <a:pt x="5934" y="29848"/>
                  </a:cubicBezTo>
                  <a:cubicBezTo>
                    <a:pt x="6428" y="30287"/>
                    <a:pt x="6495" y="30024"/>
                    <a:pt x="7034" y="29656"/>
                  </a:cubicBezTo>
                  <a:cubicBezTo>
                    <a:pt x="7373" y="29382"/>
                    <a:pt x="7672" y="29108"/>
                    <a:pt x="8010" y="28834"/>
                  </a:cubicBezTo>
                  <a:cubicBezTo>
                    <a:pt x="8010" y="28834"/>
                    <a:pt x="11503" y="25732"/>
                    <a:pt x="11623" y="25706"/>
                  </a:cubicBezTo>
                  <a:cubicBezTo>
                    <a:pt x="11972" y="25703"/>
                    <a:pt x="12454" y="25871"/>
                    <a:pt x="12831" y="25951"/>
                  </a:cubicBezTo>
                  <a:cubicBezTo>
                    <a:pt x="14088" y="26121"/>
                    <a:pt x="15195" y="26239"/>
                    <a:pt x="16418" y="25982"/>
                  </a:cubicBezTo>
                  <a:cubicBezTo>
                    <a:pt x="17404" y="25781"/>
                    <a:pt x="18332" y="25416"/>
                    <a:pt x="19116" y="24920"/>
                  </a:cubicBezTo>
                  <a:cubicBezTo>
                    <a:pt x="21393" y="23464"/>
                    <a:pt x="23759" y="20087"/>
                    <a:pt x="23712" y="17265"/>
                  </a:cubicBezTo>
                  <a:cubicBezTo>
                    <a:pt x="24771" y="17107"/>
                    <a:pt x="25457" y="16446"/>
                    <a:pt x="25861" y="15563"/>
                  </a:cubicBezTo>
                  <a:cubicBezTo>
                    <a:pt x="26156" y="14979"/>
                    <a:pt x="27506" y="14532"/>
                    <a:pt x="27654" y="14464"/>
                  </a:cubicBezTo>
                  <a:cubicBezTo>
                    <a:pt x="27665" y="14459"/>
                    <a:pt x="28626" y="13827"/>
                    <a:pt x="28626" y="13827"/>
                  </a:cubicBezTo>
                  <a:cubicBezTo>
                    <a:pt x="28626" y="13827"/>
                    <a:pt x="26323" y="12358"/>
                    <a:pt x="26305" y="12289"/>
                  </a:cubicBezTo>
                  <a:cubicBezTo>
                    <a:pt x="26078" y="11441"/>
                    <a:pt x="25111" y="10890"/>
                    <a:pt x="25111" y="10890"/>
                  </a:cubicBezTo>
                  <a:cubicBezTo>
                    <a:pt x="24860" y="10774"/>
                    <a:pt x="24389" y="10557"/>
                    <a:pt x="23899" y="10386"/>
                  </a:cubicBezTo>
                  <a:cubicBezTo>
                    <a:pt x="23584" y="10275"/>
                    <a:pt x="23259" y="10184"/>
                    <a:pt x="22955" y="10123"/>
                  </a:cubicBezTo>
                  <a:cubicBezTo>
                    <a:pt x="22591" y="10099"/>
                    <a:pt x="22346" y="10010"/>
                    <a:pt x="21610" y="10174"/>
                  </a:cubicBezTo>
                  <a:cubicBezTo>
                    <a:pt x="21262" y="10238"/>
                    <a:pt x="21159" y="10275"/>
                    <a:pt x="21056" y="10311"/>
                  </a:cubicBezTo>
                  <a:cubicBezTo>
                    <a:pt x="20622" y="10486"/>
                    <a:pt x="20126" y="10728"/>
                    <a:pt x="19808" y="10905"/>
                  </a:cubicBezTo>
                  <a:cubicBezTo>
                    <a:pt x="19440" y="11104"/>
                    <a:pt x="19316" y="11213"/>
                    <a:pt x="19242" y="11268"/>
                  </a:cubicBezTo>
                  <a:cubicBezTo>
                    <a:pt x="19242" y="11268"/>
                    <a:pt x="19186" y="11338"/>
                    <a:pt x="19100" y="11480"/>
                  </a:cubicBezTo>
                  <a:cubicBezTo>
                    <a:pt x="18987" y="11660"/>
                    <a:pt x="18819" y="11952"/>
                    <a:pt x="18649" y="12357"/>
                  </a:cubicBezTo>
                  <a:cubicBezTo>
                    <a:pt x="18626" y="12488"/>
                    <a:pt x="18508" y="12668"/>
                    <a:pt x="18272" y="13251"/>
                  </a:cubicBezTo>
                  <a:cubicBezTo>
                    <a:pt x="17692" y="13266"/>
                    <a:pt x="17478" y="13090"/>
                    <a:pt x="16972" y="12767"/>
                  </a:cubicBezTo>
                  <a:cubicBezTo>
                    <a:pt x="16611" y="12535"/>
                    <a:pt x="16254" y="12264"/>
                    <a:pt x="15855" y="12030"/>
                  </a:cubicBezTo>
                  <a:cubicBezTo>
                    <a:pt x="15783" y="11993"/>
                    <a:pt x="15698" y="11941"/>
                    <a:pt x="15586" y="11865"/>
                  </a:cubicBezTo>
                  <a:cubicBezTo>
                    <a:pt x="15384" y="11733"/>
                    <a:pt x="15105" y="11529"/>
                    <a:pt x="14822" y="11309"/>
                  </a:cubicBezTo>
                  <a:cubicBezTo>
                    <a:pt x="14649" y="11279"/>
                    <a:pt x="14466" y="11098"/>
                    <a:pt x="14306" y="10978"/>
                  </a:cubicBezTo>
                  <a:cubicBezTo>
                    <a:pt x="13650" y="10523"/>
                    <a:pt x="13026" y="10099"/>
                    <a:pt x="12421" y="9687"/>
                  </a:cubicBezTo>
                  <a:cubicBezTo>
                    <a:pt x="12409" y="9679"/>
                    <a:pt x="12396" y="9671"/>
                    <a:pt x="12382" y="9661"/>
                  </a:cubicBezTo>
                  <a:cubicBezTo>
                    <a:pt x="12357" y="9604"/>
                    <a:pt x="11980" y="9357"/>
                    <a:pt x="11680" y="9166"/>
                  </a:cubicBezTo>
                  <a:cubicBezTo>
                    <a:pt x="11481" y="9037"/>
                    <a:pt x="11316" y="8935"/>
                    <a:pt x="11316" y="8935"/>
                  </a:cubicBezTo>
                  <a:cubicBezTo>
                    <a:pt x="9912" y="7979"/>
                    <a:pt x="8562" y="7023"/>
                    <a:pt x="7062" y="5807"/>
                  </a:cubicBezTo>
                  <a:cubicBezTo>
                    <a:pt x="6883" y="5675"/>
                    <a:pt x="6666" y="5535"/>
                    <a:pt x="6530" y="5365"/>
                  </a:cubicBezTo>
                  <a:lnTo>
                    <a:pt x="6541" y="5366"/>
                  </a:lnTo>
                  <a:cubicBezTo>
                    <a:pt x="6497" y="5329"/>
                    <a:pt x="6437" y="5279"/>
                    <a:pt x="6351" y="5206"/>
                  </a:cubicBezTo>
                  <a:cubicBezTo>
                    <a:pt x="6131" y="5025"/>
                    <a:pt x="5753" y="4711"/>
                    <a:pt x="5362" y="4357"/>
                  </a:cubicBezTo>
                  <a:cubicBezTo>
                    <a:pt x="5199" y="4311"/>
                    <a:pt x="5146" y="4255"/>
                    <a:pt x="4929" y="4076"/>
                  </a:cubicBezTo>
                  <a:cubicBezTo>
                    <a:pt x="3662" y="2939"/>
                    <a:pt x="3030" y="2332"/>
                    <a:pt x="1966" y="1097"/>
                  </a:cubicBezTo>
                  <a:lnTo>
                    <a:pt x="1727" y="802"/>
                  </a:lnTo>
                  <a:cubicBezTo>
                    <a:pt x="1306" y="411"/>
                    <a:pt x="694" y="0"/>
                    <a:pt x="482" y="903"/>
                  </a:cubicBezTo>
                  <a:cubicBezTo>
                    <a:pt x="290" y="1615"/>
                    <a:pt x="416" y="2247"/>
                    <a:pt x="419" y="2940"/>
                  </a:cubicBezTo>
                  <a:lnTo>
                    <a:pt x="372" y="2928"/>
                  </a:lnTo>
                  <a:cubicBezTo>
                    <a:pt x="419" y="3131"/>
                    <a:pt x="465" y="3329"/>
                    <a:pt x="523" y="3539"/>
                  </a:cubicBezTo>
                  <a:cubicBezTo>
                    <a:pt x="573" y="3723"/>
                    <a:pt x="633" y="3915"/>
                    <a:pt x="686" y="4081"/>
                  </a:cubicBezTo>
                  <a:cubicBezTo>
                    <a:pt x="780" y="4217"/>
                    <a:pt x="798" y="4452"/>
                    <a:pt x="1019" y="4935"/>
                  </a:cubicBezTo>
                  <a:cubicBezTo>
                    <a:pt x="1209" y="5301"/>
                    <a:pt x="1340" y="5549"/>
                    <a:pt x="1575" y="5880"/>
                  </a:cubicBezTo>
                  <a:close/>
                  <a:moveTo>
                    <a:pt x="25308" y="13883"/>
                  </a:moveTo>
                  <a:cubicBezTo>
                    <a:pt x="25598" y="14030"/>
                    <a:pt x="27086" y="13842"/>
                    <a:pt x="27412" y="14030"/>
                  </a:cubicBezTo>
                  <a:lnTo>
                    <a:pt x="25716" y="14739"/>
                  </a:lnTo>
                  <a:cubicBezTo>
                    <a:pt x="25556" y="14798"/>
                    <a:pt x="25510" y="14869"/>
                    <a:pt x="25374" y="14702"/>
                  </a:cubicBezTo>
                  <a:cubicBezTo>
                    <a:pt x="25267" y="14614"/>
                    <a:pt x="25075" y="14244"/>
                    <a:pt x="25058" y="14049"/>
                  </a:cubicBezTo>
                  <a:cubicBezTo>
                    <a:pt x="25065" y="13627"/>
                    <a:pt x="25333" y="12923"/>
                    <a:pt x="25986" y="12953"/>
                  </a:cubicBezTo>
                  <a:cubicBezTo>
                    <a:pt x="26408" y="12958"/>
                    <a:pt x="26476" y="13044"/>
                    <a:pt x="26765" y="13228"/>
                  </a:cubicBezTo>
                  <a:cubicBezTo>
                    <a:pt x="26948" y="13324"/>
                    <a:pt x="27270" y="13552"/>
                    <a:pt x="27373" y="13679"/>
                  </a:cubicBezTo>
                  <a:cubicBezTo>
                    <a:pt x="26869" y="13703"/>
                    <a:pt x="26454" y="13622"/>
                    <a:pt x="25639" y="13648"/>
                  </a:cubicBezTo>
                  <a:cubicBezTo>
                    <a:pt x="25369" y="13660"/>
                    <a:pt x="25259" y="13608"/>
                    <a:pt x="25308" y="13883"/>
                  </a:cubicBezTo>
                  <a:close/>
                  <a:moveTo>
                    <a:pt x="6145" y="29209"/>
                  </a:moveTo>
                  <a:cubicBezTo>
                    <a:pt x="5901" y="28990"/>
                    <a:pt x="2321" y="26069"/>
                    <a:pt x="2224" y="25901"/>
                  </a:cubicBezTo>
                  <a:lnTo>
                    <a:pt x="2228" y="25866"/>
                  </a:lnTo>
                  <a:lnTo>
                    <a:pt x="2681" y="25604"/>
                  </a:lnTo>
                  <a:cubicBezTo>
                    <a:pt x="2848" y="25468"/>
                    <a:pt x="2971" y="25402"/>
                    <a:pt x="3140" y="25266"/>
                  </a:cubicBezTo>
                  <a:cubicBezTo>
                    <a:pt x="4346" y="24469"/>
                    <a:pt x="6487" y="23192"/>
                    <a:pt x="7510" y="22296"/>
                  </a:cubicBezTo>
                  <a:cubicBezTo>
                    <a:pt x="7973" y="21921"/>
                    <a:pt x="8456" y="21740"/>
                    <a:pt x="8783" y="21195"/>
                  </a:cubicBezTo>
                  <a:cubicBezTo>
                    <a:pt x="8869" y="21128"/>
                    <a:pt x="8910" y="21095"/>
                    <a:pt x="8926" y="20941"/>
                  </a:cubicBezTo>
                  <a:cubicBezTo>
                    <a:pt x="8897" y="20861"/>
                    <a:pt x="8311" y="20183"/>
                    <a:pt x="8081" y="19462"/>
                  </a:cubicBezTo>
                  <a:cubicBezTo>
                    <a:pt x="7698" y="18340"/>
                    <a:pt x="8078" y="18767"/>
                    <a:pt x="7062" y="18159"/>
                  </a:cubicBezTo>
                  <a:cubicBezTo>
                    <a:pt x="6922" y="18028"/>
                    <a:pt x="6743" y="17892"/>
                    <a:pt x="6597" y="17801"/>
                  </a:cubicBezTo>
                  <a:cubicBezTo>
                    <a:pt x="5806" y="17253"/>
                    <a:pt x="5099" y="16639"/>
                    <a:pt x="4519" y="15922"/>
                  </a:cubicBezTo>
                  <a:cubicBezTo>
                    <a:pt x="4149" y="15417"/>
                    <a:pt x="3903" y="15197"/>
                    <a:pt x="3546" y="14543"/>
                  </a:cubicBezTo>
                  <a:cubicBezTo>
                    <a:pt x="3384" y="14256"/>
                    <a:pt x="3201" y="13811"/>
                    <a:pt x="3208" y="13388"/>
                  </a:cubicBezTo>
                  <a:cubicBezTo>
                    <a:pt x="3657" y="13512"/>
                    <a:pt x="4103" y="13676"/>
                    <a:pt x="4552" y="13801"/>
                  </a:cubicBezTo>
                  <a:cubicBezTo>
                    <a:pt x="4778" y="13864"/>
                    <a:pt x="5044" y="13893"/>
                    <a:pt x="5267" y="13993"/>
                  </a:cubicBezTo>
                  <a:cubicBezTo>
                    <a:pt x="5562" y="14101"/>
                    <a:pt x="5716" y="14118"/>
                    <a:pt x="5859" y="13863"/>
                  </a:cubicBezTo>
                  <a:cubicBezTo>
                    <a:pt x="5786" y="13816"/>
                    <a:pt x="4990" y="13308"/>
                    <a:pt x="4846" y="13213"/>
                  </a:cubicBezTo>
                  <a:cubicBezTo>
                    <a:pt x="4235" y="12801"/>
                    <a:pt x="3563" y="12228"/>
                    <a:pt x="3076" y="11714"/>
                  </a:cubicBezTo>
                  <a:lnTo>
                    <a:pt x="1980" y="10401"/>
                  </a:lnTo>
                  <a:cubicBezTo>
                    <a:pt x="1658" y="9827"/>
                    <a:pt x="1444" y="9648"/>
                    <a:pt x="1138" y="8884"/>
                  </a:cubicBezTo>
                  <a:cubicBezTo>
                    <a:pt x="1015" y="8601"/>
                    <a:pt x="446" y="6689"/>
                    <a:pt x="627" y="6435"/>
                  </a:cubicBezTo>
                  <a:cubicBezTo>
                    <a:pt x="707" y="6407"/>
                    <a:pt x="703" y="6444"/>
                    <a:pt x="959" y="6587"/>
                  </a:cubicBezTo>
                  <a:cubicBezTo>
                    <a:pt x="1065" y="6675"/>
                    <a:pt x="1171" y="6766"/>
                    <a:pt x="1319" y="6818"/>
                  </a:cubicBezTo>
                  <a:cubicBezTo>
                    <a:pt x="1680" y="7051"/>
                    <a:pt x="2447" y="7477"/>
                    <a:pt x="2817" y="7633"/>
                  </a:cubicBezTo>
                  <a:cubicBezTo>
                    <a:pt x="2924" y="7685"/>
                    <a:pt x="3150" y="7746"/>
                    <a:pt x="3262" y="7797"/>
                  </a:cubicBezTo>
                  <a:cubicBezTo>
                    <a:pt x="3333" y="7845"/>
                    <a:pt x="3329" y="7881"/>
                    <a:pt x="3402" y="7929"/>
                  </a:cubicBezTo>
                  <a:cubicBezTo>
                    <a:pt x="3441" y="7933"/>
                    <a:pt x="3473" y="7974"/>
                    <a:pt x="3512" y="7977"/>
                  </a:cubicBezTo>
                  <a:cubicBezTo>
                    <a:pt x="3566" y="7984"/>
                    <a:pt x="3582" y="7988"/>
                    <a:pt x="3582" y="7990"/>
                  </a:cubicBezTo>
                  <a:cubicBezTo>
                    <a:pt x="3596" y="7991"/>
                    <a:pt x="3610" y="7990"/>
                    <a:pt x="3628" y="7990"/>
                  </a:cubicBezTo>
                  <a:lnTo>
                    <a:pt x="3632" y="7953"/>
                  </a:lnTo>
                  <a:cubicBezTo>
                    <a:pt x="3842" y="7783"/>
                    <a:pt x="2961" y="6994"/>
                    <a:pt x="2731" y="6623"/>
                  </a:cubicBezTo>
                  <a:cubicBezTo>
                    <a:pt x="2629" y="6495"/>
                    <a:pt x="2560" y="6411"/>
                    <a:pt x="2497" y="6288"/>
                  </a:cubicBezTo>
                  <a:cubicBezTo>
                    <a:pt x="2394" y="6161"/>
                    <a:pt x="2363" y="6081"/>
                    <a:pt x="2259" y="5954"/>
                  </a:cubicBezTo>
                  <a:cubicBezTo>
                    <a:pt x="2196" y="5833"/>
                    <a:pt x="2132" y="5710"/>
                    <a:pt x="2069" y="5587"/>
                  </a:cubicBezTo>
                  <a:cubicBezTo>
                    <a:pt x="1612" y="4805"/>
                    <a:pt x="1899" y="5375"/>
                    <a:pt x="1538" y="4412"/>
                  </a:cubicBezTo>
                  <a:cubicBezTo>
                    <a:pt x="1122" y="3249"/>
                    <a:pt x="964" y="2537"/>
                    <a:pt x="1138" y="1282"/>
                  </a:cubicBezTo>
                  <a:cubicBezTo>
                    <a:pt x="1209" y="1327"/>
                    <a:pt x="1138" y="1282"/>
                    <a:pt x="1206" y="1366"/>
                  </a:cubicBezTo>
                  <a:lnTo>
                    <a:pt x="1721" y="1961"/>
                  </a:lnTo>
                  <a:cubicBezTo>
                    <a:pt x="1929" y="2176"/>
                    <a:pt x="2175" y="2396"/>
                    <a:pt x="2385" y="2610"/>
                  </a:cubicBezTo>
                  <a:lnTo>
                    <a:pt x="3760" y="3836"/>
                  </a:lnTo>
                  <a:cubicBezTo>
                    <a:pt x="4219" y="4234"/>
                    <a:pt x="4678" y="4629"/>
                    <a:pt x="5135" y="5064"/>
                  </a:cubicBezTo>
                  <a:cubicBezTo>
                    <a:pt x="5972" y="5885"/>
                    <a:pt x="8618" y="7864"/>
                    <a:pt x="9631" y="8514"/>
                  </a:cubicBezTo>
                  <a:cubicBezTo>
                    <a:pt x="10601" y="9194"/>
                    <a:pt x="13509" y="11241"/>
                    <a:pt x="14384" y="11720"/>
                  </a:cubicBezTo>
                  <a:cubicBezTo>
                    <a:pt x="15807" y="12490"/>
                    <a:pt x="16038" y="12861"/>
                    <a:pt x="17804" y="13665"/>
                  </a:cubicBezTo>
                  <a:cubicBezTo>
                    <a:pt x="18725" y="14072"/>
                    <a:pt x="18750" y="13842"/>
                    <a:pt x="19250" y="12777"/>
                  </a:cubicBezTo>
                  <a:cubicBezTo>
                    <a:pt x="19796" y="11640"/>
                    <a:pt x="20243" y="11418"/>
                    <a:pt x="21330" y="10994"/>
                  </a:cubicBezTo>
                  <a:cubicBezTo>
                    <a:pt x="22704" y="10405"/>
                    <a:pt x="24716" y="11081"/>
                    <a:pt x="25642" y="12184"/>
                  </a:cubicBezTo>
                  <a:cubicBezTo>
                    <a:pt x="25709" y="12268"/>
                    <a:pt x="25709" y="12268"/>
                    <a:pt x="25777" y="12352"/>
                  </a:cubicBezTo>
                  <a:cubicBezTo>
                    <a:pt x="25923" y="12445"/>
                    <a:pt x="25474" y="12666"/>
                    <a:pt x="25214" y="12947"/>
                  </a:cubicBezTo>
                  <a:cubicBezTo>
                    <a:pt x="24998" y="13158"/>
                    <a:pt x="24860" y="13373"/>
                    <a:pt x="24783" y="13714"/>
                  </a:cubicBezTo>
                  <a:cubicBezTo>
                    <a:pt x="24659" y="14164"/>
                    <a:pt x="24794" y="14717"/>
                    <a:pt x="25110" y="15020"/>
                  </a:cubicBezTo>
                  <a:cubicBezTo>
                    <a:pt x="25173" y="15144"/>
                    <a:pt x="25320" y="15199"/>
                    <a:pt x="25428" y="15287"/>
                  </a:cubicBezTo>
                  <a:cubicBezTo>
                    <a:pt x="25025" y="16171"/>
                    <a:pt x="24272" y="16706"/>
                    <a:pt x="23376" y="16804"/>
                  </a:cubicBezTo>
                  <a:cubicBezTo>
                    <a:pt x="23219" y="16827"/>
                    <a:pt x="22990" y="16803"/>
                    <a:pt x="22969" y="16995"/>
                  </a:cubicBezTo>
                  <a:cubicBezTo>
                    <a:pt x="22906" y="17217"/>
                    <a:pt x="23179" y="17209"/>
                    <a:pt x="23283" y="17297"/>
                  </a:cubicBezTo>
                  <a:cubicBezTo>
                    <a:pt x="22872" y="19724"/>
                    <a:pt x="21894" y="21664"/>
                    <a:pt x="20147" y="23216"/>
                  </a:cubicBezTo>
                  <a:cubicBezTo>
                    <a:pt x="17880" y="25289"/>
                    <a:pt x="15713" y="25714"/>
                    <a:pt x="12610" y="25115"/>
                  </a:cubicBezTo>
                  <a:cubicBezTo>
                    <a:pt x="12312" y="25047"/>
                    <a:pt x="11867" y="24883"/>
                    <a:pt x="11561" y="24850"/>
                  </a:cubicBezTo>
                  <a:lnTo>
                    <a:pt x="8994" y="27201"/>
                  </a:lnTo>
                  <a:lnTo>
                    <a:pt x="7574" y="28209"/>
                  </a:lnTo>
                  <a:cubicBezTo>
                    <a:pt x="7375" y="28369"/>
                    <a:pt x="6438" y="29093"/>
                    <a:pt x="6225" y="29235"/>
                  </a:cubicBezTo>
                  <a:cubicBezTo>
                    <a:pt x="6210" y="29245"/>
                    <a:pt x="6200" y="29253"/>
                    <a:pt x="6191" y="29258"/>
                  </a:cubicBezTo>
                  <a:cubicBezTo>
                    <a:pt x="6186" y="29247"/>
                    <a:pt x="6168" y="29231"/>
                    <a:pt x="6145" y="29209"/>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5207;p73">
              <a:extLst>
                <a:ext uri="{FF2B5EF4-FFF2-40B4-BE49-F238E27FC236}">
                  <a16:creationId xmlns:a16="http://schemas.microsoft.com/office/drawing/2014/main" id="{E4227E1B-4E1A-4A0F-11D8-00E98A6F0DA6}"/>
                </a:ext>
              </a:extLst>
            </p:cNvPr>
            <p:cNvSpPr/>
            <p:nvPr/>
          </p:nvSpPr>
          <p:spPr>
            <a:xfrm>
              <a:off x="8527050" y="3630400"/>
              <a:ext cx="26175" cy="26125"/>
            </a:xfrm>
            <a:custGeom>
              <a:avLst/>
              <a:gdLst/>
              <a:ahLst/>
              <a:cxnLst/>
              <a:rect l="l" t="t" r="r" b="b"/>
              <a:pathLst>
                <a:path w="1047" h="1045" extrusionOk="0">
                  <a:moveTo>
                    <a:pt x="30" y="470"/>
                  </a:moveTo>
                  <a:cubicBezTo>
                    <a:pt x="1" y="743"/>
                    <a:pt x="199" y="987"/>
                    <a:pt x="472" y="1016"/>
                  </a:cubicBezTo>
                  <a:cubicBezTo>
                    <a:pt x="743" y="1045"/>
                    <a:pt x="988" y="847"/>
                    <a:pt x="1017" y="575"/>
                  </a:cubicBezTo>
                  <a:cubicBezTo>
                    <a:pt x="1047" y="302"/>
                    <a:pt x="849" y="57"/>
                    <a:pt x="576" y="29"/>
                  </a:cubicBezTo>
                  <a:cubicBezTo>
                    <a:pt x="303" y="0"/>
                    <a:pt x="59" y="197"/>
                    <a:pt x="30"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5208;p73">
              <a:extLst>
                <a:ext uri="{FF2B5EF4-FFF2-40B4-BE49-F238E27FC236}">
                  <a16:creationId xmlns:a16="http://schemas.microsoft.com/office/drawing/2014/main" id="{FC5F61D3-700F-698C-D376-8FC8488DB8CB}"/>
                </a:ext>
              </a:extLst>
            </p:cNvPr>
            <p:cNvSpPr/>
            <p:nvPr/>
          </p:nvSpPr>
          <p:spPr>
            <a:xfrm>
              <a:off x="8274150" y="3578875"/>
              <a:ext cx="1000" cy="700"/>
            </a:xfrm>
            <a:custGeom>
              <a:avLst/>
              <a:gdLst/>
              <a:ahLst/>
              <a:cxnLst/>
              <a:rect l="l" t="t" r="r" b="b"/>
              <a:pathLst>
                <a:path w="40" h="28" extrusionOk="0">
                  <a:moveTo>
                    <a:pt x="40" y="27"/>
                  </a:moveTo>
                  <a:cubicBezTo>
                    <a:pt x="26" y="19"/>
                    <a:pt x="13" y="11"/>
                    <a:pt x="0" y="1"/>
                  </a:cubicBezTo>
                  <a:cubicBezTo>
                    <a:pt x="2" y="7"/>
                    <a:pt x="15" y="17"/>
                    <a:pt x="4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716780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53"/>
                                        </p:tgtEl>
                                        <p:attrNameLst>
                                          <p:attrName>style.visibility</p:attrName>
                                        </p:attrNameLst>
                                      </p:cBhvr>
                                      <p:to>
                                        <p:strVal val="visible"/>
                                      </p:to>
                                    </p:set>
                                    <p:anim calcmode="lin" valueType="num">
                                      <p:cBhvr additive="base">
                                        <p:cTn id="14" dur="500" fill="hold"/>
                                        <p:tgtEl>
                                          <p:spTgt spid="3553"/>
                                        </p:tgtEl>
                                        <p:attrNameLst>
                                          <p:attrName>ppt_x</p:attrName>
                                        </p:attrNameLst>
                                      </p:cBhvr>
                                      <p:tavLst>
                                        <p:tav tm="0">
                                          <p:val>
                                            <p:strVal val="#ppt_x"/>
                                          </p:val>
                                        </p:tav>
                                        <p:tav tm="100000">
                                          <p:val>
                                            <p:strVal val="#ppt_x"/>
                                          </p:val>
                                        </p:tav>
                                      </p:tavLst>
                                    </p:anim>
                                    <p:anim calcmode="lin" valueType="num">
                                      <p:cBhvr additive="base">
                                        <p:cTn id="15" dur="500" fill="hold"/>
                                        <p:tgtEl>
                                          <p:spTgt spid="3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914"/>
        <p:cNvGrpSpPr/>
        <p:nvPr/>
      </p:nvGrpSpPr>
      <p:grpSpPr>
        <a:xfrm>
          <a:off x="0" y="0"/>
          <a:ext cx="0" cy="0"/>
          <a:chOff x="0" y="0"/>
          <a:chExt cx="0" cy="0"/>
        </a:xfrm>
      </p:grpSpPr>
      <p:grpSp>
        <p:nvGrpSpPr>
          <p:cNvPr id="22" name="Group 21">
            <a:extLst>
              <a:ext uri="{FF2B5EF4-FFF2-40B4-BE49-F238E27FC236}">
                <a16:creationId xmlns:a16="http://schemas.microsoft.com/office/drawing/2014/main" id="{73B7BE6B-0F7E-3477-7CF3-5D2A78D5499C}"/>
              </a:ext>
            </a:extLst>
          </p:cNvPr>
          <p:cNvGrpSpPr/>
          <p:nvPr/>
        </p:nvGrpSpPr>
        <p:grpSpPr>
          <a:xfrm>
            <a:off x="7215756" y="-36466"/>
            <a:ext cx="2283742" cy="2404885"/>
            <a:chOff x="1214509" y="294991"/>
            <a:chExt cx="1852779" cy="1992865"/>
          </a:xfrm>
        </p:grpSpPr>
        <p:sp>
          <p:nvSpPr>
            <p:cNvPr id="23" name="椭圆 12">
              <a:extLst>
                <a:ext uri="{FF2B5EF4-FFF2-40B4-BE49-F238E27FC236}">
                  <a16:creationId xmlns:a16="http://schemas.microsoft.com/office/drawing/2014/main" id="{8B28D0E2-1990-184F-6E92-0EF5809C2604}"/>
                </a:ext>
              </a:extLst>
            </p:cNvPr>
            <p:cNvSpPr/>
            <p:nvPr/>
          </p:nvSpPr>
          <p:spPr>
            <a:xfrm>
              <a:off x="1742557" y="963126"/>
              <a:ext cx="1324731" cy="1324730"/>
            </a:xfrm>
            <a:prstGeom prst="ellipse">
              <a:avLst/>
            </a:prstGeom>
            <a:solidFill>
              <a:schemeClr val="accent6">
                <a:lumMod val="60000"/>
                <a:lumOff val="40000"/>
              </a:schemeClr>
            </a:solidFill>
            <a:ln w="12700" cap="flat" cmpd="sng" algn="ctr">
              <a:noFill/>
              <a:prstDash val="solid"/>
              <a:miter lim="800000"/>
            </a:ln>
            <a:effectLst/>
          </p:spPr>
          <p:txBody>
            <a:bodyPr rtlCol="0" anchor="b"/>
            <a:lstStyle/>
            <a:p>
              <a:pPr marL="0" marR="0" lvl="0" indent="0" algn="ctr" defTabSz="914377" eaLnBrk="1" fontAlgn="auto" latinLnBrk="0" hangingPunct="1">
                <a:lnSpc>
                  <a:spcPct val="100000"/>
                </a:lnSpc>
                <a:spcBef>
                  <a:spcPts val="0"/>
                </a:spcBef>
                <a:spcAft>
                  <a:spcPts val="0"/>
                </a:spcAft>
                <a:buClrTx/>
                <a:buSzTx/>
                <a:buFontTx/>
                <a:buNone/>
                <a:tabLst/>
                <a:defRPr/>
              </a:pPr>
              <a:r>
                <a:rPr kumimoji="0" lang="en-US" altLang="zh-CN"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rPr>
                <a:t>I</a:t>
              </a:r>
              <a:endParaRPr kumimoji="0" lang="zh-CN" altLang="en-US"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endParaRPr>
            </a:p>
          </p:txBody>
        </p:sp>
        <p:pic>
          <p:nvPicPr>
            <p:cNvPr id="24" name="图片 33">
              <a:extLst>
                <a:ext uri="{FF2B5EF4-FFF2-40B4-BE49-F238E27FC236}">
                  <a16:creationId xmlns:a16="http://schemas.microsoft.com/office/drawing/2014/main" id="{2865B1E8-A662-4E6A-7EB7-3B6BA53737CB}"/>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20034381">
              <a:off x="1214509" y="294991"/>
              <a:ext cx="1850385" cy="1850385"/>
            </a:xfrm>
            <a:prstGeom prst="rect">
              <a:avLst/>
            </a:prstGeom>
          </p:spPr>
        </p:pic>
      </p:grpSp>
      <p:sp>
        <p:nvSpPr>
          <p:cNvPr id="25" name="TextBox 24">
            <a:extLst>
              <a:ext uri="{FF2B5EF4-FFF2-40B4-BE49-F238E27FC236}">
                <a16:creationId xmlns:a16="http://schemas.microsoft.com/office/drawing/2014/main" id="{B9F0EA88-41A0-73F8-A778-F4A8CF9C0EB3}"/>
              </a:ext>
            </a:extLst>
          </p:cNvPr>
          <p:cNvSpPr txBox="1"/>
          <p:nvPr/>
        </p:nvSpPr>
        <p:spPr>
          <a:xfrm>
            <a:off x="5625782" y="2482109"/>
            <a:ext cx="6259415" cy="3785652"/>
          </a:xfrm>
          <a:prstGeom prst="rect">
            <a:avLst/>
          </a:prstGeom>
          <a:noFill/>
        </p:spPr>
        <p:txBody>
          <a:bodyPr wrap="square">
            <a:spAutoFit/>
          </a:bodyPr>
          <a:lstStyle/>
          <a:p>
            <a:pPr algn="ctr"/>
            <a:r>
              <a:rPr lang="vi-VN" sz="6000" b="1" dirty="0">
                <a:latin typeface="+mj-lt"/>
              </a:rPr>
              <a:t>Hoạt động tìm hiểu </a:t>
            </a:r>
            <a:r>
              <a:rPr lang="vi-VN" sz="6000" b="1" i="1" dirty="0">
                <a:latin typeface="+mj-lt"/>
              </a:rPr>
              <a:t>Tri thức Ngữ văn</a:t>
            </a:r>
            <a:r>
              <a:rPr lang="vi-VN" sz="6000" b="1" dirty="0">
                <a:latin typeface="+mj-lt"/>
              </a:rPr>
              <a:t> (phần tri thức đọc hiểu)</a:t>
            </a:r>
            <a:endParaRPr lang="en-SG" sz="6000" dirty="0">
              <a:latin typeface="+mj-lt"/>
            </a:endParaRPr>
          </a:p>
        </p:txBody>
      </p:sp>
      <p:grpSp>
        <p:nvGrpSpPr>
          <p:cNvPr id="989" name="Group 988">
            <a:extLst>
              <a:ext uri="{FF2B5EF4-FFF2-40B4-BE49-F238E27FC236}">
                <a16:creationId xmlns:a16="http://schemas.microsoft.com/office/drawing/2014/main" id="{27C52930-1ACD-16C6-B885-FAA1ED0E6B57}"/>
              </a:ext>
            </a:extLst>
          </p:cNvPr>
          <p:cNvGrpSpPr/>
          <p:nvPr/>
        </p:nvGrpSpPr>
        <p:grpSpPr>
          <a:xfrm>
            <a:off x="219919" y="657361"/>
            <a:ext cx="5635465" cy="6200639"/>
            <a:chOff x="219919" y="657361"/>
            <a:chExt cx="5635465" cy="6200639"/>
          </a:xfrm>
        </p:grpSpPr>
        <p:pic>
          <p:nvPicPr>
            <p:cNvPr id="987" name="Picture 986" descr="A poster with hands and a dove on the earth&#10;&#10;Description automatically generated">
              <a:extLst>
                <a:ext uri="{FF2B5EF4-FFF2-40B4-BE49-F238E27FC236}">
                  <a16:creationId xmlns:a16="http://schemas.microsoft.com/office/drawing/2014/main" id="{C4DF3E05-0B77-CDE0-374D-D7E71FA95FF1}"/>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31250" b="81700" l="10000" r="90000">
                          <a14:foregroundMark x1="41650" y1="40550" x2="38950" y2="66200"/>
                          <a14:foregroundMark x1="45550" y1="36300" x2="57050" y2="59250"/>
                          <a14:foregroundMark x1="51950" y1="34300" x2="62600" y2="39350"/>
                          <a14:foregroundMark x1="62600" y1="39350" x2="62600" y2="39350"/>
                          <a14:foregroundMark x1="68500" y1="40550" x2="63150" y2="35700"/>
                          <a14:foregroundMark x1="63150" y1="35700" x2="54450" y2="33050"/>
                          <a14:foregroundMark x1="54450" y1="33050" x2="40750" y2="34450"/>
                          <a14:foregroundMark x1="40750" y1="34450" x2="30450" y2="45050"/>
                          <a14:foregroundMark x1="30450" y1="45050" x2="27050" y2="59350"/>
                          <a14:foregroundMark x1="27050" y1="59350" x2="28100" y2="69100"/>
                          <a14:foregroundMark x1="28100" y1="69100" x2="34600" y2="75300"/>
                          <a14:foregroundMark x1="34600" y1="75300" x2="48800" y2="81050"/>
                          <a14:foregroundMark x1="48800" y1="81050" x2="62350" y2="76100"/>
                          <a14:foregroundMark x1="62350" y1="76100" x2="71900" y2="54550"/>
                          <a14:foregroundMark x1="66300" y1="76650" x2="48950" y2="81700"/>
                          <a14:foregroundMark x1="76450" y1="60450" x2="75750" y2="62650"/>
                          <a14:foregroundMark x1="47050" y1="57900" x2="46050" y2="67050"/>
                          <a14:foregroundMark x1="47400" y1="31250" x2="52300" y2="31600"/>
                          <a14:foregroundMark x1="21250" y1="47450" x2="26300" y2="48150"/>
                          <a14:foregroundMark x1="26650" y1="48300" x2="26650" y2="48300"/>
                        </a14:backgroundRemoval>
                      </a14:imgEffect>
                    </a14:imgLayer>
                  </a14:imgProps>
                </a:ext>
              </a:extLst>
            </a:blip>
            <a:srcRect l="15187" t="30627" r="14495" b="14403"/>
            <a:stretch/>
          </p:blipFill>
          <p:spPr>
            <a:xfrm>
              <a:off x="390012" y="657361"/>
              <a:ext cx="5186407" cy="4054409"/>
            </a:xfrm>
            <a:prstGeom prst="rect">
              <a:avLst/>
            </a:prstGeom>
          </p:spPr>
        </p:pic>
        <p:pic>
          <p:nvPicPr>
            <p:cNvPr id="28" name="Picture 27" descr="A group of people with their arms raised&#10;&#10;Description automatically generated">
              <a:extLst>
                <a:ext uri="{FF2B5EF4-FFF2-40B4-BE49-F238E27FC236}">
                  <a16:creationId xmlns:a16="http://schemas.microsoft.com/office/drawing/2014/main" id="{07B0C19F-9B29-8493-B8FC-2BC08D172EE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9919" y="4012211"/>
              <a:ext cx="5635465" cy="2845789"/>
            </a:xfrm>
            <a:prstGeom prst="rect">
              <a:avLst/>
            </a:prstGeom>
          </p:spPr>
        </p:pic>
      </p:grpSp>
      <p:grpSp>
        <p:nvGrpSpPr>
          <p:cNvPr id="614" name="Google Shape;1677;p48">
            <a:extLst>
              <a:ext uri="{FF2B5EF4-FFF2-40B4-BE49-F238E27FC236}">
                <a16:creationId xmlns:a16="http://schemas.microsoft.com/office/drawing/2014/main" id="{63F8BDB6-5599-24CE-298A-D2E70B6B6ED2}"/>
              </a:ext>
            </a:extLst>
          </p:cNvPr>
          <p:cNvGrpSpPr/>
          <p:nvPr/>
        </p:nvGrpSpPr>
        <p:grpSpPr>
          <a:xfrm rot="10800000">
            <a:off x="2647703" y="4383134"/>
            <a:ext cx="182581" cy="138962"/>
            <a:chOff x="6487838" y="1174685"/>
            <a:chExt cx="182581" cy="138962"/>
          </a:xfrm>
        </p:grpSpPr>
        <p:sp>
          <p:nvSpPr>
            <p:cNvPr id="781" name="Google Shape;1678;p48">
              <a:extLst>
                <a:ext uri="{FF2B5EF4-FFF2-40B4-BE49-F238E27FC236}">
                  <a16:creationId xmlns:a16="http://schemas.microsoft.com/office/drawing/2014/main" id="{7FD01E33-DF45-CC75-464F-9AAC171BCA99}"/>
                </a:ext>
              </a:extLst>
            </p:cNvPr>
            <p:cNvSpPr/>
            <p:nvPr/>
          </p:nvSpPr>
          <p:spPr>
            <a:xfrm rot="1362553">
              <a:off x="6557614" y="1279092"/>
              <a:ext cx="49414" cy="34555"/>
            </a:xfrm>
            <a:custGeom>
              <a:avLst/>
              <a:gdLst/>
              <a:ahLst/>
              <a:cxnLst/>
              <a:rect l="l" t="t" r="r" b="b"/>
              <a:pathLst>
                <a:path w="143" h="100" extrusionOk="0">
                  <a:moveTo>
                    <a:pt x="0" y="59"/>
                  </a:moveTo>
                  <a:lnTo>
                    <a:pt x="0" y="59"/>
                  </a:lnTo>
                  <a:cubicBezTo>
                    <a:pt x="14" y="66"/>
                    <a:pt x="29" y="71"/>
                    <a:pt x="45" y="74"/>
                  </a:cubicBezTo>
                  <a:lnTo>
                    <a:pt x="45" y="74"/>
                  </a:lnTo>
                  <a:cubicBezTo>
                    <a:pt x="48" y="75"/>
                    <a:pt x="52" y="75"/>
                    <a:pt x="56" y="75"/>
                  </a:cubicBezTo>
                  <a:cubicBezTo>
                    <a:pt x="66" y="75"/>
                    <a:pt x="75" y="73"/>
                    <a:pt x="84" y="69"/>
                  </a:cubicBezTo>
                  <a:lnTo>
                    <a:pt x="84" y="69"/>
                  </a:lnTo>
                  <a:cubicBezTo>
                    <a:pt x="96" y="61"/>
                    <a:pt x="106" y="51"/>
                    <a:pt x="115" y="40"/>
                  </a:cubicBezTo>
                  <a:cubicBezTo>
                    <a:pt x="119" y="33"/>
                    <a:pt x="124" y="27"/>
                    <a:pt x="129" y="20"/>
                  </a:cubicBezTo>
                  <a:lnTo>
                    <a:pt x="129" y="20"/>
                  </a:lnTo>
                  <a:cubicBezTo>
                    <a:pt x="133" y="13"/>
                    <a:pt x="138" y="6"/>
                    <a:pt x="143" y="0"/>
                  </a:cubicBezTo>
                  <a:lnTo>
                    <a:pt x="143" y="0"/>
                  </a:lnTo>
                  <a:cubicBezTo>
                    <a:pt x="143" y="9"/>
                    <a:pt x="142" y="18"/>
                    <a:pt x="140" y="26"/>
                  </a:cubicBezTo>
                  <a:lnTo>
                    <a:pt x="140" y="26"/>
                  </a:lnTo>
                  <a:cubicBezTo>
                    <a:pt x="138" y="35"/>
                    <a:pt x="135" y="43"/>
                    <a:pt x="132" y="51"/>
                  </a:cubicBezTo>
                  <a:lnTo>
                    <a:pt x="132" y="51"/>
                  </a:lnTo>
                  <a:cubicBezTo>
                    <a:pt x="131" y="54"/>
                    <a:pt x="128" y="57"/>
                    <a:pt x="127" y="60"/>
                  </a:cubicBezTo>
                  <a:cubicBezTo>
                    <a:pt x="119" y="73"/>
                    <a:pt x="109" y="85"/>
                    <a:pt x="95" y="92"/>
                  </a:cubicBezTo>
                  <a:lnTo>
                    <a:pt x="95" y="92"/>
                  </a:lnTo>
                  <a:cubicBezTo>
                    <a:pt x="86" y="97"/>
                    <a:pt x="76" y="100"/>
                    <a:pt x="65" y="100"/>
                  </a:cubicBezTo>
                  <a:cubicBezTo>
                    <a:pt x="56" y="100"/>
                    <a:pt x="47" y="98"/>
                    <a:pt x="39" y="94"/>
                  </a:cubicBezTo>
                  <a:lnTo>
                    <a:pt x="39" y="94"/>
                  </a:lnTo>
                  <a:cubicBezTo>
                    <a:pt x="36" y="93"/>
                    <a:pt x="33" y="92"/>
                    <a:pt x="31" y="90"/>
                  </a:cubicBezTo>
                  <a:cubicBezTo>
                    <a:pt x="18" y="83"/>
                    <a:pt x="8" y="73"/>
                    <a:pt x="0" y="60"/>
                  </a:cubicBezTo>
                  <a:cubicBezTo>
                    <a:pt x="0" y="59"/>
                    <a:pt x="0" y="59"/>
                    <a:pt x="0" y="59"/>
                  </a:cubicBezTo>
                  <a:close/>
                </a:path>
              </a:pathLst>
            </a:custGeom>
            <a:solidFill>
              <a:srgbClr val="2C1E45">
                <a:alpha val="1500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1679;p48">
              <a:extLst>
                <a:ext uri="{FF2B5EF4-FFF2-40B4-BE49-F238E27FC236}">
                  <a16:creationId xmlns:a16="http://schemas.microsoft.com/office/drawing/2014/main" id="{8CA267B3-C1CD-BE7D-E407-D2F13B5D4068}"/>
                </a:ext>
              </a:extLst>
            </p:cNvPr>
            <p:cNvSpPr/>
            <p:nvPr/>
          </p:nvSpPr>
          <p:spPr>
            <a:xfrm>
              <a:off x="660462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3" name="Google Shape;1680;p48">
              <a:extLst>
                <a:ext uri="{FF2B5EF4-FFF2-40B4-BE49-F238E27FC236}">
                  <a16:creationId xmlns:a16="http://schemas.microsoft.com/office/drawing/2014/main" id="{A7204ED4-B08E-01D5-018F-C0F1AEFDA1CE}"/>
                </a:ext>
              </a:extLst>
            </p:cNvPr>
            <p:cNvSpPr/>
            <p:nvPr/>
          </p:nvSpPr>
          <p:spPr>
            <a:xfrm>
              <a:off x="6598095"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1681;p48">
              <a:extLst>
                <a:ext uri="{FF2B5EF4-FFF2-40B4-BE49-F238E27FC236}">
                  <a16:creationId xmlns:a16="http://schemas.microsoft.com/office/drawing/2014/main" id="{F20217F1-8129-FAAC-FA31-23DC6C7AB8D1}"/>
                </a:ext>
              </a:extLst>
            </p:cNvPr>
            <p:cNvSpPr/>
            <p:nvPr/>
          </p:nvSpPr>
          <p:spPr>
            <a:xfrm>
              <a:off x="6487838" y="1246027"/>
              <a:ext cx="48032" cy="24880"/>
            </a:xfrm>
            <a:custGeom>
              <a:avLst/>
              <a:gdLst/>
              <a:ahLst/>
              <a:cxnLst/>
              <a:rect l="l" t="t" r="r" b="b"/>
              <a:pathLst>
                <a:path w="139" h="72" extrusionOk="0">
                  <a:moveTo>
                    <a:pt x="138" y="27"/>
                  </a:moveTo>
                  <a:cubicBezTo>
                    <a:pt x="140" y="47"/>
                    <a:pt x="111" y="67"/>
                    <a:pt x="73" y="71"/>
                  </a:cubicBezTo>
                  <a:cubicBezTo>
                    <a:pt x="35" y="76"/>
                    <a:pt x="3" y="64"/>
                    <a:pt x="0" y="45"/>
                  </a:cubicBezTo>
                  <a:cubicBezTo>
                    <a:pt x="-3" y="27"/>
                    <a:pt x="27" y="6"/>
                    <a:pt x="65" y="1"/>
                  </a:cubicBezTo>
                  <a:cubicBezTo>
                    <a:pt x="103" y="-3"/>
                    <a:pt x="136" y="8"/>
                    <a:pt x="138"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1682;p48">
              <a:extLst>
                <a:ext uri="{FF2B5EF4-FFF2-40B4-BE49-F238E27FC236}">
                  <a16:creationId xmlns:a16="http://schemas.microsoft.com/office/drawing/2014/main" id="{62F4C79C-418C-9F26-F1EC-9F67EC02EE92}"/>
                </a:ext>
              </a:extLst>
            </p:cNvPr>
            <p:cNvSpPr/>
            <p:nvPr/>
          </p:nvSpPr>
          <p:spPr>
            <a:xfrm>
              <a:off x="6622387" y="1243446"/>
              <a:ext cx="48032" cy="24880"/>
            </a:xfrm>
            <a:custGeom>
              <a:avLst/>
              <a:gdLst/>
              <a:ahLst/>
              <a:cxnLst/>
              <a:rect l="l" t="t" r="r" b="b"/>
              <a:pathLst>
                <a:path w="139" h="72" extrusionOk="0">
                  <a:moveTo>
                    <a:pt x="139" y="27"/>
                  </a:moveTo>
                  <a:cubicBezTo>
                    <a:pt x="141" y="47"/>
                    <a:pt x="112" y="67"/>
                    <a:pt x="74" y="71"/>
                  </a:cubicBezTo>
                  <a:cubicBezTo>
                    <a:pt x="36" y="76"/>
                    <a:pt x="4" y="63"/>
                    <a:pt x="1" y="44"/>
                  </a:cubicBezTo>
                  <a:cubicBezTo>
                    <a:pt x="-2" y="25"/>
                    <a:pt x="28" y="6"/>
                    <a:pt x="66" y="1"/>
                  </a:cubicBezTo>
                  <a:cubicBezTo>
                    <a:pt x="104" y="-3"/>
                    <a:pt x="136" y="7"/>
                    <a:pt x="139"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1683;p48">
              <a:extLst>
                <a:ext uri="{FF2B5EF4-FFF2-40B4-BE49-F238E27FC236}">
                  <a16:creationId xmlns:a16="http://schemas.microsoft.com/office/drawing/2014/main" id="{E9E7B770-15E3-19FC-7FDC-3DC0BF346C65}"/>
                </a:ext>
              </a:extLst>
            </p:cNvPr>
            <p:cNvSpPr/>
            <p:nvPr/>
          </p:nvSpPr>
          <p:spPr>
            <a:xfrm>
              <a:off x="652025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7" name="Google Shape;1684;p48">
              <a:extLst>
                <a:ext uri="{FF2B5EF4-FFF2-40B4-BE49-F238E27FC236}">
                  <a16:creationId xmlns:a16="http://schemas.microsoft.com/office/drawing/2014/main" id="{7B336EE6-8A83-0C12-139A-2210C6B73DEB}"/>
                </a:ext>
              </a:extLst>
            </p:cNvPr>
            <p:cNvSpPr/>
            <p:nvPr/>
          </p:nvSpPr>
          <p:spPr>
            <a:xfrm>
              <a:off x="6513726"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4B1ADD-8996-14A0-9637-412B7F56F3D9}"/>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EF82B087-794B-15FB-1AF1-E50256F32561}"/>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0238AAFB-845B-02DC-0C6E-67AB91057CC4}"/>
              </a:ext>
            </a:extLst>
          </p:cNvPr>
          <p:cNvSpPr txBox="1"/>
          <p:nvPr/>
        </p:nvSpPr>
        <p:spPr>
          <a:xfrm>
            <a:off x="4157176" y="230430"/>
            <a:ext cx="8282207" cy="2175467"/>
          </a:xfrm>
          <a:prstGeom prst="rect">
            <a:avLst/>
          </a:prstGeom>
          <a:noFill/>
        </p:spPr>
        <p:txBody>
          <a:bodyPr wrap="square">
            <a:spAutoFit/>
          </a:bodyPr>
          <a:lstStyle/>
          <a:p>
            <a:pPr algn="just">
              <a:lnSpc>
                <a:spcPct val="150000"/>
              </a:lnSpc>
              <a:spcAft>
                <a:spcPts val="800"/>
              </a:spcAft>
            </a:pPr>
            <a:r>
              <a:rPr lang="vi-VN" sz="3200" b="1"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1. Ý tưởng và thông điệp</a:t>
            </a:r>
            <a:endParaRPr lang="en-SG" sz="32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60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24B165CC-26A4-E76D-465D-DAE0A52EB5C6}"/>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BA798048-5191-81F4-AD9F-544C764EE738}"/>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06AC224B-C03B-E8DB-D362-82D50DF393B6}"/>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0151476B-7417-3FD9-1F77-A19026A4B963}"/>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1AF59FF3-48BF-282E-4D11-C3AA78D9DE0A}"/>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58BADAA8-1CA3-03F6-2A3D-A828B4BC8099}"/>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F1269EEC-8F18-0CAB-5190-1EDC7C589379}"/>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D5699EF8-7332-F061-23D4-9342AC8EB944}"/>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7FA68371-DE30-FF32-CE63-794A30AB5297}"/>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FDBC535D-467F-F531-E4B7-F16A4980BF28}"/>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4D270A66-F874-A83F-DF01-2A84C7026C25}"/>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FBBDEF0A-2039-4C0C-B23B-8E342B90BC24}"/>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FB873596-3E44-23E3-DB59-C72377E99902}"/>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C451F400-A1A9-6928-24C9-3A3C4EA413E2}"/>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E32A0DF-B248-0A9B-1339-122B70850DD3}"/>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77431703-F2CE-B4B9-EDD0-699547EF4DBA}"/>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C0AA6600-9D78-2E20-B765-ED8FA2D7835D}"/>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A3F71574-9D00-3937-7BDC-AF8D4AE0A69D}"/>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E74FDA22-17F4-6B61-85D2-4C5F4358E5B2}"/>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AEEDAA80-E765-F618-ABAA-3FB6077B8CF2}"/>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E39428A5-2D91-543C-F58F-7EEB9BB04B5B}"/>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2DDCBBD9-2934-8EB9-5325-571E031759A2}"/>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F79E6E62-89F2-32B9-5D92-F56B713D826B}"/>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20F426F7-BEAF-2D36-BC9A-3A4FCC06A19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661C455F-4F7E-A277-60FA-48DB2F21FDB3}"/>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 name="Freeform 10">
            <a:extLst>
              <a:ext uri="{FF2B5EF4-FFF2-40B4-BE49-F238E27FC236}">
                <a16:creationId xmlns:a16="http://schemas.microsoft.com/office/drawing/2014/main" id="{1A1F3B73-D118-609D-45E4-87CF70C5F765}"/>
              </a:ext>
            </a:extLst>
          </p:cNvPr>
          <p:cNvSpPr/>
          <p:nvPr/>
        </p:nvSpPr>
        <p:spPr>
          <a:xfrm>
            <a:off x="194304" y="3351093"/>
            <a:ext cx="3860765" cy="3322204"/>
          </a:xfrm>
          <a:custGeom>
            <a:avLst/>
            <a:gdLst/>
            <a:ahLst/>
            <a:cxnLst/>
            <a:rect l="l" t="t" r="r" b="b"/>
            <a:pathLst>
              <a:path w="2706998" h="2401846">
                <a:moveTo>
                  <a:pt x="0" y="0"/>
                </a:moveTo>
                <a:lnTo>
                  <a:pt x="2706998" y="0"/>
                </a:lnTo>
                <a:lnTo>
                  <a:pt x="2706998" y="2401846"/>
                </a:lnTo>
                <a:lnTo>
                  <a:pt x="0" y="2401846"/>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SG" sz="24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pSp>
        <p:nvGrpSpPr>
          <p:cNvPr id="3" name="Group 2">
            <a:extLst>
              <a:ext uri="{FF2B5EF4-FFF2-40B4-BE49-F238E27FC236}">
                <a16:creationId xmlns:a16="http://schemas.microsoft.com/office/drawing/2014/main" id="{36CAA210-0DB9-1634-5CF2-0229089812B6}"/>
              </a:ext>
            </a:extLst>
          </p:cNvPr>
          <p:cNvGrpSpPr/>
          <p:nvPr/>
        </p:nvGrpSpPr>
        <p:grpSpPr>
          <a:xfrm>
            <a:off x="4478769" y="1102477"/>
            <a:ext cx="6760950" cy="5332773"/>
            <a:chOff x="5280806" y="1244675"/>
            <a:chExt cx="5812058" cy="5015344"/>
          </a:xfrm>
        </p:grpSpPr>
        <p:pic>
          <p:nvPicPr>
            <p:cNvPr id="19" name="图片 10245" descr="22">
              <a:extLst>
                <a:ext uri="{FF2B5EF4-FFF2-40B4-BE49-F238E27FC236}">
                  <a16:creationId xmlns:a16="http://schemas.microsoft.com/office/drawing/2014/main" id="{626C4A45-DDCB-0678-1DC6-E79E871B7CD5}"/>
                </a:ext>
              </a:extLst>
            </p:cNvPr>
            <p:cNvPicPr>
              <a:picLocks noChangeAspect="1"/>
            </p:cNvPicPr>
            <p:nvPr/>
          </p:nvPicPr>
          <p:blipFill>
            <a:blip r:embed="rId6"/>
            <a:stretch>
              <a:fillRect/>
            </a:stretch>
          </p:blipFill>
          <p:spPr>
            <a:xfrm>
              <a:off x="5280806" y="1244675"/>
              <a:ext cx="5812058" cy="5015344"/>
            </a:xfrm>
            <a:prstGeom prst="rect">
              <a:avLst/>
            </a:prstGeom>
            <a:noFill/>
            <a:ln w="9525">
              <a:noFill/>
            </a:ln>
          </p:spPr>
        </p:pic>
        <p:sp>
          <p:nvSpPr>
            <p:cNvPr id="20" name="TextBox 19">
              <a:extLst>
                <a:ext uri="{FF2B5EF4-FFF2-40B4-BE49-F238E27FC236}">
                  <a16:creationId xmlns:a16="http://schemas.microsoft.com/office/drawing/2014/main" id="{AB89F5CA-4A42-CDC0-56A7-6A18261B5CCC}"/>
                </a:ext>
              </a:extLst>
            </p:cNvPr>
            <p:cNvSpPr txBox="1"/>
            <p:nvPr/>
          </p:nvSpPr>
          <p:spPr>
            <a:xfrm>
              <a:off x="5813403" y="2807110"/>
              <a:ext cx="4889762" cy="3270857"/>
            </a:xfrm>
            <a:prstGeom prst="rect">
              <a:avLst/>
            </a:prstGeom>
            <a:noFill/>
          </p:spPr>
          <p:txBody>
            <a:bodyPr wrap="square">
              <a:spAutoFit/>
            </a:bodyPr>
            <a:lstStyle/>
            <a:p>
              <a:pPr algn="just">
                <a:spcAft>
                  <a:spcPts val="800"/>
                </a:spcAft>
              </a:pPr>
              <a:r>
                <a:rPr lang="vi-VN" sz="4400" dirty="0">
                  <a:effectLst/>
                  <a:latin typeface="Times New Roman" panose="02020603050405020304" pitchFamily="18" charset="0"/>
                  <a:ea typeface="Calibri" panose="020F0502020204030204" pitchFamily="34" charset="0"/>
                  <a:cs typeface="Times New Roman" panose="02020603050405020304" pitchFamily="18" charset="0"/>
                </a:rPr>
                <a:t>Nhóm 2 HS thực hiện nhiệm vụ học tập theo </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rPr>
                <a:t>PHT số 1 </a:t>
              </a:r>
              <a:r>
                <a:rPr lang="vi-VN" sz="4400" dirty="0">
                  <a:effectLst/>
                  <a:latin typeface="Times New Roman" panose="02020603050405020304" pitchFamily="18" charset="0"/>
                  <a:ea typeface="Calibri" panose="020F0502020204030204" pitchFamily="34" charset="0"/>
                  <a:cs typeface="Times New Roman" panose="02020603050405020304" pitchFamily="18" charset="0"/>
                </a:rPr>
                <a:t>để tìm hiểu về thông điệp của văn bản</a:t>
              </a:r>
              <a:endParaRPr lang="en-SG" sz="44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9825979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0C7CAC-4B76-2C02-92B0-5E814784BB69}"/>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6843B302-D45A-1F17-87B0-AC2C8DC8D92E}"/>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3C8155C3-7ABE-5A60-96C3-A98461D75D58}"/>
              </a:ext>
            </a:extLst>
          </p:cNvPr>
          <p:cNvSpPr txBox="1"/>
          <p:nvPr/>
        </p:nvSpPr>
        <p:spPr>
          <a:xfrm>
            <a:off x="4157176" y="230430"/>
            <a:ext cx="8282207" cy="2175467"/>
          </a:xfrm>
          <a:prstGeom prst="rect">
            <a:avLst/>
          </a:prstGeom>
          <a:noFill/>
        </p:spPr>
        <p:txBody>
          <a:bodyPr wrap="square">
            <a:spAutoFit/>
          </a:bodyPr>
          <a:lstStyle/>
          <a:p>
            <a:pPr algn="just">
              <a:lnSpc>
                <a:spcPct val="150000"/>
              </a:lnSpc>
              <a:spcAft>
                <a:spcPts val="800"/>
              </a:spcAft>
            </a:pPr>
            <a:r>
              <a:rPr lang="vi-VN" sz="3200" b="1"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1. Ý tưởng và thông điệp</a:t>
            </a:r>
            <a:endParaRPr lang="en-SG" sz="32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60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F86EB348-FF71-0DC2-4926-88A406C17B14}"/>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06BE3EDE-D5DF-86B4-5445-8A2C8D19EFBB}"/>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97D1B79E-1BF1-0688-F8CD-C601B4794383}"/>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78C81DEF-BF08-718A-7E5D-4D4795248EA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E632BE05-E011-9659-A3A3-BE90EE81C90D}"/>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B542EC7E-A5BC-9FA7-DC78-25A042915334}"/>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F7DB1A4C-6032-C543-57FB-6BD41CF4623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9C1C748C-EB83-BE5B-5BA7-B4C1BD1BEC60}"/>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A8347451-673C-79DA-B064-131104964975}"/>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865CE978-4356-3FBE-D068-5576E25536E4}"/>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E1F6CFDA-AC87-55A1-2DD8-9D033E989EE4}"/>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F4E5DD5B-5DA8-6862-6506-7B015D58637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AD641FDE-4A6E-B32A-DA8E-558C0F9EF98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0147CA02-18D4-80A1-E80F-DB59A76CF3A5}"/>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4B6BF5C-0F80-AE5A-3695-79D04207B555}"/>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A917A256-63A6-F621-8BF6-7DE245B9C8E5}"/>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FE44E5DA-7454-859A-0E8D-1DABEBC5E420}"/>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B40FB457-C23F-A3C2-404A-D824DB99919F}"/>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B02DF8DF-3E08-26D5-8F2E-E0F90DAE6A72}"/>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93CDF440-3CF6-4001-AF37-6685835A29DB}"/>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6417C1B9-7CB8-D1FA-95D2-BCB55DF98E8C}"/>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2A4B5A9D-A73C-640E-0982-0F5A5ABF8C10}"/>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E838231A-7E9A-76BC-41B6-79FCC3C2C7FA}"/>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9E6EFC00-E8F0-09B1-FA92-B7BC553FF93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C6668081-C7B5-2BC8-B31C-4A901C714739}"/>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 name="Google Shape;3607;p43">
            <a:extLst>
              <a:ext uri="{FF2B5EF4-FFF2-40B4-BE49-F238E27FC236}">
                <a16:creationId xmlns:a16="http://schemas.microsoft.com/office/drawing/2014/main" id="{39F7E77D-3249-8795-ABFF-51F7CA445268}"/>
              </a:ext>
            </a:extLst>
          </p:cNvPr>
          <p:cNvGrpSpPr/>
          <p:nvPr/>
        </p:nvGrpSpPr>
        <p:grpSpPr>
          <a:xfrm>
            <a:off x="89246" y="1270339"/>
            <a:ext cx="3026432" cy="4324114"/>
            <a:chOff x="9933811" y="2296187"/>
            <a:chExt cx="2082598" cy="2827450"/>
          </a:xfrm>
        </p:grpSpPr>
        <p:sp>
          <p:nvSpPr>
            <p:cNvPr id="3" name="Google Shape;3608;p43">
              <a:extLst>
                <a:ext uri="{FF2B5EF4-FFF2-40B4-BE49-F238E27FC236}">
                  <a16:creationId xmlns:a16="http://schemas.microsoft.com/office/drawing/2014/main" id="{42BA842B-D3C0-680F-0241-46E4E9F9A92F}"/>
                </a:ext>
              </a:extLst>
            </p:cNvPr>
            <p:cNvSpPr/>
            <p:nvPr/>
          </p:nvSpPr>
          <p:spPr>
            <a:xfrm>
              <a:off x="10189754" y="2296187"/>
              <a:ext cx="1826655" cy="1686434"/>
            </a:xfrm>
            <a:custGeom>
              <a:avLst/>
              <a:gdLst/>
              <a:ahLst/>
              <a:cxnLst/>
              <a:rect l="l" t="t" r="r" b="b"/>
              <a:pathLst>
                <a:path w="43519" h="38582" extrusionOk="0">
                  <a:moveTo>
                    <a:pt x="20499" y="1"/>
                  </a:moveTo>
                  <a:cubicBezTo>
                    <a:pt x="10744" y="1"/>
                    <a:pt x="2835" y="4758"/>
                    <a:pt x="1350" y="11994"/>
                  </a:cubicBezTo>
                  <a:cubicBezTo>
                    <a:pt x="0" y="18604"/>
                    <a:pt x="2434" y="22616"/>
                    <a:pt x="4250" y="28375"/>
                  </a:cubicBezTo>
                  <a:cubicBezTo>
                    <a:pt x="6065" y="34134"/>
                    <a:pt x="3041" y="38582"/>
                    <a:pt x="3041" y="38582"/>
                  </a:cubicBezTo>
                  <a:cubicBezTo>
                    <a:pt x="3041" y="38582"/>
                    <a:pt x="14230" y="38582"/>
                    <a:pt x="26185" y="35524"/>
                  </a:cubicBezTo>
                  <a:cubicBezTo>
                    <a:pt x="31915" y="34060"/>
                    <a:pt x="41192" y="30207"/>
                    <a:pt x="42355" y="19506"/>
                  </a:cubicBezTo>
                  <a:cubicBezTo>
                    <a:pt x="43518" y="8800"/>
                    <a:pt x="36267" y="1844"/>
                    <a:pt x="24670" y="284"/>
                  </a:cubicBezTo>
                  <a:cubicBezTo>
                    <a:pt x="23252" y="93"/>
                    <a:pt x="21858" y="1"/>
                    <a:pt x="2049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dirty="0">
                <a:ln>
                  <a:noFill/>
                </a:ln>
                <a:solidFill>
                  <a:sysClr val="windowText" lastClr="000000"/>
                </a:solidFill>
                <a:effectLst/>
                <a:uLnTx/>
                <a:uFillTx/>
                <a:latin typeface="Arial"/>
                <a:ea typeface="+mn-ea"/>
                <a:cs typeface="Arial"/>
                <a:sym typeface="Arial"/>
              </a:endParaRPr>
            </a:p>
          </p:txBody>
        </p:sp>
        <p:sp>
          <p:nvSpPr>
            <p:cNvPr id="19" name="Google Shape;3609;p43">
              <a:extLst>
                <a:ext uri="{FF2B5EF4-FFF2-40B4-BE49-F238E27FC236}">
                  <a16:creationId xmlns:a16="http://schemas.microsoft.com/office/drawing/2014/main" id="{B9D96AD7-A627-7C99-B68A-7344AD12BEC1}"/>
                </a:ext>
              </a:extLst>
            </p:cNvPr>
            <p:cNvSpPr/>
            <p:nvPr/>
          </p:nvSpPr>
          <p:spPr>
            <a:xfrm>
              <a:off x="9980489" y="3485306"/>
              <a:ext cx="1606891" cy="515071"/>
            </a:xfrm>
            <a:custGeom>
              <a:avLst/>
              <a:gdLst/>
              <a:ahLst/>
              <a:cxnLst/>
              <a:rect l="l" t="t" r="r" b="b"/>
              <a:pathLst>
                <a:path w="41034" h="13153" extrusionOk="0">
                  <a:moveTo>
                    <a:pt x="7053" y="1"/>
                  </a:moveTo>
                  <a:lnTo>
                    <a:pt x="0" y="1402"/>
                  </a:lnTo>
                  <a:lnTo>
                    <a:pt x="2661" y="4449"/>
                  </a:lnTo>
                  <a:lnTo>
                    <a:pt x="4987" y="7995"/>
                  </a:lnTo>
                  <a:cubicBezTo>
                    <a:pt x="4987" y="7995"/>
                    <a:pt x="7461" y="11774"/>
                    <a:pt x="7558" y="11910"/>
                  </a:cubicBezTo>
                  <a:cubicBezTo>
                    <a:pt x="7648" y="12052"/>
                    <a:pt x="12119" y="13153"/>
                    <a:pt x="12119" y="13153"/>
                  </a:cubicBezTo>
                  <a:lnTo>
                    <a:pt x="12431" y="11836"/>
                  </a:lnTo>
                  <a:lnTo>
                    <a:pt x="14145" y="12143"/>
                  </a:lnTo>
                  <a:lnTo>
                    <a:pt x="15518" y="11910"/>
                  </a:lnTo>
                  <a:lnTo>
                    <a:pt x="41033" y="7445"/>
                  </a:lnTo>
                  <a:lnTo>
                    <a:pt x="34798" y="1402"/>
                  </a:lnTo>
                  <a:cubicBezTo>
                    <a:pt x="34798" y="1402"/>
                    <a:pt x="28761" y="2151"/>
                    <a:pt x="20443" y="6004"/>
                  </a:cubicBezTo>
                  <a:cubicBezTo>
                    <a:pt x="15478" y="8296"/>
                    <a:pt x="13623" y="9340"/>
                    <a:pt x="12817" y="10265"/>
                  </a:cubicBezTo>
                  <a:lnTo>
                    <a:pt x="12732" y="9538"/>
                  </a:lnTo>
                  <a:cubicBezTo>
                    <a:pt x="12715" y="9357"/>
                    <a:pt x="12687" y="9170"/>
                    <a:pt x="12653" y="8988"/>
                  </a:cubicBezTo>
                  <a:cubicBezTo>
                    <a:pt x="11518" y="2980"/>
                    <a:pt x="7053" y="1"/>
                    <a:pt x="7053"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3610;p43">
              <a:extLst>
                <a:ext uri="{FF2B5EF4-FFF2-40B4-BE49-F238E27FC236}">
                  <a16:creationId xmlns:a16="http://schemas.microsoft.com/office/drawing/2014/main" id="{A903C7B5-65C7-A5FF-A1E9-C4248EFB5415}"/>
                </a:ext>
              </a:extLst>
            </p:cNvPr>
            <p:cNvSpPr/>
            <p:nvPr/>
          </p:nvSpPr>
          <p:spPr>
            <a:xfrm>
              <a:off x="10289298" y="3620836"/>
              <a:ext cx="447990" cy="316452"/>
            </a:xfrm>
            <a:custGeom>
              <a:avLst/>
              <a:gdLst/>
              <a:ahLst/>
              <a:cxnLst/>
              <a:rect l="l" t="t" r="r" b="b"/>
              <a:pathLst>
                <a:path w="11440" h="8081" extrusionOk="0">
                  <a:moveTo>
                    <a:pt x="1045" y="1"/>
                  </a:moveTo>
                  <a:cubicBezTo>
                    <a:pt x="1045" y="1"/>
                    <a:pt x="2469" y="2191"/>
                    <a:pt x="2991" y="3865"/>
                  </a:cubicBezTo>
                  <a:cubicBezTo>
                    <a:pt x="3360" y="5056"/>
                    <a:pt x="3660" y="6134"/>
                    <a:pt x="3808" y="6656"/>
                  </a:cubicBezTo>
                  <a:lnTo>
                    <a:pt x="3740" y="6651"/>
                  </a:lnTo>
                  <a:lnTo>
                    <a:pt x="2389" y="3672"/>
                  </a:lnTo>
                  <a:lnTo>
                    <a:pt x="3490" y="6634"/>
                  </a:lnTo>
                  <a:lnTo>
                    <a:pt x="3394" y="6628"/>
                  </a:lnTo>
                  <a:lnTo>
                    <a:pt x="1" y="1340"/>
                  </a:lnTo>
                  <a:lnTo>
                    <a:pt x="1" y="1340"/>
                  </a:lnTo>
                  <a:lnTo>
                    <a:pt x="2900" y="6622"/>
                  </a:lnTo>
                  <a:cubicBezTo>
                    <a:pt x="2866" y="6622"/>
                    <a:pt x="2832" y="6622"/>
                    <a:pt x="2798" y="6622"/>
                  </a:cubicBezTo>
                  <a:cubicBezTo>
                    <a:pt x="2287" y="6622"/>
                    <a:pt x="1777" y="6662"/>
                    <a:pt x="1272" y="6741"/>
                  </a:cubicBezTo>
                  <a:cubicBezTo>
                    <a:pt x="1272" y="7031"/>
                    <a:pt x="3501" y="8080"/>
                    <a:pt x="3501" y="8080"/>
                  </a:cubicBezTo>
                  <a:lnTo>
                    <a:pt x="6219" y="7893"/>
                  </a:lnTo>
                  <a:lnTo>
                    <a:pt x="6231" y="7899"/>
                  </a:lnTo>
                  <a:lnTo>
                    <a:pt x="8177" y="7865"/>
                  </a:lnTo>
                  <a:lnTo>
                    <a:pt x="8387" y="7746"/>
                  </a:lnTo>
                  <a:lnTo>
                    <a:pt x="8398" y="7746"/>
                  </a:lnTo>
                  <a:lnTo>
                    <a:pt x="9975" y="6821"/>
                  </a:lnTo>
                  <a:lnTo>
                    <a:pt x="6923" y="7286"/>
                  </a:lnTo>
                  <a:lnTo>
                    <a:pt x="6719" y="7229"/>
                  </a:lnTo>
                  <a:lnTo>
                    <a:pt x="11144" y="4744"/>
                  </a:lnTo>
                  <a:lnTo>
                    <a:pt x="6179" y="7087"/>
                  </a:lnTo>
                  <a:lnTo>
                    <a:pt x="6094" y="7065"/>
                  </a:lnTo>
                  <a:lnTo>
                    <a:pt x="11439" y="3865"/>
                  </a:lnTo>
                  <a:lnTo>
                    <a:pt x="5606" y="6951"/>
                  </a:lnTo>
                  <a:cubicBezTo>
                    <a:pt x="5385" y="6900"/>
                    <a:pt x="5158" y="6855"/>
                    <a:pt x="4926" y="6809"/>
                  </a:cubicBezTo>
                  <a:cubicBezTo>
                    <a:pt x="4699" y="6764"/>
                    <a:pt x="4460" y="6724"/>
                    <a:pt x="4228" y="6696"/>
                  </a:cubicBezTo>
                  <a:cubicBezTo>
                    <a:pt x="4120" y="6089"/>
                    <a:pt x="3814" y="4631"/>
                    <a:pt x="3263" y="3428"/>
                  </a:cubicBezTo>
                  <a:cubicBezTo>
                    <a:pt x="2554" y="1862"/>
                    <a:pt x="1045" y="1"/>
                    <a:pt x="1045" y="1"/>
                  </a:cubicBez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3611;p43">
              <a:extLst>
                <a:ext uri="{FF2B5EF4-FFF2-40B4-BE49-F238E27FC236}">
                  <a16:creationId xmlns:a16="http://schemas.microsoft.com/office/drawing/2014/main" id="{8CB91867-951B-9FF7-7F63-B977D5F6CE64}"/>
                </a:ext>
              </a:extLst>
            </p:cNvPr>
            <p:cNvSpPr/>
            <p:nvPr/>
          </p:nvSpPr>
          <p:spPr>
            <a:xfrm>
              <a:off x="10044475" y="3519962"/>
              <a:ext cx="169093" cy="174262"/>
            </a:xfrm>
            <a:custGeom>
              <a:avLst/>
              <a:gdLst/>
              <a:ahLst/>
              <a:cxnLst/>
              <a:rect l="l" t="t" r="r" b="b"/>
              <a:pathLst>
                <a:path w="4318" h="4450" extrusionOk="0">
                  <a:moveTo>
                    <a:pt x="970" y="1"/>
                  </a:moveTo>
                  <a:lnTo>
                    <a:pt x="0" y="194"/>
                  </a:lnTo>
                  <a:lnTo>
                    <a:pt x="4318" y="4449"/>
                  </a:lnTo>
                  <a:lnTo>
                    <a:pt x="777" y="438"/>
                  </a:lnTo>
                  <a:lnTo>
                    <a:pt x="2406" y="1800"/>
                  </a:lnTo>
                  <a:lnTo>
                    <a:pt x="970"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3612;p43">
              <a:extLst>
                <a:ext uri="{FF2B5EF4-FFF2-40B4-BE49-F238E27FC236}">
                  <a16:creationId xmlns:a16="http://schemas.microsoft.com/office/drawing/2014/main" id="{CEEAA34D-83FA-72BE-9662-5241D62CBBAC}"/>
                </a:ext>
              </a:extLst>
            </p:cNvPr>
            <p:cNvSpPr/>
            <p:nvPr/>
          </p:nvSpPr>
          <p:spPr>
            <a:xfrm>
              <a:off x="10149539" y="3544201"/>
              <a:ext cx="167801" cy="252660"/>
            </a:xfrm>
            <a:custGeom>
              <a:avLst/>
              <a:gdLst/>
              <a:ahLst/>
              <a:cxnLst/>
              <a:rect l="l" t="t" r="r" b="b"/>
              <a:pathLst>
                <a:path w="4285" h="6452" extrusionOk="0">
                  <a:moveTo>
                    <a:pt x="1" y="0"/>
                  </a:moveTo>
                  <a:lnTo>
                    <a:pt x="4285" y="6452"/>
                  </a:lnTo>
                  <a:lnTo>
                    <a:pt x="2140" y="2264"/>
                  </a:lnTo>
                  <a:lnTo>
                    <a:pt x="1"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3613;p43">
              <a:extLst>
                <a:ext uri="{FF2B5EF4-FFF2-40B4-BE49-F238E27FC236}">
                  <a16:creationId xmlns:a16="http://schemas.microsoft.com/office/drawing/2014/main" id="{B851527C-1D0A-C015-6E96-067F234FBF8E}"/>
                </a:ext>
              </a:extLst>
            </p:cNvPr>
            <p:cNvSpPr/>
            <p:nvPr/>
          </p:nvSpPr>
          <p:spPr>
            <a:xfrm>
              <a:off x="10189755" y="3495331"/>
              <a:ext cx="134710" cy="175124"/>
            </a:xfrm>
            <a:custGeom>
              <a:avLst/>
              <a:gdLst/>
              <a:ahLst/>
              <a:cxnLst/>
              <a:rect l="l" t="t" r="r" b="b"/>
              <a:pathLst>
                <a:path w="3440" h="4472" extrusionOk="0">
                  <a:moveTo>
                    <a:pt x="438" y="0"/>
                  </a:moveTo>
                  <a:lnTo>
                    <a:pt x="1" y="85"/>
                  </a:lnTo>
                  <a:lnTo>
                    <a:pt x="3439" y="4471"/>
                  </a:lnTo>
                  <a:lnTo>
                    <a:pt x="438"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3614;p43">
              <a:extLst>
                <a:ext uri="{FF2B5EF4-FFF2-40B4-BE49-F238E27FC236}">
                  <a16:creationId xmlns:a16="http://schemas.microsoft.com/office/drawing/2014/main" id="{5674918F-E6E8-FC59-4F04-149E019F796E}"/>
                </a:ext>
              </a:extLst>
            </p:cNvPr>
            <p:cNvSpPr/>
            <p:nvPr/>
          </p:nvSpPr>
          <p:spPr>
            <a:xfrm>
              <a:off x="10952067" y="3709962"/>
              <a:ext cx="586382" cy="112898"/>
            </a:xfrm>
            <a:custGeom>
              <a:avLst/>
              <a:gdLst/>
              <a:ahLst/>
              <a:cxnLst/>
              <a:rect l="l" t="t" r="r" b="b"/>
              <a:pathLst>
                <a:path w="14974" h="2883" extrusionOk="0">
                  <a:moveTo>
                    <a:pt x="14463" y="0"/>
                  </a:moveTo>
                  <a:lnTo>
                    <a:pt x="1" y="2882"/>
                  </a:lnTo>
                  <a:lnTo>
                    <a:pt x="1" y="2882"/>
                  </a:lnTo>
                  <a:lnTo>
                    <a:pt x="14974" y="494"/>
                  </a:lnTo>
                  <a:lnTo>
                    <a:pt x="14463"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5" name="Google Shape;3615;p43">
              <a:extLst>
                <a:ext uri="{FF2B5EF4-FFF2-40B4-BE49-F238E27FC236}">
                  <a16:creationId xmlns:a16="http://schemas.microsoft.com/office/drawing/2014/main" id="{CE6A02BD-09C2-4036-7EFC-5AAA10D69046}"/>
                </a:ext>
              </a:extLst>
            </p:cNvPr>
            <p:cNvSpPr/>
            <p:nvPr/>
          </p:nvSpPr>
          <p:spPr>
            <a:xfrm>
              <a:off x="10690327" y="3749043"/>
              <a:ext cx="499956" cy="113799"/>
            </a:xfrm>
            <a:custGeom>
              <a:avLst/>
              <a:gdLst/>
              <a:ahLst/>
              <a:cxnLst/>
              <a:rect l="l" t="t" r="r" b="b"/>
              <a:pathLst>
                <a:path w="12767" h="2906" extrusionOk="0">
                  <a:moveTo>
                    <a:pt x="12767" y="1"/>
                  </a:moveTo>
                  <a:lnTo>
                    <a:pt x="5374" y="1221"/>
                  </a:lnTo>
                  <a:lnTo>
                    <a:pt x="1" y="2906"/>
                  </a:lnTo>
                  <a:lnTo>
                    <a:pt x="1" y="2906"/>
                  </a:lnTo>
                  <a:lnTo>
                    <a:pt x="12767"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3616;p43">
              <a:extLst>
                <a:ext uri="{FF2B5EF4-FFF2-40B4-BE49-F238E27FC236}">
                  <a16:creationId xmlns:a16="http://schemas.microsoft.com/office/drawing/2014/main" id="{9B547247-A452-7900-1382-3D368B4D4B95}"/>
                </a:ext>
              </a:extLst>
            </p:cNvPr>
            <p:cNvSpPr/>
            <p:nvPr/>
          </p:nvSpPr>
          <p:spPr>
            <a:xfrm>
              <a:off x="10783879" y="3689051"/>
              <a:ext cx="421087" cy="107807"/>
            </a:xfrm>
            <a:custGeom>
              <a:avLst/>
              <a:gdLst/>
              <a:ahLst/>
              <a:cxnLst/>
              <a:rect l="l" t="t" r="r" b="b"/>
              <a:pathLst>
                <a:path w="10753" h="2753" extrusionOk="0">
                  <a:moveTo>
                    <a:pt x="10752" y="1"/>
                  </a:moveTo>
                  <a:cubicBezTo>
                    <a:pt x="10752" y="1"/>
                    <a:pt x="3240" y="1011"/>
                    <a:pt x="1" y="2753"/>
                  </a:cubicBezTo>
                  <a:lnTo>
                    <a:pt x="10752"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3617;p43">
              <a:extLst>
                <a:ext uri="{FF2B5EF4-FFF2-40B4-BE49-F238E27FC236}">
                  <a16:creationId xmlns:a16="http://schemas.microsoft.com/office/drawing/2014/main" id="{A98560C1-9C74-60DC-34BA-3C3F4BDBAD3B}"/>
                </a:ext>
              </a:extLst>
            </p:cNvPr>
            <p:cNvSpPr/>
            <p:nvPr/>
          </p:nvSpPr>
          <p:spPr>
            <a:xfrm>
              <a:off x="11190273" y="3660857"/>
              <a:ext cx="294209" cy="66689"/>
            </a:xfrm>
            <a:custGeom>
              <a:avLst/>
              <a:gdLst/>
              <a:ahLst/>
              <a:cxnLst/>
              <a:rect l="l" t="t" r="r" b="b"/>
              <a:pathLst>
                <a:path w="7513" h="1703" extrusionOk="0">
                  <a:moveTo>
                    <a:pt x="7087" y="0"/>
                  </a:moveTo>
                  <a:lnTo>
                    <a:pt x="0" y="1702"/>
                  </a:lnTo>
                  <a:lnTo>
                    <a:pt x="7512" y="409"/>
                  </a:lnTo>
                  <a:lnTo>
                    <a:pt x="7087" y="0"/>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8" name="Google Shape;3618;p43">
              <a:extLst>
                <a:ext uri="{FF2B5EF4-FFF2-40B4-BE49-F238E27FC236}">
                  <a16:creationId xmlns:a16="http://schemas.microsoft.com/office/drawing/2014/main" id="{060B6B3C-6CA3-E321-DA4E-A0F4CE6C1C8B}"/>
                </a:ext>
              </a:extLst>
            </p:cNvPr>
            <p:cNvSpPr/>
            <p:nvPr/>
          </p:nvSpPr>
          <p:spPr>
            <a:xfrm>
              <a:off x="10898967" y="3606621"/>
              <a:ext cx="461736" cy="120926"/>
            </a:xfrm>
            <a:custGeom>
              <a:avLst/>
              <a:gdLst/>
              <a:ahLst/>
              <a:cxnLst/>
              <a:rect l="l" t="t" r="r" b="b"/>
              <a:pathLst>
                <a:path w="11791" h="3088" extrusionOk="0">
                  <a:moveTo>
                    <a:pt x="11791" y="1"/>
                  </a:moveTo>
                  <a:cubicBezTo>
                    <a:pt x="11790" y="1"/>
                    <a:pt x="7910" y="557"/>
                    <a:pt x="6741" y="744"/>
                  </a:cubicBezTo>
                  <a:cubicBezTo>
                    <a:pt x="5567" y="937"/>
                    <a:pt x="1" y="3087"/>
                    <a:pt x="1" y="3087"/>
                  </a:cubicBezTo>
                  <a:lnTo>
                    <a:pt x="11791" y="1"/>
                  </a:lnTo>
                  <a:close/>
                </a:path>
              </a:pathLst>
            </a:custGeom>
            <a:solidFill>
              <a:srgbClr val="EBCFA6"/>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3619;p43">
              <a:extLst>
                <a:ext uri="{FF2B5EF4-FFF2-40B4-BE49-F238E27FC236}">
                  <a16:creationId xmlns:a16="http://schemas.microsoft.com/office/drawing/2014/main" id="{B2DBED82-79F2-0AAF-A000-412EDFC387A9}"/>
                </a:ext>
              </a:extLst>
            </p:cNvPr>
            <p:cNvSpPr/>
            <p:nvPr/>
          </p:nvSpPr>
          <p:spPr>
            <a:xfrm>
              <a:off x="9933811" y="3512874"/>
              <a:ext cx="756571" cy="1522893"/>
            </a:xfrm>
            <a:custGeom>
              <a:avLst/>
              <a:gdLst/>
              <a:ahLst/>
              <a:cxnLst/>
              <a:rect l="l" t="t" r="r" b="b"/>
              <a:pathLst>
                <a:path w="19320" h="38889" extrusionOk="0">
                  <a:moveTo>
                    <a:pt x="977" y="0"/>
                  </a:moveTo>
                  <a:lnTo>
                    <a:pt x="1" y="392"/>
                  </a:lnTo>
                  <a:lnTo>
                    <a:pt x="9090" y="29759"/>
                  </a:lnTo>
                  <a:cubicBezTo>
                    <a:pt x="9232" y="30202"/>
                    <a:pt x="9487" y="30593"/>
                    <a:pt x="9845" y="30894"/>
                  </a:cubicBezTo>
                  <a:lnTo>
                    <a:pt x="19320" y="38889"/>
                  </a:lnTo>
                  <a:lnTo>
                    <a:pt x="11581" y="12494"/>
                  </a:lnTo>
                  <a:lnTo>
                    <a:pt x="10917" y="8937"/>
                  </a:lnTo>
                  <a:lnTo>
                    <a:pt x="977" y="0"/>
                  </a:ln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3620;p43">
              <a:extLst>
                <a:ext uri="{FF2B5EF4-FFF2-40B4-BE49-F238E27FC236}">
                  <a16:creationId xmlns:a16="http://schemas.microsoft.com/office/drawing/2014/main" id="{9F79FA37-2CD1-295F-6E84-11BA06583517}"/>
                </a:ext>
              </a:extLst>
            </p:cNvPr>
            <p:cNvSpPr/>
            <p:nvPr/>
          </p:nvSpPr>
          <p:spPr>
            <a:xfrm>
              <a:off x="9933811" y="3513109"/>
              <a:ext cx="431308" cy="381497"/>
            </a:xfrm>
            <a:custGeom>
              <a:avLst/>
              <a:gdLst/>
              <a:ahLst/>
              <a:cxnLst/>
              <a:rect l="l" t="t" r="r" b="b"/>
              <a:pathLst>
                <a:path w="11014" h="9742" extrusionOk="0">
                  <a:moveTo>
                    <a:pt x="977" y="0"/>
                  </a:moveTo>
                  <a:lnTo>
                    <a:pt x="1" y="392"/>
                  </a:lnTo>
                  <a:lnTo>
                    <a:pt x="10543" y="9742"/>
                  </a:lnTo>
                  <a:lnTo>
                    <a:pt x="11013" y="9458"/>
                  </a:lnTo>
                  <a:lnTo>
                    <a:pt x="10917" y="8931"/>
                  </a:lnTo>
                  <a:lnTo>
                    <a:pt x="977" y="0"/>
                  </a:ln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1" name="Google Shape;3621;p43">
              <a:extLst>
                <a:ext uri="{FF2B5EF4-FFF2-40B4-BE49-F238E27FC236}">
                  <a16:creationId xmlns:a16="http://schemas.microsoft.com/office/drawing/2014/main" id="{900FC426-5609-0F4E-9034-C1208B41D053}"/>
                </a:ext>
              </a:extLst>
            </p:cNvPr>
            <p:cNvSpPr/>
            <p:nvPr/>
          </p:nvSpPr>
          <p:spPr>
            <a:xfrm>
              <a:off x="10312206" y="3862800"/>
              <a:ext cx="119125" cy="239346"/>
            </a:xfrm>
            <a:custGeom>
              <a:avLst/>
              <a:gdLst/>
              <a:ahLst/>
              <a:cxnLst/>
              <a:rect l="l" t="t" r="r" b="b"/>
              <a:pathLst>
                <a:path w="3042" h="6112" extrusionOk="0">
                  <a:moveTo>
                    <a:pt x="1254" y="1"/>
                  </a:moveTo>
                  <a:lnTo>
                    <a:pt x="0" y="994"/>
                  </a:lnTo>
                  <a:lnTo>
                    <a:pt x="3041" y="6111"/>
                  </a:lnTo>
                  <a:lnTo>
                    <a:pt x="1254" y="1"/>
                  </a:lnTo>
                  <a:close/>
                </a:path>
              </a:pathLst>
            </a:custGeom>
            <a:solidFill>
              <a:srgbClr val="2C505E"/>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3622;p43">
              <a:extLst>
                <a:ext uri="{FF2B5EF4-FFF2-40B4-BE49-F238E27FC236}">
                  <a16:creationId xmlns:a16="http://schemas.microsoft.com/office/drawing/2014/main" id="{26E56759-9F9D-2536-6FC9-9DC33159E8C0}"/>
                </a:ext>
              </a:extLst>
            </p:cNvPr>
            <p:cNvSpPr/>
            <p:nvPr/>
          </p:nvSpPr>
          <p:spPr>
            <a:xfrm>
              <a:off x="10312206" y="3749043"/>
              <a:ext cx="1631523" cy="1374594"/>
            </a:xfrm>
            <a:custGeom>
              <a:avLst/>
              <a:gdLst/>
              <a:ahLst/>
              <a:cxnLst/>
              <a:rect l="l" t="t" r="r" b="b"/>
              <a:pathLst>
                <a:path w="41663" h="35102" extrusionOk="0">
                  <a:moveTo>
                    <a:pt x="32913" y="0"/>
                  </a:moveTo>
                  <a:cubicBezTo>
                    <a:pt x="32836" y="0"/>
                    <a:pt x="32759" y="6"/>
                    <a:pt x="32681" y="18"/>
                  </a:cubicBezTo>
                  <a:lnTo>
                    <a:pt x="8040" y="3751"/>
                  </a:lnTo>
                  <a:lnTo>
                    <a:pt x="7677" y="4369"/>
                  </a:lnTo>
                  <a:cubicBezTo>
                    <a:pt x="7356" y="4381"/>
                    <a:pt x="7030" y="4387"/>
                    <a:pt x="6700" y="4387"/>
                  </a:cubicBezTo>
                  <a:cubicBezTo>
                    <a:pt x="4504" y="4387"/>
                    <a:pt x="2161" y="4115"/>
                    <a:pt x="573" y="3445"/>
                  </a:cubicBezTo>
                  <a:lnTo>
                    <a:pt x="0" y="3899"/>
                  </a:lnTo>
                  <a:lnTo>
                    <a:pt x="8488" y="32319"/>
                  </a:lnTo>
                  <a:cubicBezTo>
                    <a:pt x="8698" y="33028"/>
                    <a:pt x="9265" y="33578"/>
                    <a:pt x="9980" y="33771"/>
                  </a:cubicBezTo>
                  <a:cubicBezTo>
                    <a:pt x="11762" y="34249"/>
                    <a:pt x="15071" y="35102"/>
                    <a:pt x="15885" y="35102"/>
                  </a:cubicBezTo>
                  <a:cubicBezTo>
                    <a:pt x="15932" y="35102"/>
                    <a:pt x="15971" y="35099"/>
                    <a:pt x="16000" y="35093"/>
                  </a:cubicBezTo>
                  <a:cubicBezTo>
                    <a:pt x="16744" y="34940"/>
                    <a:pt x="17487" y="34270"/>
                    <a:pt x="17487" y="34270"/>
                  </a:cubicBezTo>
                  <a:lnTo>
                    <a:pt x="40880" y="32188"/>
                  </a:lnTo>
                  <a:cubicBezTo>
                    <a:pt x="41339" y="32148"/>
                    <a:pt x="41663" y="31706"/>
                    <a:pt x="41555" y="31252"/>
                  </a:cubicBezTo>
                  <a:lnTo>
                    <a:pt x="34423" y="1192"/>
                  </a:lnTo>
                  <a:cubicBezTo>
                    <a:pt x="34254" y="485"/>
                    <a:pt x="33623" y="0"/>
                    <a:pt x="32913" y="0"/>
                  </a:cubicBezTo>
                  <a:close/>
                </a:path>
              </a:pathLst>
            </a:custGeom>
            <a:solidFill>
              <a:srgbClr val="A58865"/>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dirty="0">
                <a:ln>
                  <a:noFill/>
                </a:ln>
                <a:solidFill>
                  <a:sysClr val="windowText" lastClr="000000"/>
                </a:solidFill>
                <a:effectLst/>
                <a:uLnTx/>
                <a:uFillTx/>
                <a:latin typeface="Arial"/>
                <a:ea typeface="+mn-ea"/>
                <a:cs typeface="Arial"/>
                <a:sym typeface="Arial"/>
              </a:endParaRPr>
            </a:p>
          </p:txBody>
        </p:sp>
        <p:sp>
          <p:nvSpPr>
            <p:cNvPr id="33" name="Google Shape;3623;p43">
              <a:extLst>
                <a:ext uri="{FF2B5EF4-FFF2-40B4-BE49-F238E27FC236}">
                  <a16:creationId xmlns:a16="http://schemas.microsoft.com/office/drawing/2014/main" id="{9CA20406-9ACE-B8D7-3893-9838E9E9DE0B}"/>
                </a:ext>
              </a:extLst>
            </p:cNvPr>
            <p:cNvSpPr/>
            <p:nvPr/>
          </p:nvSpPr>
          <p:spPr>
            <a:xfrm>
              <a:off x="10576570" y="3973895"/>
              <a:ext cx="349542" cy="1110969"/>
            </a:xfrm>
            <a:custGeom>
              <a:avLst/>
              <a:gdLst/>
              <a:ahLst/>
              <a:cxnLst/>
              <a:rect l="l" t="t" r="r" b="b"/>
              <a:pathLst>
                <a:path w="8926" h="28370" extrusionOk="0">
                  <a:moveTo>
                    <a:pt x="1" y="1"/>
                  </a:moveTo>
                  <a:lnTo>
                    <a:pt x="2583" y="10650"/>
                  </a:lnTo>
                  <a:cubicBezTo>
                    <a:pt x="2963" y="12211"/>
                    <a:pt x="3434" y="13748"/>
                    <a:pt x="4001" y="15257"/>
                  </a:cubicBezTo>
                  <a:lnTo>
                    <a:pt x="8926" y="28369"/>
                  </a:lnTo>
                  <a:lnTo>
                    <a:pt x="1" y="1"/>
                  </a:ln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3624;p43">
              <a:extLst>
                <a:ext uri="{FF2B5EF4-FFF2-40B4-BE49-F238E27FC236}">
                  <a16:creationId xmlns:a16="http://schemas.microsoft.com/office/drawing/2014/main" id="{AD450561-268F-1F59-84CA-12C590BBE55E}"/>
                </a:ext>
              </a:extLst>
            </p:cNvPr>
            <p:cNvSpPr/>
            <p:nvPr/>
          </p:nvSpPr>
          <p:spPr>
            <a:xfrm>
              <a:off x="10649014" y="3785265"/>
              <a:ext cx="965451" cy="143561"/>
            </a:xfrm>
            <a:custGeom>
              <a:avLst/>
              <a:gdLst/>
              <a:ahLst/>
              <a:cxnLst/>
              <a:rect l="l" t="t" r="r" b="b"/>
              <a:pathLst>
                <a:path w="24654" h="3666" extrusionOk="0">
                  <a:moveTo>
                    <a:pt x="24653" y="0"/>
                  </a:moveTo>
                  <a:lnTo>
                    <a:pt x="1" y="3666"/>
                  </a:lnTo>
                  <a:lnTo>
                    <a:pt x="12086" y="2559"/>
                  </a:lnTo>
                  <a:cubicBezTo>
                    <a:pt x="12545" y="2514"/>
                    <a:pt x="12999" y="2446"/>
                    <a:pt x="13453" y="2349"/>
                  </a:cubicBezTo>
                  <a:lnTo>
                    <a:pt x="24653" y="0"/>
                  </a:ln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3625;p43">
              <a:extLst>
                <a:ext uri="{FF2B5EF4-FFF2-40B4-BE49-F238E27FC236}">
                  <a16:creationId xmlns:a16="http://schemas.microsoft.com/office/drawing/2014/main" id="{2E994812-6E4F-007D-DCD3-79577879C4E4}"/>
                </a:ext>
              </a:extLst>
            </p:cNvPr>
            <p:cNvSpPr/>
            <p:nvPr/>
          </p:nvSpPr>
          <p:spPr>
            <a:xfrm>
              <a:off x="10659235" y="4000131"/>
              <a:ext cx="274237" cy="885212"/>
            </a:xfrm>
            <a:custGeom>
              <a:avLst/>
              <a:gdLst/>
              <a:ahLst/>
              <a:cxnLst/>
              <a:rect l="l" t="t" r="r" b="b"/>
              <a:pathLst>
                <a:path w="7003" h="22605" extrusionOk="0">
                  <a:moveTo>
                    <a:pt x="1" y="0"/>
                  </a:moveTo>
                  <a:lnTo>
                    <a:pt x="7002" y="22604"/>
                  </a:lnTo>
                  <a:cubicBezTo>
                    <a:pt x="7002" y="22604"/>
                    <a:pt x="2338" y="3342"/>
                    <a:pt x="1" y="0"/>
                  </a:cubicBez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3626;p43">
              <a:extLst>
                <a:ext uri="{FF2B5EF4-FFF2-40B4-BE49-F238E27FC236}">
                  <a16:creationId xmlns:a16="http://schemas.microsoft.com/office/drawing/2014/main" id="{5CEE0BB6-8E03-71BE-AB05-6080D0998135}"/>
                </a:ext>
              </a:extLst>
            </p:cNvPr>
            <p:cNvSpPr/>
            <p:nvPr/>
          </p:nvSpPr>
          <p:spPr>
            <a:xfrm>
              <a:off x="9966274" y="3557085"/>
              <a:ext cx="344647" cy="305761"/>
            </a:xfrm>
            <a:custGeom>
              <a:avLst/>
              <a:gdLst/>
              <a:ahLst/>
              <a:cxnLst/>
              <a:rect l="l" t="t" r="r" b="b"/>
              <a:pathLst>
                <a:path w="8801" h="7808" extrusionOk="0">
                  <a:moveTo>
                    <a:pt x="0" y="0"/>
                  </a:moveTo>
                  <a:lnTo>
                    <a:pt x="4091" y="4488"/>
                  </a:lnTo>
                  <a:lnTo>
                    <a:pt x="8800" y="7808"/>
                  </a:lnTo>
                  <a:lnTo>
                    <a:pt x="0" y="0"/>
                  </a:ln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3627;p43">
              <a:extLst>
                <a:ext uri="{FF2B5EF4-FFF2-40B4-BE49-F238E27FC236}">
                  <a16:creationId xmlns:a16="http://schemas.microsoft.com/office/drawing/2014/main" id="{7A6B2385-CEC9-A3A1-C418-502BEEB800E1}"/>
                </a:ext>
              </a:extLst>
            </p:cNvPr>
            <p:cNvSpPr/>
            <p:nvPr/>
          </p:nvSpPr>
          <p:spPr>
            <a:xfrm>
              <a:off x="10750985" y="3894363"/>
              <a:ext cx="1052347" cy="924333"/>
            </a:xfrm>
            <a:custGeom>
              <a:avLst/>
              <a:gdLst/>
              <a:ahLst/>
              <a:cxnLst/>
              <a:rect l="l" t="t" r="r" b="b"/>
              <a:pathLst>
                <a:path w="26873" h="23604" extrusionOk="0">
                  <a:moveTo>
                    <a:pt x="21403" y="914"/>
                  </a:moveTo>
                  <a:lnTo>
                    <a:pt x="21408" y="919"/>
                  </a:lnTo>
                  <a:lnTo>
                    <a:pt x="25856" y="20528"/>
                  </a:lnTo>
                  <a:lnTo>
                    <a:pt x="6526" y="22695"/>
                  </a:lnTo>
                  <a:lnTo>
                    <a:pt x="1062" y="3405"/>
                  </a:lnTo>
                  <a:lnTo>
                    <a:pt x="21403" y="914"/>
                  </a:lnTo>
                  <a:close/>
                  <a:moveTo>
                    <a:pt x="22044" y="0"/>
                  </a:moveTo>
                  <a:lnTo>
                    <a:pt x="1" y="2701"/>
                  </a:lnTo>
                  <a:lnTo>
                    <a:pt x="5919" y="23603"/>
                  </a:lnTo>
                  <a:lnTo>
                    <a:pt x="26872" y="21254"/>
                  </a:lnTo>
                  <a:lnTo>
                    <a:pt x="22049" y="6"/>
                  </a:lnTo>
                  <a:lnTo>
                    <a:pt x="22044" y="0"/>
                  </a:lnTo>
                  <a:close/>
                </a:path>
              </a:pathLst>
            </a:custGeom>
            <a:solidFill>
              <a:srgbClr val="FCF2E3"/>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3628;p43">
              <a:extLst>
                <a:ext uri="{FF2B5EF4-FFF2-40B4-BE49-F238E27FC236}">
                  <a16:creationId xmlns:a16="http://schemas.microsoft.com/office/drawing/2014/main" id="{618BD964-9696-3C84-247E-56F25A5E14E2}"/>
                </a:ext>
              </a:extLst>
            </p:cNvPr>
            <p:cNvSpPr/>
            <p:nvPr/>
          </p:nvSpPr>
          <p:spPr>
            <a:xfrm>
              <a:off x="10312206" y="3749004"/>
              <a:ext cx="1341152" cy="1374085"/>
            </a:xfrm>
            <a:custGeom>
              <a:avLst/>
              <a:gdLst/>
              <a:ahLst/>
              <a:cxnLst/>
              <a:rect l="l" t="t" r="r" b="b"/>
              <a:pathLst>
                <a:path w="34248" h="35089" extrusionOk="0">
                  <a:moveTo>
                    <a:pt x="32915" y="1"/>
                  </a:moveTo>
                  <a:cubicBezTo>
                    <a:pt x="32838" y="1"/>
                    <a:pt x="32759" y="7"/>
                    <a:pt x="32681" y="19"/>
                  </a:cubicBezTo>
                  <a:lnTo>
                    <a:pt x="8040" y="3752"/>
                  </a:lnTo>
                  <a:lnTo>
                    <a:pt x="8034" y="3763"/>
                  </a:lnTo>
                  <a:lnTo>
                    <a:pt x="8017" y="3803"/>
                  </a:lnTo>
                  <a:cubicBezTo>
                    <a:pt x="8017" y="3803"/>
                    <a:pt x="8017" y="3809"/>
                    <a:pt x="8017" y="3814"/>
                  </a:cubicBezTo>
                  <a:lnTo>
                    <a:pt x="7995" y="3865"/>
                  </a:lnTo>
                  <a:lnTo>
                    <a:pt x="7989" y="3877"/>
                  </a:lnTo>
                  <a:cubicBezTo>
                    <a:pt x="7977" y="3900"/>
                    <a:pt x="7966" y="3922"/>
                    <a:pt x="7955" y="3951"/>
                  </a:cubicBezTo>
                  <a:lnTo>
                    <a:pt x="7949" y="3962"/>
                  </a:lnTo>
                  <a:cubicBezTo>
                    <a:pt x="7932" y="3990"/>
                    <a:pt x="7915" y="4019"/>
                    <a:pt x="7898" y="4053"/>
                  </a:cubicBezTo>
                  <a:lnTo>
                    <a:pt x="7887" y="4064"/>
                  </a:lnTo>
                  <a:cubicBezTo>
                    <a:pt x="7864" y="4109"/>
                    <a:pt x="7836" y="4155"/>
                    <a:pt x="7807" y="4200"/>
                  </a:cubicBezTo>
                  <a:cubicBezTo>
                    <a:pt x="7796" y="4217"/>
                    <a:pt x="7785" y="4229"/>
                    <a:pt x="7779" y="4240"/>
                  </a:cubicBezTo>
                  <a:cubicBezTo>
                    <a:pt x="7751" y="4280"/>
                    <a:pt x="7717" y="4325"/>
                    <a:pt x="7682" y="4365"/>
                  </a:cubicBezTo>
                  <a:cubicBezTo>
                    <a:pt x="7682" y="4365"/>
                    <a:pt x="7269" y="4389"/>
                    <a:pt x="6629" y="4389"/>
                  </a:cubicBezTo>
                  <a:cubicBezTo>
                    <a:pt x="5836" y="4389"/>
                    <a:pt x="4696" y="4352"/>
                    <a:pt x="3563" y="4189"/>
                  </a:cubicBezTo>
                  <a:cubicBezTo>
                    <a:pt x="1606" y="3905"/>
                    <a:pt x="579" y="3440"/>
                    <a:pt x="579" y="3440"/>
                  </a:cubicBezTo>
                  <a:lnTo>
                    <a:pt x="0" y="3894"/>
                  </a:lnTo>
                  <a:cubicBezTo>
                    <a:pt x="1096" y="4637"/>
                    <a:pt x="3164" y="5154"/>
                    <a:pt x="5133" y="5154"/>
                  </a:cubicBezTo>
                  <a:cubicBezTo>
                    <a:pt x="5600" y="5154"/>
                    <a:pt x="6061" y="5125"/>
                    <a:pt x="6502" y="5063"/>
                  </a:cubicBezTo>
                  <a:lnTo>
                    <a:pt x="15989" y="35088"/>
                  </a:lnTo>
                  <a:cubicBezTo>
                    <a:pt x="16738" y="34947"/>
                    <a:pt x="17492" y="34266"/>
                    <a:pt x="17492" y="34266"/>
                  </a:cubicBezTo>
                  <a:lnTo>
                    <a:pt x="8414" y="4949"/>
                  </a:lnTo>
                  <a:cubicBezTo>
                    <a:pt x="8363" y="4779"/>
                    <a:pt x="8471" y="4609"/>
                    <a:pt x="8647" y="4580"/>
                  </a:cubicBezTo>
                  <a:lnTo>
                    <a:pt x="34247" y="779"/>
                  </a:lnTo>
                  <a:cubicBezTo>
                    <a:pt x="33974" y="292"/>
                    <a:pt x="33461" y="1"/>
                    <a:pt x="32915"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3629;p43">
              <a:extLst>
                <a:ext uri="{FF2B5EF4-FFF2-40B4-BE49-F238E27FC236}">
                  <a16:creationId xmlns:a16="http://schemas.microsoft.com/office/drawing/2014/main" id="{3E3FE3A5-B120-A1FD-B1CB-0F647D2E0737}"/>
                </a:ext>
              </a:extLst>
            </p:cNvPr>
            <p:cNvSpPr/>
            <p:nvPr/>
          </p:nvSpPr>
          <p:spPr>
            <a:xfrm>
              <a:off x="10334644" y="3883907"/>
              <a:ext cx="273533" cy="45543"/>
            </a:xfrm>
            <a:custGeom>
              <a:avLst/>
              <a:gdLst/>
              <a:ahLst/>
              <a:cxnLst/>
              <a:rect l="l" t="t" r="r" b="b"/>
              <a:pathLst>
                <a:path w="6985" h="1163" extrusionOk="0">
                  <a:moveTo>
                    <a:pt x="0" y="1"/>
                  </a:moveTo>
                  <a:cubicBezTo>
                    <a:pt x="0" y="1"/>
                    <a:pt x="153" y="511"/>
                    <a:pt x="2395" y="971"/>
                  </a:cubicBezTo>
                  <a:cubicBezTo>
                    <a:pt x="3099" y="1114"/>
                    <a:pt x="3815" y="1163"/>
                    <a:pt x="4465" y="1163"/>
                  </a:cubicBezTo>
                  <a:cubicBezTo>
                    <a:pt x="5880" y="1163"/>
                    <a:pt x="6985" y="931"/>
                    <a:pt x="6985" y="931"/>
                  </a:cubicBezTo>
                  <a:lnTo>
                    <a:pt x="6985" y="931"/>
                  </a:lnTo>
                  <a:cubicBezTo>
                    <a:pt x="6795" y="935"/>
                    <a:pt x="6608" y="938"/>
                    <a:pt x="6424" y="938"/>
                  </a:cubicBezTo>
                  <a:cubicBezTo>
                    <a:pt x="2511" y="938"/>
                    <a:pt x="0" y="1"/>
                    <a:pt x="0" y="1"/>
                  </a:cubicBezTo>
                  <a:close/>
                </a:path>
              </a:pathLst>
            </a:custGeom>
            <a:solidFill>
              <a:srgbClr val="3C3C3C"/>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52" name="Google Shape;3630;p43">
            <a:extLst>
              <a:ext uri="{FF2B5EF4-FFF2-40B4-BE49-F238E27FC236}">
                <a16:creationId xmlns:a16="http://schemas.microsoft.com/office/drawing/2014/main" id="{542BAE22-0F0F-CC87-0427-59E3A86717ED}"/>
              </a:ext>
            </a:extLst>
          </p:cNvPr>
          <p:cNvSpPr txBox="1"/>
          <p:nvPr/>
        </p:nvSpPr>
        <p:spPr>
          <a:xfrm>
            <a:off x="402739" y="1645670"/>
            <a:ext cx="2509840" cy="980000"/>
          </a:xfrm>
          <a:prstGeom prst="rect">
            <a:avLst/>
          </a:prstGeom>
          <a:noFill/>
          <a:ln>
            <a:noFill/>
          </a:ln>
        </p:spPr>
        <p:txBody>
          <a:bodyPr spcFirstLastPara="1" wrap="square" lIns="121900" tIns="121900" rIns="121900" bIns="121900" anchor="ctr" anchorCtr="0">
            <a:noAutofit/>
          </a:bodyPr>
          <a:lstStyle/>
          <a:p>
            <a:pPr marL="0" marR="0" lvl="0" indent="0" algn="ctr" defTabSz="1219110" rtl="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uLnTx/>
                <a:uFillTx/>
                <a:latin typeface="Times New Roman" panose="02020603050405020304" pitchFamily="18" charset="0"/>
                <a:ea typeface="+mn-ea"/>
                <a:cs typeface="Arial"/>
                <a:sym typeface="Arial"/>
              </a:rPr>
              <a:t>KHÁI</a:t>
            </a:r>
            <a:r>
              <a:rPr kumimoji="0" lang="en-US" sz="4800" b="1" i="0" u="none" strike="noStrike" kern="0" cap="none" spc="0" normalizeH="0" noProof="0" dirty="0">
                <a:ln>
                  <a:noFill/>
                </a:ln>
                <a:solidFill>
                  <a:sysClr val="windowText" lastClr="000000"/>
                </a:solidFill>
                <a:effectLst/>
                <a:uLnTx/>
                <a:uFillTx/>
                <a:latin typeface="Times New Roman" panose="02020603050405020304" pitchFamily="18" charset="0"/>
                <a:ea typeface="+mn-ea"/>
                <a:cs typeface="Arial"/>
                <a:sym typeface="Arial"/>
              </a:rPr>
              <a:t> NIỆM</a:t>
            </a:r>
            <a:endParaRPr kumimoji="0" sz="6600" b="1" i="0" u="none" strike="noStrike" kern="0" cap="none" spc="0" normalizeH="0" baseline="0" noProof="0" dirty="0">
              <a:ln>
                <a:noFill/>
              </a:ln>
              <a:solidFill>
                <a:srgbClr val="85200C"/>
              </a:solidFill>
              <a:effectLst/>
              <a:uLnTx/>
              <a:uFillTx/>
              <a:latin typeface="Arial"/>
              <a:ea typeface="Viga"/>
              <a:cs typeface="Viga"/>
              <a:sym typeface="Viga"/>
            </a:endParaRPr>
          </a:p>
        </p:txBody>
      </p:sp>
      <p:cxnSp>
        <p:nvCxnSpPr>
          <p:cNvPr id="53" name="Google Shape;3631;p43">
            <a:extLst>
              <a:ext uri="{FF2B5EF4-FFF2-40B4-BE49-F238E27FC236}">
                <a16:creationId xmlns:a16="http://schemas.microsoft.com/office/drawing/2014/main" id="{1FE7E352-4323-EBA4-11D3-B5FC676B07C6}"/>
              </a:ext>
            </a:extLst>
          </p:cNvPr>
          <p:cNvCxnSpPr/>
          <p:nvPr/>
        </p:nvCxnSpPr>
        <p:spPr>
          <a:xfrm>
            <a:off x="4751478" y="2623706"/>
            <a:ext cx="0" cy="400400"/>
          </a:xfrm>
          <a:prstGeom prst="straightConnector1">
            <a:avLst/>
          </a:prstGeom>
          <a:noFill/>
          <a:ln w="19050" cap="flat" cmpd="sng">
            <a:solidFill>
              <a:srgbClr val="3C3C3C"/>
            </a:solidFill>
            <a:prstDash val="solid"/>
            <a:round/>
            <a:headEnd type="none" w="med" len="med"/>
            <a:tailEnd type="diamond" w="med" len="med"/>
          </a:ln>
        </p:spPr>
      </p:cxnSp>
      <p:cxnSp>
        <p:nvCxnSpPr>
          <p:cNvPr id="54" name="Google Shape;3632;p43">
            <a:extLst>
              <a:ext uri="{FF2B5EF4-FFF2-40B4-BE49-F238E27FC236}">
                <a16:creationId xmlns:a16="http://schemas.microsoft.com/office/drawing/2014/main" id="{14DEF3D0-03AE-317F-0BE5-C89358B42E2C}"/>
              </a:ext>
            </a:extLst>
          </p:cNvPr>
          <p:cNvCxnSpPr/>
          <p:nvPr/>
        </p:nvCxnSpPr>
        <p:spPr>
          <a:xfrm>
            <a:off x="4762965" y="4542898"/>
            <a:ext cx="0" cy="400400"/>
          </a:xfrm>
          <a:prstGeom prst="straightConnector1">
            <a:avLst/>
          </a:prstGeom>
          <a:noFill/>
          <a:ln w="19050" cap="flat" cmpd="sng">
            <a:solidFill>
              <a:srgbClr val="3C3C3C"/>
            </a:solidFill>
            <a:prstDash val="solid"/>
            <a:round/>
            <a:headEnd type="none" w="med" len="med"/>
            <a:tailEnd type="diamond" w="med" len="med"/>
          </a:ln>
        </p:spPr>
      </p:cxnSp>
      <p:cxnSp>
        <p:nvCxnSpPr>
          <p:cNvPr id="55" name="Google Shape;3634;p43">
            <a:extLst>
              <a:ext uri="{FF2B5EF4-FFF2-40B4-BE49-F238E27FC236}">
                <a16:creationId xmlns:a16="http://schemas.microsoft.com/office/drawing/2014/main" id="{7E6625F9-2730-62E1-2C6D-4B736D724F35}"/>
              </a:ext>
            </a:extLst>
          </p:cNvPr>
          <p:cNvCxnSpPr/>
          <p:nvPr/>
        </p:nvCxnSpPr>
        <p:spPr>
          <a:xfrm rot="10800000">
            <a:off x="5084095" y="2081278"/>
            <a:ext cx="364400" cy="0"/>
          </a:xfrm>
          <a:prstGeom prst="straightConnector1">
            <a:avLst/>
          </a:prstGeom>
          <a:noFill/>
          <a:ln w="19050" cap="flat" cmpd="sng">
            <a:solidFill>
              <a:srgbClr val="3C3C3C"/>
            </a:solidFill>
            <a:prstDash val="solid"/>
            <a:round/>
            <a:headEnd type="none" w="med" len="med"/>
            <a:tailEnd type="diamond" w="med" len="med"/>
          </a:ln>
        </p:spPr>
      </p:cxnSp>
      <p:cxnSp>
        <p:nvCxnSpPr>
          <p:cNvPr id="56" name="Google Shape;3635;p43">
            <a:extLst>
              <a:ext uri="{FF2B5EF4-FFF2-40B4-BE49-F238E27FC236}">
                <a16:creationId xmlns:a16="http://schemas.microsoft.com/office/drawing/2014/main" id="{06D081E0-933E-7D24-B284-9DEDAFABB8D1}"/>
              </a:ext>
            </a:extLst>
          </p:cNvPr>
          <p:cNvCxnSpPr/>
          <p:nvPr/>
        </p:nvCxnSpPr>
        <p:spPr>
          <a:xfrm rot="10800000">
            <a:off x="5084095" y="3566646"/>
            <a:ext cx="364400" cy="0"/>
          </a:xfrm>
          <a:prstGeom prst="straightConnector1">
            <a:avLst/>
          </a:prstGeom>
          <a:noFill/>
          <a:ln w="19050" cap="flat" cmpd="sng">
            <a:solidFill>
              <a:srgbClr val="3C3C3C"/>
            </a:solidFill>
            <a:prstDash val="solid"/>
            <a:round/>
            <a:headEnd type="none" w="med" len="med"/>
            <a:tailEnd type="diamond" w="med" len="med"/>
          </a:ln>
        </p:spPr>
      </p:cxnSp>
      <p:cxnSp>
        <p:nvCxnSpPr>
          <p:cNvPr id="57" name="Google Shape;3638;p43">
            <a:extLst>
              <a:ext uri="{FF2B5EF4-FFF2-40B4-BE49-F238E27FC236}">
                <a16:creationId xmlns:a16="http://schemas.microsoft.com/office/drawing/2014/main" id="{7AB10D77-8918-5255-CB6F-3A6DB37A3403}"/>
              </a:ext>
            </a:extLst>
          </p:cNvPr>
          <p:cNvCxnSpPr/>
          <p:nvPr/>
        </p:nvCxnSpPr>
        <p:spPr>
          <a:xfrm rot="10800000">
            <a:off x="5119034" y="5826595"/>
            <a:ext cx="364400" cy="0"/>
          </a:xfrm>
          <a:prstGeom prst="straightConnector1">
            <a:avLst/>
          </a:prstGeom>
          <a:noFill/>
          <a:ln w="19050" cap="flat" cmpd="sng">
            <a:solidFill>
              <a:srgbClr val="3C3C3C"/>
            </a:solidFill>
            <a:prstDash val="solid"/>
            <a:round/>
            <a:headEnd type="none" w="med" len="med"/>
            <a:tailEnd type="diamond" w="med" len="med"/>
          </a:ln>
        </p:spPr>
      </p:cxnSp>
      <p:grpSp>
        <p:nvGrpSpPr>
          <p:cNvPr id="58" name="Google Shape;3639;p43">
            <a:extLst>
              <a:ext uri="{FF2B5EF4-FFF2-40B4-BE49-F238E27FC236}">
                <a16:creationId xmlns:a16="http://schemas.microsoft.com/office/drawing/2014/main" id="{B10C5AA2-49C5-E89D-B6D3-BD7715F59B0A}"/>
              </a:ext>
            </a:extLst>
          </p:cNvPr>
          <p:cNvGrpSpPr/>
          <p:nvPr/>
        </p:nvGrpSpPr>
        <p:grpSpPr>
          <a:xfrm>
            <a:off x="4567625" y="5480000"/>
            <a:ext cx="439864" cy="452952"/>
            <a:chOff x="5484825" y="2154975"/>
            <a:chExt cx="409150" cy="421325"/>
          </a:xfrm>
        </p:grpSpPr>
        <p:sp>
          <p:nvSpPr>
            <p:cNvPr id="59" name="Google Shape;3640;p43">
              <a:extLst>
                <a:ext uri="{FF2B5EF4-FFF2-40B4-BE49-F238E27FC236}">
                  <a16:creationId xmlns:a16="http://schemas.microsoft.com/office/drawing/2014/main" id="{D755B654-D53D-544C-0F14-0C37EFF6F8D1}"/>
                </a:ext>
              </a:extLst>
            </p:cNvPr>
            <p:cNvSpPr/>
            <p:nvPr/>
          </p:nvSpPr>
          <p:spPr>
            <a:xfrm>
              <a:off x="5484825" y="2224775"/>
              <a:ext cx="274475" cy="351525"/>
            </a:xfrm>
            <a:custGeom>
              <a:avLst/>
              <a:gdLst/>
              <a:ahLst/>
              <a:cxnLst/>
              <a:rect l="l" t="t" r="r" b="b"/>
              <a:pathLst>
                <a:path w="10979" h="14061" extrusionOk="0">
                  <a:moveTo>
                    <a:pt x="1496" y="1"/>
                  </a:moveTo>
                  <a:cubicBezTo>
                    <a:pt x="671" y="1"/>
                    <a:pt x="0" y="668"/>
                    <a:pt x="0" y="1494"/>
                  </a:cubicBezTo>
                  <a:lnTo>
                    <a:pt x="0" y="12567"/>
                  </a:lnTo>
                  <a:cubicBezTo>
                    <a:pt x="0" y="12791"/>
                    <a:pt x="53" y="13015"/>
                    <a:pt x="151" y="13215"/>
                  </a:cubicBezTo>
                  <a:cubicBezTo>
                    <a:pt x="401" y="13732"/>
                    <a:pt x="924" y="14057"/>
                    <a:pt x="1496" y="14061"/>
                  </a:cubicBezTo>
                  <a:lnTo>
                    <a:pt x="9663" y="14061"/>
                  </a:lnTo>
                  <a:cubicBezTo>
                    <a:pt x="10390" y="14061"/>
                    <a:pt x="10978" y="13472"/>
                    <a:pt x="10978" y="12745"/>
                  </a:cubicBezTo>
                  <a:lnTo>
                    <a:pt x="10978" y="11693"/>
                  </a:lnTo>
                  <a:cubicBezTo>
                    <a:pt x="10978" y="11693"/>
                    <a:pt x="10853" y="11443"/>
                    <a:pt x="10715" y="11443"/>
                  </a:cubicBezTo>
                  <a:lnTo>
                    <a:pt x="10712" y="11443"/>
                  </a:lnTo>
                  <a:cubicBezTo>
                    <a:pt x="10708" y="11442"/>
                    <a:pt x="10705" y="11442"/>
                    <a:pt x="10701" y="11442"/>
                  </a:cubicBezTo>
                  <a:cubicBezTo>
                    <a:pt x="10568" y="11442"/>
                    <a:pt x="10466" y="11558"/>
                    <a:pt x="10482" y="11693"/>
                  </a:cubicBezTo>
                  <a:lnTo>
                    <a:pt x="10482" y="12742"/>
                  </a:lnTo>
                  <a:cubicBezTo>
                    <a:pt x="10462" y="13192"/>
                    <a:pt x="10097" y="13551"/>
                    <a:pt x="9646" y="13567"/>
                  </a:cubicBezTo>
                  <a:lnTo>
                    <a:pt x="1496" y="13567"/>
                  </a:lnTo>
                  <a:cubicBezTo>
                    <a:pt x="1112" y="13557"/>
                    <a:pt x="766" y="13337"/>
                    <a:pt x="599" y="12995"/>
                  </a:cubicBezTo>
                  <a:cubicBezTo>
                    <a:pt x="414" y="12613"/>
                    <a:pt x="493" y="12156"/>
                    <a:pt x="793" y="11860"/>
                  </a:cubicBezTo>
                  <a:cubicBezTo>
                    <a:pt x="980" y="11673"/>
                    <a:pt x="1493" y="11594"/>
                    <a:pt x="1493" y="11594"/>
                  </a:cubicBezTo>
                  <a:lnTo>
                    <a:pt x="9643" y="11594"/>
                  </a:lnTo>
                  <a:cubicBezTo>
                    <a:pt x="9811" y="11594"/>
                    <a:pt x="9975" y="11558"/>
                    <a:pt x="10127" y="11495"/>
                  </a:cubicBezTo>
                  <a:cubicBezTo>
                    <a:pt x="10501" y="11331"/>
                    <a:pt x="10781" y="11008"/>
                    <a:pt x="10896" y="10617"/>
                  </a:cubicBezTo>
                  <a:cubicBezTo>
                    <a:pt x="10942" y="10469"/>
                    <a:pt x="10853" y="10308"/>
                    <a:pt x="10699" y="10272"/>
                  </a:cubicBezTo>
                  <a:cubicBezTo>
                    <a:pt x="10686" y="10270"/>
                    <a:pt x="10672" y="10269"/>
                    <a:pt x="10659" y="10269"/>
                  </a:cubicBezTo>
                  <a:cubicBezTo>
                    <a:pt x="10549" y="10269"/>
                    <a:pt x="10449" y="10341"/>
                    <a:pt x="10419" y="10449"/>
                  </a:cubicBezTo>
                  <a:cubicBezTo>
                    <a:pt x="10350" y="10696"/>
                    <a:pt x="10176" y="10897"/>
                    <a:pt x="9942" y="10999"/>
                  </a:cubicBezTo>
                  <a:cubicBezTo>
                    <a:pt x="9847" y="11038"/>
                    <a:pt x="9745" y="11061"/>
                    <a:pt x="9643" y="11061"/>
                  </a:cubicBezTo>
                  <a:lnTo>
                    <a:pt x="1490" y="11061"/>
                  </a:lnTo>
                  <a:cubicBezTo>
                    <a:pt x="1118" y="11061"/>
                    <a:pt x="760" y="11206"/>
                    <a:pt x="493" y="11466"/>
                  </a:cubicBezTo>
                  <a:lnTo>
                    <a:pt x="493" y="754"/>
                  </a:lnTo>
                  <a:cubicBezTo>
                    <a:pt x="493" y="609"/>
                    <a:pt x="612" y="494"/>
                    <a:pt x="753" y="494"/>
                  </a:cubicBezTo>
                  <a:lnTo>
                    <a:pt x="5785" y="494"/>
                  </a:lnTo>
                  <a:cubicBezTo>
                    <a:pt x="5805" y="494"/>
                    <a:pt x="5821" y="487"/>
                    <a:pt x="5835" y="477"/>
                  </a:cubicBezTo>
                  <a:cubicBezTo>
                    <a:pt x="6052" y="260"/>
                    <a:pt x="5904" y="1"/>
                    <a:pt x="5696"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0" name="Google Shape;3641;p43">
              <a:extLst>
                <a:ext uri="{FF2B5EF4-FFF2-40B4-BE49-F238E27FC236}">
                  <a16:creationId xmlns:a16="http://schemas.microsoft.com/office/drawing/2014/main" id="{6C1BD59E-D38A-432A-D13B-A8238D2DBF82}"/>
                </a:ext>
              </a:extLst>
            </p:cNvPr>
            <p:cNvSpPr/>
            <p:nvPr/>
          </p:nvSpPr>
          <p:spPr>
            <a:xfrm>
              <a:off x="5509650" y="2519125"/>
              <a:ext cx="232375" cy="39750"/>
            </a:xfrm>
            <a:custGeom>
              <a:avLst/>
              <a:gdLst/>
              <a:ahLst/>
              <a:cxnLst/>
              <a:rect l="l" t="t" r="r" b="b"/>
              <a:pathLst>
                <a:path w="9295" h="1590" extrusionOk="0">
                  <a:moveTo>
                    <a:pt x="9054" y="1"/>
                  </a:moveTo>
                  <a:cubicBezTo>
                    <a:pt x="9052" y="1"/>
                    <a:pt x="9050" y="1"/>
                    <a:pt x="9048" y="1"/>
                  </a:cubicBezTo>
                  <a:cubicBezTo>
                    <a:pt x="8910" y="1"/>
                    <a:pt x="8798" y="113"/>
                    <a:pt x="8795" y="251"/>
                  </a:cubicBezTo>
                  <a:lnTo>
                    <a:pt x="8795" y="862"/>
                  </a:lnTo>
                  <a:cubicBezTo>
                    <a:pt x="8792" y="984"/>
                    <a:pt x="8699" y="1083"/>
                    <a:pt x="8581" y="1096"/>
                  </a:cubicBezTo>
                  <a:lnTo>
                    <a:pt x="254" y="1096"/>
                  </a:lnTo>
                  <a:cubicBezTo>
                    <a:pt x="246" y="1095"/>
                    <a:pt x="239" y="1095"/>
                    <a:pt x="231" y="1095"/>
                  </a:cubicBezTo>
                  <a:cubicBezTo>
                    <a:pt x="106" y="1095"/>
                    <a:pt x="0" y="1199"/>
                    <a:pt x="4" y="1329"/>
                  </a:cubicBezTo>
                  <a:cubicBezTo>
                    <a:pt x="7" y="1468"/>
                    <a:pt x="115" y="1583"/>
                    <a:pt x="254" y="1589"/>
                  </a:cubicBezTo>
                  <a:lnTo>
                    <a:pt x="8581" y="1589"/>
                  </a:lnTo>
                  <a:cubicBezTo>
                    <a:pt x="8976" y="1583"/>
                    <a:pt x="9295" y="1257"/>
                    <a:pt x="9288" y="862"/>
                  </a:cubicBezTo>
                  <a:lnTo>
                    <a:pt x="9288" y="251"/>
                  </a:lnTo>
                  <a:cubicBezTo>
                    <a:pt x="9295" y="115"/>
                    <a:pt x="9189" y="1"/>
                    <a:pt x="9054"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1" name="Google Shape;3642;p43">
              <a:extLst>
                <a:ext uri="{FF2B5EF4-FFF2-40B4-BE49-F238E27FC236}">
                  <a16:creationId xmlns:a16="http://schemas.microsoft.com/office/drawing/2014/main" id="{82BE331A-FBE2-B4A9-6489-66722DCD58C8}"/>
                </a:ext>
              </a:extLst>
            </p:cNvPr>
            <p:cNvSpPr/>
            <p:nvPr/>
          </p:nvSpPr>
          <p:spPr>
            <a:xfrm>
              <a:off x="5510150" y="2524975"/>
              <a:ext cx="69250" cy="12350"/>
            </a:xfrm>
            <a:custGeom>
              <a:avLst/>
              <a:gdLst/>
              <a:ahLst/>
              <a:cxnLst/>
              <a:rect l="l" t="t" r="r" b="b"/>
              <a:pathLst>
                <a:path w="2770" h="494" extrusionOk="0">
                  <a:moveTo>
                    <a:pt x="257" y="0"/>
                  </a:moveTo>
                  <a:cubicBezTo>
                    <a:pt x="122" y="0"/>
                    <a:pt x="13" y="104"/>
                    <a:pt x="3" y="240"/>
                  </a:cubicBezTo>
                  <a:cubicBezTo>
                    <a:pt x="0" y="379"/>
                    <a:pt x="112" y="494"/>
                    <a:pt x="250" y="494"/>
                  </a:cubicBezTo>
                  <a:lnTo>
                    <a:pt x="2506" y="494"/>
                  </a:lnTo>
                  <a:cubicBezTo>
                    <a:pt x="2644" y="494"/>
                    <a:pt x="2756" y="388"/>
                    <a:pt x="2766" y="254"/>
                  </a:cubicBezTo>
                  <a:cubicBezTo>
                    <a:pt x="2769" y="114"/>
                    <a:pt x="2661" y="0"/>
                    <a:pt x="2525" y="0"/>
                  </a:cubicBezTo>
                  <a:cubicBezTo>
                    <a:pt x="2523" y="0"/>
                    <a:pt x="2521" y="0"/>
                    <a:pt x="2519" y="0"/>
                  </a:cubicBezTo>
                  <a:lnTo>
                    <a:pt x="263" y="0"/>
                  </a:lnTo>
                  <a:cubicBezTo>
                    <a:pt x="261" y="0"/>
                    <a:pt x="259" y="0"/>
                    <a:pt x="257" y="0"/>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2" name="Google Shape;3643;p43">
              <a:extLst>
                <a:ext uri="{FF2B5EF4-FFF2-40B4-BE49-F238E27FC236}">
                  <a16:creationId xmlns:a16="http://schemas.microsoft.com/office/drawing/2014/main" id="{81425A95-2891-304C-68DA-CADB32D571AA}"/>
                </a:ext>
              </a:extLst>
            </p:cNvPr>
            <p:cNvSpPr/>
            <p:nvPr/>
          </p:nvSpPr>
          <p:spPr>
            <a:xfrm>
              <a:off x="5589575" y="2524975"/>
              <a:ext cx="133550" cy="12350"/>
            </a:xfrm>
            <a:custGeom>
              <a:avLst/>
              <a:gdLst/>
              <a:ahLst/>
              <a:cxnLst/>
              <a:rect l="l" t="t" r="r" b="b"/>
              <a:pathLst>
                <a:path w="5342" h="494" extrusionOk="0">
                  <a:moveTo>
                    <a:pt x="257" y="0"/>
                  </a:moveTo>
                  <a:cubicBezTo>
                    <a:pt x="122" y="0"/>
                    <a:pt x="10" y="104"/>
                    <a:pt x="3" y="240"/>
                  </a:cubicBezTo>
                  <a:cubicBezTo>
                    <a:pt x="0" y="379"/>
                    <a:pt x="112" y="494"/>
                    <a:pt x="250" y="494"/>
                  </a:cubicBezTo>
                  <a:lnTo>
                    <a:pt x="5078" y="494"/>
                  </a:lnTo>
                  <a:cubicBezTo>
                    <a:pt x="5213" y="494"/>
                    <a:pt x="5328" y="388"/>
                    <a:pt x="5338" y="254"/>
                  </a:cubicBezTo>
                  <a:cubicBezTo>
                    <a:pt x="5341" y="114"/>
                    <a:pt x="5233" y="0"/>
                    <a:pt x="5097" y="0"/>
                  </a:cubicBezTo>
                  <a:cubicBezTo>
                    <a:pt x="5095" y="0"/>
                    <a:pt x="5093" y="0"/>
                    <a:pt x="5091" y="0"/>
                  </a:cubicBezTo>
                  <a:lnTo>
                    <a:pt x="263" y="0"/>
                  </a:lnTo>
                  <a:cubicBezTo>
                    <a:pt x="261" y="0"/>
                    <a:pt x="259" y="0"/>
                    <a:pt x="257" y="0"/>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3" name="Google Shape;3644;p43">
              <a:extLst>
                <a:ext uri="{FF2B5EF4-FFF2-40B4-BE49-F238E27FC236}">
                  <a16:creationId xmlns:a16="http://schemas.microsoft.com/office/drawing/2014/main" id="{2F47268F-373B-7AE0-47EA-963B45C16E96}"/>
                </a:ext>
              </a:extLst>
            </p:cNvPr>
            <p:cNvSpPr/>
            <p:nvPr/>
          </p:nvSpPr>
          <p:spPr>
            <a:xfrm>
              <a:off x="5644150" y="2154975"/>
              <a:ext cx="249825" cy="320600"/>
            </a:xfrm>
            <a:custGeom>
              <a:avLst/>
              <a:gdLst/>
              <a:ahLst/>
              <a:cxnLst/>
              <a:rect l="l" t="t" r="r" b="b"/>
              <a:pathLst>
                <a:path w="9993" h="12824" extrusionOk="0">
                  <a:moveTo>
                    <a:pt x="8778" y="0"/>
                  </a:moveTo>
                  <a:cubicBezTo>
                    <a:pt x="8776" y="0"/>
                    <a:pt x="8774" y="0"/>
                    <a:pt x="8772" y="0"/>
                  </a:cubicBezTo>
                  <a:lnTo>
                    <a:pt x="1382" y="0"/>
                  </a:lnTo>
                  <a:cubicBezTo>
                    <a:pt x="1380" y="0"/>
                    <a:pt x="1378" y="0"/>
                    <a:pt x="1376" y="0"/>
                  </a:cubicBezTo>
                  <a:cubicBezTo>
                    <a:pt x="616" y="0"/>
                    <a:pt x="1" y="617"/>
                    <a:pt x="1" y="1378"/>
                  </a:cubicBezTo>
                  <a:lnTo>
                    <a:pt x="1" y="11442"/>
                  </a:lnTo>
                  <a:cubicBezTo>
                    <a:pt x="1" y="11650"/>
                    <a:pt x="47" y="11857"/>
                    <a:pt x="139" y="12044"/>
                  </a:cubicBezTo>
                  <a:cubicBezTo>
                    <a:pt x="369" y="12518"/>
                    <a:pt x="849" y="12824"/>
                    <a:pt x="1379" y="12824"/>
                  </a:cubicBezTo>
                  <a:lnTo>
                    <a:pt x="8772" y="12824"/>
                  </a:lnTo>
                  <a:cubicBezTo>
                    <a:pt x="9447" y="12824"/>
                    <a:pt x="9989" y="12281"/>
                    <a:pt x="9989" y="11607"/>
                  </a:cubicBezTo>
                  <a:lnTo>
                    <a:pt x="9989" y="10660"/>
                  </a:lnTo>
                  <a:cubicBezTo>
                    <a:pt x="9989" y="10660"/>
                    <a:pt x="9878" y="10410"/>
                    <a:pt x="9739" y="10410"/>
                  </a:cubicBezTo>
                  <a:cubicBezTo>
                    <a:pt x="9737" y="10410"/>
                    <a:pt x="9736" y="10410"/>
                    <a:pt x="9734" y="10410"/>
                  </a:cubicBezTo>
                  <a:cubicBezTo>
                    <a:pt x="9598" y="10410"/>
                    <a:pt x="9490" y="10523"/>
                    <a:pt x="9496" y="10660"/>
                  </a:cubicBezTo>
                  <a:lnTo>
                    <a:pt x="9496" y="11613"/>
                  </a:lnTo>
                  <a:cubicBezTo>
                    <a:pt x="9489" y="12008"/>
                    <a:pt x="9167" y="12327"/>
                    <a:pt x="8772" y="12334"/>
                  </a:cubicBezTo>
                  <a:lnTo>
                    <a:pt x="1366" y="12334"/>
                  </a:lnTo>
                  <a:cubicBezTo>
                    <a:pt x="1027" y="12330"/>
                    <a:pt x="721" y="12136"/>
                    <a:pt x="573" y="11834"/>
                  </a:cubicBezTo>
                  <a:cubicBezTo>
                    <a:pt x="290" y="11248"/>
                    <a:pt x="718" y="10571"/>
                    <a:pt x="1366" y="10571"/>
                  </a:cubicBezTo>
                  <a:lnTo>
                    <a:pt x="1366" y="10564"/>
                  </a:lnTo>
                  <a:lnTo>
                    <a:pt x="8792" y="10564"/>
                  </a:lnTo>
                  <a:cubicBezTo>
                    <a:pt x="9262" y="10564"/>
                    <a:pt x="9697" y="10291"/>
                    <a:pt x="9963" y="9778"/>
                  </a:cubicBezTo>
                  <a:cubicBezTo>
                    <a:pt x="9983" y="9742"/>
                    <a:pt x="9993" y="9703"/>
                    <a:pt x="9993" y="9660"/>
                  </a:cubicBezTo>
                  <a:lnTo>
                    <a:pt x="9993" y="3223"/>
                  </a:lnTo>
                  <a:cubicBezTo>
                    <a:pt x="9989" y="3210"/>
                    <a:pt x="9986" y="3197"/>
                    <a:pt x="9976" y="3187"/>
                  </a:cubicBezTo>
                  <a:cubicBezTo>
                    <a:pt x="9900" y="3106"/>
                    <a:pt x="9819" y="3072"/>
                    <a:pt x="9744" y="3072"/>
                  </a:cubicBezTo>
                  <a:cubicBezTo>
                    <a:pt x="9609" y="3072"/>
                    <a:pt x="9499" y="3184"/>
                    <a:pt x="9499" y="3322"/>
                  </a:cubicBezTo>
                  <a:lnTo>
                    <a:pt x="9499" y="9351"/>
                  </a:lnTo>
                  <a:cubicBezTo>
                    <a:pt x="9499" y="9647"/>
                    <a:pt x="9318" y="9910"/>
                    <a:pt x="9045" y="10018"/>
                  </a:cubicBezTo>
                  <a:cubicBezTo>
                    <a:pt x="8960" y="10054"/>
                    <a:pt x="8871" y="10071"/>
                    <a:pt x="8779" y="10071"/>
                  </a:cubicBezTo>
                  <a:lnTo>
                    <a:pt x="1376" y="10071"/>
                  </a:lnTo>
                  <a:cubicBezTo>
                    <a:pt x="1053" y="10071"/>
                    <a:pt x="741" y="10183"/>
                    <a:pt x="494" y="10390"/>
                  </a:cubicBezTo>
                  <a:lnTo>
                    <a:pt x="494" y="1372"/>
                  </a:lnTo>
                  <a:cubicBezTo>
                    <a:pt x="494" y="885"/>
                    <a:pt x="889" y="490"/>
                    <a:pt x="1376" y="490"/>
                  </a:cubicBezTo>
                  <a:lnTo>
                    <a:pt x="9239" y="490"/>
                  </a:lnTo>
                  <a:cubicBezTo>
                    <a:pt x="9381" y="490"/>
                    <a:pt x="9496" y="605"/>
                    <a:pt x="9499" y="750"/>
                  </a:cubicBezTo>
                  <a:lnTo>
                    <a:pt x="9499" y="2559"/>
                  </a:lnTo>
                  <a:cubicBezTo>
                    <a:pt x="9496" y="2585"/>
                    <a:pt x="9509" y="2608"/>
                    <a:pt x="9529" y="2628"/>
                  </a:cubicBezTo>
                  <a:cubicBezTo>
                    <a:pt x="9600" y="2697"/>
                    <a:pt x="9676" y="2726"/>
                    <a:pt x="9745" y="2726"/>
                  </a:cubicBezTo>
                  <a:cubicBezTo>
                    <a:pt x="9881" y="2726"/>
                    <a:pt x="9993" y="2614"/>
                    <a:pt x="9993" y="2477"/>
                  </a:cubicBezTo>
                  <a:lnTo>
                    <a:pt x="9993" y="1214"/>
                  </a:lnTo>
                  <a:cubicBezTo>
                    <a:pt x="9989" y="545"/>
                    <a:pt x="9450" y="0"/>
                    <a:pt x="8778" y="0"/>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4" name="Google Shape;3645;p43">
              <a:extLst>
                <a:ext uri="{FF2B5EF4-FFF2-40B4-BE49-F238E27FC236}">
                  <a16:creationId xmlns:a16="http://schemas.microsoft.com/office/drawing/2014/main" id="{71BE610A-0D0C-F420-E204-7014AC9F59AE}"/>
                </a:ext>
              </a:extLst>
            </p:cNvPr>
            <p:cNvSpPr/>
            <p:nvPr/>
          </p:nvSpPr>
          <p:spPr>
            <a:xfrm>
              <a:off x="5666525" y="2422600"/>
              <a:ext cx="207875" cy="32425"/>
            </a:xfrm>
            <a:custGeom>
              <a:avLst/>
              <a:gdLst/>
              <a:ahLst/>
              <a:cxnLst/>
              <a:rect l="l" t="t" r="r" b="b"/>
              <a:pathLst>
                <a:path w="8315" h="1297" extrusionOk="0">
                  <a:moveTo>
                    <a:pt x="8068" y="1"/>
                  </a:moveTo>
                  <a:cubicBezTo>
                    <a:pt x="7933" y="1"/>
                    <a:pt x="7822" y="109"/>
                    <a:pt x="7822" y="247"/>
                  </a:cubicBezTo>
                  <a:lnTo>
                    <a:pt x="7822" y="737"/>
                  </a:lnTo>
                  <a:cubicBezTo>
                    <a:pt x="7822" y="774"/>
                    <a:pt x="7792" y="803"/>
                    <a:pt x="7756" y="803"/>
                  </a:cubicBezTo>
                  <a:lnTo>
                    <a:pt x="277" y="803"/>
                  </a:lnTo>
                  <a:cubicBezTo>
                    <a:pt x="247" y="803"/>
                    <a:pt x="221" y="813"/>
                    <a:pt x="201" y="836"/>
                  </a:cubicBezTo>
                  <a:cubicBezTo>
                    <a:pt x="0" y="1046"/>
                    <a:pt x="149" y="1296"/>
                    <a:pt x="352" y="1296"/>
                  </a:cubicBezTo>
                  <a:lnTo>
                    <a:pt x="8055" y="1296"/>
                  </a:lnTo>
                  <a:cubicBezTo>
                    <a:pt x="8200" y="1296"/>
                    <a:pt x="8315" y="1181"/>
                    <a:pt x="8315" y="1037"/>
                  </a:cubicBezTo>
                  <a:lnTo>
                    <a:pt x="8315" y="247"/>
                  </a:lnTo>
                  <a:cubicBezTo>
                    <a:pt x="8315" y="112"/>
                    <a:pt x="8203" y="1"/>
                    <a:pt x="8068"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5" name="Google Shape;3646;p43">
              <a:extLst>
                <a:ext uri="{FF2B5EF4-FFF2-40B4-BE49-F238E27FC236}">
                  <a16:creationId xmlns:a16="http://schemas.microsoft.com/office/drawing/2014/main" id="{F46C05BC-1F4B-814E-B039-D5F95282BBC8}"/>
                </a:ext>
              </a:extLst>
            </p:cNvPr>
            <p:cNvSpPr/>
            <p:nvPr/>
          </p:nvSpPr>
          <p:spPr>
            <a:xfrm>
              <a:off x="5730325" y="2233075"/>
              <a:ext cx="105350" cy="12375"/>
            </a:xfrm>
            <a:custGeom>
              <a:avLst/>
              <a:gdLst/>
              <a:ahLst/>
              <a:cxnLst/>
              <a:rect l="l" t="t" r="r" b="b"/>
              <a:pathLst>
                <a:path w="4214" h="495" extrusionOk="0">
                  <a:moveTo>
                    <a:pt x="270" y="1"/>
                  </a:moveTo>
                  <a:cubicBezTo>
                    <a:pt x="145" y="1"/>
                    <a:pt x="37" y="92"/>
                    <a:pt x="20" y="218"/>
                  </a:cubicBezTo>
                  <a:cubicBezTo>
                    <a:pt x="1" y="363"/>
                    <a:pt x="119" y="494"/>
                    <a:pt x="267" y="494"/>
                  </a:cubicBezTo>
                  <a:lnTo>
                    <a:pt x="3941" y="494"/>
                  </a:lnTo>
                  <a:cubicBezTo>
                    <a:pt x="4066" y="494"/>
                    <a:pt x="4174" y="402"/>
                    <a:pt x="4194" y="277"/>
                  </a:cubicBezTo>
                  <a:cubicBezTo>
                    <a:pt x="4214" y="131"/>
                    <a:pt x="4098" y="1"/>
                    <a:pt x="3953" y="1"/>
                  </a:cubicBezTo>
                  <a:cubicBezTo>
                    <a:pt x="3951" y="1"/>
                    <a:pt x="3949" y="1"/>
                    <a:pt x="3947" y="1"/>
                  </a:cubicBezTo>
                  <a:lnTo>
                    <a:pt x="277" y="1"/>
                  </a:lnTo>
                  <a:cubicBezTo>
                    <a:pt x="275" y="1"/>
                    <a:pt x="273" y="1"/>
                    <a:pt x="270"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6" name="Google Shape;3647;p43">
              <a:extLst>
                <a:ext uri="{FF2B5EF4-FFF2-40B4-BE49-F238E27FC236}">
                  <a16:creationId xmlns:a16="http://schemas.microsoft.com/office/drawing/2014/main" id="{0768BFA9-F4F4-4ADF-C544-A6469DE502B4}"/>
                </a:ext>
              </a:extLst>
            </p:cNvPr>
            <p:cNvSpPr/>
            <p:nvPr/>
          </p:nvSpPr>
          <p:spPr>
            <a:xfrm>
              <a:off x="5730325" y="2258725"/>
              <a:ext cx="105200" cy="12375"/>
            </a:xfrm>
            <a:custGeom>
              <a:avLst/>
              <a:gdLst/>
              <a:ahLst/>
              <a:cxnLst/>
              <a:rect l="l" t="t" r="r" b="b"/>
              <a:pathLst>
                <a:path w="4208" h="495" extrusionOk="0">
                  <a:moveTo>
                    <a:pt x="271" y="1"/>
                  </a:moveTo>
                  <a:cubicBezTo>
                    <a:pt x="145" y="1"/>
                    <a:pt x="40" y="95"/>
                    <a:pt x="20" y="218"/>
                  </a:cubicBezTo>
                  <a:cubicBezTo>
                    <a:pt x="1" y="366"/>
                    <a:pt x="119" y="494"/>
                    <a:pt x="267" y="494"/>
                  </a:cubicBezTo>
                  <a:lnTo>
                    <a:pt x="3934" y="494"/>
                  </a:lnTo>
                  <a:cubicBezTo>
                    <a:pt x="3936" y="494"/>
                    <a:pt x="3939" y="494"/>
                    <a:pt x="3941" y="494"/>
                  </a:cubicBezTo>
                  <a:cubicBezTo>
                    <a:pt x="4066" y="494"/>
                    <a:pt x="4171" y="400"/>
                    <a:pt x="4191" y="277"/>
                  </a:cubicBezTo>
                  <a:cubicBezTo>
                    <a:pt x="4207" y="129"/>
                    <a:pt x="4092" y="1"/>
                    <a:pt x="3944" y="1"/>
                  </a:cubicBezTo>
                  <a:lnTo>
                    <a:pt x="277" y="1"/>
                  </a:lnTo>
                  <a:cubicBezTo>
                    <a:pt x="275" y="1"/>
                    <a:pt x="273" y="1"/>
                    <a:pt x="271" y="1"/>
                  </a:cubicBezTo>
                  <a:close/>
                </a:path>
              </a:pathLst>
            </a:custGeom>
            <a:solidFill>
              <a:srgbClr val="886F51"/>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grpSp>
      <p:grpSp>
        <p:nvGrpSpPr>
          <p:cNvPr id="67" name="Google Shape;3648;p43">
            <a:extLst>
              <a:ext uri="{FF2B5EF4-FFF2-40B4-BE49-F238E27FC236}">
                <a16:creationId xmlns:a16="http://schemas.microsoft.com/office/drawing/2014/main" id="{F27F65B0-B81D-D065-A065-AFB8C584021F}"/>
              </a:ext>
            </a:extLst>
          </p:cNvPr>
          <p:cNvGrpSpPr/>
          <p:nvPr/>
        </p:nvGrpSpPr>
        <p:grpSpPr>
          <a:xfrm>
            <a:off x="4524373" y="3360128"/>
            <a:ext cx="454184" cy="412963"/>
            <a:chOff x="4731725" y="2173975"/>
            <a:chExt cx="421425" cy="383225"/>
          </a:xfrm>
        </p:grpSpPr>
        <p:sp>
          <p:nvSpPr>
            <p:cNvPr id="68" name="Google Shape;3649;p43">
              <a:extLst>
                <a:ext uri="{FF2B5EF4-FFF2-40B4-BE49-F238E27FC236}">
                  <a16:creationId xmlns:a16="http://schemas.microsoft.com/office/drawing/2014/main" id="{BDBF9F6B-E86F-0ACB-9661-3BC6CC6D7865}"/>
                </a:ext>
              </a:extLst>
            </p:cNvPr>
            <p:cNvSpPr/>
            <p:nvPr/>
          </p:nvSpPr>
          <p:spPr>
            <a:xfrm>
              <a:off x="4731725" y="2229550"/>
              <a:ext cx="52650" cy="263125"/>
            </a:xfrm>
            <a:custGeom>
              <a:avLst/>
              <a:gdLst/>
              <a:ahLst/>
              <a:cxnLst/>
              <a:rect l="l" t="t" r="r" b="b"/>
              <a:pathLst>
                <a:path w="2106" h="10525" extrusionOk="0">
                  <a:moveTo>
                    <a:pt x="260" y="0"/>
                  </a:moveTo>
                  <a:cubicBezTo>
                    <a:pt x="258" y="0"/>
                    <a:pt x="256" y="0"/>
                    <a:pt x="254" y="0"/>
                  </a:cubicBezTo>
                  <a:cubicBezTo>
                    <a:pt x="116" y="0"/>
                    <a:pt x="4" y="112"/>
                    <a:pt x="4" y="250"/>
                  </a:cubicBezTo>
                  <a:lnTo>
                    <a:pt x="4" y="9541"/>
                  </a:lnTo>
                  <a:cubicBezTo>
                    <a:pt x="1" y="10085"/>
                    <a:pt x="442" y="10525"/>
                    <a:pt x="985" y="10525"/>
                  </a:cubicBezTo>
                  <a:cubicBezTo>
                    <a:pt x="987" y="10525"/>
                    <a:pt x="989" y="10525"/>
                    <a:pt x="991" y="10525"/>
                  </a:cubicBezTo>
                  <a:lnTo>
                    <a:pt x="1853" y="10525"/>
                  </a:lnTo>
                  <a:cubicBezTo>
                    <a:pt x="1855" y="10525"/>
                    <a:pt x="1857" y="10525"/>
                    <a:pt x="1859" y="10525"/>
                  </a:cubicBezTo>
                  <a:cubicBezTo>
                    <a:pt x="1994" y="10525"/>
                    <a:pt x="2106" y="10414"/>
                    <a:pt x="2103" y="10278"/>
                  </a:cubicBezTo>
                  <a:cubicBezTo>
                    <a:pt x="2103" y="10140"/>
                    <a:pt x="1991" y="10028"/>
                    <a:pt x="1853" y="10028"/>
                  </a:cubicBezTo>
                  <a:lnTo>
                    <a:pt x="1853" y="10031"/>
                  </a:lnTo>
                  <a:lnTo>
                    <a:pt x="991" y="10031"/>
                  </a:lnTo>
                  <a:cubicBezTo>
                    <a:pt x="721" y="10028"/>
                    <a:pt x="501" y="9811"/>
                    <a:pt x="498" y="9541"/>
                  </a:cubicBezTo>
                  <a:lnTo>
                    <a:pt x="498" y="250"/>
                  </a:lnTo>
                  <a:cubicBezTo>
                    <a:pt x="501" y="114"/>
                    <a:pt x="395" y="0"/>
                    <a:pt x="260"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69" name="Google Shape;3650;p43">
              <a:extLst>
                <a:ext uri="{FF2B5EF4-FFF2-40B4-BE49-F238E27FC236}">
                  <a16:creationId xmlns:a16="http://schemas.microsoft.com/office/drawing/2014/main" id="{425ED359-619B-70EE-7440-66E8151ADFAD}"/>
                </a:ext>
              </a:extLst>
            </p:cNvPr>
            <p:cNvSpPr/>
            <p:nvPr/>
          </p:nvSpPr>
          <p:spPr>
            <a:xfrm>
              <a:off x="4793825" y="2480325"/>
              <a:ext cx="184600" cy="12350"/>
            </a:xfrm>
            <a:custGeom>
              <a:avLst/>
              <a:gdLst/>
              <a:ahLst/>
              <a:cxnLst/>
              <a:rect l="l" t="t" r="r" b="b"/>
              <a:pathLst>
                <a:path w="7384" h="494" extrusionOk="0">
                  <a:moveTo>
                    <a:pt x="257" y="0"/>
                  </a:moveTo>
                  <a:cubicBezTo>
                    <a:pt x="122" y="0"/>
                    <a:pt x="13" y="104"/>
                    <a:pt x="3" y="241"/>
                  </a:cubicBezTo>
                  <a:cubicBezTo>
                    <a:pt x="0" y="379"/>
                    <a:pt x="112" y="494"/>
                    <a:pt x="250" y="494"/>
                  </a:cubicBezTo>
                  <a:lnTo>
                    <a:pt x="7137" y="494"/>
                  </a:lnTo>
                  <a:cubicBezTo>
                    <a:pt x="7275" y="494"/>
                    <a:pt x="7384" y="382"/>
                    <a:pt x="7384" y="247"/>
                  </a:cubicBezTo>
                  <a:cubicBezTo>
                    <a:pt x="7384" y="109"/>
                    <a:pt x="7275" y="0"/>
                    <a:pt x="7137"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0" name="Google Shape;3651;p43">
              <a:extLst>
                <a:ext uri="{FF2B5EF4-FFF2-40B4-BE49-F238E27FC236}">
                  <a16:creationId xmlns:a16="http://schemas.microsoft.com/office/drawing/2014/main" id="{18A08F3A-6AE7-2371-0F4A-4B98D1A57DBA}"/>
                </a:ext>
              </a:extLst>
            </p:cNvPr>
            <p:cNvSpPr/>
            <p:nvPr/>
          </p:nvSpPr>
          <p:spPr>
            <a:xfrm>
              <a:off x="5140800" y="2230850"/>
              <a:ext cx="12350" cy="193675"/>
            </a:xfrm>
            <a:custGeom>
              <a:avLst/>
              <a:gdLst/>
              <a:ahLst/>
              <a:cxnLst/>
              <a:rect l="l" t="t" r="r" b="b"/>
              <a:pathLst>
                <a:path w="494" h="7747" extrusionOk="0">
                  <a:moveTo>
                    <a:pt x="247" y="1"/>
                  </a:moveTo>
                  <a:cubicBezTo>
                    <a:pt x="112" y="1"/>
                    <a:pt x="0" y="109"/>
                    <a:pt x="0" y="248"/>
                  </a:cubicBezTo>
                  <a:lnTo>
                    <a:pt x="0" y="7490"/>
                  </a:lnTo>
                  <a:cubicBezTo>
                    <a:pt x="0" y="7625"/>
                    <a:pt x="105" y="7740"/>
                    <a:pt x="240" y="7746"/>
                  </a:cubicBezTo>
                  <a:cubicBezTo>
                    <a:pt x="242" y="7746"/>
                    <a:pt x="244" y="7746"/>
                    <a:pt x="246" y="7746"/>
                  </a:cubicBezTo>
                  <a:cubicBezTo>
                    <a:pt x="382" y="7746"/>
                    <a:pt x="494" y="7636"/>
                    <a:pt x="494" y="7500"/>
                  </a:cubicBezTo>
                  <a:lnTo>
                    <a:pt x="494" y="248"/>
                  </a:lnTo>
                  <a:cubicBezTo>
                    <a:pt x="494" y="113"/>
                    <a:pt x="385" y="1"/>
                    <a:pt x="24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1" name="Google Shape;3652;p43">
              <a:extLst>
                <a:ext uri="{FF2B5EF4-FFF2-40B4-BE49-F238E27FC236}">
                  <a16:creationId xmlns:a16="http://schemas.microsoft.com/office/drawing/2014/main" id="{E0004E77-EFB3-F03D-F469-1EA235AD30E3}"/>
                </a:ext>
              </a:extLst>
            </p:cNvPr>
            <p:cNvSpPr/>
            <p:nvPr/>
          </p:nvSpPr>
          <p:spPr>
            <a:xfrm>
              <a:off x="5046575" y="2173975"/>
              <a:ext cx="84200" cy="246100"/>
            </a:xfrm>
            <a:custGeom>
              <a:avLst/>
              <a:gdLst/>
              <a:ahLst/>
              <a:cxnLst/>
              <a:rect l="l" t="t" r="r" b="b"/>
              <a:pathLst>
                <a:path w="3368" h="9844" extrusionOk="0">
                  <a:moveTo>
                    <a:pt x="257" y="0"/>
                  </a:moveTo>
                  <a:cubicBezTo>
                    <a:pt x="115" y="13"/>
                    <a:pt x="10" y="125"/>
                    <a:pt x="7" y="263"/>
                  </a:cubicBezTo>
                  <a:cubicBezTo>
                    <a:pt x="1" y="392"/>
                    <a:pt x="104" y="498"/>
                    <a:pt x="230" y="498"/>
                  </a:cubicBezTo>
                  <a:cubicBezTo>
                    <a:pt x="239" y="498"/>
                    <a:pt x="248" y="498"/>
                    <a:pt x="257" y="497"/>
                  </a:cubicBezTo>
                  <a:lnTo>
                    <a:pt x="2375" y="497"/>
                  </a:lnTo>
                  <a:cubicBezTo>
                    <a:pt x="2648" y="510"/>
                    <a:pt x="2861" y="733"/>
                    <a:pt x="2868" y="1010"/>
                  </a:cubicBezTo>
                  <a:lnTo>
                    <a:pt x="2868" y="9594"/>
                  </a:lnTo>
                  <a:cubicBezTo>
                    <a:pt x="2868" y="9732"/>
                    <a:pt x="2980" y="9844"/>
                    <a:pt x="3118" y="9844"/>
                  </a:cubicBezTo>
                  <a:cubicBezTo>
                    <a:pt x="3120" y="9844"/>
                    <a:pt x="3122" y="9844"/>
                    <a:pt x="3124" y="9844"/>
                  </a:cubicBezTo>
                  <a:cubicBezTo>
                    <a:pt x="3259" y="9844"/>
                    <a:pt x="3368" y="9730"/>
                    <a:pt x="3361" y="9594"/>
                  </a:cubicBezTo>
                  <a:lnTo>
                    <a:pt x="3361" y="1010"/>
                  </a:lnTo>
                  <a:cubicBezTo>
                    <a:pt x="3365" y="460"/>
                    <a:pt x="2921" y="13"/>
                    <a:pt x="2375" y="13"/>
                  </a:cubicBezTo>
                  <a:lnTo>
                    <a:pt x="2375" y="0"/>
                  </a:ln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2" name="Google Shape;3653;p43">
              <a:extLst>
                <a:ext uri="{FF2B5EF4-FFF2-40B4-BE49-F238E27FC236}">
                  <a16:creationId xmlns:a16="http://schemas.microsoft.com/office/drawing/2014/main" id="{7D1348BD-CB0E-48FB-56B0-3DCF06E2814C}"/>
                </a:ext>
              </a:extLst>
            </p:cNvPr>
            <p:cNvSpPr/>
            <p:nvPr/>
          </p:nvSpPr>
          <p:spPr>
            <a:xfrm>
              <a:off x="4754350" y="2173975"/>
              <a:ext cx="286825" cy="296100"/>
            </a:xfrm>
            <a:custGeom>
              <a:avLst/>
              <a:gdLst/>
              <a:ahLst/>
              <a:cxnLst/>
              <a:rect l="l" t="t" r="r" b="b"/>
              <a:pathLst>
                <a:path w="11473" h="11844" extrusionOk="0">
                  <a:moveTo>
                    <a:pt x="5950" y="536"/>
                  </a:moveTo>
                  <a:cubicBezTo>
                    <a:pt x="6683" y="536"/>
                    <a:pt x="7279" y="1131"/>
                    <a:pt x="7279" y="1865"/>
                  </a:cubicBezTo>
                  <a:lnTo>
                    <a:pt x="7279" y="10932"/>
                  </a:lnTo>
                  <a:cubicBezTo>
                    <a:pt x="6936" y="10570"/>
                    <a:pt x="6461" y="10363"/>
                    <a:pt x="5965" y="10363"/>
                  </a:cubicBezTo>
                  <a:cubicBezTo>
                    <a:pt x="5961" y="10363"/>
                    <a:pt x="5957" y="10363"/>
                    <a:pt x="5953" y="10363"/>
                  </a:cubicBezTo>
                  <a:lnTo>
                    <a:pt x="990" y="10363"/>
                  </a:lnTo>
                  <a:cubicBezTo>
                    <a:pt x="717" y="10363"/>
                    <a:pt x="497" y="10143"/>
                    <a:pt x="497" y="9870"/>
                  </a:cubicBezTo>
                  <a:lnTo>
                    <a:pt x="497" y="1029"/>
                  </a:lnTo>
                  <a:cubicBezTo>
                    <a:pt x="497" y="756"/>
                    <a:pt x="717" y="536"/>
                    <a:pt x="990" y="536"/>
                  </a:cubicBezTo>
                  <a:close/>
                  <a:moveTo>
                    <a:pt x="497" y="10725"/>
                  </a:moveTo>
                  <a:cubicBezTo>
                    <a:pt x="645" y="10811"/>
                    <a:pt x="813" y="10857"/>
                    <a:pt x="987" y="10857"/>
                  </a:cubicBezTo>
                  <a:lnTo>
                    <a:pt x="5920" y="10857"/>
                  </a:lnTo>
                  <a:cubicBezTo>
                    <a:pt x="5924" y="10857"/>
                    <a:pt x="5927" y="10857"/>
                    <a:pt x="5931" y="10857"/>
                  </a:cubicBezTo>
                  <a:cubicBezTo>
                    <a:pt x="6325" y="10857"/>
                    <a:pt x="6702" y="11040"/>
                    <a:pt x="6950" y="11350"/>
                  </a:cubicBezTo>
                  <a:lnTo>
                    <a:pt x="990" y="11350"/>
                  </a:lnTo>
                  <a:cubicBezTo>
                    <a:pt x="717" y="11350"/>
                    <a:pt x="494" y="11126"/>
                    <a:pt x="497" y="10853"/>
                  </a:cubicBezTo>
                  <a:lnTo>
                    <a:pt x="497" y="10853"/>
                  </a:lnTo>
                  <a:lnTo>
                    <a:pt x="497" y="10725"/>
                  </a:lnTo>
                  <a:close/>
                  <a:moveTo>
                    <a:pt x="198" y="0"/>
                  </a:moveTo>
                  <a:cubicBezTo>
                    <a:pt x="89" y="0"/>
                    <a:pt x="4" y="89"/>
                    <a:pt x="4" y="197"/>
                  </a:cubicBezTo>
                  <a:lnTo>
                    <a:pt x="4" y="10847"/>
                  </a:lnTo>
                  <a:cubicBezTo>
                    <a:pt x="0" y="11396"/>
                    <a:pt x="448" y="11843"/>
                    <a:pt x="997" y="11843"/>
                  </a:cubicBezTo>
                  <a:lnTo>
                    <a:pt x="8815" y="11843"/>
                  </a:lnTo>
                  <a:cubicBezTo>
                    <a:pt x="8943" y="11843"/>
                    <a:pt x="9051" y="11751"/>
                    <a:pt x="9071" y="11626"/>
                  </a:cubicBezTo>
                  <a:cubicBezTo>
                    <a:pt x="9087" y="11480"/>
                    <a:pt x="8975" y="11350"/>
                    <a:pt x="8830" y="11350"/>
                  </a:cubicBezTo>
                  <a:cubicBezTo>
                    <a:pt x="8828" y="11350"/>
                    <a:pt x="8826" y="11350"/>
                    <a:pt x="8825" y="11350"/>
                  </a:cubicBezTo>
                  <a:lnTo>
                    <a:pt x="8065" y="11350"/>
                  </a:lnTo>
                  <a:cubicBezTo>
                    <a:pt x="8309" y="11037"/>
                    <a:pt x="8686" y="10857"/>
                    <a:pt x="9080" y="10857"/>
                  </a:cubicBezTo>
                  <a:cubicBezTo>
                    <a:pt x="9084" y="10857"/>
                    <a:pt x="9087" y="10857"/>
                    <a:pt x="9091" y="10857"/>
                  </a:cubicBezTo>
                  <a:lnTo>
                    <a:pt x="9568" y="10857"/>
                  </a:lnTo>
                  <a:cubicBezTo>
                    <a:pt x="9703" y="10857"/>
                    <a:pt x="9818" y="10751"/>
                    <a:pt x="9824" y="10613"/>
                  </a:cubicBezTo>
                  <a:cubicBezTo>
                    <a:pt x="9828" y="10477"/>
                    <a:pt x="9719" y="10363"/>
                    <a:pt x="9583" y="10363"/>
                  </a:cubicBezTo>
                  <a:cubicBezTo>
                    <a:pt x="9582" y="10363"/>
                    <a:pt x="9580" y="10363"/>
                    <a:pt x="9578" y="10363"/>
                  </a:cubicBezTo>
                  <a:lnTo>
                    <a:pt x="9084" y="10363"/>
                  </a:lnTo>
                  <a:cubicBezTo>
                    <a:pt x="9080" y="10363"/>
                    <a:pt x="9076" y="10363"/>
                    <a:pt x="9073" y="10363"/>
                  </a:cubicBezTo>
                  <a:cubicBezTo>
                    <a:pt x="8580" y="10363"/>
                    <a:pt x="8111" y="10567"/>
                    <a:pt x="7775" y="10922"/>
                  </a:cubicBezTo>
                  <a:lnTo>
                    <a:pt x="7775" y="753"/>
                  </a:lnTo>
                  <a:cubicBezTo>
                    <a:pt x="7775" y="612"/>
                    <a:pt x="7890" y="497"/>
                    <a:pt x="8032" y="497"/>
                  </a:cubicBezTo>
                  <a:lnTo>
                    <a:pt x="11209" y="497"/>
                  </a:lnTo>
                  <a:cubicBezTo>
                    <a:pt x="11222" y="497"/>
                    <a:pt x="11235" y="490"/>
                    <a:pt x="11245" y="480"/>
                  </a:cubicBezTo>
                  <a:cubicBezTo>
                    <a:pt x="11472" y="266"/>
                    <a:pt x="11321" y="3"/>
                    <a:pt x="11110" y="3"/>
                  </a:cubicBezTo>
                  <a:lnTo>
                    <a:pt x="11107" y="0"/>
                  </a:lnTo>
                  <a:lnTo>
                    <a:pt x="9097" y="0"/>
                  </a:lnTo>
                  <a:cubicBezTo>
                    <a:pt x="8453" y="0"/>
                    <a:pt x="7854" y="342"/>
                    <a:pt x="7522" y="898"/>
                  </a:cubicBezTo>
                  <a:cubicBezTo>
                    <a:pt x="7193" y="342"/>
                    <a:pt x="6595" y="0"/>
                    <a:pt x="5950"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3" name="Google Shape;3654;p43">
              <a:extLst>
                <a:ext uri="{FF2B5EF4-FFF2-40B4-BE49-F238E27FC236}">
                  <a16:creationId xmlns:a16="http://schemas.microsoft.com/office/drawing/2014/main" id="{78E74557-EBD0-67C9-9F5F-8C5D6E270DE7}"/>
                </a:ext>
              </a:extLst>
            </p:cNvPr>
            <p:cNvSpPr/>
            <p:nvPr/>
          </p:nvSpPr>
          <p:spPr>
            <a:xfrm>
              <a:off x="4793000" y="2222300"/>
              <a:ext cx="112325" cy="12375"/>
            </a:xfrm>
            <a:custGeom>
              <a:avLst/>
              <a:gdLst/>
              <a:ahLst/>
              <a:cxnLst/>
              <a:rect l="l" t="t" r="r" b="b"/>
              <a:pathLst>
                <a:path w="4493" h="495" extrusionOk="0">
                  <a:moveTo>
                    <a:pt x="257" y="1"/>
                  </a:moveTo>
                  <a:cubicBezTo>
                    <a:pt x="122" y="1"/>
                    <a:pt x="10" y="108"/>
                    <a:pt x="3" y="241"/>
                  </a:cubicBezTo>
                  <a:cubicBezTo>
                    <a:pt x="0" y="379"/>
                    <a:pt x="112" y="494"/>
                    <a:pt x="250" y="494"/>
                  </a:cubicBezTo>
                  <a:lnTo>
                    <a:pt x="4230" y="494"/>
                  </a:lnTo>
                  <a:cubicBezTo>
                    <a:pt x="4232" y="494"/>
                    <a:pt x="4234" y="494"/>
                    <a:pt x="4236" y="494"/>
                  </a:cubicBezTo>
                  <a:cubicBezTo>
                    <a:pt x="4371" y="494"/>
                    <a:pt x="4480" y="387"/>
                    <a:pt x="4490" y="254"/>
                  </a:cubicBezTo>
                  <a:cubicBezTo>
                    <a:pt x="4493" y="116"/>
                    <a:pt x="4381" y="1"/>
                    <a:pt x="424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4" name="Google Shape;3655;p43">
              <a:extLst>
                <a:ext uri="{FF2B5EF4-FFF2-40B4-BE49-F238E27FC236}">
                  <a16:creationId xmlns:a16="http://schemas.microsoft.com/office/drawing/2014/main" id="{6AB4AEBC-7E03-4CD6-F025-F5FF3B6AFD77}"/>
                </a:ext>
              </a:extLst>
            </p:cNvPr>
            <p:cNvSpPr/>
            <p:nvPr/>
          </p:nvSpPr>
          <p:spPr>
            <a:xfrm>
              <a:off x="4793000" y="2253150"/>
              <a:ext cx="112325" cy="12350"/>
            </a:xfrm>
            <a:custGeom>
              <a:avLst/>
              <a:gdLst/>
              <a:ahLst/>
              <a:cxnLst/>
              <a:rect l="l" t="t" r="r" b="b"/>
              <a:pathLst>
                <a:path w="4493" h="494" extrusionOk="0">
                  <a:moveTo>
                    <a:pt x="254" y="0"/>
                  </a:moveTo>
                  <a:cubicBezTo>
                    <a:pt x="122" y="0"/>
                    <a:pt x="10" y="107"/>
                    <a:pt x="3" y="240"/>
                  </a:cubicBezTo>
                  <a:cubicBezTo>
                    <a:pt x="0" y="378"/>
                    <a:pt x="112" y="494"/>
                    <a:pt x="250" y="494"/>
                  </a:cubicBezTo>
                  <a:lnTo>
                    <a:pt x="4230" y="494"/>
                  </a:lnTo>
                  <a:cubicBezTo>
                    <a:pt x="4232" y="494"/>
                    <a:pt x="4234" y="494"/>
                    <a:pt x="4236" y="494"/>
                  </a:cubicBezTo>
                  <a:cubicBezTo>
                    <a:pt x="4371" y="494"/>
                    <a:pt x="4480" y="386"/>
                    <a:pt x="4490" y="253"/>
                  </a:cubicBezTo>
                  <a:cubicBezTo>
                    <a:pt x="4493" y="115"/>
                    <a:pt x="4381" y="0"/>
                    <a:pt x="4243" y="0"/>
                  </a:cubicBezTo>
                  <a:lnTo>
                    <a:pt x="260" y="0"/>
                  </a:lnTo>
                  <a:cubicBezTo>
                    <a:pt x="258" y="0"/>
                    <a:pt x="256" y="0"/>
                    <a:pt x="254"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5" name="Google Shape;3656;p43">
              <a:extLst>
                <a:ext uri="{FF2B5EF4-FFF2-40B4-BE49-F238E27FC236}">
                  <a16:creationId xmlns:a16="http://schemas.microsoft.com/office/drawing/2014/main" id="{33E19660-1A95-E0B6-551C-2BD3A69BE36D}"/>
                </a:ext>
              </a:extLst>
            </p:cNvPr>
            <p:cNvSpPr/>
            <p:nvPr/>
          </p:nvSpPr>
          <p:spPr>
            <a:xfrm>
              <a:off x="4850475" y="2314800"/>
              <a:ext cx="55175" cy="12375"/>
            </a:xfrm>
            <a:custGeom>
              <a:avLst/>
              <a:gdLst/>
              <a:ahLst/>
              <a:cxnLst/>
              <a:rect l="l" t="t" r="r" b="b"/>
              <a:pathLst>
                <a:path w="2207" h="495" extrusionOk="0">
                  <a:moveTo>
                    <a:pt x="254" y="1"/>
                  </a:moveTo>
                  <a:cubicBezTo>
                    <a:pt x="122" y="1"/>
                    <a:pt x="10" y="108"/>
                    <a:pt x="3" y="241"/>
                  </a:cubicBezTo>
                  <a:cubicBezTo>
                    <a:pt x="0" y="379"/>
                    <a:pt x="112" y="494"/>
                    <a:pt x="250" y="494"/>
                  </a:cubicBezTo>
                  <a:lnTo>
                    <a:pt x="1947" y="494"/>
                  </a:lnTo>
                  <a:cubicBezTo>
                    <a:pt x="1949" y="494"/>
                    <a:pt x="1951" y="494"/>
                    <a:pt x="1953" y="494"/>
                  </a:cubicBezTo>
                  <a:cubicBezTo>
                    <a:pt x="2085" y="494"/>
                    <a:pt x="2197" y="387"/>
                    <a:pt x="2204" y="254"/>
                  </a:cubicBezTo>
                  <a:cubicBezTo>
                    <a:pt x="2207" y="116"/>
                    <a:pt x="2095" y="1"/>
                    <a:pt x="1957" y="1"/>
                  </a:cubicBezTo>
                  <a:lnTo>
                    <a:pt x="260" y="1"/>
                  </a:lnTo>
                  <a:cubicBezTo>
                    <a:pt x="258" y="1"/>
                    <a:pt x="256" y="1"/>
                    <a:pt x="254"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6" name="Google Shape;3657;p43">
              <a:extLst>
                <a:ext uri="{FF2B5EF4-FFF2-40B4-BE49-F238E27FC236}">
                  <a16:creationId xmlns:a16="http://schemas.microsoft.com/office/drawing/2014/main" id="{2C25ECF5-8E0E-270A-5E3F-309A64D2E936}"/>
                </a:ext>
              </a:extLst>
            </p:cNvPr>
            <p:cNvSpPr/>
            <p:nvPr/>
          </p:nvSpPr>
          <p:spPr>
            <a:xfrm>
              <a:off x="4792575" y="2314800"/>
              <a:ext cx="49025" cy="12375"/>
            </a:xfrm>
            <a:custGeom>
              <a:avLst/>
              <a:gdLst/>
              <a:ahLst/>
              <a:cxnLst/>
              <a:rect l="l" t="t" r="r" b="b"/>
              <a:pathLst>
                <a:path w="1961" h="495" extrusionOk="0">
                  <a:moveTo>
                    <a:pt x="255" y="1"/>
                  </a:moveTo>
                  <a:cubicBezTo>
                    <a:pt x="122" y="1"/>
                    <a:pt x="10" y="108"/>
                    <a:pt x="4" y="241"/>
                  </a:cubicBezTo>
                  <a:cubicBezTo>
                    <a:pt x="1" y="379"/>
                    <a:pt x="113" y="494"/>
                    <a:pt x="251" y="494"/>
                  </a:cubicBezTo>
                  <a:lnTo>
                    <a:pt x="1698" y="494"/>
                  </a:lnTo>
                  <a:cubicBezTo>
                    <a:pt x="1700" y="494"/>
                    <a:pt x="1702" y="494"/>
                    <a:pt x="1704" y="494"/>
                  </a:cubicBezTo>
                  <a:cubicBezTo>
                    <a:pt x="1839" y="494"/>
                    <a:pt x="1948" y="387"/>
                    <a:pt x="1958" y="254"/>
                  </a:cubicBezTo>
                  <a:cubicBezTo>
                    <a:pt x="1961" y="116"/>
                    <a:pt x="1849" y="1"/>
                    <a:pt x="1711" y="1"/>
                  </a:cubicBezTo>
                  <a:lnTo>
                    <a:pt x="261" y="1"/>
                  </a:lnTo>
                  <a:cubicBezTo>
                    <a:pt x="259" y="1"/>
                    <a:pt x="257" y="1"/>
                    <a:pt x="255"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7" name="Google Shape;3658;p43">
              <a:extLst>
                <a:ext uri="{FF2B5EF4-FFF2-40B4-BE49-F238E27FC236}">
                  <a16:creationId xmlns:a16="http://schemas.microsoft.com/office/drawing/2014/main" id="{7B74A7F7-CC0A-A5F6-A580-CC74AD20A11B}"/>
                </a:ext>
              </a:extLst>
            </p:cNvPr>
            <p:cNvSpPr/>
            <p:nvPr/>
          </p:nvSpPr>
          <p:spPr>
            <a:xfrm>
              <a:off x="4793000" y="2375500"/>
              <a:ext cx="112325" cy="12350"/>
            </a:xfrm>
            <a:custGeom>
              <a:avLst/>
              <a:gdLst/>
              <a:ahLst/>
              <a:cxnLst/>
              <a:rect l="l" t="t" r="r" b="b"/>
              <a:pathLst>
                <a:path w="4493" h="494" extrusionOk="0">
                  <a:moveTo>
                    <a:pt x="257" y="0"/>
                  </a:moveTo>
                  <a:cubicBezTo>
                    <a:pt x="122" y="0"/>
                    <a:pt x="10" y="104"/>
                    <a:pt x="3" y="240"/>
                  </a:cubicBezTo>
                  <a:cubicBezTo>
                    <a:pt x="0" y="378"/>
                    <a:pt x="112" y="493"/>
                    <a:pt x="250" y="493"/>
                  </a:cubicBezTo>
                  <a:lnTo>
                    <a:pt x="4230" y="493"/>
                  </a:lnTo>
                  <a:cubicBezTo>
                    <a:pt x="4368" y="493"/>
                    <a:pt x="4480" y="388"/>
                    <a:pt x="4490" y="250"/>
                  </a:cubicBezTo>
                  <a:cubicBezTo>
                    <a:pt x="4493" y="114"/>
                    <a:pt x="4384" y="0"/>
                    <a:pt x="4249" y="0"/>
                  </a:cubicBezTo>
                  <a:cubicBezTo>
                    <a:pt x="4247" y="0"/>
                    <a:pt x="4245" y="0"/>
                    <a:pt x="4243"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8" name="Google Shape;3659;p43">
              <a:extLst>
                <a:ext uri="{FF2B5EF4-FFF2-40B4-BE49-F238E27FC236}">
                  <a16:creationId xmlns:a16="http://schemas.microsoft.com/office/drawing/2014/main" id="{28F04FF4-5812-38B7-FFAC-3AAEC9DFBA32}"/>
                </a:ext>
              </a:extLst>
            </p:cNvPr>
            <p:cNvSpPr/>
            <p:nvPr/>
          </p:nvSpPr>
          <p:spPr>
            <a:xfrm>
              <a:off x="4793000" y="2283975"/>
              <a:ext cx="112325" cy="12350"/>
            </a:xfrm>
            <a:custGeom>
              <a:avLst/>
              <a:gdLst/>
              <a:ahLst/>
              <a:cxnLst/>
              <a:rect l="l" t="t" r="r" b="b"/>
              <a:pathLst>
                <a:path w="4493" h="494" extrusionOk="0">
                  <a:moveTo>
                    <a:pt x="257" y="0"/>
                  </a:moveTo>
                  <a:cubicBezTo>
                    <a:pt x="122" y="0"/>
                    <a:pt x="10" y="108"/>
                    <a:pt x="3" y="241"/>
                  </a:cubicBezTo>
                  <a:cubicBezTo>
                    <a:pt x="0" y="379"/>
                    <a:pt x="112" y="494"/>
                    <a:pt x="250" y="494"/>
                  </a:cubicBezTo>
                  <a:lnTo>
                    <a:pt x="4230" y="494"/>
                  </a:lnTo>
                  <a:cubicBezTo>
                    <a:pt x="4232" y="494"/>
                    <a:pt x="4234" y="494"/>
                    <a:pt x="4236" y="494"/>
                  </a:cubicBezTo>
                  <a:cubicBezTo>
                    <a:pt x="4371" y="494"/>
                    <a:pt x="4480" y="387"/>
                    <a:pt x="4490" y="254"/>
                  </a:cubicBezTo>
                  <a:cubicBezTo>
                    <a:pt x="4493" y="116"/>
                    <a:pt x="4381" y="1"/>
                    <a:pt x="4243" y="1"/>
                  </a:cubicBezTo>
                  <a:lnTo>
                    <a:pt x="263" y="1"/>
                  </a:lnTo>
                  <a:cubicBezTo>
                    <a:pt x="261" y="1"/>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79" name="Google Shape;3660;p43">
              <a:extLst>
                <a:ext uri="{FF2B5EF4-FFF2-40B4-BE49-F238E27FC236}">
                  <a16:creationId xmlns:a16="http://schemas.microsoft.com/office/drawing/2014/main" id="{A613A9B3-FDC9-DD25-4772-34DED97A3E4F}"/>
                </a:ext>
              </a:extLst>
            </p:cNvPr>
            <p:cNvSpPr/>
            <p:nvPr/>
          </p:nvSpPr>
          <p:spPr>
            <a:xfrm>
              <a:off x="4793000" y="2344650"/>
              <a:ext cx="112325" cy="12375"/>
            </a:xfrm>
            <a:custGeom>
              <a:avLst/>
              <a:gdLst/>
              <a:ahLst/>
              <a:cxnLst/>
              <a:rect l="l" t="t" r="r" b="b"/>
              <a:pathLst>
                <a:path w="4493" h="495" extrusionOk="0">
                  <a:moveTo>
                    <a:pt x="257" y="1"/>
                  </a:moveTo>
                  <a:cubicBezTo>
                    <a:pt x="122" y="1"/>
                    <a:pt x="13" y="105"/>
                    <a:pt x="3" y="241"/>
                  </a:cubicBezTo>
                  <a:cubicBezTo>
                    <a:pt x="0" y="379"/>
                    <a:pt x="112" y="494"/>
                    <a:pt x="250" y="494"/>
                  </a:cubicBezTo>
                  <a:lnTo>
                    <a:pt x="4230" y="494"/>
                  </a:lnTo>
                  <a:cubicBezTo>
                    <a:pt x="4368" y="494"/>
                    <a:pt x="4480" y="389"/>
                    <a:pt x="4490" y="251"/>
                  </a:cubicBezTo>
                  <a:cubicBezTo>
                    <a:pt x="4493" y="115"/>
                    <a:pt x="4384" y="1"/>
                    <a:pt x="4249" y="1"/>
                  </a:cubicBezTo>
                  <a:cubicBezTo>
                    <a:pt x="4247" y="1"/>
                    <a:pt x="4245" y="1"/>
                    <a:pt x="424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0" name="Google Shape;3661;p43">
              <a:extLst>
                <a:ext uri="{FF2B5EF4-FFF2-40B4-BE49-F238E27FC236}">
                  <a16:creationId xmlns:a16="http://schemas.microsoft.com/office/drawing/2014/main" id="{449E55F6-96D5-7595-FC6F-86445EB1C016}"/>
                </a:ext>
              </a:extLst>
            </p:cNvPr>
            <p:cNvSpPr/>
            <p:nvPr/>
          </p:nvSpPr>
          <p:spPr>
            <a:xfrm>
              <a:off x="4837800" y="2408375"/>
              <a:ext cx="22800" cy="12350"/>
            </a:xfrm>
            <a:custGeom>
              <a:avLst/>
              <a:gdLst/>
              <a:ahLst/>
              <a:cxnLst/>
              <a:rect l="l" t="t" r="r" b="b"/>
              <a:pathLst>
                <a:path w="912" h="494" extrusionOk="0">
                  <a:moveTo>
                    <a:pt x="254" y="1"/>
                  </a:moveTo>
                  <a:cubicBezTo>
                    <a:pt x="122" y="1"/>
                    <a:pt x="10" y="105"/>
                    <a:pt x="4" y="241"/>
                  </a:cubicBezTo>
                  <a:cubicBezTo>
                    <a:pt x="1" y="379"/>
                    <a:pt x="112" y="494"/>
                    <a:pt x="251" y="494"/>
                  </a:cubicBezTo>
                  <a:lnTo>
                    <a:pt x="652" y="494"/>
                  </a:lnTo>
                  <a:cubicBezTo>
                    <a:pt x="787" y="494"/>
                    <a:pt x="902" y="389"/>
                    <a:pt x="908" y="251"/>
                  </a:cubicBezTo>
                  <a:cubicBezTo>
                    <a:pt x="912" y="114"/>
                    <a:pt x="803" y="1"/>
                    <a:pt x="667" y="1"/>
                  </a:cubicBezTo>
                  <a:cubicBezTo>
                    <a:pt x="666" y="1"/>
                    <a:pt x="664" y="1"/>
                    <a:pt x="662" y="1"/>
                  </a:cubicBezTo>
                  <a:lnTo>
                    <a:pt x="260" y="1"/>
                  </a:lnTo>
                  <a:cubicBezTo>
                    <a:pt x="258" y="1"/>
                    <a:pt x="256" y="1"/>
                    <a:pt x="254"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1" name="Google Shape;3662;p43">
              <a:extLst>
                <a:ext uri="{FF2B5EF4-FFF2-40B4-BE49-F238E27FC236}">
                  <a16:creationId xmlns:a16="http://schemas.microsoft.com/office/drawing/2014/main" id="{1276057E-6C3D-73FA-A833-028DE51348A5}"/>
                </a:ext>
              </a:extLst>
            </p:cNvPr>
            <p:cNvSpPr/>
            <p:nvPr/>
          </p:nvSpPr>
          <p:spPr>
            <a:xfrm>
              <a:off x="4984075" y="2222300"/>
              <a:ext cx="112250" cy="12375"/>
            </a:xfrm>
            <a:custGeom>
              <a:avLst/>
              <a:gdLst/>
              <a:ahLst/>
              <a:cxnLst/>
              <a:rect l="l" t="t" r="r" b="b"/>
              <a:pathLst>
                <a:path w="4490" h="495" extrusionOk="0">
                  <a:moveTo>
                    <a:pt x="258" y="1"/>
                  </a:moveTo>
                  <a:cubicBezTo>
                    <a:pt x="122" y="1"/>
                    <a:pt x="10" y="108"/>
                    <a:pt x="4" y="241"/>
                  </a:cubicBezTo>
                  <a:cubicBezTo>
                    <a:pt x="1" y="379"/>
                    <a:pt x="112" y="494"/>
                    <a:pt x="251" y="494"/>
                  </a:cubicBezTo>
                  <a:lnTo>
                    <a:pt x="4230" y="494"/>
                  </a:lnTo>
                  <a:cubicBezTo>
                    <a:pt x="4232" y="494"/>
                    <a:pt x="4234" y="494"/>
                    <a:pt x="4236" y="494"/>
                  </a:cubicBezTo>
                  <a:cubicBezTo>
                    <a:pt x="4368" y="494"/>
                    <a:pt x="4480" y="387"/>
                    <a:pt x="4487" y="254"/>
                  </a:cubicBezTo>
                  <a:cubicBezTo>
                    <a:pt x="4490" y="116"/>
                    <a:pt x="4378" y="1"/>
                    <a:pt x="4240" y="1"/>
                  </a:cubicBezTo>
                  <a:lnTo>
                    <a:pt x="264" y="1"/>
                  </a:lnTo>
                  <a:cubicBezTo>
                    <a:pt x="262" y="1"/>
                    <a:pt x="260" y="1"/>
                    <a:pt x="258"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2" name="Google Shape;3663;p43">
              <a:extLst>
                <a:ext uri="{FF2B5EF4-FFF2-40B4-BE49-F238E27FC236}">
                  <a16:creationId xmlns:a16="http://schemas.microsoft.com/office/drawing/2014/main" id="{2D8B519E-050A-0615-3270-FC64AED47C01}"/>
                </a:ext>
              </a:extLst>
            </p:cNvPr>
            <p:cNvSpPr/>
            <p:nvPr/>
          </p:nvSpPr>
          <p:spPr>
            <a:xfrm>
              <a:off x="5071975" y="2253150"/>
              <a:ext cx="25025" cy="12350"/>
            </a:xfrm>
            <a:custGeom>
              <a:avLst/>
              <a:gdLst/>
              <a:ahLst/>
              <a:cxnLst/>
              <a:rect l="l" t="t" r="r" b="b"/>
              <a:pathLst>
                <a:path w="1001" h="494" extrusionOk="0">
                  <a:moveTo>
                    <a:pt x="257" y="0"/>
                  </a:moveTo>
                  <a:cubicBezTo>
                    <a:pt x="122" y="0"/>
                    <a:pt x="13" y="107"/>
                    <a:pt x="4" y="240"/>
                  </a:cubicBezTo>
                  <a:cubicBezTo>
                    <a:pt x="0" y="378"/>
                    <a:pt x="112" y="494"/>
                    <a:pt x="250" y="494"/>
                  </a:cubicBezTo>
                  <a:lnTo>
                    <a:pt x="740" y="494"/>
                  </a:lnTo>
                  <a:cubicBezTo>
                    <a:pt x="742" y="494"/>
                    <a:pt x="744" y="494"/>
                    <a:pt x="746" y="494"/>
                  </a:cubicBezTo>
                  <a:cubicBezTo>
                    <a:pt x="879" y="494"/>
                    <a:pt x="990" y="386"/>
                    <a:pt x="997" y="253"/>
                  </a:cubicBezTo>
                  <a:cubicBezTo>
                    <a:pt x="1000" y="115"/>
                    <a:pt x="888" y="0"/>
                    <a:pt x="750" y="0"/>
                  </a:cubicBezTo>
                  <a:lnTo>
                    <a:pt x="264"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3" name="Google Shape;3664;p43">
              <a:extLst>
                <a:ext uri="{FF2B5EF4-FFF2-40B4-BE49-F238E27FC236}">
                  <a16:creationId xmlns:a16="http://schemas.microsoft.com/office/drawing/2014/main" id="{7DDA63B2-3CA0-F3F2-AB13-FDCF99383F6D}"/>
                </a:ext>
              </a:extLst>
            </p:cNvPr>
            <p:cNvSpPr/>
            <p:nvPr/>
          </p:nvSpPr>
          <p:spPr>
            <a:xfrm>
              <a:off x="4983825" y="2253150"/>
              <a:ext cx="79300" cy="12350"/>
            </a:xfrm>
            <a:custGeom>
              <a:avLst/>
              <a:gdLst/>
              <a:ahLst/>
              <a:cxnLst/>
              <a:rect l="l" t="t" r="r" b="b"/>
              <a:pathLst>
                <a:path w="3172" h="494" extrusionOk="0">
                  <a:moveTo>
                    <a:pt x="254" y="0"/>
                  </a:moveTo>
                  <a:cubicBezTo>
                    <a:pt x="119" y="0"/>
                    <a:pt x="10" y="107"/>
                    <a:pt x="4" y="240"/>
                  </a:cubicBezTo>
                  <a:cubicBezTo>
                    <a:pt x="1" y="378"/>
                    <a:pt x="109" y="494"/>
                    <a:pt x="251" y="494"/>
                  </a:cubicBezTo>
                  <a:lnTo>
                    <a:pt x="2908" y="494"/>
                  </a:lnTo>
                  <a:cubicBezTo>
                    <a:pt x="2910" y="494"/>
                    <a:pt x="2912" y="494"/>
                    <a:pt x="2914" y="494"/>
                  </a:cubicBezTo>
                  <a:cubicBezTo>
                    <a:pt x="3050" y="494"/>
                    <a:pt x="3158" y="386"/>
                    <a:pt x="3168" y="253"/>
                  </a:cubicBezTo>
                  <a:cubicBezTo>
                    <a:pt x="3171" y="115"/>
                    <a:pt x="3059" y="0"/>
                    <a:pt x="2921" y="0"/>
                  </a:cubicBezTo>
                  <a:lnTo>
                    <a:pt x="261" y="0"/>
                  </a:lnTo>
                  <a:cubicBezTo>
                    <a:pt x="258" y="0"/>
                    <a:pt x="256" y="0"/>
                    <a:pt x="254"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4" name="Google Shape;3665;p43">
              <a:extLst>
                <a:ext uri="{FF2B5EF4-FFF2-40B4-BE49-F238E27FC236}">
                  <a16:creationId xmlns:a16="http://schemas.microsoft.com/office/drawing/2014/main" id="{C74CE332-C0A9-AA39-273E-6773377DF099}"/>
                </a:ext>
              </a:extLst>
            </p:cNvPr>
            <p:cNvSpPr/>
            <p:nvPr/>
          </p:nvSpPr>
          <p:spPr>
            <a:xfrm>
              <a:off x="4984075" y="2314800"/>
              <a:ext cx="112600" cy="12375"/>
            </a:xfrm>
            <a:custGeom>
              <a:avLst/>
              <a:gdLst/>
              <a:ahLst/>
              <a:cxnLst/>
              <a:rect l="l" t="t" r="r" b="b"/>
              <a:pathLst>
                <a:path w="4504" h="495" extrusionOk="0">
                  <a:moveTo>
                    <a:pt x="258" y="1"/>
                  </a:moveTo>
                  <a:cubicBezTo>
                    <a:pt x="122" y="1"/>
                    <a:pt x="10" y="108"/>
                    <a:pt x="4" y="241"/>
                  </a:cubicBezTo>
                  <a:cubicBezTo>
                    <a:pt x="1" y="379"/>
                    <a:pt x="112" y="494"/>
                    <a:pt x="251" y="494"/>
                  </a:cubicBezTo>
                  <a:lnTo>
                    <a:pt x="4230" y="494"/>
                  </a:lnTo>
                  <a:cubicBezTo>
                    <a:pt x="4232" y="494"/>
                    <a:pt x="4234" y="494"/>
                    <a:pt x="4237" y="494"/>
                  </a:cubicBezTo>
                  <a:cubicBezTo>
                    <a:pt x="4362" y="494"/>
                    <a:pt x="4467" y="400"/>
                    <a:pt x="4487" y="277"/>
                  </a:cubicBezTo>
                  <a:cubicBezTo>
                    <a:pt x="4503" y="129"/>
                    <a:pt x="4388" y="1"/>
                    <a:pt x="4240" y="1"/>
                  </a:cubicBezTo>
                  <a:lnTo>
                    <a:pt x="264" y="1"/>
                  </a:lnTo>
                  <a:cubicBezTo>
                    <a:pt x="262" y="1"/>
                    <a:pt x="260" y="1"/>
                    <a:pt x="258"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5" name="Google Shape;3666;p43">
              <a:extLst>
                <a:ext uri="{FF2B5EF4-FFF2-40B4-BE49-F238E27FC236}">
                  <a16:creationId xmlns:a16="http://schemas.microsoft.com/office/drawing/2014/main" id="{80040DCD-A4A8-7A41-A1A7-7A8F2C193467}"/>
                </a:ext>
              </a:extLst>
            </p:cNvPr>
            <p:cNvSpPr/>
            <p:nvPr/>
          </p:nvSpPr>
          <p:spPr>
            <a:xfrm>
              <a:off x="5065400" y="2375500"/>
              <a:ext cx="31600" cy="12350"/>
            </a:xfrm>
            <a:custGeom>
              <a:avLst/>
              <a:gdLst/>
              <a:ahLst/>
              <a:cxnLst/>
              <a:rect l="l" t="t" r="r" b="b"/>
              <a:pathLst>
                <a:path w="1264" h="494" extrusionOk="0">
                  <a:moveTo>
                    <a:pt x="267" y="0"/>
                  </a:moveTo>
                  <a:cubicBezTo>
                    <a:pt x="141" y="0"/>
                    <a:pt x="36" y="91"/>
                    <a:pt x="17" y="214"/>
                  </a:cubicBezTo>
                  <a:cubicBezTo>
                    <a:pt x="0" y="362"/>
                    <a:pt x="115" y="493"/>
                    <a:pt x="263" y="493"/>
                  </a:cubicBezTo>
                  <a:lnTo>
                    <a:pt x="1000" y="493"/>
                  </a:lnTo>
                  <a:cubicBezTo>
                    <a:pt x="1138" y="493"/>
                    <a:pt x="1253" y="388"/>
                    <a:pt x="1260" y="250"/>
                  </a:cubicBezTo>
                  <a:cubicBezTo>
                    <a:pt x="1263" y="114"/>
                    <a:pt x="1155" y="0"/>
                    <a:pt x="1019" y="0"/>
                  </a:cubicBezTo>
                  <a:cubicBezTo>
                    <a:pt x="1017" y="0"/>
                    <a:pt x="1015" y="0"/>
                    <a:pt x="1013" y="0"/>
                  </a:cubicBezTo>
                  <a:lnTo>
                    <a:pt x="273" y="0"/>
                  </a:lnTo>
                  <a:cubicBezTo>
                    <a:pt x="271" y="0"/>
                    <a:pt x="269" y="0"/>
                    <a:pt x="26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6" name="Google Shape;3667;p43">
              <a:extLst>
                <a:ext uri="{FF2B5EF4-FFF2-40B4-BE49-F238E27FC236}">
                  <a16:creationId xmlns:a16="http://schemas.microsoft.com/office/drawing/2014/main" id="{2CDA16F7-81F8-3ACE-474E-D4F689B70CA5}"/>
                </a:ext>
              </a:extLst>
            </p:cNvPr>
            <p:cNvSpPr/>
            <p:nvPr/>
          </p:nvSpPr>
          <p:spPr>
            <a:xfrm>
              <a:off x="4983425" y="2375500"/>
              <a:ext cx="26250" cy="12350"/>
            </a:xfrm>
            <a:custGeom>
              <a:avLst/>
              <a:gdLst/>
              <a:ahLst/>
              <a:cxnLst/>
              <a:rect l="l" t="t" r="r" b="b"/>
              <a:pathLst>
                <a:path w="1050" h="494" extrusionOk="0">
                  <a:moveTo>
                    <a:pt x="257" y="0"/>
                  </a:moveTo>
                  <a:cubicBezTo>
                    <a:pt x="122" y="0"/>
                    <a:pt x="13" y="104"/>
                    <a:pt x="7" y="240"/>
                  </a:cubicBezTo>
                  <a:cubicBezTo>
                    <a:pt x="0" y="378"/>
                    <a:pt x="112" y="493"/>
                    <a:pt x="254" y="493"/>
                  </a:cubicBezTo>
                  <a:lnTo>
                    <a:pt x="786" y="493"/>
                  </a:lnTo>
                  <a:cubicBezTo>
                    <a:pt x="924" y="493"/>
                    <a:pt x="1036" y="388"/>
                    <a:pt x="1046" y="250"/>
                  </a:cubicBezTo>
                  <a:cubicBezTo>
                    <a:pt x="1049" y="114"/>
                    <a:pt x="941" y="0"/>
                    <a:pt x="805" y="0"/>
                  </a:cubicBezTo>
                  <a:cubicBezTo>
                    <a:pt x="803" y="0"/>
                    <a:pt x="801" y="0"/>
                    <a:pt x="799"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7" name="Google Shape;3668;p43">
              <a:extLst>
                <a:ext uri="{FF2B5EF4-FFF2-40B4-BE49-F238E27FC236}">
                  <a16:creationId xmlns:a16="http://schemas.microsoft.com/office/drawing/2014/main" id="{84EB383D-D81C-32FA-7FB3-1D456D4874A4}"/>
                </a:ext>
              </a:extLst>
            </p:cNvPr>
            <p:cNvSpPr/>
            <p:nvPr/>
          </p:nvSpPr>
          <p:spPr>
            <a:xfrm>
              <a:off x="4984075" y="2283975"/>
              <a:ext cx="112350" cy="12350"/>
            </a:xfrm>
            <a:custGeom>
              <a:avLst/>
              <a:gdLst/>
              <a:ahLst/>
              <a:cxnLst/>
              <a:rect l="l" t="t" r="r" b="b"/>
              <a:pathLst>
                <a:path w="4494" h="494" extrusionOk="0">
                  <a:moveTo>
                    <a:pt x="254" y="0"/>
                  </a:moveTo>
                  <a:cubicBezTo>
                    <a:pt x="122" y="0"/>
                    <a:pt x="10" y="108"/>
                    <a:pt x="4" y="241"/>
                  </a:cubicBezTo>
                  <a:cubicBezTo>
                    <a:pt x="1" y="379"/>
                    <a:pt x="112" y="494"/>
                    <a:pt x="251" y="494"/>
                  </a:cubicBezTo>
                  <a:lnTo>
                    <a:pt x="4230" y="494"/>
                  </a:lnTo>
                  <a:cubicBezTo>
                    <a:pt x="4232" y="494"/>
                    <a:pt x="4234" y="494"/>
                    <a:pt x="4236" y="494"/>
                  </a:cubicBezTo>
                  <a:cubicBezTo>
                    <a:pt x="4372" y="494"/>
                    <a:pt x="4480" y="387"/>
                    <a:pt x="4490" y="254"/>
                  </a:cubicBezTo>
                  <a:cubicBezTo>
                    <a:pt x="4493" y="116"/>
                    <a:pt x="4381" y="1"/>
                    <a:pt x="4243" y="1"/>
                  </a:cubicBezTo>
                  <a:lnTo>
                    <a:pt x="260" y="1"/>
                  </a:lnTo>
                  <a:cubicBezTo>
                    <a:pt x="258" y="1"/>
                    <a:pt x="256" y="0"/>
                    <a:pt x="254" y="0"/>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8" name="Google Shape;3669;p43">
              <a:extLst>
                <a:ext uri="{FF2B5EF4-FFF2-40B4-BE49-F238E27FC236}">
                  <a16:creationId xmlns:a16="http://schemas.microsoft.com/office/drawing/2014/main" id="{CA288252-8248-AF61-33B2-4A693DB90522}"/>
                </a:ext>
              </a:extLst>
            </p:cNvPr>
            <p:cNvSpPr/>
            <p:nvPr/>
          </p:nvSpPr>
          <p:spPr>
            <a:xfrm>
              <a:off x="5058250" y="2344650"/>
              <a:ext cx="38975" cy="12375"/>
            </a:xfrm>
            <a:custGeom>
              <a:avLst/>
              <a:gdLst/>
              <a:ahLst/>
              <a:cxnLst/>
              <a:rect l="l" t="t" r="r" b="b"/>
              <a:pathLst>
                <a:path w="1559" h="495" extrusionOk="0">
                  <a:moveTo>
                    <a:pt x="257" y="1"/>
                  </a:moveTo>
                  <a:cubicBezTo>
                    <a:pt x="122" y="1"/>
                    <a:pt x="10" y="105"/>
                    <a:pt x="3" y="241"/>
                  </a:cubicBezTo>
                  <a:cubicBezTo>
                    <a:pt x="0" y="379"/>
                    <a:pt x="112" y="494"/>
                    <a:pt x="250" y="494"/>
                  </a:cubicBezTo>
                  <a:lnTo>
                    <a:pt x="1283" y="494"/>
                  </a:lnTo>
                  <a:cubicBezTo>
                    <a:pt x="1411" y="494"/>
                    <a:pt x="1520" y="402"/>
                    <a:pt x="1539" y="277"/>
                  </a:cubicBezTo>
                  <a:cubicBezTo>
                    <a:pt x="1559" y="131"/>
                    <a:pt x="1444" y="1"/>
                    <a:pt x="1298" y="1"/>
                  </a:cubicBezTo>
                  <a:cubicBezTo>
                    <a:pt x="1296" y="1"/>
                    <a:pt x="1295" y="1"/>
                    <a:pt x="129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89" name="Google Shape;3670;p43">
              <a:extLst>
                <a:ext uri="{FF2B5EF4-FFF2-40B4-BE49-F238E27FC236}">
                  <a16:creationId xmlns:a16="http://schemas.microsoft.com/office/drawing/2014/main" id="{06AC8BD3-9F58-17DF-18A3-9F2E406BE073}"/>
                </a:ext>
              </a:extLst>
            </p:cNvPr>
            <p:cNvSpPr/>
            <p:nvPr/>
          </p:nvSpPr>
          <p:spPr>
            <a:xfrm>
              <a:off x="4983500" y="2344650"/>
              <a:ext cx="31925" cy="12375"/>
            </a:xfrm>
            <a:custGeom>
              <a:avLst/>
              <a:gdLst/>
              <a:ahLst/>
              <a:cxnLst/>
              <a:rect l="l" t="t" r="r" b="b"/>
              <a:pathLst>
                <a:path w="1277" h="495" extrusionOk="0">
                  <a:moveTo>
                    <a:pt x="257" y="1"/>
                  </a:moveTo>
                  <a:cubicBezTo>
                    <a:pt x="122" y="1"/>
                    <a:pt x="14" y="105"/>
                    <a:pt x="4" y="241"/>
                  </a:cubicBezTo>
                  <a:cubicBezTo>
                    <a:pt x="1" y="379"/>
                    <a:pt x="112" y="494"/>
                    <a:pt x="251" y="494"/>
                  </a:cubicBezTo>
                  <a:lnTo>
                    <a:pt x="1017" y="494"/>
                  </a:lnTo>
                  <a:cubicBezTo>
                    <a:pt x="1152" y="494"/>
                    <a:pt x="1267" y="389"/>
                    <a:pt x="1273" y="251"/>
                  </a:cubicBezTo>
                  <a:cubicBezTo>
                    <a:pt x="1277" y="115"/>
                    <a:pt x="1168" y="1"/>
                    <a:pt x="1032" y="1"/>
                  </a:cubicBezTo>
                  <a:cubicBezTo>
                    <a:pt x="1031" y="1"/>
                    <a:pt x="1029" y="1"/>
                    <a:pt x="1027" y="1"/>
                  </a:cubicBezTo>
                  <a:lnTo>
                    <a:pt x="264" y="1"/>
                  </a:lnTo>
                  <a:cubicBezTo>
                    <a:pt x="262"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0" name="Google Shape;3671;p43">
              <a:extLst>
                <a:ext uri="{FF2B5EF4-FFF2-40B4-BE49-F238E27FC236}">
                  <a16:creationId xmlns:a16="http://schemas.microsoft.com/office/drawing/2014/main" id="{24A6FC42-4CBA-67C8-7A3B-7ED62D2BEAB4}"/>
                </a:ext>
              </a:extLst>
            </p:cNvPr>
            <p:cNvSpPr/>
            <p:nvPr/>
          </p:nvSpPr>
          <p:spPr>
            <a:xfrm>
              <a:off x="4989750" y="2344900"/>
              <a:ext cx="163325" cy="212300"/>
            </a:xfrm>
            <a:custGeom>
              <a:avLst/>
              <a:gdLst/>
              <a:ahLst/>
              <a:cxnLst/>
              <a:rect l="l" t="t" r="r" b="b"/>
              <a:pathLst>
                <a:path w="6533" h="8492" extrusionOk="0">
                  <a:moveTo>
                    <a:pt x="1872" y="1"/>
                  </a:moveTo>
                  <a:cubicBezTo>
                    <a:pt x="1388" y="1"/>
                    <a:pt x="994" y="391"/>
                    <a:pt x="990" y="879"/>
                  </a:cubicBezTo>
                  <a:lnTo>
                    <a:pt x="990" y="3872"/>
                  </a:lnTo>
                  <a:lnTo>
                    <a:pt x="803" y="3928"/>
                  </a:lnTo>
                  <a:cubicBezTo>
                    <a:pt x="326" y="4066"/>
                    <a:pt x="1" y="4506"/>
                    <a:pt x="4" y="5003"/>
                  </a:cubicBezTo>
                  <a:lnTo>
                    <a:pt x="4" y="5990"/>
                  </a:lnTo>
                  <a:cubicBezTo>
                    <a:pt x="4" y="7177"/>
                    <a:pt x="833" y="8203"/>
                    <a:pt x="1997" y="8450"/>
                  </a:cubicBezTo>
                  <a:cubicBezTo>
                    <a:pt x="2013" y="8453"/>
                    <a:pt x="2030" y="8453"/>
                    <a:pt x="2050" y="8453"/>
                  </a:cubicBezTo>
                  <a:cubicBezTo>
                    <a:pt x="2346" y="8453"/>
                    <a:pt x="2388" y="8029"/>
                    <a:pt x="2099" y="7966"/>
                  </a:cubicBezTo>
                  <a:cubicBezTo>
                    <a:pt x="1165" y="7766"/>
                    <a:pt x="500" y="6943"/>
                    <a:pt x="497" y="5990"/>
                  </a:cubicBezTo>
                  <a:lnTo>
                    <a:pt x="497" y="5013"/>
                  </a:lnTo>
                  <a:cubicBezTo>
                    <a:pt x="497" y="4723"/>
                    <a:pt x="688" y="4467"/>
                    <a:pt x="964" y="4385"/>
                  </a:cubicBezTo>
                  <a:lnTo>
                    <a:pt x="1030" y="4365"/>
                  </a:lnTo>
                  <a:lnTo>
                    <a:pt x="1030" y="6006"/>
                  </a:lnTo>
                  <a:cubicBezTo>
                    <a:pt x="1027" y="6144"/>
                    <a:pt x="1135" y="6256"/>
                    <a:pt x="1270" y="6266"/>
                  </a:cubicBezTo>
                  <a:cubicBezTo>
                    <a:pt x="1272" y="6266"/>
                    <a:pt x="1274" y="6266"/>
                    <a:pt x="1276" y="6266"/>
                  </a:cubicBezTo>
                  <a:cubicBezTo>
                    <a:pt x="1411" y="6266"/>
                    <a:pt x="1523" y="6155"/>
                    <a:pt x="1523" y="6019"/>
                  </a:cubicBezTo>
                  <a:lnTo>
                    <a:pt x="1523" y="912"/>
                  </a:lnTo>
                  <a:cubicBezTo>
                    <a:pt x="1520" y="711"/>
                    <a:pt x="1671" y="547"/>
                    <a:pt x="1869" y="527"/>
                  </a:cubicBezTo>
                  <a:cubicBezTo>
                    <a:pt x="1876" y="526"/>
                    <a:pt x="1884" y="526"/>
                    <a:pt x="1892" y="526"/>
                  </a:cubicBezTo>
                  <a:cubicBezTo>
                    <a:pt x="2095" y="526"/>
                    <a:pt x="2263" y="692"/>
                    <a:pt x="2263" y="898"/>
                  </a:cubicBezTo>
                  <a:lnTo>
                    <a:pt x="2263" y="4174"/>
                  </a:lnTo>
                  <a:cubicBezTo>
                    <a:pt x="2260" y="4312"/>
                    <a:pt x="2369" y="4424"/>
                    <a:pt x="2503" y="4434"/>
                  </a:cubicBezTo>
                  <a:cubicBezTo>
                    <a:pt x="2505" y="4434"/>
                    <a:pt x="2507" y="4434"/>
                    <a:pt x="2509" y="4434"/>
                  </a:cubicBezTo>
                  <a:cubicBezTo>
                    <a:pt x="2645" y="4434"/>
                    <a:pt x="2757" y="4324"/>
                    <a:pt x="2757" y="4187"/>
                  </a:cubicBezTo>
                  <a:lnTo>
                    <a:pt x="2757" y="3586"/>
                  </a:lnTo>
                  <a:cubicBezTo>
                    <a:pt x="2753" y="3388"/>
                    <a:pt x="2905" y="3220"/>
                    <a:pt x="3102" y="3204"/>
                  </a:cubicBezTo>
                  <a:cubicBezTo>
                    <a:pt x="3111" y="3203"/>
                    <a:pt x="3121" y="3203"/>
                    <a:pt x="3130" y="3203"/>
                  </a:cubicBezTo>
                  <a:cubicBezTo>
                    <a:pt x="3332" y="3203"/>
                    <a:pt x="3497" y="3368"/>
                    <a:pt x="3497" y="3572"/>
                  </a:cubicBezTo>
                  <a:lnTo>
                    <a:pt x="3497" y="4049"/>
                  </a:lnTo>
                  <a:cubicBezTo>
                    <a:pt x="3497" y="4151"/>
                    <a:pt x="3556" y="4247"/>
                    <a:pt x="3651" y="4286"/>
                  </a:cubicBezTo>
                  <a:cubicBezTo>
                    <a:pt x="3689" y="4303"/>
                    <a:pt x="3727" y="4311"/>
                    <a:pt x="3764" y="4311"/>
                  </a:cubicBezTo>
                  <a:cubicBezTo>
                    <a:pt x="3907" y="4311"/>
                    <a:pt x="4033" y="4196"/>
                    <a:pt x="4033" y="4039"/>
                  </a:cubicBezTo>
                  <a:lnTo>
                    <a:pt x="4033" y="3799"/>
                  </a:lnTo>
                  <a:cubicBezTo>
                    <a:pt x="4029" y="3599"/>
                    <a:pt x="4177" y="3431"/>
                    <a:pt x="4378" y="3414"/>
                  </a:cubicBezTo>
                  <a:cubicBezTo>
                    <a:pt x="4386" y="3414"/>
                    <a:pt x="4394" y="3414"/>
                    <a:pt x="4402" y="3414"/>
                  </a:cubicBezTo>
                  <a:cubicBezTo>
                    <a:pt x="4605" y="3414"/>
                    <a:pt x="4773" y="3577"/>
                    <a:pt x="4773" y="3786"/>
                  </a:cubicBezTo>
                  <a:lnTo>
                    <a:pt x="4773" y="4299"/>
                  </a:lnTo>
                  <a:cubicBezTo>
                    <a:pt x="4773" y="4437"/>
                    <a:pt x="4885" y="4549"/>
                    <a:pt x="5023" y="4549"/>
                  </a:cubicBezTo>
                  <a:cubicBezTo>
                    <a:pt x="5161" y="4549"/>
                    <a:pt x="5273" y="4437"/>
                    <a:pt x="5273" y="4296"/>
                  </a:cubicBezTo>
                  <a:cubicBezTo>
                    <a:pt x="5266" y="4174"/>
                    <a:pt x="5325" y="4056"/>
                    <a:pt x="5430" y="3990"/>
                  </a:cubicBezTo>
                  <a:cubicBezTo>
                    <a:pt x="5505" y="3946"/>
                    <a:pt x="5581" y="3927"/>
                    <a:pt x="5651" y="3927"/>
                  </a:cubicBezTo>
                  <a:cubicBezTo>
                    <a:pt x="5860" y="3927"/>
                    <a:pt x="6029" y="4097"/>
                    <a:pt x="6029" y="4306"/>
                  </a:cubicBezTo>
                  <a:cubicBezTo>
                    <a:pt x="6029" y="5812"/>
                    <a:pt x="5743" y="6513"/>
                    <a:pt x="5167" y="7910"/>
                  </a:cubicBezTo>
                  <a:lnTo>
                    <a:pt x="5069" y="8144"/>
                  </a:lnTo>
                  <a:cubicBezTo>
                    <a:pt x="5016" y="8272"/>
                    <a:pt x="5075" y="8420"/>
                    <a:pt x="5207" y="8473"/>
                  </a:cubicBezTo>
                  <a:cubicBezTo>
                    <a:pt x="5238" y="8485"/>
                    <a:pt x="5270" y="8491"/>
                    <a:pt x="5301" y="8491"/>
                  </a:cubicBezTo>
                  <a:cubicBezTo>
                    <a:pt x="5401" y="8491"/>
                    <a:pt x="5496" y="8432"/>
                    <a:pt x="5536" y="8335"/>
                  </a:cubicBezTo>
                  <a:lnTo>
                    <a:pt x="5631" y="8101"/>
                  </a:lnTo>
                  <a:cubicBezTo>
                    <a:pt x="6213" y="6687"/>
                    <a:pt x="6532" y="5911"/>
                    <a:pt x="6532" y="4306"/>
                  </a:cubicBezTo>
                  <a:cubicBezTo>
                    <a:pt x="6532" y="3819"/>
                    <a:pt x="6138" y="3424"/>
                    <a:pt x="5651" y="3424"/>
                  </a:cubicBezTo>
                  <a:lnTo>
                    <a:pt x="5651" y="3428"/>
                  </a:lnTo>
                  <a:cubicBezTo>
                    <a:pt x="5645" y="3428"/>
                    <a:pt x="5639" y="3427"/>
                    <a:pt x="5633" y="3427"/>
                  </a:cubicBezTo>
                  <a:cubicBezTo>
                    <a:pt x="5494" y="3427"/>
                    <a:pt x="5356" y="3463"/>
                    <a:pt x="5236" y="3530"/>
                  </a:cubicBezTo>
                  <a:cubicBezTo>
                    <a:pt x="4493" y="3368"/>
                    <a:pt x="3783" y="3082"/>
                    <a:pt x="3135" y="2684"/>
                  </a:cubicBezTo>
                  <a:cubicBezTo>
                    <a:pt x="3003" y="2684"/>
                    <a:pt x="2875" y="2714"/>
                    <a:pt x="2757" y="2770"/>
                  </a:cubicBezTo>
                  <a:lnTo>
                    <a:pt x="2757" y="889"/>
                  </a:lnTo>
                  <a:cubicBezTo>
                    <a:pt x="2760" y="402"/>
                    <a:pt x="2365" y="1"/>
                    <a:pt x="1878" y="1"/>
                  </a:cubicBezTo>
                  <a:cubicBezTo>
                    <a:pt x="1876" y="1"/>
                    <a:pt x="1874" y="1"/>
                    <a:pt x="1872" y="1"/>
                  </a:cubicBezTo>
                  <a:close/>
                </a:path>
              </a:pathLst>
            </a:custGeom>
            <a:solidFill>
              <a:srgbClr val="C09560"/>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grpSp>
      <p:grpSp>
        <p:nvGrpSpPr>
          <p:cNvPr id="91" name="Google Shape;3672;p43">
            <a:extLst>
              <a:ext uri="{FF2B5EF4-FFF2-40B4-BE49-F238E27FC236}">
                <a16:creationId xmlns:a16="http://schemas.microsoft.com/office/drawing/2014/main" id="{5E7F9D20-7ED1-1BD7-0295-B2166B34BA73}"/>
              </a:ext>
            </a:extLst>
          </p:cNvPr>
          <p:cNvGrpSpPr/>
          <p:nvPr/>
        </p:nvGrpSpPr>
        <p:grpSpPr>
          <a:xfrm>
            <a:off x="4524381" y="1854753"/>
            <a:ext cx="454184" cy="453049"/>
            <a:chOff x="3984825" y="2155375"/>
            <a:chExt cx="421425" cy="420425"/>
          </a:xfrm>
        </p:grpSpPr>
        <p:sp>
          <p:nvSpPr>
            <p:cNvPr id="92" name="Google Shape;3673;p43">
              <a:extLst>
                <a:ext uri="{FF2B5EF4-FFF2-40B4-BE49-F238E27FC236}">
                  <a16:creationId xmlns:a16="http://schemas.microsoft.com/office/drawing/2014/main" id="{5BCCF559-5E9B-DAA6-8AA9-7C0CC467DF2F}"/>
                </a:ext>
              </a:extLst>
            </p:cNvPr>
            <p:cNvSpPr/>
            <p:nvPr/>
          </p:nvSpPr>
          <p:spPr>
            <a:xfrm>
              <a:off x="3984825" y="2155375"/>
              <a:ext cx="421425" cy="365925"/>
            </a:xfrm>
            <a:custGeom>
              <a:avLst/>
              <a:gdLst/>
              <a:ahLst/>
              <a:cxnLst/>
              <a:rect l="l" t="t" r="r" b="b"/>
              <a:pathLst>
                <a:path w="16857" h="14637" extrusionOk="0">
                  <a:moveTo>
                    <a:pt x="15070" y="4687"/>
                  </a:moveTo>
                  <a:cubicBezTo>
                    <a:pt x="15330" y="4687"/>
                    <a:pt x="15541" y="4898"/>
                    <a:pt x="15541" y="5158"/>
                  </a:cubicBezTo>
                  <a:lnTo>
                    <a:pt x="15541" y="5470"/>
                  </a:lnTo>
                  <a:lnTo>
                    <a:pt x="12212" y="5470"/>
                  </a:lnTo>
                  <a:lnTo>
                    <a:pt x="12212" y="5158"/>
                  </a:lnTo>
                  <a:cubicBezTo>
                    <a:pt x="12212" y="4898"/>
                    <a:pt x="12419" y="4687"/>
                    <a:pt x="12679" y="4687"/>
                  </a:cubicBezTo>
                  <a:close/>
                  <a:moveTo>
                    <a:pt x="6440" y="494"/>
                  </a:moveTo>
                  <a:cubicBezTo>
                    <a:pt x="6700" y="494"/>
                    <a:pt x="6907" y="705"/>
                    <a:pt x="6911" y="964"/>
                  </a:cubicBezTo>
                  <a:lnTo>
                    <a:pt x="6911" y="12031"/>
                  </a:lnTo>
                  <a:cubicBezTo>
                    <a:pt x="6911" y="12288"/>
                    <a:pt x="6700" y="12499"/>
                    <a:pt x="6440" y="12499"/>
                  </a:cubicBezTo>
                  <a:lnTo>
                    <a:pt x="5322" y="12499"/>
                  </a:lnTo>
                  <a:cubicBezTo>
                    <a:pt x="5062" y="12499"/>
                    <a:pt x="4852" y="12288"/>
                    <a:pt x="4855" y="12031"/>
                  </a:cubicBezTo>
                  <a:lnTo>
                    <a:pt x="4855" y="964"/>
                  </a:lnTo>
                  <a:cubicBezTo>
                    <a:pt x="4855" y="705"/>
                    <a:pt x="5062" y="494"/>
                    <a:pt x="5322" y="494"/>
                  </a:cubicBezTo>
                  <a:close/>
                  <a:moveTo>
                    <a:pt x="10586" y="2191"/>
                  </a:moveTo>
                  <a:cubicBezTo>
                    <a:pt x="10627" y="2191"/>
                    <a:pt x="10668" y="2196"/>
                    <a:pt x="10709" y="2208"/>
                  </a:cubicBezTo>
                  <a:lnTo>
                    <a:pt x="11808" y="2494"/>
                  </a:lnTo>
                  <a:cubicBezTo>
                    <a:pt x="12058" y="2559"/>
                    <a:pt x="12206" y="2816"/>
                    <a:pt x="12140" y="3066"/>
                  </a:cubicBezTo>
                  <a:lnTo>
                    <a:pt x="12140" y="3069"/>
                  </a:lnTo>
                  <a:lnTo>
                    <a:pt x="9742" y="12173"/>
                  </a:lnTo>
                  <a:cubicBezTo>
                    <a:pt x="9684" y="12383"/>
                    <a:pt x="9497" y="12521"/>
                    <a:pt x="9290" y="12521"/>
                  </a:cubicBezTo>
                  <a:cubicBezTo>
                    <a:pt x="9250" y="12521"/>
                    <a:pt x="9210" y="12516"/>
                    <a:pt x="9170" y="12505"/>
                  </a:cubicBezTo>
                  <a:lnTo>
                    <a:pt x="8068" y="12216"/>
                  </a:lnTo>
                  <a:cubicBezTo>
                    <a:pt x="7818" y="12150"/>
                    <a:pt x="7670" y="11893"/>
                    <a:pt x="7736" y="11643"/>
                  </a:cubicBezTo>
                  <a:lnTo>
                    <a:pt x="10137" y="2540"/>
                  </a:lnTo>
                  <a:cubicBezTo>
                    <a:pt x="10189" y="2331"/>
                    <a:pt x="10379" y="2191"/>
                    <a:pt x="10586" y="2191"/>
                  </a:cubicBezTo>
                  <a:close/>
                  <a:moveTo>
                    <a:pt x="7371" y="12304"/>
                  </a:moveTo>
                  <a:cubicBezTo>
                    <a:pt x="7430" y="12393"/>
                    <a:pt x="7503" y="12472"/>
                    <a:pt x="7585" y="12541"/>
                  </a:cubicBezTo>
                  <a:lnTo>
                    <a:pt x="7272" y="12541"/>
                  </a:lnTo>
                  <a:cubicBezTo>
                    <a:pt x="7318" y="12466"/>
                    <a:pt x="7351" y="12387"/>
                    <a:pt x="7371" y="12304"/>
                  </a:cubicBezTo>
                  <a:close/>
                  <a:moveTo>
                    <a:pt x="11719" y="6602"/>
                  </a:moveTo>
                  <a:lnTo>
                    <a:pt x="11719" y="12071"/>
                  </a:lnTo>
                  <a:cubicBezTo>
                    <a:pt x="11716" y="12235"/>
                    <a:pt x="11758" y="12397"/>
                    <a:pt x="11837" y="12541"/>
                  </a:cubicBezTo>
                  <a:lnTo>
                    <a:pt x="10124" y="12541"/>
                  </a:lnTo>
                  <a:cubicBezTo>
                    <a:pt x="10160" y="12469"/>
                    <a:pt x="10190" y="12397"/>
                    <a:pt x="10213" y="12318"/>
                  </a:cubicBezTo>
                  <a:lnTo>
                    <a:pt x="11719" y="6602"/>
                  </a:lnTo>
                  <a:close/>
                  <a:moveTo>
                    <a:pt x="15541" y="5963"/>
                  </a:moveTo>
                  <a:lnTo>
                    <a:pt x="15541" y="11226"/>
                  </a:lnTo>
                  <a:lnTo>
                    <a:pt x="15093" y="11226"/>
                  </a:lnTo>
                  <a:cubicBezTo>
                    <a:pt x="15091" y="11226"/>
                    <a:pt x="15088" y="11226"/>
                    <a:pt x="15085" y="11226"/>
                  </a:cubicBezTo>
                  <a:cubicBezTo>
                    <a:pt x="14983" y="11226"/>
                    <a:pt x="14892" y="11287"/>
                    <a:pt x="14853" y="11380"/>
                  </a:cubicBezTo>
                  <a:cubicBezTo>
                    <a:pt x="14774" y="11558"/>
                    <a:pt x="14906" y="11759"/>
                    <a:pt x="15100" y="11759"/>
                  </a:cubicBezTo>
                  <a:lnTo>
                    <a:pt x="15541" y="11759"/>
                  </a:lnTo>
                  <a:lnTo>
                    <a:pt x="15541" y="12071"/>
                  </a:lnTo>
                  <a:cubicBezTo>
                    <a:pt x="15541" y="12331"/>
                    <a:pt x="15330" y="12541"/>
                    <a:pt x="15070" y="12541"/>
                  </a:cubicBezTo>
                  <a:lnTo>
                    <a:pt x="12679" y="12541"/>
                  </a:lnTo>
                  <a:cubicBezTo>
                    <a:pt x="12419" y="12541"/>
                    <a:pt x="12209" y="12331"/>
                    <a:pt x="12212" y="12071"/>
                  </a:cubicBezTo>
                  <a:lnTo>
                    <a:pt x="12212" y="11759"/>
                  </a:lnTo>
                  <a:lnTo>
                    <a:pt x="14225" y="11759"/>
                  </a:lnTo>
                  <a:cubicBezTo>
                    <a:pt x="14337" y="11759"/>
                    <a:pt x="14439" y="11686"/>
                    <a:pt x="14472" y="11581"/>
                  </a:cubicBezTo>
                  <a:cubicBezTo>
                    <a:pt x="14528" y="11397"/>
                    <a:pt x="14399" y="11226"/>
                    <a:pt x="14235" y="11226"/>
                  </a:cubicBezTo>
                  <a:lnTo>
                    <a:pt x="12212" y="11226"/>
                  </a:lnTo>
                  <a:lnTo>
                    <a:pt x="12212" y="5963"/>
                  </a:lnTo>
                  <a:close/>
                  <a:moveTo>
                    <a:pt x="5283" y="1"/>
                  </a:moveTo>
                  <a:cubicBezTo>
                    <a:pt x="4750" y="1"/>
                    <a:pt x="4316" y="434"/>
                    <a:pt x="4319" y="971"/>
                  </a:cubicBezTo>
                  <a:lnTo>
                    <a:pt x="4319" y="12015"/>
                  </a:lnTo>
                  <a:cubicBezTo>
                    <a:pt x="4316" y="12186"/>
                    <a:pt x="4362" y="12354"/>
                    <a:pt x="4447" y="12499"/>
                  </a:cubicBezTo>
                  <a:lnTo>
                    <a:pt x="3747" y="12499"/>
                  </a:lnTo>
                  <a:cubicBezTo>
                    <a:pt x="3826" y="12357"/>
                    <a:pt x="3865" y="12196"/>
                    <a:pt x="3865" y="12031"/>
                  </a:cubicBezTo>
                  <a:lnTo>
                    <a:pt x="3865" y="7822"/>
                  </a:lnTo>
                  <a:cubicBezTo>
                    <a:pt x="3868" y="7693"/>
                    <a:pt x="3773" y="7585"/>
                    <a:pt x="3648" y="7565"/>
                  </a:cubicBezTo>
                  <a:cubicBezTo>
                    <a:pt x="3638" y="7564"/>
                    <a:pt x="3629" y="7564"/>
                    <a:pt x="3620" y="7564"/>
                  </a:cubicBezTo>
                  <a:cubicBezTo>
                    <a:pt x="3484" y="7564"/>
                    <a:pt x="3372" y="7673"/>
                    <a:pt x="3372" y="7812"/>
                  </a:cubicBezTo>
                  <a:lnTo>
                    <a:pt x="3372" y="12031"/>
                  </a:lnTo>
                  <a:cubicBezTo>
                    <a:pt x="3372" y="12288"/>
                    <a:pt x="3161" y="12499"/>
                    <a:pt x="2901" y="12499"/>
                  </a:cubicBezTo>
                  <a:lnTo>
                    <a:pt x="1786" y="12499"/>
                  </a:lnTo>
                  <a:cubicBezTo>
                    <a:pt x="1527" y="12499"/>
                    <a:pt x="1316" y="12288"/>
                    <a:pt x="1316" y="12031"/>
                  </a:cubicBezTo>
                  <a:lnTo>
                    <a:pt x="1316" y="5773"/>
                  </a:lnTo>
                  <a:cubicBezTo>
                    <a:pt x="1316" y="5516"/>
                    <a:pt x="1527" y="5306"/>
                    <a:pt x="1786" y="5306"/>
                  </a:cubicBezTo>
                  <a:lnTo>
                    <a:pt x="3250" y="5306"/>
                  </a:lnTo>
                  <a:cubicBezTo>
                    <a:pt x="3316" y="5306"/>
                    <a:pt x="3372" y="5358"/>
                    <a:pt x="3375" y="5427"/>
                  </a:cubicBezTo>
                  <a:lnTo>
                    <a:pt x="3375" y="7065"/>
                  </a:lnTo>
                  <a:cubicBezTo>
                    <a:pt x="3375" y="7082"/>
                    <a:pt x="3382" y="7098"/>
                    <a:pt x="3391" y="7111"/>
                  </a:cubicBezTo>
                  <a:cubicBezTo>
                    <a:pt x="3467" y="7188"/>
                    <a:pt x="3549" y="7220"/>
                    <a:pt x="3622" y="7220"/>
                  </a:cubicBezTo>
                  <a:cubicBezTo>
                    <a:pt x="3758" y="7220"/>
                    <a:pt x="3868" y="7110"/>
                    <a:pt x="3868" y="6973"/>
                  </a:cubicBezTo>
                  <a:lnTo>
                    <a:pt x="3868" y="5072"/>
                  </a:lnTo>
                  <a:cubicBezTo>
                    <a:pt x="3868" y="4927"/>
                    <a:pt x="3750" y="4812"/>
                    <a:pt x="3608" y="4812"/>
                  </a:cubicBezTo>
                  <a:lnTo>
                    <a:pt x="1342" y="4812"/>
                  </a:lnTo>
                  <a:cubicBezTo>
                    <a:pt x="1340" y="4812"/>
                    <a:pt x="1338" y="4812"/>
                    <a:pt x="1336" y="4812"/>
                  </a:cubicBezTo>
                  <a:cubicBezTo>
                    <a:pt x="1053" y="4812"/>
                    <a:pt x="823" y="5045"/>
                    <a:pt x="823" y="5329"/>
                  </a:cubicBezTo>
                  <a:lnTo>
                    <a:pt x="823" y="12071"/>
                  </a:lnTo>
                  <a:cubicBezTo>
                    <a:pt x="823" y="12235"/>
                    <a:pt x="865" y="12397"/>
                    <a:pt x="948" y="12538"/>
                  </a:cubicBezTo>
                  <a:lnTo>
                    <a:pt x="412" y="12538"/>
                  </a:lnTo>
                  <a:cubicBezTo>
                    <a:pt x="185" y="12538"/>
                    <a:pt x="1" y="12722"/>
                    <a:pt x="1" y="12949"/>
                  </a:cubicBezTo>
                  <a:lnTo>
                    <a:pt x="1" y="14376"/>
                  </a:lnTo>
                  <a:cubicBezTo>
                    <a:pt x="1" y="14516"/>
                    <a:pt x="113" y="14633"/>
                    <a:pt x="254" y="14633"/>
                  </a:cubicBezTo>
                  <a:cubicBezTo>
                    <a:pt x="256" y="14633"/>
                    <a:pt x="258" y="14633"/>
                    <a:pt x="260" y="14633"/>
                  </a:cubicBezTo>
                  <a:lnTo>
                    <a:pt x="4868" y="14633"/>
                  </a:lnTo>
                  <a:cubicBezTo>
                    <a:pt x="4894" y="14633"/>
                    <a:pt x="4917" y="14623"/>
                    <a:pt x="4934" y="14607"/>
                  </a:cubicBezTo>
                  <a:cubicBezTo>
                    <a:pt x="5138" y="14396"/>
                    <a:pt x="4993" y="14140"/>
                    <a:pt x="4786" y="14140"/>
                  </a:cubicBezTo>
                  <a:lnTo>
                    <a:pt x="764" y="14140"/>
                  </a:lnTo>
                  <a:cubicBezTo>
                    <a:pt x="616" y="14140"/>
                    <a:pt x="494" y="14021"/>
                    <a:pt x="494" y="13870"/>
                  </a:cubicBezTo>
                  <a:lnTo>
                    <a:pt x="494" y="13265"/>
                  </a:lnTo>
                  <a:cubicBezTo>
                    <a:pt x="494" y="13114"/>
                    <a:pt x="616" y="12992"/>
                    <a:pt x="764" y="12992"/>
                  </a:cubicBezTo>
                  <a:lnTo>
                    <a:pt x="16050" y="12992"/>
                  </a:lnTo>
                  <a:cubicBezTo>
                    <a:pt x="16202" y="12992"/>
                    <a:pt x="16323" y="13114"/>
                    <a:pt x="16323" y="13265"/>
                  </a:cubicBezTo>
                  <a:lnTo>
                    <a:pt x="16323" y="13883"/>
                  </a:lnTo>
                  <a:cubicBezTo>
                    <a:pt x="16323" y="14028"/>
                    <a:pt x="16205" y="14143"/>
                    <a:pt x="16064" y="14143"/>
                  </a:cubicBezTo>
                  <a:lnTo>
                    <a:pt x="5667" y="14143"/>
                  </a:lnTo>
                  <a:cubicBezTo>
                    <a:pt x="5569" y="14143"/>
                    <a:pt x="5480" y="14199"/>
                    <a:pt x="5440" y="14288"/>
                  </a:cubicBezTo>
                  <a:cubicBezTo>
                    <a:pt x="5365" y="14451"/>
                    <a:pt x="5488" y="14636"/>
                    <a:pt x="5666" y="14636"/>
                  </a:cubicBezTo>
                  <a:cubicBezTo>
                    <a:pt x="5667" y="14636"/>
                    <a:pt x="5669" y="14636"/>
                    <a:pt x="5671" y="14636"/>
                  </a:cubicBezTo>
                  <a:lnTo>
                    <a:pt x="16087" y="14636"/>
                  </a:lnTo>
                  <a:cubicBezTo>
                    <a:pt x="16511" y="14636"/>
                    <a:pt x="16856" y="14291"/>
                    <a:pt x="16856" y="13867"/>
                  </a:cubicBezTo>
                  <a:lnTo>
                    <a:pt x="16856" y="13271"/>
                  </a:lnTo>
                  <a:cubicBezTo>
                    <a:pt x="16856" y="12844"/>
                    <a:pt x="16511" y="12499"/>
                    <a:pt x="16083" y="12499"/>
                  </a:cubicBezTo>
                  <a:lnTo>
                    <a:pt x="15955" y="12499"/>
                  </a:lnTo>
                  <a:cubicBezTo>
                    <a:pt x="16034" y="12357"/>
                    <a:pt x="16077" y="12196"/>
                    <a:pt x="16080" y="12031"/>
                  </a:cubicBezTo>
                  <a:lnTo>
                    <a:pt x="16080" y="5164"/>
                  </a:lnTo>
                  <a:cubicBezTo>
                    <a:pt x="16080" y="4628"/>
                    <a:pt x="15646" y="4194"/>
                    <a:pt x="15110" y="4194"/>
                  </a:cubicBezTo>
                  <a:lnTo>
                    <a:pt x="12712" y="4194"/>
                  </a:lnTo>
                  <a:cubicBezTo>
                    <a:pt x="12587" y="4194"/>
                    <a:pt x="12465" y="4217"/>
                    <a:pt x="12350" y="4263"/>
                  </a:cubicBezTo>
                  <a:lnTo>
                    <a:pt x="12636" y="3194"/>
                  </a:lnTo>
                  <a:cubicBezTo>
                    <a:pt x="12771" y="2678"/>
                    <a:pt x="12462" y="2148"/>
                    <a:pt x="11943" y="2014"/>
                  </a:cubicBezTo>
                  <a:lnTo>
                    <a:pt x="10844" y="1724"/>
                  </a:lnTo>
                  <a:cubicBezTo>
                    <a:pt x="10761" y="1703"/>
                    <a:pt x="10678" y="1692"/>
                    <a:pt x="10596" y="1692"/>
                  </a:cubicBezTo>
                  <a:cubicBezTo>
                    <a:pt x="10165" y="1692"/>
                    <a:pt x="9773" y="1978"/>
                    <a:pt x="9657" y="2415"/>
                  </a:cubicBezTo>
                  <a:lnTo>
                    <a:pt x="7404" y="10923"/>
                  </a:lnTo>
                  <a:lnTo>
                    <a:pt x="7404" y="971"/>
                  </a:lnTo>
                  <a:cubicBezTo>
                    <a:pt x="7404" y="435"/>
                    <a:pt x="6970" y="1"/>
                    <a:pt x="6434" y="1"/>
                  </a:cubicBezTo>
                  <a:lnTo>
                    <a:pt x="5289" y="1"/>
                  </a:lnTo>
                  <a:cubicBezTo>
                    <a:pt x="5287" y="1"/>
                    <a:pt x="5285" y="1"/>
                    <a:pt x="5283"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3" name="Google Shape;3674;p43">
              <a:extLst>
                <a:ext uri="{FF2B5EF4-FFF2-40B4-BE49-F238E27FC236}">
                  <a16:creationId xmlns:a16="http://schemas.microsoft.com/office/drawing/2014/main" id="{76115D30-EC28-6822-E11A-6F2162FDB063}"/>
                </a:ext>
              </a:extLst>
            </p:cNvPr>
            <p:cNvSpPr/>
            <p:nvPr/>
          </p:nvSpPr>
          <p:spPr>
            <a:xfrm>
              <a:off x="4024950" y="2530525"/>
              <a:ext cx="47300" cy="45275"/>
            </a:xfrm>
            <a:custGeom>
              <a:avLst/>
              <a:gdLst/>
              <a:ahLst/>
              <a:cxnLst/>
              <a:rect l="l" t="t" r="r" b="b"/>
              <a:pathLst>
                <a:path w="1892" h="1811" extrusionOk="0">
                  <a:moveTo>
                    <a:pt x="245" y="1"/>
                  </a:moveTo>
                  <a:cubicBezTo>
                    <a:pt x="109" y="1"/>
                    <a:pt x="0" y="112"/>
                    <a:pt x="0" y="249"/>
                  </a:cubicBezTo>
                  <a:lnTo>
                    <a:pt x="0" y="1551"/>
                  </a:lnTo>
                  <a:cubicBezTo>
                    <a:pt x="0" y="1696"/>
                    <a:pt x="116" y="1811"/>
                    <a:pt x="257" y="1811"/>
                  </a:cubicBezTo>
                  <a:lnTo>
                    <a:pt x="1142" y="1811"/>
                  </a:lnTo>
                  <a:cubicBezTo>
                    <a:pt x="1553" y="1811"/>
                    <a:pt x="1888" y="1475"/>
                    <a:pt x="1892" y="1061"/>
                  </a:cubicBezTo>
                  <a:lnTo>
                    <a:pt x="1892" y="249"/>
                  </a:lnTo>
                  <a:cubicBezTo>
                    <a:pt x="1892" y="110"/>
                    <a:pt x="1780" y="2"/>
                    <a:pt x="1645" y="2"/>
                  </a:cubicBezTo>
                  <a:cubicBezTo>
                    <a:pt x="1507" y="2"/>
                    <a:pt x="1398" y="110"/>
                    <a:pt x="1398" y="249"/>
                  </a:cubicBezTo>
                  <a:lnTo>
                    <a:pt x="1398" y="1068"/>
                  </a:lnTo>
                  <a:cubicBezTo>
                    <a:pt x="1398" y="1206"/>
                    <a:pt x="1286" y="1317"/>
                    <a:pt x="1148" y="1317"/>
                  </a:cubicBezTo>
                  <a:lnTo>
                    <a:pt x="579" y="1317"/>
                  </a:lnTo>
                  <a:cubicBezTo>
                    <a:pt x="530" y="1317"/>
                    <a:pt x="491" y="1278"/>
                    <a:pt x="494" y="1232"/>
                  </a:cubicBezTo>
                  <a:lnTo>
                    <a:pt x="494" y="166"/>
                  </a:lnTo>
                  <a:cubicBezTo>
                    <a:pt x="491" y="140"/>
                    <a:pt x="481" y="117"/>
                    <a:pt x="464" y="101"/>
                  </a:cubicBezTo>
                  <a:cubicBezTo>
                    <a:pt x="392" y="30"/>
                    <a:pt x="315" y="1"/>
                    <a:pt x="245"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4" name="Google Shape;3675;p43">
              <a:extLst>
                <a:ext uri="{FF2B5EF4-FFF2-40B4-BE49-F238E27FC236}">
                  <a16:creationId xmlns:a16="http://schemas.microsoft.com/office/drawing/2014/main" id="{86B095FF-1BE6-58DC-7F0C-DB1804B26605}"/>
                </a:ext>
              </a:extLst>
            </p:cNvPr>
            <p:cNvSpPr/>
            <p:nvPr/>
          </p:nvSpPr>
          <p:spPr>
            <a:xfrm>
              <a:off x="4318825" y="2530525"/>
              <a:ext cx="47375" cy="45275"/>
            </a:xfrm>
            <a:custGeom>
              <a:avLst/>
              <a:gdLst/>
              <a:ahLst/>
              <a:cxnLst/>
              <a:rect l="l" t="t" r="r" b="b"/>
              <a:pathLst>
                <a:path w="1895" h="1811" extrusionOk="0">
                  <a:moveTo>
                    <a:pt x="248" y="1"/>
                  </a:moveTo>
                  <a:cubicBezTo>
                    <a:pt x="112" y="1"/>
                    <a:pt x="3" y="112"/>
                    <a:pt x="3" y="249"/>
                  </a:cubicBezTo>
                  <a:lnTo>
                    <a:pt x="3" y="1551"/>
                  </a:lnTo>
                  <a:cubicBezTo>
                    <a:pt x="0" y="1696"/>
                    <a:pt x="118" y="1811"/>
                    <a:pt x="260" y="1811"/>
                  </a:cubicBezTo>
                  <a:lnTo>
                    <a:pt x="1145" y="1811"/>
                  </a:lnTo>
                  <a:cubicBezTo>
                    <a:pt x="1556" y="1811"/>
                    <a:pt x="1891" y="1475"/>
                    <a:pt x="1894" y="1061"/>
                  </a:cubicBezTo>
                  <a:lnTo>
                    <a:pt x="1894" y="249"/>
                  </a:lnTo>
                  <a:cubicBezTo>
                    <a:pt x="1894" y="110"/>
                    <a:pt x="1783" y="2"/>
                    <a:pt x="1648" y="2"/>
                  </a:cubicBezTo>
                  <a:cubicBezTo>
                    <a:pt x="1510" y="2"/>
                    <a:pt x="1401" y="110"/>
                    <a:pt x="1401" y="249"/>
                  </a:cubicBezTo>
                  <a:lnTo>
                    <a:pt x="1401" y="1068"/>
                  </a:lnTo>
                  <a:cubicBezTo>
                    <a:pt x="1401" y="1206"/>
                    <a:pt x="1289" y="1317"/>
                    <a:pt x="1151" y="1317"/>
                  </a:cubicBezTo>
                  <a:lnTo>
                    <a:pt x="582" y="1317"/>
                  </a:lnTo>
                  <a:cubicBezTo>
                    <a:pt x="533" y="1317"/>
                    <a:pt x="497" y="1278"/>
                    <a:pt x="497" y="1232"/>
                  </a:cubicBezTo>
                  <a:lnTo>
                    <a:pt x="497" y="166"/>
                  </a:lnTo>
                  <a:cubicBezTo>
                    <a:pt x="493" y="140"/>
                    <a:pt x="484" y="117"/>
                    <a:pt x="467" y="101"/>
                  </a:cubicBezTo>
                  <a:cubicBezTo>
                    <a:pt x="394" y="30"/>
                    <a:pt x="318" y="1"/>
                    <a:pt x="248"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5" name="Google Shape;3676;p43">
              <a:extLst>
                <a:ext uri="{FF2B5EF4-FFF2-40B4-BE49-F238E27FC236}">
                  <a16:creationId xmlns:a16="http://schemas.microsoft.com/office/drawing/2014/main" id="{80A48147-DD3C-586F-9157-593989C91A12}"/>
                </a:ext>
              </a:extLst>
            </p:cNvPr>
            <p:cNvSpPr/>
            <p:nvPr/>
          </p:nvSpPr>
          <p:spPr>
            <a:xfrm>
              <a:off x="4037200" y="2333150"/>
              <a:ext cx="12450" cy="90100"/>
            </a:xfrm>
            <a:custGeom>
              <a:avLst/>
              <a:gdLst/>
              <a:ahLst/>
              <a:cxnLst/>
              <a:rect l="l" t="t" r="r" b="b"/>
              <a:pathLst>
                <a:path w="498" h="3604" extrusionOk="0">
                  <a:moveTo>
                    <a:pt x="250" y="0"/>
                  </a:moveTo>
                  <a:lnTo>
                    <a:pt x="250" y="4"/>
                  </a:lnTo>
                  <a:cubicBezTo>
                    <a:pt x="112" y="4"/>
                    <a:pt x="4" y="112"/>
                    <a:pt x="4" y="250"/>
                  </a:cubicBezTo>
                  <a:lnTo>
                    <a:pt x="4" y="3348"/>
                  </a:lnTo>
                  <a:cubicBezTo>
                    <a:pt x="1" y="3473"/>
                    <a:pt x="93" y="3582"/>
                    <a:pt x="218" y="3602"/>
                  </a:cubicBezTo>
                  <a:cubicBezTo>
                    <a:pt x="228" y="3603"/>
                    <a:pt x="239" y="3604"/>
                    <a:pt x="250" y="3604"/>
                  </a:cubicBezTo>
                  <a:cubicBezTo>
                    <a:pt x="384" y="3604"/>
                    <a:pt x="497" y="3492"/>
                    <a:pt x="497" y="3355"/>
                  </a:cubicBezTo>
                  <a:lnTo>
                    <a:pt x="497" y="247"/>
                  </a:lnTo>
                  <a:cubicBezTo>
                    <a:pt x="497" y="112"/>
                    <a:pt x="385" y="0"/>
                    <a:pt x="250"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6" name="Google Shape;3677;p43">
              <a:extLst>
                <a:ext uri="{FF2B5EF4-FFF2-40B4-BE49-F238E27FC236}">
                  <a16:creationId xmlns:a16="http://schemas.microsoft.com/office/drawing/2014/main" id="{68FFB724-026C-8C74-A94C-15B7896A15F0}"/>
                </a:ext>
              </a:extLst>
            </p:cNvPr>
            <p:cNvSpPr/>
            <p:nvPr/>
          </p:nvSpPr>
          <p:spPr>
            <a:xfrm>
              <a:off x="4114650" y="2190325"/>
              <a:ext cx="33650" cy="12350"/>
            </a:xfrm>
            <a:custGeom>
              <a:avLst/>
              <a:gdLst/>
              <a:ahLst/>
              <a:cxnLst/>
              <a:rect l="l" t="t" r="r" b="b"/>
              <a:pathLst>
                <a:path w="1346" h="494" extrusionOk="0">
                  <a:moveTo>
                    <a:pt x="264" y="1"/>
                  </a:moveTo>
                  <a:cubicBezTo>
                    <a:pt x="126" y="1"/>
                    <a:pt x="14" y="106"/>
                    <a:pt x="4" y="241"/>
                  </a:cubicBezTo>
                  <a:cubicBezTo>
                    <a:pt x="1" y="379"/>
                    <a:pt x="113" y="494"/>
                    <a:pt x="251" y="494"/>
                  </a:cubicBezTo>
                  <a:lnTo>
                    <a:pt x="1083" y="494"/>
                  </a:lnTo>
                  <a:cubicBezTo>
                    <a:pt x="1085" y="494"/>
                    <a:pt x="1087" y="494"/>
                    <a:pt x="1089" y="494"/>
                  </a:cubicBezTo>
                  <a:cubicBezTo>
                    <a:pt x="1224" y="494"/>
                    <a:pt x="1333" y="390"/>
                    <a:pt x="1343" y="254"/>
                  </a:cubicBezTo>
                  <a:cubicBezTo>
                    <a:pt x="1346" y="116"/>
                    <a:pt x="1234" y="1"/>
                    <a:pt x="1096"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7" name="Google Shape;3678;p43">
              <a:extLst>
                <a:ext uri="{FF2B5EF4-FFF2-40B4-BE49-F238E27FC236}">
                  <a16:creationId xmlns:a16="http://schemas.microsoft.com/office/drawing/2014/main" id="{E29FF47E-D375-D10F-8B5B-9739531C18FD}"/>
                </a:ext>
              </a:extLst>
            </p:cNvPr>
            <p:cNvSpPr/>
            <p:nvPr/>
          </p:nvSpPr>
          <p:spPr>
            <a:xfrm>
              <a:off x="4114650" y="2211950"/>
              <a:ext cx="33650" cy="12350"/>
            </a:xfrm>
            <a:custGeom>
              <a:avLst/>
              <a:gdLst/>
              <a:ahLst/>
              <a:cxnLst/>
              <a:rect l="l" t="t" r="r" b="b"/>
              <a:pathLst>
                <a:path w="1346" h="494" extrusionOk="0">
                  <a:moveTo>
                    <a:pt x="258" y="0"/>
                  </a:moveTo>
                  <a:cubicBezTo>
                    <a:pt x="122" y="0"/>
                    <a:pt x="14" y="105"/>
                    <a:pt x="4" y="241"/>
                  </a:cubicBezTo>
                  <a:cubicBezTo>
                    <a:pt x="1" y="379"/>
                    <a:pt x="113" y="494"/>
                    <a:pt x="251" y="494"/>
                  </a:cubicBezTo>
                  <a:lnTo>
                    <a:pt x="1083" y="494"/>
                  </a:lnTo>
                  <a:cubicBezTo>
                    <a:pt x="1221" y="494"/>
                    <a:pt x="1333" y="389"/>
                    <a:pt x="1343" y="254"/>
                  </a:cubicBezTo>
                  <a:cubicBezTo>
                    <a:pt x="1346" y="116"/>
                    <a:pt x="1234" y="0"/>
                    <a:pt x="1096" y="0"/>
                  </a:cubicBezTo>
                  <a:lnTo>
                    <a:pt x="264" y="0"/>
                  </a:lnTo>
                  <a:cubicBezTo>
                    <a:pt x="262" y="0"/>
                    <a:pt x="260" y="0"/>
                    <a:pt x="258"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8" name="Google Shape;3679;p43">
              <a:extLst>
                <a:ext uri="{FF2B5EF4-FFF2-40B4-BE49-F238E27FC236}">
                  <a16:creationId xmlns:a16="http://schemas.microsoft.com/office/drawing/2014/main" id="{ADE89C7B-7901-3D0C-7446-532885573AB1}"/>
                </a:ext>
              </a:extLst>
            </p:cNvPr>
            <p:cNvSpPr/>
            <p:nvPr/>
          </p:nvSpPr>
          <p:spPr>
            <a:xfrm>
              <a:off x="4114650" y="2233500"/>
              <a:ext cx="33650" cy="12350"/>
            </a:xfrm>
            <a:custGeom>
              <a:avLst/>
              <a:gdLst/>
              <a:ahLst/>
              <a:cxnLst/>
              <a:rect l="l" t="t" r="r" b="b"/>
              <a:pathLst>
                <a:path w="1346" h="494" extrusionOk="0">
                  <a:moveTo>
                    <a:pt x="264" y="0"/>
                  </a:moveTo>
                  <a:cubicBezTo>
                    <a:pt x="126" y="0"/>
                    <a:pt x="14" y="105"/>
                    <a:pt x="4" y="240"/>
                  </a:cubicBezTo>
                  <a:cubicBezTo>
                    <a:pt x="1" y="378"/>
                    <a:pt x="113" y="494"/>
                    <a:pt x="251" y="494"/>
                  </a:cubicBezTo>
                  <a:lnTo>
                    <a:pt x="1083" y="494"/>
                  </a:lnTo>
                  <a:cubicBezTo>
                    <a:pt x="1085" y="494"/>
                    <a:pt x="1087" y="494"/>
                    <a:pt x="1089" y="494"/>
                  </a:cubicBezTo>
                  <a:cubicBezTo>
                    <a:pt x="1224" y="494"/>
                    <a:pt x="1333" y="389"/>
                    <a:pt x="1339" y="253"/>
                  </a:cubicBezTo>
                  <a:cubicBezTo>
                    <a:pt x="1346" y="115"/>
                    <a:pt x="1234" y="0"/>
                    <a:pt x="1093"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99" name="Google Shape;3680;p43">
              <a:extLst>
                <a:ext uri="{FF2B5EF4-FFF2-40B4-BE49-F238E27FC236}">
                  <a16:creationId xmlns:a16="http://schemas.microsoft.com/office/drawing/2014/main" id="{A111ABF9-3E96-334B-2AB4-3EE931C437F5}"/>
                </a:ext>
              </a:extLst>
            </p:cNvPr>
            <p:cNvSpPr/>
            <p:nvPr/>
          </p:nvSpPr>
          <p:spPr>
            <a:xfrm>
              <a:off x="4241700" y="2232775"/>
              <a:ext cx="36475" cy="18000"/>
            </a:xfrm>
            <a:custGeom>
              <a:avLst/>
              <a:gdLst/>
              <a:ahLst/>
              <a:cxnLst/>
              <a:rect l="l" t="t" r="r" b="b"/>
              <a:pathLst>
                <a:path w="1459" h="720" extrusionOk="0">
                  <a:moveTo>
                    <a:pt x="276" y="1"/>
                  </a:moveTo>
                  <a:cubicBezTo>
                    <a:pt x="166" y="1"/>
                    <a:pt x="66" y="74"/>
                    <a:pt x="36" y="187"/>
                  </a:cubicBezTo>
                  <a:cubicBezTo>
                    <a:pt x="0" y="319"/>
                    <a:pt x="82" y="457"/>
                    <a:pt x="214" y="493"/>
                  </a:cubicBezTo>
                  <a:lnTo>
                    <a:pt x="1039" y="710"/>
                  </a:lnTo>
                  <a:cubicBezTo>
                    <a:pt x="1062" y="717"/>
                    <a:pt x="1082" y="720"/>
                    <a:pt x="1105" y="720"/>
                  </a:cubicBezTo>
                  <a:cubicBezTo>
                    <a:pt x="1107" y="720"/>
                    <a:pt x="1110" y="720"/>
                    <a:pt x="1112" y="720"/>
                  </a:cubicBezTo>
                  <a:cubicBezTo>
                    <a:pt x="1405" y="720"/>
                    <a:pt x="1458" y="292"/>
                    <a:pt x="1168" y="227"/>
                  </a:cubicBezTo>
                  <a:lnTo>
                    <a:pt x="342" y="9"/>
                  </a:lnTo>
                  <a:cubicBezTo>
                    <a:pt x="320" y="4"/>
                    <a:pt x="298" y="1"/>
                    <a:pt x="276"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100" name="Google Shape;3681;p43">
              <a:extLst>
                <a:ext uri="{FF2B5EF4-FFF2-40B4-BE49-F238E27FC236}">
                  <a16:creationId xmlns:a16="http://schemas.microsoft.com/office/drawing/2014/main" id="{DB3A9B2D-0571-8F12-6967-B895451F36B4}"/>
                </a:ext>
              </a:extLst>
            </p:cNvPr>
            <p:cNvSpPr/>
            <p:nvPr/>
          </p:nvSpPr>
          <p:spPr>
            <a:xfrm>
              <a:off x="4234350" y="2253700"/>
              <a:ext cx="38250" cy="17975"/>
            </a:xfrm>
            <a:custGeom>
              <a:avLst/>
              <a:gdLst/>
              <a:ahLst/>
              <a:cxnLst/>
              <a:rect l="l" t="t" r="r" b="b"/>
              <a:pathLst>
                <a:path w="1530" h="719" extrusionOk="0">
                  <a:moveTo>
                    <a:pt x="351" y="0"/>
                  </a:moveTo>
                  <a:cubicBezTo>
                    <a:pt x="88" y="0"/>
                    <a:pt x="1" y="406"/>
                    <a:pt x="291" y="491"/>
                  </a:cubicBezTo>
                  <a:lnTo>
                    <a:pt x="1116" y="708"/>
                  </a:lnTo>
                  <a:cubicBezTo>
                    <a:pt x="1136" y="715"/>
                    <a:pt x="1159" y="715"/>
                    <a:pt x="1179" y="718"/>
                  </a:cubicBezTo>
                  <a:cubicBezTo>
                    <a:pt x="1180" y="718"/>
                    <a:pt x="1181" y="718"/>
                    <a:pt x="1182" y="718"/>
                  </a:cubicBezTo>
                  <a:cubicBezTo>
                    <a:pt x="1478" y="718"/>
                    <a:pt x="1530" y="294"/>
                    <a:pt x="1241" y="225"/>
                  </a:cubicBezTo>
                  <a:lnTo>
                    <a:pt x="1245" y="225"/>
                  </a:lnTo>
                  <a:lnTo>
                    <a:pt x="416" y="8"/>
                  </a:lnTo>
                  <a:cubicBezTo>
                    <a:pt x="393" y="3"/>
                    <a:pt x="372" y="0"/>
                    <a:pt x="351" y="0"/>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sp>
          <p:nvSpPr>
            <p:cNvPr id="101" name="Google Shape;3682;p43">
              <a:extLst>
                <a:ext uri="{FF2B5EF4-FFF2-40B4-BE49-F238E27FC236}">
                  <a16:creationId xmlns:a16="http://schemas.microsoft.com/office/drawing/2014/main" id="{BAB89F59-8FCF-19B4-9E1A-095324D7F0D6}"/>
                </a:ext>
              </a:extLst>
            </p:cNvPr>
            <p:cNvSpPr/>
            <p:nvPr/>
          </p:nvSpPr>
          <p:spPr>
            <a:xfrm>
              <a:off x="4305400" y="2321875"/>
              <a:ext cx="53650" cy="12375"/>
            </a:xfrm>
            <a:custGeom>
              <a:avLst/>
              <a:gdLst/>
              <a:ahLst/>
              <a:cxnLst/>
              <a:rect l="l" t="t" r="r" b="b"/>
              <a:pathLst>
                <a:path w="2146" h="495" extrusionOk="0">
                  <a:moveTo>
                    <a:pt x="264" y="1"/>
                  </a:moveTo>
                  <a:cubicBezTo>
                    <a:pt x="126" y="1"/>
                    <a:pt x="11" y="106"/>
                    <a:pt x="4" y="241"/>
                  </a:cubicBezTo>
                  <a:cubicBezTo>
                    <a:pt x="1" y="382"/>
                    <a:pt x="113" y="494"/>
                    <a:pt x="251" y="494"/>
                  </a:cubicBezTo>
                  <a:lnTo>
                    <a:pt x="1885" y="494"/>
                  </a:lnTo>
                  <a:cubicBezTo>
                    <a:pt x="1888" y="494"/>
                    <a:pt x="1890" y="494"/>
                    <a:pt x="1892" y="494"/>
                  </a:cubicBezTo>
                  <a:cubicBezTo>
                    <a:pt x="2024" y="494"/>
                    <a:pt x="2136" y="390"/>
                    <a:pt x="2142" y="254"/>
                  </a:cubicBezTo>
                  <a:cubicBezTo>
                    <a:pt x="2145" y="116"/>
                    <a:pt x="2033" y="1"/>
                    <a:pt x="1895" y="1"/>
                  </a:cubicBezTo>
                  <a:close/>
                </a:path>
              </a:pathLst>
            </a:custGeom>
            <a:solidFill>
              <a:srgbClr val="D5B48B"/>
            </a:solidFill>
            <a:ln>
              <a:noFill/>
            </a:ln>
          </p:spPr>
          <p:txBody>
            <a:bodyPr spcFirstLastPara="1" wrap="square" lIns="121900" tIns="121900" rIns="121900" bIns="121900" anchor="ctr" anchorCtr="0">
              <a:noAutofit/>
            </a:bodyPr>
            <a:lstStyle/>
            <a:p>
              <a:pPr marL="0" marR="0" lvl="0" indent="0" algn="l" defTabSz="121911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3C3C3C"/>
                </a:solidFill>
                <a:effectLst/>
                <a:uLnTx/>
                <a:uFillTx/>
                <a:latin typeface="Arial"/>
                <a:ea typeface="+mn-ea"/>
                <a:cs typeface="Arial"/>
                <a:sym typeface="Arial"/>
              </a:endParaRPr>
            </a:p>
          </p:txBody>
        </p:sp>
      </p:grpSp>
      <p:cxnSp>
        <p:nvCxnSpPr>
          <p:cNvPr id="102" name="Google Shape;3683;p43">
            <a:extLst>
              <a:ext uri="{FF2B5EF4-FFF2-40B4-BE49-F238E27FC236}">
                <a16:creationId xmlns:a16="http://schemas.microsoft.com/office/drawing/2014/main" id="{78D9072B-B6EA-33CB-7203-8D81DAFEA491}"/>
              </a:ext>
            </a:extLst>
          </p:cNvPr>
          <p:cNvCxnSpPr>
            <a:cxnSpLocks/>
            <a:endCxn id="52" idx="3"/>
          </p:cNvCxnSpPr>
          <p:nvPr/>
        </p:nvCxnSpPr>
        <p:spPr>
          <a:xfrm rot="10800000" flipV="1">
            <a:off x="2912582" y="1715699"/>
            <a:ext cx="1089937" cy="419971"/>
          </a:xfrm>
          <a:prstGeom prst="bentConnector3">
            <a:avLst>
              <a:gd name="adj1" fmla="val 50000"/>
            </a:avLst>
          </a:prstGeom>
          <a:noFill/>
          <a:ln w="19050" cap="flat" cmpd="sng">
            <a:solidFill>
              <a:srgbClr val="3C3C3C"/>
            </a:solidFill>
            <a:prstDash val="solid"/>
            <a:round/>
            <a:headEnd type="none" w="med" len="med"/>
            <a:tailEnd type="diamond" w="med" len="med"/>
          </a:ln>
        </p:spPr>
      </p:cxnSp>
      <p:cxnSp>
        <p:nvCxnSpPr>
          <p:cNvPr id="103" name="Google Shape;3684;p43">
            <a:extLst>
              <a:ext uri="{FF2B5EF4-FFF2-40B4-BE49-F238E27FC236}">
                <a16:creationId xmlns:a16="http://schemas.microsoft.com/office/drawing/2014/main" id="{BD36B9EE-1C19-7B1C-70EA-28A139DD40CF}"/>
              </a:ext>
            </a:extLst>
          </p:cNvPr>
          <p:cNvCxnSpPr>
            <a:cxnSpLocks/>
          </p:cNvCxnSpPr>
          <p:nvPr/>
        </p:nvCxnSpPr>
        <p:spPr>
          <a:xfrm rot="16200000" flipV="1">
            <a:off x="2076426" y="3543661"/>
            <a:ext cx="3460989" cy="707209"/>
          </a:xfrm>
          <a:prstGeom prst="bentConnector3">
            <a:avLst>
              <a:gd name="adj1" fmla="val 291"/>
            </a:avLst>
          </a:prstGeom>
          <a:noFill/>
          <a:ln w="19050" cap="flat" cmpd="sng">
            <a:solidFill>
              <a:srgbClr val="3C3C3C"/>
            </a:solidFill>
            <a:prstDash val="solid"/>
            <a:round/>
            <a:headEnd type="none" w="med" len="med"/>
            <a:tailEnd type="diamond" w="med" len="med"/>
          </a:ln>
        </p:spPr>
      </p:cxnSp>
      <p:cxnSp>
        <p:nvCxnSpPr>
          <p:cNvPr id="104" name="Google Shape;3685;p43">
            <a:extLst>
              <a:ext uri="{FF2B5EF4-FFF2-40B4-BE49-F238E27FC236}">
                <a16:creationId xmlns:a16="http://schemas.microsoft.com/office/drawing/2014/main" id="{8BAAD7E6-B6FF-5A3D-6D11-91A37ED21BD5}"/>
              </a:ext>
            </a:extLst>
          </p:cNvPr>
          <p:cNvCxnSpPr>
            <a:cxnSpLocks/>
            <a:endCxn id="52" idx="3"/>
          </p:cNvCxnSpPr>
          <p:nvPr/>
        </p:nvCxnSpPr>
        <p:spPr>
          <a:xfrm rot="10800000">
            <a:off x="2912582" y="2135670"/>
            <a:ext cx="1089937" cy="1065413"/>
          </a:xfrm>
          <a:prstGeom prst="bentConnector3">
            <a:avLst>
              <a:gd name="adj1" fmla="val 50000"/>
            </a:avLst>
          </a:prstGeom>
          <a:noFill/>
          <a:ln w="19050" cap="flat" cmpd="sng">
            <a:solidFill>
              <a:srgbClr val="3C3C3C"/>
            </a:solidFill>
            <a:prstDash val="solid"/>
            <a:round/>
            <a:headEnd type="none" w="med" len="med"/>
            <a:tailEnd type="diamond" w="med" len="med"/>
          </a:ln>
        </p:spPr>
      </p:cxnSp>
      <p:sp>
        <p:nvSpPr>
          <p:cNvPr id="105" name="TextBox 104">
            <a:extLst>
              <a:ext uri="{FF2B5EF4-FFF2-40B4-BE49-F238E27FC236}">
                <a16:creationId xmlns:a16="http://schemas.microsoft.com/office/drawing/2014/main" id="{CE6E9939-73CC-F1DA-7888-071A42B93A88}"/>
              </a:ext>
            </a:extLst>
          </p:cNvPr>
          <p:cNvSpPr txBox="1"/>
          <p:nvPr/>
        </p:nvSpPr>
        <p:spPr>
          <a:xfrm>
            <a:off x="5578913" y="1454135"/>
            <a:ext cx="6189610" cy="1015663"/>
          </a:xfrm>
          <a:prstGeom prst="rect">
            <a:avLst/>
          </a:prstGeom>
          <a:solidFill>
            <a:srgbClr val="E2ECFB"/>
          </a:solidFill>
        </p:spPr>
        <p:txBody>
          <a:bodyPr wrap="square">
            <a:spAutoFit/>
          </a:bodyPr>
          <a:lstStyle/>
          <a:p>
            <a:pPr algn="just"/>
            <a:r>
              <a:rPr lang="vi-VN" sz="3000" dirty="0">
                <a:solidFill>
                  <a:schemeClr val="accent1">
                    <a:lumMod val="10000"/>
                  </a:schemeClr>
                </a:solidFill>
                <a:latin typeface="+mj-lt"/>
              </a:rPr>
              <a:t>Ý tưởng là những suy nghĩ, dự định, mục tiêu của người viết. </a:t>
            </a:r>
            <a:endParaRPr lang="en-SG" sz="3000" dirty="0">
              <a:solidFill>
                <a:schemeClr val="accent1">
                  <a:lumMod val="10000"/>
                </a:schemeClr>
              </a:solidFill>
              <a:latin typeface="+mj-lt"/>
            </a:endParaRPr>
          </a:p>
        </p:txBody>
      </p:sp>
      <p:sp>
        <p:nvSpPr>
          <p:cNvPr id="106" name="TextBox 105">
            <a:extLst>
              <a:ext uri="{FF2B5EF4-FFF2-40B4-BE49-F238E27FC236}">
                <a16:creationId xmlns:a16="http://schemas.microsoft.com/office/drawing/2014/main" id="{F0A027F4-1CDB-D379-8627-C1BC1220CBCC}"/>
              </a:ext>
            </a:extLst>
          </p:cNvPr>
          <p:cNvSpPr txBox="1"/>
          <p:nvPr/>
        </p:nvSpPr>
        <p:spPr>
          <a:xfrm>
            <a:off x="5578913" y="2748862"/>
            <a:ext cx="6231535" cy="1938992"/>
          </a:xfrm>
          <a:prstGeom prst="rect">
            <a:avLst/>
          </a:prstGeom>
          <a:solidFill>
            <a:srgbClr val="FDEFE9"/>
          </a:solidFill>
        </p:spPr>
        <p:txBody>
          <a:bodyPr wrap="square">
            <a:spAutoFit/>
          </a:bodyPr>
          <a:lstStyle/>
          <a:p>
            <a:pPr algn="just"/>
            <a:r>
              <a:rPr lang="vi-VN" sz="3000" dirty="0">
                <a:solidFill>
                  <a:schemeClr val="accent1">
                    <a:lumMod val="10000"/>
                  </a:schemeClr>
                </a:solidFill>
                <a:latin typeface="+mj-lt"/>
              </a:rPr>
              <a:t>Ý tưởng thường nảy sinh qua quá trình người viết trải nghiệm, quan sát, khám phá, trăn trở trước cuộc sống, từ đó thôi thúc ý định viết. </a:t>
            </a:r>
            <a:endParaRPr lang="en-SG" sz="3000" dirty="0">
              <a:solidFill>
                <a:schemeClr val="accent1">
                  <a:lumMod val="10000"/>
                </a:schemeClr>
              </a:solidFill>
              <a:latin typeface="+mj-lt"/>
            </a:endParaRPr>
          </a:p>
        </p:txBody>
      </p:sp>
      <p:sp>
        <p:nvSpPr>
          <p:cNvPr id="107" name="TextBox 106">
            <a:extLst>
              <a:ext uri="{FF2B5EF4-FFF2-40B4-BE49-F238E27FC236}">
                <a16:creationId xmlns:a16="http://schemas.microsoft.com/office/drawing/2014/main" id="{196A30A6-44E8-A936-7F33-83C202BCD8E7}"/>
              </a:ext>
            </a:extLst>
          </p:cNvPr>
          <p:cNvSpPr txBox="1"/>
          <p:nvPr/>
        </p:nvSpPr>
        <p:spPr>
          <a:xfrm>
            <a:off x="5578913" y="4912179"/>
            <a:ext cx="6231535" cy="1477328"/>
          </a:xfrm>
          <a:prstGeom prst="rect">
            <a:avLst/>
          </a:prstGeom>
          <a:solidFill>
            <a:schemeClr val="tx2">
              <a:lumMod val="20000"/>
              <a:lumOff val="80000"/>
            </a:schemeClr>
          </a:solidFill>
        </p:spPr>
        <p:txBody>
          <a:bodyPr wrap="square">
            <a:spAutoFit/>
          </a:bodyPr>
          <a:lstStyle/>
          <a:p>
            <a:pPr lvl="0" algn="just">
              <a:defRPr/>
            </a:pPr>
            <a:r>
              <a:rPr lang="vi-VN" sz="3000" dirty="0">
                <a:solidFill>
                  <a:schemeClr val="accent1">
                    <a:lumMod val="10000"/>
                  </a:schemeClr>
                </a:solidFill>
                <a:latin typeface="+mj-lt"/>
              </a:rPr>
              <a:t>Thông điệp là những ý tưởng quan trọng (bài học, tư tưởng, cách ứng xử,...) được gửi gắm trong văn bản.</a:t>
            </a:r>
            <a:endParaRPr kumimoji="0" lang="en-SG" sz="3000" b="0" i="0" u="none" strike="noStrike" kern="1200" cap="none" spc="0" normalizeH="0" baseline="0" noProof="0" dirty="0">
              <a:ln>
                <a:noFill/>
              </a:ln>
              <a:solidFill>
                <a:schemeClr val="accent1">
                  <a:lumMod val="10000"/>
                </a:schemeClr>
              </a:solidFill>
              <a:effectLst/>
              <a:uLnTx/>
              <a:uFillTx/>
              <a:latin typeface="+mj-lt"/>
            </a:endParaRPr>
          </a:p>
        </p:txBody>
      </p:sp>
    </p:spTree>
    <p:extLst>
      <p:ext uri="{BB962C8B-B14F-4D97-AF65-F5344CB8AC3E}">
        <p14:creationId xmlns:p14="http://schemas.microsoft.com/office/powerpoint/2010/main" val="40209754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barn(inVertical)">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wipe(down)">
                                      <p:cBhvr>
                                        <p:cTn id="19" dur="500"/>
                                        <p:tgtEl>
                                          <p:spTgt spid="102"/>
                                        </p:tgtEl>
                                      </p:cBhvr>
                                    </p:animEffect>
                                  </p:childTnLst>
                                </p:cTn>
                              </p:par>
                              <p:par>
                                <p:cTn id="20" presetID="22" presetClass="entr" presetSubtype="4" fill="hold" nodeType="with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2" presetClass="entr" presetSubtype="4" fill="hold" nodeType="withEffect">
                                  <p:stCondLst>
                                    <p:cond delay="0"/>
                                  </p:stCondLst>
                                  <p:childTnLst>
                                    <p:set>
                                      <p:cBhvr>
                                        <p:cTn id="24" dur="1" fill="hold">
                                          <p:stCondLst>
                                            <p:cond delay="0"/>
                                          </p:stCondLst>
                                        </p:cTn>
                                        <p:tgtEl>
                                          <p:spTgt spid="91"/>
                                        </p:tgtEl>
                                        <p:attrNameLst>
                                          <p:attrName>style.visibility</p:attrName>
                                        </p:attrNameLst>
                                      </p:cBhvr>
                                      <p:to>
                                        <p:strVal val="visible"/>
                                      </p:to>
                                    </p:set>
                                    <p:animEffect transition="in" filter="wipe(down)">
                                      <p:cBhvr>
                                        <p:cTn id="25" dur="500"/>
                                        <p:tgtEl>
                                          <p:spTgt spid="9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05"/>
                                        </p:tgtEl>
                                        <p:attrNameLst>
                                          <p:attrName>style.visibility</p:attrName>
                                        </p:attrNameLst>
                                      </p:cBhvr>
                                      <p:to>
                                        <p:strVal val="visible"/>
                                      </p:to>
                                    </p:set>
                                    <p:animEffect transition="in" filter="wipe(down)">
                                      <p:cBhvr>
                                        <p:cTn id="28" dur="500"/>
                                        <p:tgtEl>
                                          <p:spTgt spid="105"/>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04"/>
                                        </p:tgtEl>
                                        <p:attrNameLst>
                                          <p:attrName>style.visibility</p:attrName>
                                        </p:attrNameLst>
                                      </p:cBhvr>
                                      <p:to>
                                        <p:strVal val="visible"/>
                                      </p:to>
                                    </p:set>
                                    <p:animEffect transition="in" filter="barn(inVertical)">
                                      <p:cBhvr>
                                        <p:cTn id="33" dur="500"/>
                                        <p:tgtEl>
                                          <p:spTgt spid="104"/>
                                        </p:tgtEl>
                                      </p:cBhvr>
                                    </p:animEffect>
                                  </p:childTnLst>
                                </p:cTn>
                              </p:par>
                              <p:par>
                                <p:cTn id="34" presetID="16" presetClass="entr" presetSubtype="21" fill="hold"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barn(inVertical)">
                                      <p:cBhvr>
                                        <p:cTn id="36" dur="500"/>
                                        <p:tgtEl>
                                          <p:spTgt spid="53"/>
                                        </p:tgtEl>
                                      </p:cBhvr>
                                    </p:animEffect>
                                  </p:childTnLst>
                                </p:cTn>
                              </p:par>
                              <p:par>
                                <p:cTn id="37" presetID="16" presetClass="entr" presetSubtype="21" fill="hold" nodeType="with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barn(inVertical)">
                                      <p:cBhvr>
                                        <p:cTn id="39" dur="500"/>
                                        <p:tgtEl>
                                          <p:spTgt spid="67"/>
                                        </p:tgtEl>
                                      </p:cBhvr>
                                    </p:animEffect>
                                  </p:childTnLst>
                                </p:cTn>
                              </p:par>
                              <p:par>
                                <p:cTn id="40" presetID="16" presetClass="entr" presetSubtype="21" fill="hold" nodeType="with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barn(inVertical)">
                                      <p:cBhvr>
                                        <p:cTn id="42" dur="500"/>
                                        <p:tgtEl>
                                          <p:spTgt spid="56"/>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106"/>
                                        </p:tgtEl>
                                        <p:attrNameLst>
                                          <p:attrName>style.visibility</p:attrName>
                                        </p:attrNameLst>
                                      </p:cBhvr>
                                      <p:to>
                                        <p:strVal val="visible"/>
                                      </p:to>
                                    </p:set>
                                    <p:animEffect transition="in" filter="barn(inVertical)">
                                      <p:cBhvr>
                                        <p:cTn id="45" dur="500"/>
                                        <p:tgtEl>
                                          <p:spTgt spid="106"/>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barn(inVertical)">
                                      <p:cBhvr>
                                        <p:cTn id="50" dur="500"/>
                                        <p:tgtEl>
                                          <p:spTgt spid="103"/>
                                        </p:tgtEl>
                                      </p:cBhvr>
                                    </p:animEffect>
                                  </p:childTnLst>
                                </p:cTn>
                              </p:par>
                              <p:par>
                                <p:cTn id="51" presetID="16" presetClass="entr" presetSubtype="21"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barn(inVertical)">
                                      <p:cBhvr>
                                        <p:cTn id="53" dur="500"/>
                                        <p:tgtEl>
                                          <p:spTgt spid="54"/>
                                        </p:tgtEl>
                                      </p:cBhvr>
                                    </p:animEffect>
                                  </p:childTnLst>
                                </p:cTn>
                              </p:par>
                              <p:par>
                                <p:cTn id="54" presetID="16" presetClass="entr" presetSubtype="21" fill="hold"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barn(inVertical)">
                                      <p:cBhvr>
                                        <p:cTn id="56" dur="500"/>
                                        <p:tgtEl>
                                          <p:spTgt spid="58"/>
                                        </p:tgtEl>
                                      </p:cBhvr>
                                    </p:animEffect>
                                  </p:childTnLst>
                                </p:cTn>
                              </p:par>
                              <p:par>
                                <p:cTn id="57" presetID="16" presetClass="entr" presetSubtype="21" fill="hold" nodeType="with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barn(inVertical)">
                                      <p:cBhvr>
                                        <p:cTn id="59" dur="500"/>
                                        <p:tgtEl>
                                          <p:spTgt spid="57"/>
                                        </p:tgtEl>
                                      </p:cBhvr>
                                    </p:animEffect>
                                  </p:childTnLst>
                                </p:cTn>
                              </p:par>
                              <p:par>
                                <p:cTn id="60" presetID="16" presetClass="entr" presetSubtype="21" fill="hold" grpId="0" nodeType="withEffect">
                                  <p:stCondLst>
                                    <p:cond delay="0"/>
                                  </p:stCondLst>
                                  <p:childTnLst>
                                    <p:set>
                                      <p:cBhvr>
                                        <p:cTn id="61" dur="1" fill="hold">
                                          <p:stCondLst>
                                            <p:cond delay="0"/>
                                          </p:stCondLst>
                                        </p:cTn>
                                        <p:tgtEl>
                                          <p:spTgt spid="107"/>
                                        </p:tgtEl>
                                        <p:attrNameLst>
                                          <p:attrName>style.visibility</p:attrName>
                                        </p:attrNameLst>
                                      </p:cBhvr>
                                      <p:to>
                                        <p:strVal val="visible"/>
                                      </p:to>
                                    </p:set>
                                    <p:animEffect transition="in" filter="barn(inVertical)">
                                      <p:cBhvr>
                                        <p:cTn id="62"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105" grpId="0" animBg="1"/>
      <p:bldP spid="106" grpId="0" animBg="1"/>
      <p:bldP spid="10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p:cNvGrpSpPr/>
        <p:nvPr/>
      </p:nvGrpSpPr>
      <p:grpSpPr>
        <a:xfrm>
          <a:off x="0" y="0"/>
          <a:ext cx="0" cy="0"/>
          <a:chOff x="0" y="0"/>
          <a:chExt cx="0" cy="0"/>
        </a:xfrm>
      </p:grpSpPr>
      <p:grpSp>
        <p:nvGrpSpPr>
          <p:cNvPr id="2" name="Group 2"/>
          <p:cNvGrpSpPr/>
          <p:nvPr/>
        </p:nvGrpSpPr>
        <p:grpSpPr>
          <a:xfrm rot="221936">
            <a:off x="2413763" y="2159392"/>
            <a:ext cx="7468987" cy="3723542"/>
            <a:chOff x="0" y="0"/>
            <a:chExt cx="3727831" cy="1858450"/>
          </a:xfrm>
        </p:grpSpPr>
        <p:sp>
          <p:nvSpPr>
            <p:cNvPr id="3" name="Freeform 3"/>
            <p:cNvSpPr/>
            <p:nvPr/>
          </p:nvSpPr>
          <p:spPr>
            <a:xfrm>
              <a:off x="0" y="0"/>
              <a:ext cx="3727831" cy="1858450"/>
            </a:xfrm>
            <a:custGeom>
              <a:avLst/>
              <a:gdLst/>
              <a:ahLst/>
              <a:cxnLst/>
              <a:rect l="l" t="t" r="r" b="b"/>
              <a:pathLst>
                <a:path w="3727831" h="1858450">
                  <a:moveTo>
                    <a:pt x="27466" y="0"/>
                  </a:moveTo>
                  <a:lnTo>
                    <a:pt x="3700366" y="0"/>
                  </a:lnTo>
                  <a:cubicBezTo>
                    <a:pt x="3707650" y="0"/>
                    <a:pt x="3714636" y="2894"/>
                    <a:pt x="3719787" y="8045"/>
                  </a:cubicBezTo>
                  <a:cubicBezTo>
                    <a:pt x="3724938" y="13195"/>
                    <a:pt x="3727831" y="20181"/>
                    <a:pt x="3727831" y="27466"/>
                  </a:cubicBezTo>
                  <a:lnTo>
                    <a:pt x="3727831" y="1830984"/>
                  </a:lnTo>
                  <a:cubicBezTo>
                    <a:pt x="3727831" y="1846153"/>
                    <a:pt x="3715534" y="1858450"/>
                    <a:pt x="3700366" y="1858450"/>
                  </a:cubicBezTo>
                  <a:lnTo>
                    <a:pt x="27466" y="1858450"/>
                  </a:lnTo>
                  <a:cubicBezTo>
                    <a:pt x="20181" y="1858450"/>
                    <a:pt x="13195" y="1855556"/>
                    <a:pt x="8045" y="1850405"/>
                  </a:cubicBezTo>
                  <a:cubicBezTo>
                    <a:pt x="2894" y="1845254"/>
                    <a:pt x="0" y="1838268"/>
                    <a:pt x="0" y="1830984"/>
                  </a:cubicBezTo>
                  <a:lnTo>
                    <a:pt x="0" y="27466"/>
                  </a:lnTo>
                  <a:cubicBezTo>
                    <a:pt x="0" y="20181"/>
                    <a:pt x="2894" y="13195"/>
                    <a:pt x="8045" y="8045"/>
                  </a:cubicBezTo>
                  <a:cubicBezTo>
                    <a:pt x="13195" y="2894"/>
                    <a:pt x="20181" y="0"/>
                    <a:pt x="27466" y="0"/>
                  </a:cubicBezTo>
                  <a:close/>
                </a:path>
              </a:pathLst>
            </a:custGeom>
            <a:solidFill>
              <a:srgbClr val="FFEAAA"/>
            </a:solidFill>
            <a:ln w="76200" cap="rnd">
              <a:solidFill>
                <a:srgbClr val="FFFAEE"/>
              </a:solidFill>
              <a:prstDash val="sysDot"/>
              <a:round/>
            </a:ln>
          </p:spPr>
          <p:txBody>
            <a:bodyPr/>
            <a:lstStyle/>
            <a:p>
              <a:endParaRPr lang="en-SG" dirty="0"/>
            </a:p>
          </p:txBody>
        </p:sp>
        <p:sp>
          <p:nvSpPr>
            <p:cNvPr id="4" name="TextBox 4"/>
            <p:cNvSpPr txBox="1"/>
            <p:nvPr/>
          </p:nvSpPr>
          <p:spPr>
            <a:xfrm>
              <a:off x="0" y="-19050"/>
              <a:ext cx="3727831" cy="1877500"/>
            </a:xfrm>
            <a:prstGeom prst="rect">
              <a:avLst/>
            </a:prstGeom>
          </p:spPr>
          <p:txBody>
            <a:bodyPr lIns="36476" tIns="36476" rIns="36476" bIns="36476" rtlCol="0" anchor="ctr"/>
            <a:lstStyle/>
            <a:p>
              <a:pPr algn="ctr" defTabSz="835487">
                <a:lnSpc>
                  <a:spcPts val="1407"/>
                </a:lnSpc>
                <a:spcBef>
                  <a:spcPct val="0"/>
                </a:spcBef>
              </a:pPr>
              <a:endParaRPr sz="1645">
                <a:solidFill>
                  <a:prstClr val="black"/>
                </a:solidFill>
                <a:latin typeface="Calibri"/>
              </a:endParaRPr>
            </a:p>
          </p:txBody>
        </p:sp>
      </p:grpSp>
      <p:grpSp>
        <p:nvGrpSpPr>
          <p:cNvPr id="5" name="Group 5"/>
          <p:cNvGrpSpPr/>
          <p:nvPr/>
        </p:nvGrpSpPr>
        <p:grpSpPr>
          <a:xfrm>
            <a:off x="138895" y="92598"/>
            <a:ext cx="11968223" cy="6625548"/>
            <a:chOff x="0" y="0"/>
            <a:chExt cx="3537239" cy="2267373"/>
          </a:xfrm>
        </p:grpSpPr>
        <p:sp>
          <p:nvSpPr>
            <p:cNvPr id="6" name="Freeform 6"/>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endParaRPr lang="en-SG" dirty="0"/>
            </a:p>
          </p:txBody>
        </p:sp>
        <p:sp>
          <p:nvSpPr>
            <p:cNvPr id="7" name="TextBox 7"/>
            <p:cNvSpPr txBox="1"/>
            <p:nvPr/>
          </p:nvSpPr>
          <p:spPr>
            <a:xfrm>
              <a:off x="0" y="-19050"/>
              <a:ext cx="3537239" cy="2286423"/>
            </a:xfrm>
            <a:prstGeom prst="rect">
              <a:avLst/>
            </a:prstGeom>
          </p:spPr>
          <p:txBody>
            <a:bodyPr lIns="37951" tIns="37951" rIns="37951" bIns="37951" rtlCol="0" anchor="ctr"/>
            <a:lstStyle/>
            <a:p>
              <a:pPr algn="ctr" defTabSz="835487">
                <a:lnSpc>
                  <a:spcPts val="1464"/>
                </a:lnSpc>
                <a:spcBef>
                  <a:spcPct val="0"/>
                </a:spcBef>
              </a:pPr>
              <a:endParaRPr sz="1645">
                <a:solidFill>
                  <a:prstClr val="black"/>
                </a:solidFill>
                <a:latin typeface="Calibri"/>
              </a:endParaRPr>
            </a:p>
          </p:txBody>
        </p:sp>
      </p:grpSp>
      <p:sp>
        <p:nvSpPr>
          <p:cNvPr id="14" name="Freeform 14"/>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endParaRPr lang="en-SG" dirty="0"/>
          </a:p>
        </p:txBody>
      </p:sp>
      <p:sp>
        <p:nvSpPr>
          <p:cNvPr id="15" name="Freeform 15"/>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endParaRPr lang="en-SG"/>
          </a:p>
        </p:txBody>
      </p:sp>
      <p:sp>
        <p:nvSpPr>
          <p:cNvPr id="16" name="Freeform 16"/>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a:ln cap="sq">
            <a:noFill/>
            <a:prstDash val="solid"/>
            <a:miter/>
          </a:ln>
        </p:spPr>
        <p:txBody>
          <a:bodyPr/>
          <a:lstStyle/>
          <a:p>
            <a:endParaRPr lang="en-SG"/>
          </a:p>
        </p:txBody>
      </p:sp>
      <p:sp>
        <p:nvSpPr>
          <p:cNvPr id="17" name="Freeform 17"/>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endParaRPr lang="en-SG"/>
          </a:p>
        </p:txBody>
      </p:sp>
      <p:sp>
        <p:nvSpPr>
          <p:cNvPr id="18" name="Freeform 18"/>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txBody>
          <a:bodyPr/>
          <a:lstStyle/>
          <a:p>
            <a:endParaRPr lang="en-SG"/>
          </a:p>
        </p:txBody>
      </p:sp>
      <p:sp>
        <p:nvSpPr>
          <p:cNvPr id="20" name="Freeform 20"/>
          <p:cNvSpPr/>
          <p:nvPr/>
        </p:nvSpPr>
        <p:spPr>
          <a:xfrm rot="6490243">
            <a:off x="8372536" y="6532964"/>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txBody>
          <a:bodyPr/>
          <a:lstStyle/>
          <a:p>
            <a:endParaRPr lang="en-SG"/>
          </a:p>
        </p:txBody>
      </p:sp>
      <p:sp>
        <p:nvSpPr>
          <p:cNvPr id="21" name="Freeform 21"/>
          <p:cNvSpPr/>
          <p:nvPr/>
        </p:nvSpPr>
        <p:spPr>
          <a:xfrm rot="-3351514">
            <a:off x="10045419" y="3901083"/>
            <a:ext cx="223567" cy="240160"/>
          </a:xfrm>
          <a:custGeom>
            <a:avLst/>
            <a:gdLst/>
            <a:ahLst/>
            <a:cxnLst/>
            <a:rect l="l" t="t" r="r" b="b"/>
            <a:pathLst>
              <a:path w="244682" h="262842">
                <a:moveTo>
                  <a:pt x="0" y="0"/>
                </a:moveTo>
                <a:lnTo>
                  <a:pt x="244682" y="0"/>
                </a:lnTo>
                <a:lnTo>
                  <a:pt x="244682" y="262842"/>
                </a:lnTo>
                <a:lnTo>
                  <a:pt x="0" y="262842"/>
                </a:lnTo>
                <a:lnTo>
                  <a:pt x="0" y="0"/>
                </a:lnTo>
                <a:close/>
              </a:path>
            </a:pathLst>
          </a:custGeom>
          <a:blipFill>
            <a:blip r:embed="rId14">
              <a:extLst>
                <a:ext uri="{96DAC541-7B7A-43D3-8B79-37D633B846F1}">
                  <asvg:svgBlip xmlns="" xmlns:asvg="http://schemas.microsoft.com/office/drawing/2016/SVG/main" r:embed="rId15"/>
                </a:ext>
              </a:extLst>
            </a:blip>
            <a:stretch>
              <a:fillRect/>
            </a:stretch>
          </a:blipFill>
        </p:spPr>
        <p:txBody>
          <a:bodyPr/>
          <a:lstStyle/>
          <a:p>
            <a:endParaRPr lang="en-SG"/>
          </a:p>
        </p:txBody>
      </p:sp>
      <p:sp>
        <p:nvSpPr>
          <p:cNvPr id="22" name="Freeform 22"/>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txBody>
          <a:bodyPr/>
          <a:lstStyle/>
          <a:p>
            <a:endParaRPr lang="en-SG"/>
          </a:p>
        </p:txBody>
      </p:sp>
      <p:sp>
        <p:nvSpPr>
          <p:cNvPr id="32" name="Rectangle 31">
            <a:extLst>
              <a:ext uri="{FF2B5EF4-FFF2-40B4-BE49-F238E27FC236}">
                <a16:creationId xmlns:a16="http://schemas.microsoft.com/office/drawing/2014/main" id="{2D0F7642-3D54-3EAD-DD9E-0ABB75C316F6}"/>
              </a:ext>
            </a:extLst>
          </p:cNvPr>
          <p:cNvSpPr/>
          <p:nvPr/>
        </p:nvSpPr>
        <p:spPr>
          <a:xfrm>
            <a:off x="263525" y="217855"/>
            <a:ext cx="11681548" cy="1653427"/>
          </a:xfrm>
          <a:prstGeom prst="rect">
            <a:avLst/>
          </a:prstGeom>
          <a:solidFill>
            <a:schemeClr val="accent6">
              <a:lumMod val="20000"/>
              <a:lumOff val="80000"/>
            </a:schemeClr>
          </a:solidFill>
          <a:ln>
            <a:solidFill>
              <a:schemeClr val="tx1"/>
            </a:solidFill>
          </a:ln>
        </p:spPr>
        <p:style>
          <a:lnRef idx="2">
            <a:schemeClr val="accent6"/>
          </a:lnRef>
          <a:fillRef idx="1">
            <a:schemeClr val="lt1"/>
          </a:fillRef>
          <a:effectRef idx="0">
            <a:schemeClr val="accent6"/>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sz="2000" b="1" dirty="0">
                <a:effectLst/>
                <a:latin typeface="Times New Roman" panose="02020603050405020304" pitchFamily="18" charset="0"/>
                <a:ea typeface="Calibri" panose="020F0502020204030204" pitchFamily="34" charset="0"/>
                <a:cs typeface="Times New Roman" panose="02020603050405020304" pitchFamily="18" charset="0"/>
              </a:rPr>
              <a:t>PHT SỐ 1: TÌM HIỂU VỀ Ý TƯỞNG, THÔNG ĐIỆP CỦA VB</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thường được nảy sinh qua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Thông điệp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p:txBody>
      </p:sp>
      <p:sp>
        <p:nvSpPr>
          <p:cNvPr id="34" name="Rectangle 33">
            <a:extLst>
              <a:ext uri="{FF2B5EF4-FFF2-40B4-BE49-F238E27FC236}">
                <a16:creationId xmlns:a16="http://schemas.microsoft.com/office/drawing/2014/main" id="{48545220-9A52-FED3-4428-9562CBE5F39D}"/>
              </a:ext>
            </a:extLst>
          </p:cNvPr>
          <p:cNvSpPr/>
          <p:nvPr/>
        </p:nvSpPr>
        <p:spPr>
          <a:xfrm>
            <a:off x="247967" y="2040070"/>
            <a:ext cx="5777230" cy="4475217"/>
          </a:xfrm>
          <a:prstGeom prst="rect">
            <a:avLst/>
          </a:prstGeom>
          <a:solidFill>
            <a:schemeClr val="accent3">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1:</a:t>
            </a:r>
            <a:r>
              <a:rPr lang="en-SG" sz="1600" dirty="0">
                <a:latin typeface="Calibri" panose="020F0502020204030204" pitchFamily="34" charset="0"/>
                <a:ea typeface="Calibri" panose="020F0502020204030204" pitchFamily="34" charset="0"/>
                <a:cs typeface="Times New Roman" panose="02020603050405020304" pitchFamily="18" charset="0"/>
              </a:rPr>
              <a:t> </a:t>
            </a:r>
            <a:r>
              <a:rPr lang="vi-VN" b="1" dirty="0">
                <a:effectLst/>
                <a:latin typeface="Times New Roman" panose="02020603050405020304" pitchFamily="18" charset="0"/>
                <a:ea typeface="Calibri" panose="020F0502020204030204" pitchFamily="34" charset="0"/>
                <a:cs typeface="Times New Roman" panose="02020603050405020304" pitchFamily="18" charset="0"/>
              </a:rPr>
              <a:t>QUÁ TRÌNH PHÁT TRIỂN TỪ Ý TƯỞNG THÀNH THÔNG ĐIỆP</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9" name="Speech Bubble: Rectangle with Corners Rounded 38">
            <a:extLst>
              <a:ext uri="{FF2B5EF4-FFF2-40B4-BE49-F238E27FC236}">
                <a16:creationId xmlns:a16="http://schemas.microsoft.com/office/drawing/2014/main" id="{6A94B464-DBDF-DC1A-F968-D65564D717F5}"/>
              </a:ext>
            </a:extLst>
          </p:cNvPr>
          <p:cNvSpPr/>
          <p:nvPr/>
        </p:nvSpPr>
        <p:spPr>
          <a:xfrm>
            <a:off x="2023427" y="2857523"/>
            <a:ext cx="1771650" cy="2189565"/>
          </a:xfrm>
          <a:prstGeom prst="wedgeRoundRectCallout">
            <a:avLst>
              <a:gd name="adj1" fmla="val -15188"/>
              <a:gd name="adj2" fmla="val 6024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phát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triển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VB</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1" name="Rectangle 40">
            <a:extLst>
              <a:ext uri="{FF2B5EF4-FFF2-40B4-BE49-F238E27FC236}">
                <a16:creationId xmlns:a16="http://schemas.microsoft.com/office/drawing/2014/main" id="{237945D0-91BC-E098-6B86-FA677E7FDAD0}"/>
              </a:ext>
            </a:extLst>
          </p:cNvPr>
          <p:cNvSpPr/>
          <p:nvPr/>
        </p:nvSpPr>
        <p:spPr>
          <a:xfrm>
            <a:off x="407986" y="5996955"/>
            <a:ext cx="1141281"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giả</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2" name="Rectangle 41">
            <a:extLst>
              <a:ext uri="{FF2B5EF4-FFF2-40B4-BE49-F238E27FC236}">
                <a16:creationId xmlns:a16="http://schemas.microsoft.com/office/drawing/2014/main" id="{EF5F6F41-DFF5-3F5B-D4FC-91F97F43FBE8}"/>
              </a:ext>
            </a:extLst>
          </p:cNvPr>
          <p:cNvSpPr/>
          <p:nvPr/>
        </p:nvSpPr>
        <p:spPr>
          <a:xfrm>
            <a:off x="2336395" y="5996954"/>
            <a:ext cx="1241199"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Văn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bản</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3" name="Rectangle 42">
            <a:extLst>
              <a:ext uri="{FF2B5EF4-FFF2-40B4-BE49-F238E27FC236}">
                <a16:creationId xmlns:a16="http://schemas.microsoft.com/office/drawing/2014/main" id="{6FE7DF44-BE44-A1B1-A4FB-5DE925CF9873}"/>
              </a:ext>
            </a:extLst>
          </p:cNvPr>
          <p:cNvSpPr/>
          <p:nvPr/>
        </p:nvSpPr>
        <p:spPr>
          <a:xfrm>
            <a:off x="4562299" y="5938584"/>
            <a:ext cx="1426795"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đọc</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5" name="Rectangle 44">
            <a:extLst>
              <a:ext uri="{FF2B5EF4-FFF2-40B4-BE49-F238E27FC236}">
                <a16:creationId xmlns:a16="http://schemas.microsoft.com/office/drawing/2014/main" id="{09092FFC-5018-845D-DD3F-5A4F73993774}"/>
              </a:ext>
            </a:extLst>
          </p:cNvPr>
          <p:cNvSpPr/>
          <p:nvPr/>
        </p:nvSpPr>
        <p:spPr>
          <a:xfrm>
            <a:off x="6218237" y="2098307"/>
            <a:ext cx="5776595" cy="4416980"/>
          </a:xfrm>
          <a:prstGeom prst="rect">
            <a:avLst/>
          </a:prstGeom>
          <a:solidFill>
            <a:schemeClr val="accent5">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2: VÍ DỤ VỀ Ý TƯỞNG VÀ THÔNG ĐIỆP</a:t>
            </a:r>
            <a:br>
              <a:rPr lang="vi-VN" b="1" dirty="0">
                <a:effectLst/>
                <a:latin typeface="Times New Roman" panose="02020603050405020304" pitchFamily="18" charset="0"/>
                <a:ea typeface="Calibri" panose="020F0502020204030204" pitchFamily="34" charset="0"/>
                <a:cs typeface="Times New Roman" panose="02020603050405020304" pitchFamily="18" charset="0"/>
              </a:rPr>
            </a:b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 “BỨC THƯ CỦA THỦ LĨNH DA ĐỎ”</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1600" dirty="0">
                <a:effectLst/>
                <a:latin typeface="Calibri" panose="020F0502020204030204" pitchFamily="34"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6" name="Rectangle: Rounded Corners 45">
            <a:extLst>
              <a:ext uri="{FF2B5EF4-FFF2-40B4-BE49-F238E27FC236}">
                <a16:creationId xmlns:a16="http://schemas.microsoft.com/office/drawing/2014/main" id="{3F25E4CD-6ECE-AC80-F563-469B60E55230}"/>
              </a:ext>
            </a:extLst>
          </p:cNvPr>
          <p:cNvSpPr/>
          <p:nvPr/>
        </p:nvSpPr>
        <p:spPr>
          <a:xfrm>
            <a:off x="6503504" y="2857523"/>
            <a:ext cx="1437673"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Ý TƯỞNG CỦA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TÁC GIẢ:</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Mối quan hệ giữa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người da đỏ với</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thiên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7" name="Rectangle: Rounded Corners 46">
            <a:extLst>
              <a:ext uri="{FF2B5EF4-FFF2-40B4-BE49-F238E27FC236}">
                <a16:creationId xmlns:a16="http://schemas.microsoft.com/office/drawing/2014/main" id="{46C61543-574A-6BE8-8892-8A03CBDAA77C}"/>
              </a:ext>
            </a:extLst>
          </p:cNvPr>
          <p:cNvSpPr/>
          <p:nvPr/>
        </p:nvSpPr>
        <p:spPr>
          <a:xfrm>
            <a:off x="8262646" y="2827788"/>
            <a:ext cx="156896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THÔNG ĐIỆP</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Bài học về thái độ</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sống tôn trọng và</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hài hoà với tự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Rectangle: Rounded Corners 47">
            <a:extLst>
              <a:ext uri="{FF2B5EF4-FFF2-40B4-BE49-F238E27FC236}">
                <a16:creationId xmlns:a16="http://schemas.microsoft.com/office/drawing/2014/main" id="{EA739FB5-EFFD-65DE-23E4-392319F9F26E}"/>
              </a:ext>
            </a:extLst>
          </p:cNvPr>
          <p:cNvSpPr/>
          <p:nvPr/>
        </p:nvSpPr>
        <p:spPr>
          <a:xfrm>
            <a:off x="10164422" y="2857523"/>
            <a:ext cx="171709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TÁC ĐỘNG ĐẾN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NGƯỜI ĐỌC:</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Nâng cao nhận thức và</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có hành xử phù hợp</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với tự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9" name="Arrow: Right 48">
            <a:extLst>
              <a:ext uri="{FF2B5EF4-FFF2-40B4-BE49-F238E27FC236}">
                <a16:creationId xmlns:a16="http://schemas.microsoft.com/office/drawing/2014/main" id="{FA78D67E-2335-CF42-B554-A9C61AD00422}"/>
              </a:ext>
            </a:extLst>
          </p:cNvPr>
          <p:cNvSpPr/>
          <p:nvPr/>
        </p:nvSpPr>
        <p:spPr>
          <a:xfrm>
            <a:off x="7941721"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0" name="Arrow: Right 49">
            <a:extLst>
              <a:ext uri="{FF2B5EF4-FFF2-40B4-BE49-F238E27FC236}">
                <a16:creationId xmlns:a16="http://schemas.microsoft.com/office/drawing/2014/main" id="{EA25F794-B27B-6409-666A-6D129265A05B}"/>
              </a:ext>
            </a:extLst>
          </p:cNvPr>
          <p:cNvSpPr/>
          <p:nvPr/>
        </p:nvSpPr>
        <p:spPr>
          <a:xfrm>
            <a:off x="9837554"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5" name="Shape 12" descr="A cartoon of a person with glasses&#10;&#10;Description automatically generated">
            <a:extLst>
              <a:ext uri="{FF2B5EF4-FFF2-40B4-BE49-F238E27FC236}">
                <a16:creationId xmlns:a16="http://schemas.microsoft.com/office/drawing/2014/main" id="{AD0424F3-EFDC-F7A8-1C9B-5EE414762556}"/>
              </a:ext>
            </a:extLst>
          </p:cNvPr>
          <p:cNvPicPr/>
          <p:nvPr/>
        </p:nvPicPr>
        <p:blipFill>
          <a:blip r:embed="rId16">
            <a:clrChange>
              <a:clrFrom>
                <a:srgbClr val="FFFFFF"/>
              </a:clrFrom>
              <a:clrTo>
                <a:srgbClr val="FFFFFF">
                  <a:alpha val="0"/>
                </a:srgbClr>
              </a:clrTo>
            </a:clrChange>
          </a:blip>
          <a:srcRect t="11723"/>
          <a:stretch/>
        </p:blipFill>
        <p:spPr>
          <a:xfrm>
            <a:off x="401188" y="5047087"/>
            <a:ext cx="1341120" cy="1080771"/>
          </a:xfrm>
          <a:prstGeom prst="rect">
            <a:avLst/>
          </a:prstGeom>
          <a:ln>
            <a:noFill/>
          </a:ln>
        </p:spPr>
      </p:pic>
      <p:pic>
        <p:nvPicPr>
          <p:cNvPr id="36" name="Shape 22" descr="A black and white image of a rectangular object&#10;&#10;Description automatically generated">
            <a:extLst>
              <a:ext uri="{FF2B5EF4-FFF2-40B4-BE49-F238E27FC236}">
                <a16:creationId xmlns:a16="http://schemas.microsoft.com/office/drawing/2014/main" id="{2AFCF62F-5DFE-1AB7-C0BC-3A58AF779044}"/>
              </a:ext>
            </a:extLst>
          </p:cNvPr>
          <p:cNvPicPr/>
          <p:nvPr/>
        </p:nvPicPr>
        <p:blipFill>
          <a:blip r:embed="rId17">
            <a:clrChange>
              <a:clrFrom>
                <a:srgbClr val="FFFFFF"/>
              </a:clrFrom>
              <a:clrTo>
                <a:srgbClr val="FFFFFF">
                  <a:alpha val="0"/>
                </a:srgbClr>
              </a:clrTo>
            </a:clrChange>
          </a:blip>
          <a:stretch/>
        </p:blipFill>
        <p:spPr>
          <a:xfrm>
            <a:off x="1742308" y="5296324"/>
            <a:ext cx="1591310" cy="839617"/>
          </a:xfrm>
          <a:prstGeom prst="rect">
            <a:avLst/>
          </a:prstGeom>
          <a:ln>
            <a:noFill/>
          </a:ln>
        </p:spPr>
      </p:pic>
      <p:pic>
        <p:nvPicPr>
          <p:cNvPr id="37" name="Shape 26" descr="A cartoon of two people&#10;&#10;Description automatically generated">
            <a:extLst>
              <a:ext uri="{FF2B5EF4-FFF2-40B4-BE49-F238E27FC236}">
                <a16:creationId xmlns:a16="http://schemas.microsoft.com/office/drawing/2014/main" id="{8F9DF6C6-5648-CBE3-8E96-068A1DA881E8}"/>
              </a:ext>
            </a:extLst>
          </p:cNvPr>
          <p:cNvPicPr/>
          <p:nvPr/>
        </p:nvPicPr>
        <p:blipFill>
          <a:blip r:embed="rId18">
            <a:clrChange>
              <a:clrFrom>
                <a:srgbClr val="FFFFFF"/>
              </a:clrFrom>
              <a:clrTo>
                <a:srgbClr val="FFFFFF">
                  <a:alpha val="0"/>
                </a:srgbClr>
              </a:clrTo>
            </a:clrChange>
          </a:blip>
          <a:srcRect t="11142"/>
          <a:stretch/>
        </p:blipFill>
        <p:spPr>
          <a:xfrm>
            <a:off x="4001924" y="5012345"/>
            <a:ext cx="1774190" cy="1061247"/>
          </a:xfrm>
          <a:prstGeom prst="rect">
            <a:avLst/>
          </a:prstGeom>
          <a:ln>
            <a:noFill/>
          </a:ln>
        </p:spPr>
      </p:pic>
      <p:sp>
        <p:nvSpPr>
          <p:cNvPr id="40" name="Speech Bubble: Rectangle with Corners Rounded 39">
            <a:extLst>
              <a:ext uri="{FF2B5EF4-FFF2-40B4-BE49-F238E27FC236}">
                <a16:creationId xmlns:a16="http://schemas.microsoft.com/office/drawing/2014/main" id="{73910D9D-2F57-59C2-1853-662320D8C634}"/>
              </a:ext>
            </a:extLst>
          </p:cNvPr>
          <p:cNvSpPr/>
          <p:nvPr/>
        </p:nvSpPr>
        <p:spPr>
          <a:xfrm>
            <a:off x="3973348" y="2889312"/>
            <a:ext cx="1977193" cy="2123034"/>
          </a:xfrm>
          <a:prstGeom prst="wedgeRoundRectCallout">
            <a:avLst>
              <a:gd name="adj1" fmla="val -954"/>
              <a:gd name="adj2" fmla="val 59402"/>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Tiếp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nâng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cao</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thức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cách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xử</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8" name="Speech Bubble: Rectangle with Corners Rounded 37">
            <a:extLst>
              <a:ext uri="{FF2B5EF4-FFF2-40B4-BE49-F238E27FC236}">
                <a16:creationId xmlns:a16="http://schemas.microsoft.com/office/drawing/2014/main" id="{FA3DDCFC-1A1F-BB82-945A-788BB4408D35}"/>
              </a:ext>
            </a:extLst>
          </p:cNvPr>
          <p:cNvSpPr/>
          <p:nvPr/>
        </p:nvSpPr>
        <p:spPr>
          <a:xfrm>
            <a:off x="407987" y="2857523"/>
            <a:ext cx="1409700" cy="2189565"/>
          </a:xfrm>
          <a:prstGeom prst="wedgeRoundRectCallout">
            <a:avLst>
              <a:gd name="adj1" fmla="val -10670"/>
              <a:gd name="adj2" fmla="val 5473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suy</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nghĩ</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dự</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mục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tiêu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14C8CB-C95C-AED0-CFCB-B7F40E299175}"/>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5C922C0-26DE-0ACE-C075-655EF17F3309}"/>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D7ED31D5-2965-C9E6-DDEF-EEEA8051A9AF}"/>
              </a:ext>
            </a:extLst>
          </p:cNvPr>
          <p:cNvSpPr txBox="1"/>
          <p:nvPr/>
        </p:nvSpPr>
        <p:spPr>
          <a:xfrm>
            <a:off x="2630408" y="273662"/>
            <a:ext cx="8282207"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rPr>
              <a:t>b. Quá trình phát triển ý tưởng thành thông điệp</a:t>
            </a:r>
            <a:endParaRPr lang="en-SG" sz="80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15FBBACF-CD23-4BE1-D6DD-FFB540BC567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AF731C04-424B-F108-A02B-82D022224DCE}"/>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6C00FD29-2F99-CC59-0E75-4942F5B2BB02}"/>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3A6733AD-6CDA-F29A-B7B7-D816046FF549}"/>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E1BA87FB-4492-5393-F8E1-E19FAE1E7CF3}"/>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3AC622B2-54BA-FCB2-0F17-96BDFDB3F685}"/>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7AD44A67-0663-3496-9DAB-EB31F35F208C}"/>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A442841A-45CA-4D1C-EC75-74AA1BDE3C4B}"/>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6B85BDCE-AEAE-F027-9903-59581983E304}"/>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8FE08447-AFCF-F266-5983-47836E2BCA8B}"/>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02DE0399-A1CD-0B88-AE63-EDB7033E905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91961066-C5DF-BE13-1053-E3476B746BF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18D37848-BAA3-5369-9BB6-4D535E518D29}"/>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17E99C9E-6A4A-EEB3-565D-E3149BB69988}"/>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3891B62C-B356-38FA-7A29-D70E3BDDCEA4}"/>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A63ED22D-966D-0544-9B0B-26A6159B3A45}"/>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977F5BB2-ACDE-FEA1-268D-1D70307CEBFE}"/>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43C6D11F-D5BA-AE26-24DC-42442BCBEE8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BA07B89E-2FF7-F3D5-CC41-C85E62C22710}"/>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3FC4830E-D282-7137-B1CE-7D63ED01CE7D}"/>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1CDFB2E8-0D39-F72F-985F-B2E0455E64B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B1DC026F-B85C-1B9F-0E69-F3D1C00D9146}"/>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83102BAA-8934-8EDB-6439-4FF2F1B0A1CB}"/>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DF87B204-F837-8116-CA1C-F59C3028218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76259BA5-6F8A-62AF-6275-91F1326A2B2D}"/>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 name="Group 1">
            <a:extLst>
              <a:ext uri="{FF2B5EF4-FFF2-40B4-BE49-F238E27FC236}">
                <a16:creationId xmlns:a16="http://schemas.microsoft.com/office/drawing/2014/main" id="{7763851D-61BA-FA21-9189-D4FAE47E9CB4}"/>
              </a:ext>
            </a:extLst>
          </p:cNvPr>
          <p:cNvGrpSpPr/>
          <p:nvPr/>
        </p:nvGrpSpPr>
        <p:grpSpPr>
          <a:xfrm>
            <a:off x="3972542" y="1189416"/>
            <a:ext cx="7592147" cy="5245834"/>
            <a:chOff x="0" y="0"/>
            <a:chExt cx="4997794" cy="3075612"/>
          </a:xfrm>
        </p:grpSpPr>
        <p:sp>
          <p:nvSpPr>
            <p:cNvPr id="3" name="Freeform 30">
              <a:extLst>
                <a:ext uri="{FF2B5EF4-FFF2-40B4-BE49-F238E27FC236}">
                  <a16:creationId xmlns:a16="http://schemas.microsoft.com/office/drawing/2014/main" id="{ADC83D06-2BA0-61DA-16F3-322CBD385CF8}"/>
                </a:ext>
              </a:extLst>
            </p:cNvPr>
            <p:cNvSpPr/>
            <p:nvPr/>
          </p:nvSpPr>
          <p:spPr>
            <a:xfrm>
              <a:off x="0" y="0"/>
              <a:ext cx="4920979" cy="3075612"/>
            </a:xfrm>
            <a:custGeom>
              <a:avLst/>
              <a:gdLst/>
              <a:ahLst/>
              <a:cxnLst/>
              <a:rect l="l" t="t" r="r" b="b"/>
              <a:pathLst>
                <a:path w="4920979" h="3075612">
                  <a:moveTo>
                    <a:pt x="0" y="0"/>
                  </a:moveTo>
                  <a:lnTo>
                    <a:pt x="4920979" y="0"/>
                  </a:lnTo>
                  <a:lnTo>
                    <a:pt x="4920979" y="3075612"/>
                  </a:lnTo>
                  <a:lnTo>
                    <a:pt x="0" y="3075612"/>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a:ln cap="sq">
              <a:noFill/>
              <a:prstDash val="solid"/>
              <a:miter/>
            </a:ln>
          </p:spPr>
          <p:txBody>
            <a:bodyPr/>
            <a:lstStyle/>
            <a:p>
              <a:endParaRPr lang="en-SG" dirty="0"/>
            </a:p>
          </p:txBody>
        </p:sp>
        <p:sp>
          <p:nvSpPr>
            <p:cNvPr id="19" name="Freeform 31">
              <a:extLst>
                <a:ext uri="{FF2B5EF4-FFF2-40B4-BE49-F238E27FC236}">
                  <a16:creationId xmlns:a16="http://schemas.microsoft.com/office/drawing/2014/main" id="{9921459B-57C4-B3CC-CCD9-F2A650C94A68}"/>
                </a:ext>
              </a:extLst>
            </p:cNvPr>
            <p:cNvSpPr/>
            <p:nvPr/>
          </p:nvSpPr>
          <p:spPr>
            <a:xfrm rot="1032955">
              <a:off x="4220962" y="393608"/>
              <a:ext cx="776832" cy="1002952"/>
            </a:xfrm>
            <a:custGeom>
              <a:avLst/>
              <a:gdLst/>
              <a:ahLst/>
              <a:cxnLst/>
              <a:rect l="l" t="t" r="r" b="b"/>
              <a:pathLst>
                <a:path w="776832" h="1002952">
                  <a:moveTo>
                    <a:pt x="0" y="0"/>
                  </a:moveTo>
                  <a:lnTo>
                    <a:pt x="776831" y="0"/>
                  </a:lnTo>
                  <a:lnTo>
                    <a:pt x="776831" y="1002952"/>
                  </a:lnTo>
                  <a:lnTo>
                    <a:pt x="0" y="1002952"/>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txBody>
            <a:bodyPr/>
            <a:lstStyle/>
            <a:p>
              <a:endParaRPr lang="en-SG"/>
            </a:p>
          </p:txBody>
        </p:sp>
        <p:sp>
          <p:nvSpPr>
            <p:cNvPr id="20" name="Freeform 32">
              <a:extLst>
                <a:ext uri="{FF2B5EF4-FFF2-40B4-BE49-F238E27FC236}">
                  <a16:creationId xmlns:a16="http://schemas.microsoft.com/office/drawing/2014/main" id="{B473AFE7-8B2A-D0AF-182B-172599CB0ECA}"/>
                </a:ext>
              </a:extLst>
            </p:cNvPr>
            <p:cNvSpPr/>
            <p:nvPr/>
          </p:nvSpPr>
          <p:spPr>
            <a:xfrm rot="-190098">
              <a:off x="89754" y="477299"/>
              <a:ext cx="573460" cy="684728"/>
            </a:xfrm>
            <a:custGeom>
              <a:avLst/>
              <a:gdLst/>
              <a:ahLst/>
              <a:cxnLst/>
              <a:rect l="l" t="t" r="r" b="b"/>
              <a:pathLst>
                <a:path w="573460" h="684728">
                  <a:moveTo>
                    <a:pt x="0" y="0"/>
                  </a:moveTo>
                  <a:lnTo>
                    <a:pt x="573460" y="0"/>
                  </a:lnTo>
                  <a:lnTo>
                    <a:pt x="573460" y="684728"/>
                  </a:lnTo>
                  <a:lnTo>
                    <a:pt x="0" y="684728"/>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txBody>
            <a:bodyPr/>
            <a:lstStyle/>
            <a:p>
              <a:endParaRPr lang="en-SG"/>
            </a:p>
          </p:txBody>
        </p:sp>
      </p:grpSp>
      <p:sp>
        <p:nvSpPr>
          <p:cNvPr id="21" name="TextBox 20">
            <a:extLst>
              <a:ext uri="{FF2B5EF4-FFF2-40B4-BE49-F238E27FC236}">
                <a16:creationId xmlns:a16="http://schemas.microsoft.com/office/drawing/2014/main" id="{AFA6455A-AEB9-187B-4DD7-B8E36651A268}"/>
              </a:ext>
            </a:extLst>
          </p:cNvPr>
          <p:cNvSpPr txBox="1"/>
          <p:nvPr/>
        </p:nvSpPr>
        <p:spPr>
          <a:xfrm>
            <a:off x="4728947" y="2529874"/>
            <a:ext cx="5462006" cy="2862322"/>
          </a:xfrm>
          <a:prstGeom prst="rect">
            <a:avLst/>
          </a:prstGeom>
          <a:noFill/>
        </p:spPr>
        <p:txBody>
          <a:bodyPr wrap="square">
            <a:spAutoFit/>
          </a:bodyPr>
          <a:lstStyle/>
          <a:p>
            <a:pPr algn="ctr"/>
            <a:r>
              <a:rPr lang="en-US" sz="3600" dirty="0" err="1">
                <a:latin typeface="Times New Roman" panose="02020603050405020304" pitchFamily="18" charset="0"/>
                <a:cs typeface="Times New Roman" panose="02020603050405020304" pitchFamily="18" charset="0"/>
              </a:rPr>
              <a:t>Cá</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nhân</a:t>
            </a:r>
            <a:r>
              <a:rPr lang="en-US" sz="3600" dirty="0">
                <a:latin typeface="Times New Roman" panose="02020603050405020304" pitchFamily="18" charset="0"/>
                <a:cs typeface="Times New Roman" panose="02020603050405020304" pitchFamily="18" charset="0"/>
              </a:rPr>
              <a:t> HS </a:t>
            </a:r>
            <a:r>
              <a:rPr lang="en-US" sz="3600" dirty="0" err="1">
                <a:latin typeface="Times New Roman" panose="02020603050405020304" pitchFamily="18" charset="0"/>
                <a:cs typeface="Times New Roman" panose="02020603050405020304" pitchFamily="18" charset="0"/>
              </a:rPr>
              <a:t>theo</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dõi</a:t>
            </a:r>
            <a:r>
              <a:rPr lang="en-US" sz="3600" dirty="0">
                <a:latin typeface="Times New Roman" panose="02020603050405020304" pitchFamily="18" charset="0"/>
                <a:cs typeface="Times New Roman" panose="02020603050405020304" pitchFamily="18" charset="0"/>
              </a:rPr>
              <a:t> GV </a:t>
            </a:r>
            <a:r>
              <a:rPr lang="en-US" sz="3600" dirty="0" err="1">
                <a:latin typeface="Times New Roman" panose="02020603050405020304" pitchFamily="18" charset="0"/>
                <a:cs typeface="Times New Roman" panose="02020603050405020304" pitchFamily="18" charset="0"/>
              </a:rPr>
              <a:t>phân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tích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ví</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dụ</a:t>
            </a:r>
            <a:r>
              <a:rPr lang="en-US" sz="3600" dirty="0">
                <a:latin typeface="Times New Roman" panose="02020603050405020304" pitchFamily="18" charset="0"/>
                <a:cs typeface="Times New Roman" panose="02020603050405020304" pitchFamily="18" charset="0"/>
              </a:rPr>
              <a:t> ở </a:t>
            </a:r>
            <a:r>
              <a:rPr lang="en-US" sz="3600" dirty="0" err="1">
                <a:latin typeface="Times New Roman" panose="02020603050405020304" pitchFamily="18" charset="0"/>
                <a:cs typeface="Times New Roman" panose="02020603050405020304" pitchFamily="18" charset="0"/>
              </a:rPr>
              <a:t>hai</a:t>
            </a:r>
            <a:r>
              <a:rPr lang="en-US" sz="3600"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sơ</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đồ</a:t>
            </a:r>
            <a:r>
              <a:rPr lang="vi-VN" sz="3600" b="1" dirty="0">
                <a:latin typeface="Times New Roman" panose="02020603050405020304" pitchFamily="18" charset="0"/>
                <a:cs typeface="Times New Roman" panose="02020603050405020304" pitchFamily="18" charset="0"/>
              </a:rPr>
              <a:t> 1</a:t>
            </a:r>
            <a:r>
              <a:rPr lang="vi-VN" sz="3600" dirty="0">
                <a:latin typeface="Times New Roman" panose="02020603050405020304" pitchFamily="18" charset="0"/>
                <a:cs typeface="Times New Roman" panose="02020603050405020304" pitchFamily="18" charset="0"/>
              </a:rPr>
              <a:t> và </a:t>
            </a:r>
            <a:r>
              <a:rPr lang="vi-VN" sz="3600" b="1" dirty="0">
                <a:latin typeface="Times New Roman" panose="02020603050405020304" pitchFamily="18" charset="0"/>
                <a:cs typeface="Times New Roman" panose="02020603050405020304" pitchFamily="18" charset="0"/>
              </a:rPr>
              <a:t>sơ đồ 2</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ghi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chú</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nội</a:t>
            </a:r>
            <a:r>
              <a:rPr lang="en-US" sz="3600" dirty="0">
                <a:latin typeface="Times New Roman" panose="02020603050405020304" pitchFamily="18" charset="0"/>
                <a:cs typeface="Times New Roman" panose="02020603050405020304" pitchFamily="18" charset="0"/>
              </a:rPr>
              <a:t> dung </a:t>
            </a:r>
            <a:r>
              <a:rPr lang="en-US" sz="3600" dirty="0" err="1">
                <a:latin typeface="Times New Roman" panose="02020603050405020304" pitchFamily="18" charset="0"/>
                <a:cs typeface="Times New Roman" panose="02020603050405020304" pitchFamily="18" charset="0"/>
              </a:rPr>
              <a:t>quan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trọng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và</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nêu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câu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hỏi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để</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hiểu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rõ</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hơn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về</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vấn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đề</a:t>
            </a:r>
            <a:endParaRPr lang="en-SG" sz="3600" dirty="0">
              <a:latin typeface="Times New Roman" panose="02020603050405020304" pitchFamily="18" charset="0"/>
              <a:cs typeface="Times New Roman" panose="02020603050405020304" pitchFamily="18" charset="0"/>
            </a:endParaRPr>
          </a:p>
        </p:txBody>
      </p:sp>
      <p:pic>
        <p:nvPicPr>
          <p:cNvPr id="22" name="그림 3">
            <a:extLst>
              <a:ext uri="{FF2B5EF4-FFF2-40B4-BE49-F238E27FC236}">
                <a16:creationId xmlns:a16="http://schemas.microsoft.com/office/drawing/2014/main" id="{30496EC0-B2E7-58B6-1170-0D4FB42EFE6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531868" y="3940705"/>
            <a:ext cx="4197079" cy="2614222"/>
          </a:xfrm>
          <a:prstGeom prst="rect">
            <a:avLst/>
          </a:prstGeom>
        </p:spPr>
      </p:pic>
    </p:spTree>
    <p:extLst>
      <p:ext uri="{BB962C8B-B14F-4D97-AF65-F5344CB8AC3E}">
        <p14:creationId xmlns:p14="http://schemas.microsoft.com/office/powerpoint/2010/main" val="12563105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down)">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down)">
                                      <p:cBhvr>
                                        <p:cTn id="12" dur="500"/>
                                        <p:tgtEl>
                                          <p:spTgt spid="21"/>
                                        </p:tgtEl>
                                      </p:cBhvr>
                                    </p:animEffect>
                                  </p:childTnLst>
                                </p:cTn>
                              </p:par>
                              <p:par>
                                <p:cTn id="13" presetID="22" presetClass="entr" presetSubtype="4"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412BE7EE-90D3-2807-4E28-B91CFBF140CC}"/>
            </a:ext>
          </a:extLst>
        </p:cNvPr>
        <p:cNvGrpSpPr/>
        <p:nvPr/>
      </p:nvGrpSpPr>
      <p:grpSpPr>
        <a:xfrm>
          <a:off x="0" y="0"/>
          <a:ext cx="0" cy="0"/>
          <a:chOff x="0" y="0"/>
          <a:chExt cx="0" cy="0"/>
        </a:xfrm>
      </p:grpSpPr>
      <p:grpSp>
        <p:nvGrpSpPr>
          <p:cNvPr id="2" name="Group 2">
            <a:extLst>
              <a:ext uri="{FF2B5EF4-FFF2-40B4-BE49-F238E27FC236}">
                <a16:creationId xmlns:a16="http://schemas.microsoft.com/office/drawing/2014/main" id="{18CC3FAC-A281-9B6F-3A93-DA6B92158AAD}"/>
              </a:ext>
            </a:extLst>
          </p:cNvPr>
          <p:cNvGrpSpPr/>
          <p:nvPr/>
        </p:nvGrpSpPr>
        <p:grpSpPr>
          <a:xfrm rot="221936">
            <a:off x="2413763" y="2159392"/>
            <a:ext cx="7468987" cy="3723542"/>
            <a:chOff x="0" y="0"/>
            <a:chExt cx="3727831" cy="1858450"/>
          </a:xfrm>
        </p:grpSpPr>
        <p:sp>
          <p:nvSpPr>
            <p:cNvPr id="3" name="Freeform 3">
              <a:extLst>
                <a:ext uri="{FF2B5EF4-FFF2-40B4-BE49-F238E27FC236}">
                  <a16:creationId xmlns:a16="http://schemas.microsoft.com/office/drawing/2014/main" id="{B7361607-60E6-5B7A-486B-1D5225718F17}"/>
                </a:ext>
              </a:extLst>
            </p:cNvPr>
            <p:cNvSpPr/>
            <p:nvPr/>
          </p:nvSpPr>
          <p:spPr>
            <a:xfrm>
              <a:off x="0" y="0"/>
              <a:ext cx="3727831" cy="1858450"/>
            </a:xfrm>
            <a:custGeom>
              <a:avLst/>
              <a:gdLst/>
              <a:ahLst/>
              <a:cxnLst/>
              <a:rect l="l" t="t" r="r" b="b"/>
              <a:pathLst>
                <a:path w="3727831" h="1858450">
                  <a:moveTo>
                    <a:pt x="27466" y="0"/>
                  </a:moveTo>
                  <a:lnTo>
                    <a:pt x="3700366" y="0"/>
                  </a:lnTo>
                  <a:cubicBezTo>
                    <a:pt x="3707650" y="0"/>
                    <a:pt x="3714636" y="2894"/>
                    <a:pt x="3719787" y="8045"/>
                  </a:cubicBezTo>
                  <a:cubicBezTo>
                    <a:pt x="3724938" y="13195"/>
                    <a:pt x="3727831" y="20181"/>
                    <a:pt x="3727831" y="27466"/>
                  </a:cubicBezTo>
                  <a:lnTo>
                    <a:pt x="3727831" y="1830984"/>
                  </a:lnTo>
                  <a:cubicBezTo>
                    <a:pt x="3727831" y="1846153"/>
                    <a:pt x="3715534" y="1858450"/>
                    <a:pt x="3700366" y="1858450"/>
                  </a:cubicBezTo>
                  <a:lnTo>
                    <a:pt x="27466" y="1858450"/>
                  </a:lnTo>
                  <a:cubicBezTo>
                    <a:pt x="20181" y="1858450"/>
                    <a:pt x="13195" y="1855556"/>
                    <a:pt x="8045" y="1850405"/>
                  </a:cubicBezTo>
                  <a:cubicBezTo>
                    <a:pt x="2894" y="1845254"/>
                    <a:pt x="0" y="1838268"/>
                    <a:pt x="0" y="1830984"/>
                  </a:cubicBezTo>
                  <a:lnTo>
                    <a:pt x="0" y="27466"/>
                  </a:lnTo>
                  <a:cubicBezTo>
                    <a:pt x="0" y="20181"/>
                    <a:pt x="2894" y="13195"/>
                    <a:pt x="8045" y="8045"/>
                  </a:cubicBezTo>
                  <a:cubicBezTo>
                    <a:pt x="13195" y="2894"/>
                    <a:pt x="20181" y="0"/>
                    <a:pt x="27466" y="0"/>
                  </a:cubicBezTo>
                  <a:close/>
                </a:path>
              </a:pathLst>
            </a:custGeom>
            <a:solidFill>
              <a:srgbClr val="FFEAAA"/>
            </a:solidFill>
            <a:ln w="76200" cap="rnd">
              <a:solidFill>
                <a:srgbClr val="FFFAEE"/>
              </a:solidFill>
              <a:prstDash val="sysDot"/>
              <a:round/>
            </a:ln>
          </p:spPr>
          <p:txBody>
            <a:bodyPr/>
            <a:lstStyle/>
            <a:p>
              <a:endParaRPr lang="en-SG" dirty="0"/>
            </a:p>
          </p:txBody>
        </p:sp>
        <p:sp>
          <p:nvSpPr>
            <p:cNvPr id="4" name="TextBox 4">
              <a:extLst>
                <a:ext uri="{FF2B5EF4-FFF2-40B4-BE49-F238E27FC236}">
                  <a16:creationId xmlns:a16="http://schemas.microsoft.com/office/drawing/2014/main" id="{F57E9DB6-8B7E-14EE-7B15-F185E930F69A}"/>
                </a:ext>
              </a:extLst>
            </p:cNvPr>
            <p:cNvSpPr txBox="1"/>
            <p:nvPr/>
          </p:nvSpPr>
          <p:spPr>
            <a:xfrm>
              <a:off x="0" y="-19050"/>
              <a:ext cx="3727831" cy="1877500"/>
            </a:xfrm>
            <a:prstGeom prst="rect">
              <a:avLst/>
            </a:prstGeom>
          </p:spPr>
          <p:txBody>
            <a:bodyPr lIns="36476" tIns="36476" rIns="36476" bIns="36476" rtlCol="0" anchor="ctr"/>
            <a:lstStyle/>
            <a:p>
              <a:pPr algn="ctr" defTabSz="835487">
                <a:lnSpc>
                  <a:spcPts val="1407"/>
                </a:lnSpc>
                <a:spcBef>
                  <a:spcPct val="0"/>
                </a:spcBef>
              </a:pPr>
              <a:endParaRPr sz="1645">
                <a:solidFill>
                  <a:prstClr val="black"/>
                </a:solidFill>
                <a:latin typeface="Calibri"/>
              </a:endParaRPr>
            </a:p>
          </p:txBody>
        </p:sp>
      </p:grpSp>
      <p:grpSp>
        <p:nvGrpSpPr>
          <p:cNvPr id="5" name="Group 5">
            <a:extLst>
              <a:ext uri="{FF2B5EF4-FFF2-40B4-BE49-F238E27FC236}">
                <a16:creationId xmlns:a16="http://schemas.microsoft.com/office/drawing/2014/main" id="{AC4ED493-117E-0259-A19D-28D310AD9025}"/>
              </a:ext>
            </a:extLst>
          </p:cNvPr>
          <p:cNvGrpSpPr/>
          <p:nvPr/>
        </p:nvGrpSpPr>
        <p:grpSpPr>
          <a:xfrm>
            <a:off x="138895" y="92598"/>
            <a:ext cx="11968223" cy="6625548"/>
            <a:chOff x="0" y="0"/>
            <a:chExt cx="3537239" cy="2267373"/>
          </a:xfrm>
        </p:grpSpPr>
        <p:sp>
          <p:nvSpPr>
            <p:cNvPr id="6" name="Freeform 6">
              <a:extLst>
                <a:ext uri="{FF2B5EF4-FFF2-40B4-BE49-F238E27FC236}">
                  <a16:creationId xmlns:a16="http://schemas.microsoft.com/office/drawing/2014/main" id="{BAB676AF-DE96-C765-ACDD-0ADCE3DABC90}"/>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endParaRPr lang="en-SG" dirty="0"/>
            </a:p>
          </p:txBody>
        </p:sp>
        <p:sp>
          <p:nvSpPr>
            <p:cNvPr id="7" name="TextBox 7">
              <a:extLst>
                <a:ext uri="{FF2B5EF4-FFF2-40B4-BE49-F238E27FC236}">
                  <a16:creationId xmlns:a16="http://schemas.microsoft.com/office/drawing/2014/main" id="{991403C6-2D51-FE28-8D39-D8CBA1A72041}"/>
                </a:ext>
              </a:extLst>
            </p:cNvPr>
            <p:cNvSpPr txBox="1"/>
            <p:nvPr/>
          </p:nvSpPr>
          <p:spPr>
            <a:xfrm>
              <a:off x="0" y="-19050"/>
              <a:ext cx="3537239" cy="2286423"/>
            </a:xfrm>
            <a:prstGeom prst="rect">
              <a:avLst/>
            </a:prstGeom>
          </p:spPr>
          <p:txBody>
            <a:bodyPr lIns="37951" tIns="37951" rIns="37951" bIns="37951" rtlCol="0" anchor="ctr"/>
            <a:lstStyle/>
            <a:p>
              <a:pPr algn="ctr" defTabSz="835487">
                <a:lnSpc>
                  <a:spcPts val="1464"/>
                </a:lnSpc>
                <a:spcBef>
                  <a:spcPct val="0"/>
                </a:spcBef>
              </a:pPr>
              <a:endParaRPr sz="1645">
                <a:solidFill>
                  <a:prstClr val="black"/>
                </a:solidFill>
                <a:latin typeface="Calibri"/>
              </a:endParaRPr>
            </a:p>
          </p:txBody>
        </p:sp>
      </p:grpSp>
      <p:sp>
        <p:nvSpPr>
          <p:cNvPr id="14" name="Freeform 14">
            <a:extLst>
              <a:ext uri="{FF2B5EF4-FFF2-40B4-BE49-F238E27FC236}">
                <a16:creationId xmlns:a16="http://schemas.microsoft.com/office/drawing/2014/main" id="{C2D9AECA-3AE2-F171-D3A9-08FF7EA85020}"/>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endParaRPr lang="en-SG" dirty="0"/>
          </a:p>
        </p:txBody>
      </p:sp>
      <p:sp>
        <p:nvSpPr>
          <p:cNvPr id="15" name="Freeform 15">
            <a:extLst>
              <a:ext uri="{FF2B5EF4-FFF2-40B4-BE49-F238E27FC236}">
                <a16:creationId xmlns:a16="http://schemas.microsoft.com/office/drawing/2014/main" id="{97D686F6-266E-2465-86AB-A8C84D6C7178}"/>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endParaRPr lang="en-SG"/>
          </a:p>
        </p:txBody>
      </p:sp>
      <p:sp>
        <p:nvSpPr>
          <p:cNvPr id="16" name="Freeform 16">
            <a:extLst>
              <a:ext uri="{FF2B5EF4-FFF2-40B4-BE49-F238E27FC236}">
                <a16:creationId xmlns:a16="http://schemas.microsoft.com/office/drawing/2014/main" id="{B869F9D5-299A-617E-783D-F11669F03463}"/>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a:ln cap="sq">
            <a:noFill/>
            <a:prstDash val="solid"/>
            <a:miter/>
          </a:ln>
        </p:spPr>
        <p:txBody>
          <a:bodyPr/>
          <a:lstStyle/>
          <a:p>
            <a:endParaRPr lang="en-SG"/>
          </a:p>
        </p:txBody>
      </p:sp>
      <p:sp>
        <p:nvSpPr>
          <p:cNvPr id="17" name="Freeform 17">
            <a:extLst>
              <a:ext uri="{FF2B5EF4-FFF2-40B4-BE49-F238E27FC236}">
                <a16:creationId xmlns:a16="http://schemas.microsoft.com/office/drawing/2014/main" id="{5181F5D3-029C-3A58-7DB2-C2BBFE963146}"/>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endParaRPr lang="en-SG"/>
          </a:p>
        </p:txBody>
      </p:sp>
      <p:sp>
        <p:nvSpPr>
          <p:cNvPr id="18" name="Freeform 18">
            <a:extLst>
              <a:ext uri="{FF2B5EF4-FFF2-40B4-BE49-F238E27FC236}">
                <a16:creationId xmlns:a16="http://schemas.microsoft.com/office/drawing/2014/main" id="{B0AB52D4-8F19-36DE-2370-8F86F704319C}"/>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txBody>
          <a:bodyPr/>
          <a:lstStyle/>
          <a:p>
            <a:endParaRPr lang="en-SG"/>
          </a:p>
        </p:txBody>
      </p:sp>
      <p:sp>
        <p:nvSpPr>
          <p:cNvPr id="20" name="Freeform 20">
            <a:extLst>
              <a:ext uri="{FF2B5EF4-FFF2-40B4-BE49-F238E27FC236}">
                <a16:creationId xmlns:a16="http://schemas.microsoft.com/office/drawing/2014/main" id="{0EC82E89-65D6-5D69-A73A-6B11F33217FA}"/>
              </a:ext>
            </a:extLst>
          </p:cNvPr>
          <p:cNvSpPr/>
          <p:nvPr/>
        </p:nvSpPr>
        <p:spPr>
          <a:xfrm rot="6490243">
            <a:off x="8372536" y="6532964"/>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txBody>
          <a:bodyPr/>
          <a:lstStyle/>
          <a:p>
            <a:endParaRPr lang="en-SG"/>
          </a:p>
        </p:txBody>
      </p:sp>
      <p:sp>
        <p:nvSpPr>
          <p:cNvPr id="21" name="Freeform 21">
            <a:extLst>
              <a:ext uri="{FF2B5EF4-FFF2-40B4-BE49-F238E27FC236}">
                <a16:creationId xmlns:a16="http://schemas.microsoft.com/office/drawing/2014/main" id="{3C08F094-C991-3C68-5172-11F63957071B}"/>
              </a:ext>
            </a:extLst>
          </p:cNvPr>
          <p:cNvSpPr/>
          <p:nvPr/>
        </p:nvSpPr>
        <p:spPr>
          <a:xfrm rot="-3351514">
            <a:off x="10045419" y="3901083"/>
            <a:ext cx="223567" cy="240160"/>
          </a:xfrm>
          <a:custGeom>
            <a:avLst/>
            <a:gdLst/>
            <a:ahLst/>
            <a:cxnLst/>
            <a:rect l="l" t="t" r="r" b="b"/>
            <a:pathLst>
              <a:path w="244682" h="262842">
                <a:moveTo>
                  <a:pt x="0" y="0"/>
                </a:moveTo>
                <a:lnTo>
                  <a:pt x="244682" y="0"/>
                </a:lnTo>
                <a:lnTo>
                  <a:pt x="244682" y="262842"/>
                </a:lnTo>
                <a:lnTo>
                  <a:pt x="0" y="262842"/>
                </a:lnTo>
                <a:lnTo>
                  <a:pt x="0" y="0"/>
                </a:lnTo>
                <a:close/>
              </a:path>
            </a:pathLst>
          </a:custGeom>
          <a:blipFill>
            <a:blip r:embed="rId14">
              <a:extLst>
                <a:ext uri="{96DAC541-7B7A-43D3-8B79-37D633B846F1}">
                  <asvg:svgBlip xmlns="" xmlns:asvg="http://schemas.microsoft.com/office/drawing/2016/SVG/main" r:embed="rId15"/>
                </a:ext>
              </a:extLst>
            </a:blip>
            <a:stretch>
              <a:fillRect/>
            </a:stretch>
          </a:blipFill>
        </p:spPr>
        <p:txBody>
          <a:bodyPr/>
          <a:lstStyle/>
          <a:p>
            <a:endParaRPr lang="en-SG"/>
          </a:p>
        </p:txBody>
      </p:sp>
      <p:sp>
        <p:nvSpPr>
          <p:cNvPr id="22" name="Freeform 22">
            <a:extLst>
              <a:ext uri="{FF2B5EF4-FFF2-40B4-BE49-F238E27FC236}">
                <a16:creationId xmlns:a16="http://schemas.microsoft.com/office/drawing/2014/main" id="{6175B3C9-36A4-BEE9-F00B-E70E33902D0D}"/>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txBody>
          <a:bodyPr/>
          <a:lstStyle/>
          <a:p>
            <a:endParaRPr lang="en-SG"/>
          </a:p>
        </p:txBody>
      </p:sp>
      <p:sp>
        <p:nvSpPr>
          <p:cNvPr id="32" name="Rectangle 31">
            <a:extLst>
              <a:ext uri="{FF2B5EF4-FFF2-40B4-BE49-F238E27FC236}">
                <a16:creationId xmlns:a16="http://schemas.microsoft.com/office/drawing/2014/main" id="{CFD5EAE2-9503-F463-F3F2-F4D56C88FACF}"/>
              </a:ext>
            </a:extLst>
          </p:cNvPr>
          <p:cNvSpPr/>
          <p:nvPr/>
        </p:nvSpPr>
        <p:spPr>
          <a:xfrm>
            <a:off x="263525" y="217855"/>
            <a:ext cx="11681548" cy="1653427"/>
          </a:xfrm>
          <a:prstGeom prst="rect">
            <a:avLst/>
          </a:prstGeom>
          <a:solidFill>
            <a:schemeClr val="accent6">
              <a:lumMod val="20000"/>
              <a:lumOff val="80000"/>
            </a:schemeClr>
          </a:solidFill>
          <a:ln>
            <a:solidFill>
              <a:schemeClr val="tx1"/>
            </a:solidFill>
          </a:ln>
        </p:spPr>
        <p:style>
          <a:lnRef idx="2">
            <a:schemeClr val="accent6"/>
          </a:lnRef>
          <a:fillRef idx="1">
            <a:schemeClr val="lt1"/>
          </a:fillRef>
          <a:effectRef idx="0">
            <a:schemeClr val="accent6"/>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sz="2000" b="1" dirty="0">
                <a:effectLst/>
                <a:latin typeface="Times New Roman" panose="02020603050405020304" pitchFamily="18" charset="0"/>
                <a:ea typeface="Calibri" panose="020F0502020204030204" pitchFamily="34" charset="0"/>
                <a:cs typeface="Times New Roman" panose="02020603050405020304" pitchFamily="18" charset="0"/>
              </a:rPr>
              <a:t>PHT SỐ 1: TÌM HIỂU VỀ Ý TƯỞNG, THÔNG ĐIỆP CỦA VB</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Ý tưởng của VB thường được nảy sinh qua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a:p>
            <a:pPr>
              <a:spcAft>
                <a:spcPts val="800"/>
              </a:spcAft>
            </a:pP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Thông điệp của VB là ..…………………………………</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r>
              <a:rPr lang="vi-VN"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ea typeface="Calibri" panose="020F0502020204030204" pitchFamily="34" charset="0"/>
              <a:cs typeface="Times New Roman" panose="02020603050405020304" pitchFamily="18" charset="0"/>
            </a:endParaRPr>
          </a:p>
        </p:txBody>
      </p:sp>
      <p:sp>
        <p:nvSpPr>
          <p:cNvPr id="34" name="Rectangle 33">
            <a:extLst>
              <a:ext uri="{FF2B5EF4-FFF2-40B4-BE49-F238E27FC236}">
                <a16:creationId xmlns:a16="http://schemas.microsoft.com/office/drawing/2014/main" id="{CC4D9DDD-4CA1-AAD6-69E8-5494C6FCE5C8}"/>
              </a:ext>
            </a:extLst>
          </p:cNvPr>
          <p:cNvSpPr/>
          <p:nvPr/>
        </p:nvSpPr>
        <p:spPr>
          <a:xfrm>
            <a:off x="247967" y="2040070"/>
            <a:ext cx="5777230" cy="4475217"/>
          </a:xfrm>
          <a:prstGeom prst="rect">
            <a:avLst/>
          </a:prstGeom>
          <a:solidFill>
            <a:schemeClr val="accent3">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1:</a:t>
            </a:r>
            <a:r>
              <a:rPr lang="en-SG" sz="1600" dirty="0">
                <a:latin typeface="Calibri" panose="020F0502020204030204" pitchFamily="34" charset="0"/>
                <a:ea typeface="Calibri" panose="020F0502020204030204" pitchFamily="34" charset="0"/>
                <a:cs typeface="Times New Roman" panose="02020603050405020304" pitchFamily="18" charset="0"/>
              </a:rPr>
              <a:t> </a:t>
            </a:r>
            <a:r>
              <a:rPr lang="vi-VN" b="1" dirty="0">
                <a:effectLst/>
                <a:latin typeface="Times New Roman" panose="02020603050405020304" pitchFamily="18" charset="0"/>
                <a:ea typeface="Calibri" panose="020F0502020204030204" pitchFamily="34" charset="0"/>
                <a:cs typeface="Times New Roman" panose="02020603050405020304" pitchFamily="18" charset="0"/>
              </a:rPr>
              <a:t>QUÁ TRÌNH PHÁT TRIỂN TỪ Ý TƯỞNG THÀNH THÔNG ĐIỆP</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9" name="Speech Bubble: Rectangle with Corners Rounded 38">
            <a:extLst>
              <a:ext uri="{FF2B5EF4-FFF2-40B4-BE49-F238E27FC236}">
                <a16:creationId xmlns:a16="http://schemas.microsoft.com/office/drawing/2014/main" id="{EC5DF375-3D59-2319-84D4-CD092AAF8387}"/>
              </a:ext>
            </a:extLst>
          </p:cNvPr>
          <p:cNvSpPr/>
          <p:nvPr/>
        </p:nvSpPr>
        <p:spPr>
          <a:xfrm>
            <a:off x="2023427" y="2857523"/>
            <a:ext cx="1771650" cy="2189565"/>
          </a:xfrm>
          <a:prstGeom prst="wedgeRoundRectCallout">
            <a:avLst>
              <a:gd name="adj1" fmla="val -15188"/>
              <a:gd name="adj2" fmla="val 6024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phát</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triển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VB</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1" name="Rectangle 40">
            <a:extLst>
              <a:ext uri="{FF2B5EF4-FFF2-40B4-BE49-F238E27FC236}">
                <a16:creationId xmlns:a16="http://schemas.microsoft.com/office/drawing/2014/main" id="{56CC7B19-F79F-A6D3-D493-2B37D70BE496}"/>
              </a:ext>
            </a:extLst>
          </p:cNvPr>
          <p:cNvSpPr/>
          <p:nvPr/>
        </p:nvSpPr>
        <p:spPr>
          <a:xfrm>
            <a:off x="407986" y="5996955"/>
            <a:ext cx="1141281"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giả</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2" name="Rectangle 41">
            <a:extLst>
              <a:ext uri="{FF2B5EF4-FFF2-40B4-BE49-F238E27FC236}">
                <a16:creationId xmlns:a16="http://schemas.microsoft.com/office/drawing/2014/main" id="{075210B7-0FD1-CAC0-B976-3F84926D6BF0}"/>
              </a:ext>
            </a:extLst>
          </p:cNvPr>
          <p:cNvSpPr/>
          <p:nvPr/>
        </p:nvSpPr>
        <p:spPr>
          <a:xfrm>
            <a:off x="2336395" y="5996954"/>
            <a:ext cx="1241199"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Văn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bản</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3" name="Rectangle 42">
            <a:extLst>
              <a:ext uri="{FF2B5EF4-FFF2-40B4-BE49-F238E27FC236}">
                <a16:creationId xmlns:a16="http://schemas.microsoft.com/office/drawing/2014/main" id="{3EB624ED-0E31-B526-7C0B-932A551D9A0C}"/>
              </a:ext>
            </a:extLst>
          </p:cNvPr>
          <p:cNvSpPr/>
          <p:nvPr/>
        </p:nvSpPr>
        <p:spPr>
          <a:xfrm>
            <a:off x="4562299" y="5938584"/>
            <a:ext cx="1426795" cy="636965"/>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đọc</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5" name="Rectangle 44">
            <a:extLst>
              <a:ext uri="{FF2B5EF4-FFF2-40B4-BE49-F238E27FC236}">
                <a16:creationId xmlns:a16="http://schemas.microsoft.com/office/drawing/2014/main" id="{0758B230-77A7-D49E-1488-CC8C28165279}"/>
              </a:ext>
            </a:extLst>
          </p:cNvPr>
          <p:cNvSpPr/>
          <p:nvPr/>
        </p:nvSpPr>
        <p:spPr>
          <a:xfrm>
            <a:off x="6218237" y="2040071"/>
            <a:ext cx="5776595" cy="4475216"/>
          </a:xfrm>
          <a:prstGeom prst="rect">
            <a:avLst/>
          </a:prstGeom>
          <a:solidFill>
            <a:schemeClr val="accent5">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SƠ ĐỒ 2: VÍ DỤ VỀ Ý TƯỞNG VÀ THÔNG ĐIỆP</a:t>
            </a:r>
            <a:br>
              <a:rPr lang="vi-VN" b="1" dirty="0">
                <a:effectLst/>
                <a:latin typeface="Times New Roman" panose="02020603050405020304" pitchFamily="18" charset="0"/>
                <a:ea typeface="Calibri" panose="020F0502020204030204" pitchFamily="34" charset="0"/>
                <a:cs typeface="Times New Roman" panose="02020603050405020304" pitchFamily="18" charset="0"/>
              </a:rPr>
            </a:b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 “BỨC THƯ CỦA THỦ LĨNH DA ĐỎ”</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1600" dirty="0">
                <a:effectLst/>
                <a:latin typeface="Calibri" panose="020F0502020204030204" pitchFamily="34" charset="0"/>
                <a:ea typeface="Calibri" panose="020F0502020204030204" pitchFamily="34" charset="0"/>
                <a:cs typeface="Times New Roman" panose="02020603050405020304" pitchFamily="18" charset="0"/>
              </a:rPr>
              <a:t> </a:t>
            </a:r>
            <a:endParaRPr lang="en-SG" sz="16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6" name="Rectangle: Rounded Corners 45">
            <a:extLst>
              <a:ext uri="{FF2B5EF4-FFF2-40B4-BE49-F238E27FC236}">
                <a16:creationId xmlns:a16="http://schemas.microsoft.com/office/drawing/2014/main" id="{4E859F43-3C30-7260-559E-FB060A1C3A1F}"/>
              </a:ext>
            </a:extLst>
          </p:cNvPr>
          <p:cNvSpPr/>
          <p:nvPr/>
        </p:nvSpPr>
        <p:spPr>
          <a:xfrm>
            <a:off x="6503504" y="2857523"/>
            <a:ext cx="1437673"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Ý TƯỞNG CỦA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TÁC GIẢ:</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Mối quan hệ giữa</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người da đỏ với</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thiên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7" name="Rectangle: Rounded Corners 46">
            <a:extLst>
              <a:ext uri="{FF2B5EF4-FFF2-40B4-BE49-F238E27FC236}">
                <a16:creationId xmlns:a16="http://schemas.microsoft.com/office/drawing/2014/main" id="{0EFF894E-E772-B504-9B1E-5860E799E324}"/>
              </a:ext>
            </a:extLst>
          </p:cNvPr>
          <p:cNvSpPr/>
          <p:nvPr/>
        </p:nvSpPr>
        <p:spPr>
          <a:xfrm>
            <a:off x="8262646" y="2827788"/>
            <a:ext cx="156896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THÔNG ĐIỆP</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dirty="0">
                <a:effectLst/>
                <a:latin typeface="Times New Roman" panose="02020603050405020304" pitchFamily="18" charset="0"/>
                <a:ea typeface="Calibri" panose="020F0502020204030204" pitchFamily="34" charset="0"/>
                <a:cs typeface="Times New Roman" panose="02020603050405020304" pitchFamily="18" charset="0"/>
              </a:rPr>
              <a:t>TRONG VB:</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Bài học về thái độ</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sống tôn trọng và</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dirty="0">
                <a:effectLst/>
                <a:latin typeface="Times New Roman" panose="02020603050405020304" pitchFamily="18" charset="0"/>
                <a:ea typeface="Calibri" panose="020F0502020204030204" pitchFamily="34" charset="0"/>
                <a:cs typeface="Times New Roman" panose="02020603050405020304" pitchFamily="18" charset="0"/>
              </a:rPr>
              <a:t>hài hoà với tự nhiên</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Rectangle: Rounded Corners 47">
            <a:extLst>
              <a:ext uri="{FF2B5EF4-FFF2-40B4-BE49-F238E27FC236}">
                <a16:creationId xmlns:a16="http://schemas.microsoft.com/office/drawing/2014/main" id="{3E68F283-01C7-2C72-AC56-E05A31EE724A}"/>
              </a:ext>
            </a:extLst>
          </p:cNvPr>
          <p:cNvSpPr/>
          <p:nvPr/>
        </p:nvSpPr>
        <p:spPr>
          <a:xfrm>
            <a:off x="10164422" y="2857523"/>
            <a:ext cx="1717096" cy="3498457"/>
          </a:xfrm>
          <a:prstGeom prst="roundRect">
            <a:avLst>
              <a:gd name="adj" fmla="val 1277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b="1">
                <a:effectLst/>
                <a:latin typeface="Times New Roman" panose="02020603050405020304" pitchFamily="18" charset="0"/>
                <a:ea typeface="Calibri" panose="020F0502020204030204" pitchFamily="34" charset="0"/>
                <a:cs typeface="Times New Roman" panose="02020603050405020304" pitchFamily="18" charset="0"/>
              </a:rPr>
              <a:t>TÁC ĐỘNG ĐẾN</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b="1">
                <a:effectLst/>
                <a:latin typeface="Times New Roman" panose="02020603050405020304" pitchFamily="18" charset="0"/>
                <a:ea typeface="Calibri" panose="020F0502020204030204" pitchFamily="34" charset="0"/>
                <a:cs typeface="Times New Roman" panose="02020603050405020304" pitchFamily="18" charset="0"/>
              </a:rPr>
              <a:t>NGƯỜI ĐỌC:</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Nâng cao nhận thức và</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có hành xử phù hợp</a:t>
            </a:r>
            <a:endParaRPr lang="en-SG">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với tự nhiên</a:t>
            </a:r>
            <a:endParaRPr lang="en-SG">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9" name="Arrow: Right 48">
            <a:extLst>
              <a:ext uri="{FF2B5EF4-FFF2-40B4-BE49-F238E27FC236}">
                <a16:creationId xmlns:a16="http://schemas.microsoft.com/office/drawing/2014/main" id="{B88377EA-32B3-D014-DA12-F6544E6D8546}"/>
              </a:ext>
            </a:extLst>
          </p:cNvPr>
          <p:cNvSpPr/>
          <p:nvPr/>
        </p:nvSpPr>
        <p:spPr>
          <a:xfrm>
            <a:off x="7941721"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0" name="Arrow: Right 49">
            <a:extLst>
              <a:ext uri="{FF2B5EF4-FFF2-40B4-BE49-F238E27FC236}">
                <a16:creationId xmlns:a16="http://schemas.microsoft.com/office/drawing/2014/main" id="{A147113F-C029-4BDE-DA34-AC1A21353900}"/>
              </a:ext>
            </a:extLst>
          </p:cNvPr>
          <p:cNvSpPr/>
          <p:nvPr/>
        </p:nvSpPr>
        <p:spPr>
          <a:xfrm>
            <a:off x="9837554" y="4526717"/>
            <a:ext cx="309039" cy="520372"/>
          </a:xfrm>
          <a:prstGeom prst="rightArrow">
            <a:avLst/>
          </a:prstGeom>
          <a:solidFill>
            <a:srgbClr val="0E2841"/>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1600">
                <a:effectLst/>
                <a:latin typeface="Calibri" panose="020F0502020204030204" pitchFamily="34" charset="0"/>
                <a:ea typeface="Calibri" panose="020F0502020204030204" pitchFamily="34" charset="0"/>
                <a:cs typeface="Times New Roman" panose="02020603050405020304" pitchFamily="18" charset="0"/>
              </a:rPr>
              <a:t> </a:t>
            </a:r>
            <a:endParaRPr lang="en-SG" sz="16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5" name="Shape 12" descr="A cartoon of a person with glasses&#10;&#10;Description automatically generated">
            <a:extLst>
              <a:ext uri="{FF2B5EF4-FFF2-40B4-BE49-F238E27FC236}">
                <a16:creationId xmlns:a16="http://schemas.microsoft.com/office/drawing/2014/main" id="{4436D40A-341A-7B88-9B48-CD25920772D7}"/>
              </a:ext>
            </a:extLst>
          </p:cNvPr>
          <p:cNvPicPr/>
          <p:nvPr/>
        </p:nvPicPr>
        <p:blipFill>
          <a:blip r:embed="rId16">
            <a:clrChange>
              <a:clrFrom>
                <a:srgbClr val="FFFFFF"/>
              </a:clrFrom>
              <a:clrTo>
                <a:srgbClr val="FFFFFF">
                  <a:alpha val="0"/>
                </a:srgbClr>
              </a:clrTo>
            </a:clrChange>
          </a:blip>
          <a:srcRect t="11723"/>
          <a:stretch/>
        </p:blipFill>
        <p:spPr>
          <a:xfrm>
            <a:off x="401188" y="5047087"/>
            <a:ext cx="1341120" cy="1080771"/>
          </a:xfrm>
          <a:prstGeom prst="rect">
            <a:avLst/>
          </a:prstGeom>
          <a:ln>
            <a:noFill/>
          </a:ln>
        </p:spPr>
      </p:pic>
      <p:pic>
        <p:nvPicPr>
          <p:cNvPr id="36" name="Shape 22" descr="A black and white image of a rectangular object&#10;&#10;Description automatically generated">
            <a:extLst>
              <a:ext uri="{FF2B5EF4-FFF2-40B4-BE49-F238E27FC236}">
                <a16:creationId xmlns:a16="http://schemas.microsoft.com/office/drawing/2014/main" id="{D329784E-BFBE-BEE3-D95D-1628B2CBF8F3}"/>
              </a:ext>
            </a:extLst>
          </p:cNvPr>
          <p:cNvPicPr/>
          <p:nvPr/>
        </p:nvPicPr>
        <p:blipFill>
          <a:blip r:embed="rId17">
            <a:clrChange>
              <a:clrFrom>
                <a:srgbClr val="FFFFFF"/>
              </a:clrFrom>
              <a:clrTo>
                <a:srgbClr val="FFFFFF">
                  <a:alpha val="0"/>
                </a:srgbClr>
              </a:clrTo>
            </a:clrChange>
          </a:blip>
          <a:stretch/>
        </p:blipFill>
        <p:spPr>
          <a:xfrm>
            <a:off x="1742308" y="5296324"/>
            <a:ext cx="1591310" cy="839617"/>
          </a:xfrm>
          <a:prstGeom prst="rect">
            <a:avLst/>
          </a:prstGeom>
          <a:ln>
            <a:noFill/>
          </a:ln>
        </p:spPr>
      </p:pic>
      <p:pic>
        <p:nvPicPr>
          <p:cNvPr id="37" name="Shape 26" descr="A cartoon of two people&#10;&#10;Description automatically generated">
            <a:extLst>
              <a:ext uri="{FF2B5EF4-FFF2-40B4-BE49-F238E27FC236}">
                <a16:creationId xmlns:a16="http://schemas.microsoft.com/office/drawing/2014/main" id="{91880941-EEDE-3294-D39D-2A5EDAB96626}"/>
              </a:ext>
            </a:extLst>
          </p:cNvPr>
          <p:cNvPicPr/>
          <p:nvPr/>
        </p:nvPicPr>
        <p:blipFill>
          <a:blip r:embed="rId18">
            <a:clrChange>
              <a:clrFrom>
                <a:srgbClr val="FFFFFF"/>
              </a:clrFrom>
              <a:clrTo>
                <a:srgbClr val="FFFFFF">
                  <a:alpha val="0"/>
                </a:srgbClr>
              </a:clrTo>
            </a:clrChange>
          </a:blip>
          <a:srcRect t="11142"/>
          <a:stretch/>
        </p:blipFill>
        <p:spPr>
          <a:xfrm>
            <a:off x="4001924" y="5012345"/>
            <a:ext cx="1774190" cy="1061247"/>
          </a:xfrm>
          <a:prstGeom prst="rect">
            <a:avLst/>
          </a:prstGeom>
          <a:ln>
            <a:noFill/>
          </a:ln>
        </p:spPr>
      </p:pic>
      <p:sp>
        <p:nvSpPr>
          <p:cNvPr id="40" name="Speech Bubble: Rectangle with Corners Rounded 39">
            <a:extLst>
              <a:ext uri="{FF2B5EF4-FFF2-40B4-BE49-F238E27FC236}">
                <a16:creationId xmlns:a16="http://schemas.microsoft.com/office/drawing/2014/main" id="{C1230C8C-410E-A4F4-D926-A327F80401CE}"/>
              </a:ext>
            </a:extLst>
          </p:cNvPr>
          <p:cNvSpPr/>
          <p:nvPr/>
        </p:nvSpPr>
        <p:spPr>
          <a:xfrm>
            <a:off x="3973348" y="2889312"/>
            <a:ext cx="1977193" cy="2123034"/>
          </a:xfrm>
          <a:prstGeom prst="wedgeRoundRectCallout">
            <a:avLst>
              <a:gd name="adj1" fmla="val -954"/>
              <a:gd name="adj2" fmla="val 59402"/>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Tiếp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thông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điệp</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nâng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cao</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thức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cách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xử</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8" name="Speech Bubble: Rectangle with Corners Rounded 37">
            <a:extLst>
              <a:ext uri="{FF2B5EF4-FFF2-40B4-BE49-F238E27FC236}">
                <a16:creationId xmlns:a16="http://schemas.microsoft.com/office/drawing/2014/main" id="{1FEB83F9-C80B-C846-D573-8674D6917BFC}"/>
              </a:ext>
            </a:extLst>
          </p:cNvPr>
          <p:cNvSpPr/>
          <p:nvPr/>
        </p:nvSpPr>
        <p:spPr>
          <a:xfrm>
            <a:off x="407987" y="2857523"/>
            <a:ext cx="1409700" cy="2189565"/>
          </a:xfrm>
          <a:prstGeom prst="wedgeRoundRectCallout">
            <a:avLst>
              <a:gd name="adj1" fmla="val -10670"/>
              <a:gd name="adj2" fmla="val 54734"/>
              <a:gd name="adj3" fmla="val 16667"/>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suy</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nghĩ</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dự</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mục</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dirty="0" err="1">
                <a:effectLst/>
                <a:latin typeface="Times New Roman" panose="02020603050405020304" pitchFamily="18" charset="0"/>
                <a:ea typeface="Calibri" panose="020F0502020204030204" pitchFamily="34" charset="0"/>
                <a:cs typeface="Times New Roman" panose="02020603050405020304" pitchFamily="18" charset="0"/>
              </a:rPr>
              <a:t>tiêu</a:t>
            </a: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4590838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8434B2-E38F-B3DA-C80B-AB42852A68EB}"/>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33C947A-D8A5-462D-81E3-55DC064200FA}"/>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1922319" y="184703"/>
            <a:ext cx="9128273" cy="926467"/>
          </a:xfrm>
          <a:prstGeom prst="rect">
            <a:avLst/>
          </a:prstGeom>
        </p:spPr>
      </p:pic>
      <p:sp>
        <p:nvSpPr>
          <p:cNvPr id="5" name="TextBox 4">
            <a:extLst>
              <a:ext uri="{FF2B5EF4-FFF2-40B4-BE49-F238E27FC236}">
                <a16:creationId xmlns:a16="http://schemas.microsoft.com/office/drawing/2014/main" id="{E671739B-2EED-E14A-3DBF-CB2120449EB9}"/>
              </a:ext>
            </a:extLst>
          </p:cNvPr>
          <p:cNvSpPr txBox="1"/>
          <p:nvPr/>
        </p:nvSpPr>
        <p:spPr>
          <a:xfrm>
            <a:off x="2332791" y="284051"/>
            <a:ext cx="8642113"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2. Bối cảnh lịch sử, văn hóa, xã hội trong việc đọc hiểu.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E04C2386-F3A7-E118-2486-EED015AEAB76}"/>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AF087CA2-5821-60F0-6D6E-B9C1EBD455EB}"/>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EBC5D6AE-C178-A24D-75BA-3745010F6EC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65757E56-E01F-AD8D-3E4D-5E32E553C264}"/>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3DA58254-BD1B-2625-F360-A95E2C6373B3}"/>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2A713670-B0D3-3924-28C8-4B63305B166A}"/>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5981AA12-812B-D0EF-1063-3E224C376085}"/>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ADDA2E99-8DB1-43EA-9209-3B3B31108E59}"/>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413F4EA5-5630-7751-8BAB-37AAE16EC277}"/>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8720AE74-A635-0ED9-176E-D1A86384FF03}"/>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9B2D35A1-99DE-FBA8-3B4B-B8F5D7E8F5B0}"/>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073D8083-5BFF-08BE-3EE9-2D67F0A23501}"/>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17337844-0E3B-AC15-C5E2-6CFE29BE693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533C7F4A-FD55-E38A-4133-6EDF582DF1C3}"/>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AF42714-AB2C-A3B5-537C-165B717F54E9}"/>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8161D8B0-A5EC-DD7A-1F02-B237884A79FB}"/>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31E517E9-F24E-EF16-47EA-29C2C251E2AB}"/>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F2E711DD-8918-6E90-748C-1F58B73DCE5A}"/>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93C81BA7-C265-4635-8C84-2BE82BB15F92}"/>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EFF05420-A51C-CA0E-D6BA-F2C21F29636D}"/>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D4E3721E-46E5-26DB-5AFD-7701981A53B5}"/>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C9348134-9706-E18A-7831-4EC6E250FA9D}"/>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B7DEAEB0-ACBC-EA1A-F834-A1A13B63F3A6}"/>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CA4A50C4-888D-4C06-30DC-444211CC6782}"/>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06627632-DF65-E181-C54C-D61F0F56C074}"/>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17245E3A-B6A6-87EC-B3CA-540D7FE987EF}"/>
              </a:ext>
            </a:extLst>
          </p:cNvPr>
          <p:cNvGrpSpPr/>
          <p:nvPr/>
        </p:nvGrpSpPr>
        <p:grpSpPr>
          <a:xfrm>
            <a:off x="3686735" y="1210656"/>
            <a:ext cx="7690334" cy="5120696"/>
            <a:chOff x="0" y="0"/>
            <a:chExt cx="9942739" cy="5850937"/>
          </a:xfrm>
        </p:grpSpPr>
        <p:sp>
          <p:nvSpPr>
            <p:cNvPr id="24" name="Freeform 3">
              <a:extLst>
                <a:ext uri="{FF2B5EF4-FFF2-40B4-BE49-F238E27FC236}">
                  <a16:creationId xmlns:a16="http://schemas.microsoft.com/office/drawing/2014/main" id="{FD239003-E470-79E5-279E-65C268EEE8C7}"/>
                </a:ext>
              </a:extLst>
            </p:cNvPr>
            <p:cNvSpPr/>
            <p:nvPr/>
          </p:nvSpPr>
          <p:spPr>
            <a:xfrm>
              <a:off x="569114" y="333751"/>
              <a:ext cx="9001527" cy="5517186"/>
            </a:xfrm>
            <a:custGeom>
              <a:avLst/>
              <a:gdLst/>
              <a:ahLst/>
              <a:cxnLst/>
              <a:rect l="l" t="t" r="r" b="b"/>
              <a:pathLst>
                <a:path w="9001527" h="5517186">
                  <a:moveTo>
                    <a:pt x="0" y="0"/>
                  </a:moveTo>
                  <a:lnTo>
                    <a:pt x="9001528" y="0"/>
                  </a:lnTo>
                  <a:lnTo>
                    <a:pt x="9001528" y="5517186"/>
                  </a:lnTo>
                  <a:lnTo>
                    <a:pt x="0" y="5517186"/>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endParaRPr lang="en-SG"/>
            </a:p>
          </p:txBody>
        </p:sp>
        <p:sp>
          <p:nvSpPr>
            <p:cNvPr id="25" name="Freeform 4">
              <a:extLst>
                <a:ext uri="{FF2B5EF4-FFF2-40B4-BE49-F238E27FC236}">
                  <a16:creationId xmlns:a16="http://schemas.microsoft.com/office/drawing/2014/main" id="{C50F6165-F93B-C1C7-6ACD-2A02AADC7BC7}"/>
                </a:ext>
              </a:extLst>
            </p:cNvPr>
            <p:cNvSpPr/>
            <p:nvPr/>
          </p:nvSpPr>
          <p:spPr>
            <a:xfrm flipH="1">
              <a:off x="0" y="0"/>
              <a:ext cx="1792309" cy="1478655"/>
            </a:xfrm>
            <a:custGeom>
              <a:avLst/>
              <a:gdLst/>
              <a:ahLst/>
              <a:cxnLst/>
              <a:rect l="l" t="t" r="r" b="b"/>
              <a:pathLst>
                <a:path w="1792309" h="1478655">
                  <a:moveTo>
                    <a:pt x="1792309" y="0"/>
                  </a:moveTo>
                  <a:lnTo>
                    <a:pt x="0" y="0"/>
                  </a:lnTo>
                  <a:lnTo>
                    <a:pt x="0" y="1478655"/>
                  </a:lnTo>
                  <a:lnTo>
                    <a:pt x="1792309" y="1478655"/>
                  </a:lnTo>
                  <a:lnTo>
                    <a:pt x="1792309" y="0"/>
                  </a:lnTo>
                  <a:close/>
                </a:path>
              </a:pathLst>
            </a:custGeom>
            <a:blipFill>
              <a:blip r:embed="rId5">
                <a:extLst>
                  <a:ext uri="{96DAC541-7B7A-43D3-8B79-37D633B846F1}">
                    <asvg:svgBlip xmlns="" xmlns:asvg="http://schemas.microsoft.com/office/drawing/2016/SVG/main" r:embed="rId6"/>
                  </a:ext>
                </a:extLst>
              </a:blip>
              <a:stretch>
                <a:fillRect/>
              </a:stretch>
            </a:blipFill>
          </p:spPr>
          <p:txBody>
            <a:bodyPr/>
            <a:lstStyle/>
            <a:p>
              <a:endParaRPr lang="en-SG"/>
            </a:p>
          </p:txBody>
        </p:sp>
        <p:sp>
          <p:nvSpPr>
            <p:cNvPr id="26" name="Freeform 5">
              <a:extLst>
                <a:ext uri="{FF2B5EF4-FFF2-40B4-BE49-F238E27FC236}">
                  <a16:creationId xmlns:a16="http://schemas.microsoft.com/office/drawing/2014/main" id="{12A88C90-7901-D360-4818-496109467E29}"/>
                </a:ext>
              </a:extLst>
            </p:cNvPr>
            <p:cNvSpPr/>
            <p:nvPr/>
          </p:nvSpPr>
          <p:spPr>
            <a:xfrm rot="1656729">
              <a:off x="8545825" y="3313361"/>
              <a:ext cx="1396914" cy="1803527"/>
            </a:xfrm>
            <a:custGeom>
              <a:avLst/>
              <a:gdLst/>
              <a:ahLst/>
              <a:cxnLst/>
              <a:rect l="l" t="t" r="r" b="b"/>
              <a:pathLst>
                <a:path w="1396914" h="1803527">
                  <a:moveTo>
                    <a:pt x="0" y="0"/>
                  </a:moveTo>
                  <a:lnTo>
                    <a:pt x="1396914" y="0"/>
                  </a:lnTo>
                  <a:lnTo>
                    <a:pt x="1396914" y="1803528"/>
                  </a:lnTo>
                  <a:lnTo>
                    <a:pt x="0" y="1803528"/>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txBody>
            <a:bodyPr/>
            <a:lstStyle/>
            <a:p>
              <a:endParaRPr lang="en-SG"/>
            </a:p>
          </p:txBody>
        </p:sp>
      </p:grpSp>
      <p:sp>
        <p:nvSpPr>
          <p:cNvPr id="27" name="TextBox 26">
            <a:extLst>
              <a:ext uri="{FF2B5EF4-FFF2-40B4-BE49-F238E27FC236}">
                <a16:creationId xmlns:a16="http://schemas.microsoft.com/office/drawing/2014/main" id="{853FD771-9A32-C312-7274-8580B779A600}"/>
              </a:ext>
            </a:extLst>
          </p:cNvPr>
          <p:cNvSpPr txBox="1"/>
          <p:nvPr/>
        </p:nvSpPr>
        <p:spPr>
          <a:xfrm>
            <a:off x="4445962" y="2123552"/>
            <a:ext cx="6324264" cy="2554545"/>
          </a:xfrm>
          <a:prstGeom prst="rect">
            <a:avLst/>
          </a:prstGeom>
          <a:noFill/>
        </p:spPr>
        <p:txBody>
          <a:bodyPr wrap="square">
            <a:spAutoFit/>
          </a:bodyPr>
          <a:lstStyle/>
          <a:p>
            <a:pPr algn="ctr"/>
            <a:r>
              <a:rPr lang="vi-VN" sz="4000" dirty="0">
                <a:latin typeface="+mj-lt"/>
              </a:rPr>
              <a:t>Nhóm 2 HS đọc mục </a:t>
            </a:r>
            <a:r>
              <a:rPr lang="vi-VN" sz="4000" i="1" dirty="0">
                <a:latin typeface="+mj-lt"/>
              </a:rPr>
              <a:t>Bối cảnh lịch sử, văn hoá, xã hội trong việc đọc hiểu VB ở</a:t>
            </a:r>
            <a:r>
              <a:rPr lang="vi-VN" sz="4000" dirty="0">
                <a:latin typeface="+mj-lt"/>
              </a:rPr>
              <a:t> SGK và hoàn thành </a:t>
            </a:r>
            <a:r>
              <a:rPr lang="vi-VN" sz="4000" b="1" dirty="0">
                <a:latin typeface="+mj-lt"/>
              </a:rPr>
              <a:t>PHT số 2</a:t>
            </a:r>
            <a:endParaRPr lang="en-SG" sz="4000" dirty="0">
              <a:latin typeface="+mj-lt"/>
            </a:endParaRPr>
          </a:p>
        </p:txBody>
      </p:sp>
      <p:pic>
        <p:nvPicPr>
          <p:cNvPr id="28" name="Picture 27" descr="A person writing on a piece of paper&#10;&#10;Description automatically generated">
            <a:extLst>
              <a:ext uri="{FF2B5EF4-FFF2-40B4-BE49-F238E27FC236}">
                <a16:creationId xmlns:a16="http://schemas.microsoft.com/office/drawing/2014/main" id="{F5CFC764-355D-3EBE-827F-4618D379789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350460" y="2846769"/>
            <a:ext cx="4248685" cy="4248685"/>
          </a:xfrm>
          <a:prstGeom prst="rect">
            <a:avLst/>
          </a:prstGeom>
        </p:spPr>
      </p:pic>
    </p:spTree>
    <p:extLst>
      <p:ext uri="{BB962C8B-B14F-4D97-AF65-F5344CB8AC3E}">
        <p14:creationId xmlns:p14="http://schemas.microsoft.com/office/powerpoint/2010/main" val="17668516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id="{86BA3F01-106D-0116-502D-6AAE1356EF30}"/>
              </a:ext>
            </a:extLst>
          </p:cNvPr>
          <p:cNvSpPr txBox="1"/>
          <p:nvPr/>
        </p:nvSpPr>
        <p:spPr>
          <a:xfrm>
            <a:off x="2909740" y="-58058"/>
            <a:ext cx="6096000" cy="752065"/>
          </a:xfrm>
          <a:prstGeom prst="rect">
            <a:avLst/>
          </a:prstGeom>
          <a:noFill/>
        </p:spPr>
        <p:txBody>
          <a:bodyPr wrap="square">
            <a:spAutoFit/>
          </a:bodyPr>
          <a:lstStyle/>
          <a:p>
            <a:pPr marL="0" marR="0" lvl="0" indent="0" algn="ctr" defTabSz="1219140" rtl="0" eaLnBrk="1" fontAlgn="auto" latinLnBrk="0" hangingPunct="1">
              <a:lnSpc>
                <a:spcPct val="150000"/>
              </a:lnSpc>
              <a:spcBef>
                <a:spcPts val="0"/>
              </a:spcBef>
              <a:spcAft>
                <a:spcPts val="1067"/>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PHT SỐ 2</a:t>
            </a:r>
            <a:endParaRPr kumimoji="0" lang="en-SG" sz="24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4" name="Rectangle 1">
            <a:extLst>
              <a:ext uri="{FF2B5EF4-FFF2-40B4-BE49-F238E27FC236}">
                <a16:creationId xmlns:a16="http://schemas.microsoft.com/office/drawing/2014/main" id="{F3067AF3-6922-E069-CD97-88143DC060A7}"/>
              </a:ext>
            </a:extLst>
          </p:cNvPr>
          <p:cNvSpPr>
            <a:spLocks noChangeArrowheads="1"/>
          </p:cNvSpPr>
          <p:nvPr/>
        </p:nvSpPr>
        <p:spPr bwMode="auto">
          <a:xfrm>
            <a:off x="3997325" y="178911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Arial"/>
              <a:ea typeface="+mn-ea"/>
              <a:cs typeface="+mn-cs"/>
            </a:endParaRPr>
          </a:p>
        </p:txBody>
      </p:sp>
      <p:sp>
        <p:nvSpPr>
          <p:cNvPr id="5" name="Rectangle: Rounded Corners 4">
            <a:extLst>
              <a:ext uri="{FF2B5EF4-FFF2-40B4-BE49-F238E27FC236}">
                <a16:creationId xmlns:a16="http://schemas.microsoft.com/office/drawing/2014/main" id="{2DA06ECD-9118-6380-DEBE-0788A498FEC1}"/>
              </a:ext>
            </a:extLst>
          </p:cNvPr>
          <p:cNvSpPr/>
          <p:nvPr/>
        </p:nvSpPr>
        <p:spPr>
          <a:xfrm>
            <a:off x="103039" y="1476224"/>
            <a:ext cx="2930940" cy="5037790"/>
          </a:xfrm>
          <a:prstGeom prst="roundRect">
            <a:avLst/>
          </a:prstGeom>
          <a:solidFill>
            <a:schemeClr val="accent2">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98BC20F-5247-A804-2763-6DC0EEB2DEF1}"/>
              </a:ext>
            </a:extLst>
          </p:cNvPr>
          <p:cNvSpPr/>
          <p:nvPr/>
        </p:nvSpPr>
        <p:spPr>
          <a:xfrm>
            <a:off x="3906003" y="1005209"/>
            <a:ext cx="4365037" cy="2079629"/>
          </a:xfrm>
          <a:prstGeom prst="roundRect">
            <a:avLst/>
          </a:prstGeom>
          <a:solidFill>
            <a:schemeClr val="bg1"/>
          </a:solidFill>
          <a:ln w="28575" cap="flat" cmpd="sng" algn="ctr">
            <a:solidFill>
              <a:sysClr val="windowText" lastClr="000000"/>
            </a:solidFill>
            <a:prstDash val="lgDashDot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1:</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Rectangle: Rounded Corners 7">
            <a:extLst>
              <a:ext uri="{FF2B5EF4-FFF2-40B4-BE49-F238E27FC236}">
                <a16:creationId xmlns:a16="http://schemas.microsoft.com/office/drawing/2014/main" id="{D361AEB7-D10A-E6F3-0D5D-50D9BDAAF9A7}"/>
              </a:ext>
            </a:extLst>
          </p:cNvPr>
          <p:cNvSpPr/>
          <p:nvPr/>
        </p:nvSpPr>
        <p:spPr>
          <a:xfrm>
            <a:off x="3906004" y="4611688"/>
            <a:ext cx="4440212" cy="2147927"/>
          </a:xfrm>
          <a:prstGeom prst="roundRect">
            <a:avLst/>
          </a:prstGeom>
          <a:solidFill>
            <a:schemeClr val="bg1"/>
          </a:solidFill>
          <a:ln w="28575" cap="flat" cmpd="sng" algn="ctr">
            <a:solidFill>
              <a:sysClr val="windowText" lastClr="000000"/>
            </a:solidFill>
            <a:prstDash val="lgDash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2:</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Rectangle: Rounded Corners 9">
            <a:extLst>
              <a:ext uri="{FF2B5EF4-FFF2-40B4-BE49-F238E27FC236}">
                <a16:creationId xmlns:a16="http://schemas.microsoft.com/office/drawing/2014/main" id="{1E3F3F3B-1A0C-15F7-265D-660074A02934}"/>
              </a:ext>
            </a:extLst>
          </p:cNvPr>
          <p:cNvSpPr/>
          <p:nvPr/>
        </p:nvSpPr>
        <p:spPr>
          <a:xfrm>
            <a:off x="9005740" y="1099595"/>
            <a:ext cx="2974056" cy="554283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Tác dụng trong việc đọc hiểu VB: </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80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11" name="Straight Arrow Connector 10">
            <a:extLst>
              <a:ext uri="{FF2B5EF4-FFF2-40B4-BE49-F238E27FC236}">
                <a16:creationId xmlns:a16="http://schemas.microsoft.com/office/drawing/2014/main" id="{6C1C1662-F246-736D-7225-01CF63FF6722}"/>
              </a:ext>
            </a:extLst>
          </p:cNvPr>
          <p:cNvCxnSpPr>
            <a:cxnSpLocks/>
          </p:cNvCxnSpPr>
          <p:nvPr/>
        </p:nvCxnSpPr>
        <p:spPr>
          <a:xfrm flipV="1">
            <a:off x="3035195" y="2070110"/>
            <a:ext cx="869593"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2" name="Straight Arrow Connector 11">
            <a:extLst>
              <a:ext uri="{FF2B5EF4-FFF2-40B4-BE49-F238E27FC236}">
                <a16:creationId xmlns:a16="http://schemas.microsoft.com/office/drawing/2014/main" id="{8B063484-0534-A581-EE4A-88153016EA13}"/>
              </a:ext>
            </a:extLst>
          </p:cNvPr>
          <p:cNvCxnSpPr>
            <a:cxnSpLocks/>
          </p:cNvCxnSpPr>
          <p:nvPr/>
        </p:nvCxnSpPr>
        <p:spPr>
          <a:xfrm>
            <a:off x="3026833" y="3935392"/>
            <a:ext cx="876472"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3" name="Straight Arrow Connector 12">
            <a:extLst>
              <a:ext uri="{FF2B5EF4-FFF2-40B4-BE49-F238E27FC236}">
                <a16:creationId xmlns:a16="http://schemas.microsoft.com/office/drawing/2014/main" id="{81D18D99-85C7-8383-170E-0846D225B3F0}"/>
              </a:ext>
            </a:extLst>
          </p:cNvPr>
          <p:cNvCxnSpPr>
            <a:cxnSpLocks/>
          </p:cNvCxnSpPr>
          <p:nvPr/>
        </p:nvCxnSpPr>
        <p:spPr>
          <a:xfrm>
            <a:off x="8287214" y="2018023"/>
            <a:ext cx="702352"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4" name="Straight Arrow Connector 13">
            <a:extLst>
              <a:ext uri="{FF2B5EF4-FFF2-40B4-BE49-F238E27FC236}">
                <a16:creationId xmlns:a16="http://schemas.microsoft.com/office/drawing/2014/main" id="{BA6D8FAB-D788-9E9E-C10B-92ABDB95C125}"/>
              </a:ext>
            </a:extLst>
          </p:cNvPr>
          <p:cNvCxnSpPr>
            <a:cxnSpLocks/>
          </p:cNvCxnSpPr>
          <p:nvPr/>
        </p:nvCxnSpPr>
        <p:spPr>
          <a:xfrm flipV="1">
            <a:off x="8347699" y="4035426"/>
            <a:ext cx="656558"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sp>
        <p:nvSpPr>
          <p:cNvPr id="16" name="TextBox 15">
            <a:extLst>
              <a:ext uri="{FF2B5EF4-FFF2-40B4-BE49-F238E27FC236}">
                <a16:creationId xmlns:a16="http://schemas.microsoft.com/office/drawing/2014/main" id="{70F0A884-C07A-FE32-A4B2-29154643BB87}"/>
              </a:ext>
            </a:extLst>
          </p:cNvPr>
          <p:cNvSpPr txBox="1"/>
          <p:nvPr/>
        </p:nvSpPr>
        <p:spPr>
          <a:xfrm>
            <a:off x="118110" y="1789113"/>
            <a:ext cx="2742316" cy="462690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Bối cảnh,</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lịch sử,</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văn hoá, xã</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hội</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là:</a:t>
            </a:r>
            <a:endParaRPr kumimoji="0" lang="en-SG"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a:t>
            </a:r>
            <a:endParaRPr lang="en-SG" sz="2400" dirty="0"/>
          </a:p>
        </p:txBody>
      </p:sp>
    </p:spTree>
    <p:extLst>
      <p:ext uri="{BB962C8B-B14F-4D97-AF65-F5344CB8AC3E}">
        <p14:creationId xmlns:p14="http://schemas.microsoft.com/office/powerpoint/2010/main" val="3179249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52"/>
        <p:cNvGrpSpPr/>
        <p:nvPr/>
      </p:nvGrpSpPr>
      <p:grpSpPr>
        <a:xfrm>
          <a:off x="0" y="0"/>
          <a:ext cx="0" cy="0"/>
          <a:chOff x="0" y="0"/>
          <a:chExt cx="0" cy="0"/>
        </a:xfrm>
      </p:grpSpPr>
      <p:sp>
        <p:nvSpPr>
          <p:cNvPr id="3553" name="Google Shape;3553;p50"/>
          <p:cNvSpPr txBox="1">
            <a:spLocks noGrp="1"/>
          </p:cNvSpPr>
          <p:nvPr>
            <p:ph type="title"/>
          </p:nvPr>
        </p:nvSpPr>
        <p:spPr>
          <a:xfrm>
            <a:off x="1439366" y="3229390"/>
            <a:ext cx="9583200" cy="3372400"/>
          </a:xfrm>
          <a:prstGeom prst="rect">
            <a:avLst/>
          </a:prstGeom>
        </p:spPr>
        <p:txBody>
          <a:bodyPr spcFirstLastPara="1" wrap="square" lIns="121900" tIns="121900" rIns="121900" bIns="121900" anchor="ctr" anchorCtr="0">
            <a:noAutofit/>
          </a:bodyPr>
          <a:lstStyle/>
          <a:p>
            <a:r>
              <a:rPr lang="en-SG" sz="8800" b="1" dirty="0">
                <a:latin typeface="Times New Roman" panose="02020603050405020304" pitchFamily="18" charset="0"/>
                <a:cs typeface="Times New Roman" panose="02020603050405020304" pitchFamily="18" charset="0"/>
              </a:rPr>
              <a:t>H</a:t>
            </a:r>
            <a:r>
              <a:rPr lang="en" sz="8800" b="1" dirty="0">
                <a:latin typeface="Times New Roman" panose="02020603050405020304" pitchFamily="18" charset="0"/>
                <a:cs typeface="Times New Roman" panose="02020603050405020304" pitchFamily="18" charset="0"/>
              </a:rPr>
              <a:t>oạt động mở đầu</a:t>
            </a:r>
            <a:endParaRPr sz="8800" b="1" dirty="0">
              <a:solidFill>
                <a:schemeClr val="accent3"/>
              </a:solidFill>
              <a:latin typeface="Times New Roman" panose="02020603050405020304" pitchFamily="18" charset="0"/>
              <a:cs typeface="Times New Roman" panose="02020603050405020304" pitchFamily="18" charset="0"/>
            </a:endParaRPr>
          </a:p>
        </p:txBody>
      </p:sp>
      <p:grpSp>
        <p:nvGrpSpPr>
          <p:cNvPr id="3" name="Google Shape;5166;p73">
            <a:extLst>
              <a:ext uri="{FF2B5EF4-FFF2-40B4-BE49-F238E27FC236}">
                <a16:creationId xmlns:a16="http://schemas.microsoft.com/office/drawing/2014/main" id="{2E5CB99B-0586-69AD-5ED3-889782B436E4}"/>
              </a:ext>
            </a:extLst>
          </p:cNvPr>
          <p:cNvGrpSpPr/>
          <p:nvPr/>
        </p:nvGrpSpPr>
        <p:grpSpPr>
          <a:xfrm>
            <a:off x="3245444" y="-451414"/>
            <a:ext cx="5643913" cy="4317357"/>
            <a:chOff x="6885575" y="3012750"/>
            <a:chExt cx="1794675" cy="1287525"/>
          </a:xfrm>
        </p:grpSpPr>
        <p:sp>
          <p:nvSpPr>
            <p:cNvPr id="4" name="Google Shape;5167;p73">
              <a:extLst>
                <a:ext uri="{FF2B5EF4-FFF2-40B4-BE49-F238E27FC236}">
                  <a16:creationId xmlns:a16="http://schemas.microsoft.com/office/drawing/2014/main" id="{34C8769B-6952-2228-98D3-9D9E1A880146}"/>
                </a:ext>
              </a:extLst>
            </p:cNvPr>
            <p:cNvSpPr/>
            <p:nvPr/>
          </p:nvSpPr>
          <p:spPr>
            <a:xfrm>
              <a:off x="6885575" y="3166700"/>
              <a:ext cx="1794675" cy="1133400"/>
            </a:xfrm>
            <a:custGeom>
              <a:avLst/>
              <a:gdLst/>
              <a:ahLst/>
              <a:cxnLst/>
              <a:rect l="l" t="t" r="r" b="b"/>
              <a:pathLst>
                <a:path w="71787" h="45336" extrusionOk="0">
                  <a:moveTo>
                    <a:pt x="24114" y="0"/>
                  </a:moveTo>
                  <a:cubicBezTo>
                    <a:pt x="23897" y="0"/>
                    <a:pt x="23679" y="5"/>
                    <a:pt x="23461" y="15"/>
                  </a:cubicBezTo>
                  <a:cubicBezTo>
                    <a:pt x="22547" y="161"/>
                    <a:pt x="21874" y="161"/>
                    <a:pt x="20955" y="402"/>
                  </a:cubicBezTo>
                  <a:cubicBezTo>
                    <a:pt x="16590" y="1545"/>
                    <a:pt x="14103" y="4251"/>
                    <a:pt x="12790" y="7059"/>
                  </a:cubicBezTo>
                  <a:cubicBezTo>
                    <a:pt x="12551" y="6805"/>
                    <a:pt x="12291" y="6567"/>
                    <a:pt x="12007" y="6343"/>
                  </a:cubicBezTo>
                  <a:cubicBezTo>
                    <a:pt x="11599" y="6032"/>
                    <a:pt x="10471" y="5289"/>
                    <a:pt x="9826" y="5289"/>
                  </a:cubicBezTo>
                  <a:cubicBezTo>
                    <a:pt x="9734" y="5289"/>
                    <a:pt x="9652" y="5304"/>
                    <a:pt x="9583" y="5338"/>
                  </a:cubicBezTo>
                  <a:cubicBezTo>
                    <a:pt x="9170" y="5703"/>
                    <a:pt x="9467" y="6064"/>
                    <a:pt x="9578" y="6575"/>
                  </a:cubicBezTo>
                  <a:cubicBezTo>
                    <a:pt x="9754" y="7271"/>
                    <a:pt x="9938" y="8447"/>
                    <a:pt x="10026" y="9146"/>
                  </a:cubicBezTo>
                  <a:cubicBezTo>
                    <a:pt x="10073" y="9496"/>
                    <a:pt x="10067" y="9860"/>
                    <a:pt x="10072" y="10212"/>
                  </a:cubicBezTo>
                  <a:cubicBezTo>
                    <a:pt x="10082" y="10960"/>
                    <a:pt x="10062" y="11708"/>
                    <a:pt x="10015" y="12454"/>
                  </a:cubicBezTo>
                  <a:cubicBezTo>
                    <a:pt x="9955" y="13413"/>
                    <a:pt x="9853" y="14369"/>
                    <a:pt x="9688" y="15316"/>
                  </a:cubicBezTo>
                  <a:cubicBezTo>
                    <a:pt x="9601" y="15816"/>
                    <a:pt x="9496" y="16312"/>
                    <a:pt x="9369" y="16805"/>
                  </a:cubicBezTo>
                  <a:cubicBezTo>
                    <a:pt x="9307" y="17049"/>
                    <a:pt x="9237" y="17292"/>
                    <a:pt x="9162" y="17534"/>
                  </a:cubicBezTo>
                  <a:cubicBezTo>
                    <a:pt x="9128" y="17643"/>
                    <a:pt x="9092" y="17752"/>
                    <a:pt x="9055" y="17861"/>
                  </a:cubicBezTo>
                  <a:cubicBezTo>
                    <a:pt x="8989" y="17822"/>
                    <a:pt x="8912" y="17776"/>
                    <a:pt x="8818" y="17725"/>
                  </a:cubicBezTo>
                  <a:cubicBezTo>
                    <a:pt x="8501" y="17549"/>
                    <a:pt x="8004" y="17306"/>
                    <a:pt x="7570" y="17131"/>
                  </a:cubicBezTo>
                  <a:cubicBezTo>
                    <a:pt x="7467" y="17097"/>
                    <a:pt x="7364" y="17059"/>
                    <a:pt x="7017" y="16994"/>
                  </a:cubicBezTo>
                  <a:cubicBezTo>
                    <a:pt x="6684" y="16920"/>
                    <a:pt x="6451" y="16898"/>
                    <a:pt x="6263" y="16898"/>
                  </a:cubicBezTo>
                  <a:cubicBezTo>
                    <a:pt x="6034" y="16898"/>
                    <a:pt x="5871" y="16931"/>
                    <a:pt x="5671" y="16944"/>
                  </a:cubicBezTo>
                  <a:cubicBezTo>
                    <a:pt x="5368" y="17004"/>
                    <a:pt x="5043" y="17096"/>
                    <a:pt x="4728" y="17206"/>
                  </a:cubicBezTo>
                  <a:cubicBezTo>
                    <a:pt x="4238" y="17377"/>
                    <a:pt x="3767" y="17596"/>
                    <a:pt x="3515" y="17710"/>
                  </a:cubicBezTo>
                  <a:cubicBezTo>
                    <a:pt x="3515" y="17710"/>
                    <a:pt x="2548" y="18261"/>
                    <a:pt x="2321" y="19109"/>
                  </a:cubicBezTo>
                  <a:cubicBezTo>
                    <a:pt x="2303" y="19179"/>
                    <a:pt x="0" y="20648"/>
                    <a:pt x="0" y="20648"/>
                  </a:cubicBezTo>
                  <a:cubicBezTo>
                    <a:pt x="0" y="20648"/>
                    <a:pt x="961" y="21281"/>
                    <a:pt x="974" y="21285"/>
                  </a:cubicBezTo>
                  <a:cubicBezTo>
                    <a:pt x="1120" y="21352"/>
                    <a:pt x="2471" y="21799"/>
                    <a:pt x="2765" y="22384"/>
                  </a:cubicBezTo>
                  <a:cubicBezTo>
                    <a:pt x="3169" y="23266"/>
                    <a:pt x="3856" y="23929"/>
                    <a:pt x="4914" y="24087"/>
                  </a:cubicBezTo>
                  <a:cubicBezTo>
                    <a:pt x="4867" y="26907"/>
                    <a:pt x="7234" y="30285"/>
                    <a:pt x="9510" y="31741"/>
                  </a:cubicBezTo>
                  <a:cubicBezTo>
                    <a:pt x="10296" y="32236"/>
                    <a:pt x="11222" y="32601"/>
                    <a:pt x="12210" y="32803"/>
                  </a:cubicBezTo>
                  <a:cubicBezTo>
                    <a:pt x="12720" y="32910"/>
                    <a:pt x="13210" y="32951"/>
                    <a:pt x="13699" y="32951"/>
                  </a:cubicBezTo>
                  <a:cubicBezTo>
                    <a:pt x="14382" y="32951"/>
                    <a:pt x="15063" y="32870"/>
                    <a:pt x="15795" y="32771"/>
                  </a:cubicBezTo>
                  <a:cubicBezTo>
                    <a:pt x="16170" y="32692"/>
                    <a:pt x="16647" y="32526"/>
                    <a:pt x="16997" y="32526"/>
                  </a:cubicBezTo>
                  <a:cubicBezTo>
                    <a:pt x="16999" y="32526"/>
                    <a:pt x="17002" y="32526"/>
                    <a:pt x="17005" y="32526"/>
                  </a:cubicBezTo>
                  <a:cubicBezTo>
                    <a:pt x="17068" y="32540"/>
                    <a:pt x="18091" y="33430"/>
                    <a:pt x="19032" y="34256"/>
                  </a:cubicBezTo>
                  <a:cubicBezTo>
                    <a:pt x="18712" y="34335"/>
                    <a:pt x="18382" y="34431"/>
                    <a:pt x="18043" y="34547"/>
                  </a:cubicBezTo>
                  <a:lnTo>
                    <a:pt x="18047" y="34551"/>
                  </a:lnTo>
                  <a:cubicBezTo>
                    <a:pt x="17916" y="34576"/>
                    <a:pt x="17834" y="34654"/>
                    <a:pt x="17689" y="34863"/>
                  </a:cubicBezTo>
                  <a:cubicBezTo>
                    <a:pt x="16194" y="34285"/>
                    <a:pt x="16002" y="33900"/>
                    <a:pt x="13978" y="33803"/>
                  </a:cubicBezTo>
                  <a:cubicBezTo>
                    <a:pt x="13942" y="33800"/>
                    <a:pt x="13908" y="33799"/>
                    <a:pt x="13875" y="33799"/>
                  </a:cubicBezTo>
                  <a:cubicBezTo>
                    <a:pt x="13341" y="33799"/>
                    <a:pt x="13258" y="34173"/>
                    <a:pt x="13304" y="34717"/>
                  </a:cubicBezTo>
                  <a:cubicBezTo>
                    <a:pt x="13014" y="34622"/>
                    <a:pt x="12628" y="34381"/>
                    <a:pt x="12341" y="34186"/>
                  </a:cubicBezTo>
                  <a:cubicBezTo>
                    <a:pt x="11617" y="33900"/>
                    <a:pt x="10798" y="33658"/>
                    <a:pt x="10026" y="33512"/>
                  </a:cubicBezTo>
                  <a:cubicBezTo>
                    <a:pt x="9837" y="33478"/>
                    <a:pt x="9666" y="33450"/>
                    <a:pt x="9517" y="33450"/>
                  </a:cubicBezTo>
                  <a:cubicBezTo>
                    <a:pt x="9252" y="33450"/>
                    <a:pt x="9060" y="33540"/>
                    <a:pt x="8966" y="33849"/>
                  </a:cubicBezTo>
                  <a:cubicBezTo>
                    <a:pt x="8775" y="33754"/>
                    <a:pt x="8534" y="33562"/>
                    <a:pt x="8294" y="33417"/>
                  </a:cubicBezTo>
                  <a:cubicBezTo>
                    <a:pt x="7378" y="32790"/>
                    <a:pt x="7234" y="32790"/>
                    <a:pt x="6223" y="32308"/>
                  </a:cubicBezTo>
                  <a:cubicBezTo>
                    <a:pt x="4872" y="31684"/>
                    <a:pt x="4295" y="30911"/>
                    <a:pt x="3523" y="30670"/>
                  </a:cubicBezTo>
                  <a:cubicBezTo>
                    <a:pt x="3471" y="30657"/>
                    <a:pt x="3423" y="30651"/>
                    <a:pt x="3380" y="30651"/>
                  </a:cubicBezTo>
                  <a:cubicBezTo>
                    <a:pt x="2453" y="30651"/>
                    <a:pt x="3342" y="33434"/>
                    <a:pt x="3572" y="33803"/>
                  </a:cubicBezTo>
                  <a:cubicBezTo>
                    <a:pt x="3859" y="34331"/>
                    <a:pt x="4150" y="34622"/>
                    <a:pt x="4582" y="34909"/>
                  </a:cubicBezTo>
                  <a:cubicBezTo>
                    <a:pt x="4872" y="35150"/>
                    <a:pt x="5450" y="35585"/>
                    <a:pt x="5883" y="35728"/>
                  </a:cubicBezTo>
                  <a:cubicBezTo>
                    <a:pt x="5691" y="36018"/>
                    <a:pt x="5547" y="36163"/>
                    <a:pt x="5837" y="36596"/>
                  </a:cubicBezTo>
                  <a:cubicBezTo>
                    <a:pt x="5982" y="36887"/>
                    <a:pt x="6124" y="37078"/>
                    <a:pt x="6320" y="37269"/>
                  </a:cubicBezTo>
                  <a:cubicBezTo>
                    <a:pt x="6702" y="37609"/>
                    <a:pt x="7137" y="37992"/>
                    <a:pt x="7665" y="38283"/>
                  </a:cubicBezTo>
                  <a:cubicBezTo>
                    <a:pt x="8725" y="38811"/>
                    <a:pt x="10268" y="39005"/>
                    <a:pt x="11617" y="39005"/>
                  </a:cubicBezTo>
                  <a:cubicBezTo>
                    <a:pt x="11955" y="39824"/>
                    <a:pt x="13787" y="40307"/>
                    <a:pt x="14651" y="40451"/>
                  </a:cubicBezTo>
                  <a:cubicBezTo>
                    <a:pt x="15049" y="40502"/>
                    <a:pt x="15444" y="40519"/>
                    <a:pt x="15835" y="40519"/>
                  </a:cubicBezTo>
                  <a:cubicBezTo>
                    <a:pt x="16595" y="40519"/>
                    <a:pt x="17342" y="40455"/>
                    <a:pt x="18075" y="40455"/>
                  </a:cubicBezTo>
                  <a:cubicBezTo>
                    <a:pt x="18382" y="40455"/>
                    <a:pt x="18687" y="40467"/>
                    <a:pt x="18989" y="40498"/>
                  </a:cubicBezTo>
                  <a:cubicBezTo>
                    <a:pt x="18989" y="40498"/>
                    <a:pt x="19904" y="41703"/>
                    <a:pt x="22410" y="42666"/>
                  </a:cubicBezTo>
                  <a:cubicBezTo>
                    <a:pt x="23228" y="43004"/>
                    <a:pt x="23856" y="43054"/>
                    <a:pt x="24820" y="43054"/>
                  </a:cubicBezTo>
                  <a:cubicBezTo>
                    <a:pt x="26311" y="43054"/>
                    <a:pt x="26698" y="42812"/>
                    <a:pt x="27371" y="42812"/>
                  </a:cubicBezTo>
                  <a:cubicBezTo>
                    <a:pt x="27179" y="43485"/>
                    <a:pt x="26602" y="44737"/>
                    <a:pt x="27371" y="45218"/>
                  </a:cubicBezTo>
                  <a:cubicBezTo>
                    <a:pt x="27490" y="45302"/>
                    <a:pt x="27679" y="45336"/>
                    <a:pt x="27903" y="45336"/>
                  </a:cubicBezTo>
                  <a:cubicBezTo>
                    <a:pt x="28590" y="45336"/>
                    <a:pt x="29610" y="45018"/>
                    <a:pt x="29972" y="44836"/>
                  </a:cubicBezTo>
                  <a:cubicBezTo>
                    <a:pt x="31319" y="44162"/>
                    <a:pt x="32567" y="42773"/>
                    <a:pt x="32624" y="41139"/>
                  </a:cubicBezTo>
                  <a:cubicBezTo>
                    <a:pt x="32610" y="41003"/>
                    <a:pt x="32596" y="40869"/>
                    <a:pt x="32580" y="40737"/>
                  </a:cubicBezTo>
                  <a:lnTo>
                    <a:pt x="32580" y="40737"/>
                  </a:lnTo>
                  <a:cubicBezTo>
                    <a:pt x="33037" y="40935"/>
                    <a:pt x="33456" y="41096"/>
                    <a:pt x="33821" y="41209"/>
                  </a:cubicBezTo>
                  <a:cubicBezTo>
                    <a:pt x="34563" y="41422"/>
                    <a:pt x="35306" y="41487"/>
                    <a:pt x="35904" y="41487"/>
                  </a:cubicBezTo>
                  <a:cubicBezTo>
                    <a:pt x="36392" y="41487"/>
                    <a:pt x="36783" y="41444"/>
                    <a:pt x="37000" y="41401"/>
                  </a:cubicBezTo>
                  <a:cubicBezTo>
                    <a:pt x="37336" y="41354"/>
                    <a:pt x="37674" y="41259"/>
                    <a:pt x="37964" y="41209"/>
                  </a:cubicBezTo>
                  <a:cubicBezTo>
                    <a:pt x="38201" y="41135"/>
                    <a:pt x="38636" y="40944"/>
                    <a:pt x="39215" y="40654"/>
                  </a:cubicBezTo>
                  <a:lnTo>
                    <a:pt x="39215" y="40654"/>
                  </a:lnTo>
                  <a:cubicBezTo>
                    <a:pt x="39195" y="40813"/>
                    <a:pt x="39177" y="40974"/>
                    <a:pt x="39161" y="41139"/>
                  </a:cubicBezTo>
                  <a:cubicBezTo>
                    <a:pt x="39218" y="42773"/>
                    <a:pt x="40466" y="44162"/>
                    <a:pt x="41813" y="44836"/>
                  </a:cubicBezTo>
                  <a:cubicBezTo>
                    <a:pt x="42176" y="45018"/>
                    <a:pt x="43195" y="45336"/>
                    <a:pt x="43882" y="45336"/>
                  </a:cubicBezTo>
                  <a:cubicBezTo>
                    <a:pt x="44106" y="45336"/>
                    <a:pt x="44295" y="45302"/>
                    <a:pt x="44414" y="45218"/>
                  </a:cubicBezTo>
                  <a:cubicBezTo>
                    <a:pt x="45183" y="44737"/>
                    <a:pt x="44605" y="43485"/>
                    <a:pt x="44414" y="42812"/>
                  </a:cubicBezTo>
                  <a:cubicBezTo>
                    <a:pt x="45088" y="42812"/>
                    <a:pt x="45474" y="43054"/>
                    <a:pt x="46965" y="43054"/>
                  </a:cubicBezTo>
                  <a:cubicBezTo>
                    <a:pt x="47930" y="43054"/>
                    <a:pt x="48557" y="43004"/>
                    <a:pt x="49376" y="42666"/>
                  </a:cubicBezTo>
                  <a:cubicBezTo>
                    <a:pt x="51882" y="41703"/>
                    <a:pt x="52796" y="40498"/>
                    <a:pt x="52796" y="40498"/>
                  </a:cubicBezTo>
                  <a:cubicBezTo>
                    <a:pt x="53098" y="40467"/>
                    <a:pt x="53403" y="40455"/>
                    <a:pt x="53710" y="40455"/>
                  </a:cubicBezTo>
                  <a:cubicBezTo>
                    <a:pt x="54443" y="40455"/>
                    <a:pt x="55190" y="40519"/>
                    <a:pt x="55950" y="40519"/>
                  </a:cubicBezTo>
                  <a:cubicBezTo>
                    <a:pt x="56341" y="40519"/>
                    <a:pt x="56736" y="40502"/>
                    <a:pt x="57134" y="40451"/>
                  </a:cubicBezTo>
                  <a:cubicBezTo>
                    <a:pt x="57998" y="40307"/>
                    <a:pt x="59831" y="39824"/>
                    <a:pt x="60168" y="39005"/>
                  </a:cubicBezTo>
                  <a:cubicBezTo>
                    <a:pt x="61519" y="39005"/>
                    <a:pt x="63060" y="38811"/>
                    <a:pt x="64120" y="38283"/>
                  </a:cubicBezTo>
                  <a:cubicBezTo>
                    <a:pt x="64648" y="37992"/>
                    <a:pt x="65083" y="37609"/>
                    <a:pt x="65467" y="37269"/>
                  </a:cubicBezTo>
                  <a:cubicBezTo>
                    <a:pt x="65661" y="37078"/>
                    <a:pt x="65803" y="36887"/>
                    <a:pt x="65948" y="36596"/>
                  </a:cubicBezTo>
                  <a:cubicBezTo>
                    <a:pt x="66238" y="36163"/>
                    <a:pt x="66094" y="36018"/>
                    <a:pt x="65902" y="35728"/>
                  </a:cubicBezTo>
                  <a:cubicBezTo>
                    <a:pt x="66335" y="35585"/>
                    <a:pt x="66913" y="35150"/>
                    <a:pt x="67203" y="34909"/>
                  </a:cubicBezTo>
                  <a:cubicBezTo>
                    <a:pt x="67635" y="34622"/>
                    <a:pt x="67926" y="34331"/>
                    <a:pt x="68214" y="33803"/>
                  </a:cubicBezTo>
                  <a:cubicBezTo>
                    <a:pt x="68443" y="33434"/>
                    <a:pt x="69333" y="30651"/>
                    <a:pt x="68407" y="30651"/>
                  </a:cubicBezTo>
                  <a:cubicBezTo>
                    <a:pt x="68363" y="30651"/>
                    <a:pt x="68315" y="30657"/>
                    <a:pt x="68263" y="30670"/>
                  </a:cubicBezTo>
                  <a:cubicBezTo>
                    <a:pt x="67490" y="30911"/>
                    <a:pt x="66913" y="31684"/>
                    <a:pt x="65562" y="32308"/>
                  </a:cubicBezTo>
                  <a:cubicBezTo>
                    <a:pt x="64553" y="32790"/>
                    <a:pt x="64407" y="32790"/>
                    <a:pt x="63493" y="33417"/>
                  </a:cubicBezTo>
                  <a:cubicBezTo>
                    <a:pt x="63251" y="33562"/>
                    <a:pt x="63010" y="33754"/>
                    <a:pt x="62819" y="33849"/>
                  </a:cubicBezTo>
                  <a:cubicBezTo>
                    <a:pt x="62726" y="33540"/>
                    <a:pt x="62533" y="33450"/>
                    <a:pt x="62268" y="33450"/>
                  </a:cubicBezTo>
                  <a:cubicBezTo>
                    <a:pt x="62119" y="33450"/>
                    <a:pt x="61948" y="33478"/>
                    <a:pt x="61759" y="33512"/>
                  </a:cubicBezTo>
                  <a:cubicBezTo>
                    <a:pt x="60987" y="33658"/>
                    <a:pt x="60168" y="33898"/>
                    <a:pt x="59444" y="34186"/>
                  </a:cubicBezTo>
                  <a:cubicBezTo>
                    <a:pt x="59157" y="34381"/>
                    <a:pt x="58771" y="34622"/>
                    <a:pt x="58481" y="34717"/>
                  </a:cubicBezTo>
                  <a:cubicBezTo>
                    <a:pt x="58527" y="34173"/>
                    <a:pt x="58446" y="33799"/>
                    <a:pt x="57911" y="33799"/>
                  </a:cubicBezTo>
                  <a:cubicBezTo>
                    <a:pt x="57879" y="33799"/>
                    <a:pt x="57844" y="33800"/>
                    <a:pt x="57808" y="33803"/>
                  </a:cubicBezTo>
                  <a:cubicBezTo>
                    <a:pt x="55784" y="33900"/>
                    <a:pt x="55593" y="34285"/>
                    <a:pt x="54097" y="34863"/>
                  </a:cubicBezTo>
                  <a:cubicBezTo>
                    <a:pt x="53951" y="34654"/>
                    <a:pt x="53870" y="34576"/>
                    <a:pt x="53739" y="34551"/>
                  </a:cubicBezTo>
                  <a:lnTo>
                    <a:pt x="53742" y="34547"/>
                  </a:lnTo>
                  <a:cubicBezTo>
                    <a:pt x="53403" y="34431"/>
                    <a:pt x="53073" y="34335"/>
                    <a:pt x="52753" y="34256"/>
                  </a:cubicBezTo>
                  <a:cubicBezTo>
                    <a:pt x="53695" y="33430"/>
                    <a:pt x="54718" y="32540"/>
                    <a:pt x="54782" y="32526"/>
                  </a:cubicBezTo>
                  <a:cubicBezTo>
                    <a:pt x="54784" y="32526"/>
                    <a:pt x="54787" y="32526"/>
                    <a:pt x="54789" y="32526"/>
                  </a:cubicBezTo>
                  <a:cubicBezTo>
                    <a:pt x="55138" y="32526"/>
                    <a:pt x="55616" y="32692"/>
                    <a:pt x="55990" y="32771"/>
                  </a:cubicBezTo>
                  <a:cubicBezTo>
                    <a:pt x="56722" y="32870"/>
                    <a:pt x="57404" y="32951"/>
                    <a:pt x="58087" y="32951"/>
                  </a:cubicBezTo>
                  <a:cubicBezTo>
                    <a:pt x="58576" y="32951"/>
                    <a:pt x="59066" y="32910"/>
                    <a:pt x="59576" y="32803"/>
                  </a:cubicBezTo>
                  <a:cubicBezTo>
                    <a:pt x="60563" y="32601"/>
                    <a:pt x="61491" y="32236"/>
                    <a:pt x="62275" y="31741"/>
                  </a:cubicBezTo>
                  <a:cubicBezTo>
                    <a:pt x="64551" y="30285"/>
                    <a:pt x="66918" y="26907"/>
                    <a:pt x="66872" y="24087"/>
                  </a:cubicBezTo>
                  <a:cubicBezTo>
                    <a:pt x="67931" y="23929"/>
                    <a:pt x="68616" y="23266"/>
                    <a:pt x="69020" y="22384"/>
                  </a:cubicBezTo>
                  <a:cubicBezTo>
                    <a:pt x="69314" y="21799"/>
                    <a:pt x="70666" y="21352"/>
                    <a:pt x="70812" y="21285"/>
                  </a:cubicBezTo>
                  <a:cubicBezTo>
                    <a:pt x="70824" y="21281"/>
                    <a:pt x="71786" y="20648"/>
                    <a:pt x="71786" y="20648"/>
                  </a:cubicBezTo>
                  <a:cubicBezTo>
                    <a:pt x="71786" y="20648"/>
                    <a:pt x="69483" y="19179"/>
                    <a:pt x="69464" y="19109"/>
                  </a:cubicBezTo>
                  <a:cubicBezTo>
                    <a:pt x="69237" y="18261"/>
                    <a:pt x="68271" y="17710"/>
                    <a:pt x="68271" y="17710"/>
                  </a:cubicBezTo>
                  <a:cubicBezTo>
                    <a:pt x="68018" y="17594"/>
                    <a:pt x="67547" y="17377"/>
                    <a:pt x="67057" y="17206"/>
                  </a:cubicBezTo>
                  <a:cubicBezTo>
                    <a:pt x="66742" y="17096"/>
                    <a:pt x="66417" y="17004"/>
                    <a:pt x="66114" y="16943"/>
                  </a:cubicBezTo>
                  <a:cubicBezTo>
                    <a:pt x="65915" y="16930"/>
                    <a:pt x="65752" y="16897"/>
                    <a:pt x="65524" y="16897"/>
                  </a:cubicBezTo>
                  <a:cubicBezTo>
                    <a:pt x="65335" y="16897"/>
                    <a:pt x="65102" y="16920"/>
                    <a:pt x="64768" y="16994"/>
                  </a:cubicBezTo>
                  <a:cubicBezTo>
                    <a:pt x="64421" y="17059"/>
                    <a:pt x="64318" y="17096"/>
                    <a:pt x="64215" y="17131"/>
                  </a:cubicBezTo>
                  <a:cubicBezTo>
                    <a:pt x="63782" y="17306"/>
                    <a:pt x="63284" y="17549"/>
                    <a:pt x="62967" y="17725"/>
                  </a:cubicBezTo>
                  <a:cubicBezTo>
                    <a:pt x="62873" y="17776"/>
                    <a:pt x="62796" y="17820"/>
                    <a:pt x="62730" y="17861"/>
                  </a:cubicBezTo>
                  <a:cubicBezTo>
                    <a:pt x="62693" y="17752"/>
                    <a:pt x="62657" y="17643"/>
                    <a:pt x="62623" y="17534"/>
                  </a:cubicBezTo>
                  <a:cubicBezTo>
                    <a:pt x="62548" y="17292"/>
                    <a:pt x="62480" y="17049"/>
                    <a:pt x="62416" y="16804"/>
                  </a:cubicBezTo>
                  <a:cubicBezTo>
                    <a:pt x="62289" y="16312"/>
                    <a:pt x="62185" y="15815"/>
                    <a:pt x="62097" y="15314"/>
                  </a:cubicBezTo>
                  <a:cubicBezTo>
                    <a:pt x="61932" y="14369"/>
                    <a:pt x="61830" y="13413"/>
                    <a:pt x="61770" y="12454"/>
                  </a:cubicBezTo>
                  <a:cubicBezTo>
                    <a:pt x="61723" y="11708"/>
                    <a:pt x="61704" y="10960"/>
                    <a:pt x="61713" y="10212"/>
                  </a:cubicBezTo>
                  <a:cubicBezTo>
                    <a:pt x="61718" y="9860"/>
                    <a:pt x="61712" y="9496"/>
                    <a:pt x="61759" y="9145"/>
                  </a:cubicBezTo>
                  <a:cubicBezTo>
                    <a:pt x="61847" y="8445"/>
                    <a:pt x="62031" y="7271"/>
                    <a:pt x="62207" y="6574"/>
                  </a:cubicBezTo>
                  <a:cubicBezTo>
                    <a:pt x="62318" y="6064"/>
                    <a:pt x="62615" y="5702"/>
                    <a:pt x="62203" y="5338"/>
                  </a:cubicBezTo>
                  <a:cubicBezTo>
                    <a:pt x="62134" y="5304"/>
                    <a:pt x="62051" y="5288"/>
                    <a:pt x="61959" y="5288"/>
                  </a:cubicBezTo>
                  <a:cubicBezTo>
                    <a:pt x="61314" y="5288"/>
                    <a:pt x="60186" y="6032"/>
                    <a:pt x="59778" y="6343"/>
                  </a:cubicBezTo>
                  <a:cubicBezTo>
                    <a:pt x="59449" y="6601"/>
                    <a:pt x="59154" y="6879"/>
                    <a:pt x="58887" y="7178"/>
                  </a:cubicBezTo>
                  <a:cubicBezTo>
                    <a:pt x="58557" y="6479"/>
                    <a:pt x="58167" y="5832"/>
                    <a:pt x="57715" y="5268"/>
                  </a:cubicBezTo>
                  <a:cubicBezTo>
                    <a:pt x="57460" y="4924"/>
                    <a:pt x="57305" y="4750"/>
                    <a:pt x="57230" y="4598"/>
                  </a:cubicBezTo>
                  <a:lnTo>
                    <a:pt x="56178" y="3545"/>
                  </a:lnTo>
                  <a:cubicBezTo>
                    <a:pt x="56114" y="3488"/>
                    <a:pt x="56064" y="3421"/>
                    <a:pt x="55982" y="3340"/>
                  </a:cubicBezTo>
                  <a:cubicBezTo>
                    <a:pt x="55068" y="2521"/>
                    <a:pt x="54151" y="1751"/>
                    <a:pt x="52946" y="1220"/>
                  </a:cubicBezTo>
                  <a:cubicBezTo>
                    <a:pt x="52321" y="883"/>
                    <a:pt x="51549" y="592"/>
                    <a:pt x="50826" y="402"/>
                  </a:cubicBezTo>
                  <a:cubicBezTo>
                    <a:pt x="49912" y="161"/>
                    <a:pt x="49238" y="161"/>
                    <a:pt x="48320" y="15"/>
                  </a:cubicBezTo>
                  <a:cubicBezTo>
                    <a:pt x="48161" y="9"/>
                    <a:pt x="48002" y="6"/>
                    <a:pt x="47841" y="6"/>
                  </a:cubicBezTo>
                  <a:cubicBezTo>
                    <a:pt x="45461" y="6"/>
                    <a:pt x="42850" y="651"/>
                    <a:pt x="40998" y="1510"/>
                  </a:cubicBezTo>
                  <a:cubicBezTo>
                    <a:pt x="39892" y="2038"/>
                    <a:pt x="39120" y="2475"/>
                    <a:pt x="38205" y="3098"/>
                  </a:cubicBezTo>
                  <a:cubicBezTo>
                    <a:pt x="36759" y="4113"/>
                    <a:pt x="36759" y="4400"/>
                    <a:pt x="35891" y="5171"/>
                  </a:cubicBezTo>
                  <a:cubicBezTo>
                    <a:pt x="35508" y="4835"/>
                    <a:pt x="35218" y="4400"/>
                    <a:pt x="34785" y="4063"/>
                  </a:cubicBezTo>
                  <a:cubicBezTo>
                    <a:pt x="31860" y="1642"/>
                    <a:pt x="28109" y="0"/>
                    <a:pt x="24114" y="0"/>
                  </a:cubicBezTo>
                  <a:close/>
                </a:path>
              </a:pathLst>
            </a:custGeom>
            <a:solidFill>
              <a:schemeClr val="accent5"/>
            </a:solidFill>
            <a:ln w="76200" cap="flat" cmpd="sng">
              <a:solidFill>
                <a:schemeClr val="accent5"/>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 name="Google Shape;5168;p73">
              <a:extLst>
                <a:ext uri="{FF2B5EF4-FFF2-40B4-BE49-F238E27FC236}">
                  <a16:creationId xmlns:a16="http://schemas.microsoft.com/office/drawing/2014/main" id="{4F169CE1-B4AE-4B60-0B4E-64C6FDA1D821}"/>
                </a:ext>
              </a:extLst>
            </p:cNvPr>
            <p:cNvSpPr/>
            <p:nvPr/>
          </p:nvSpPr>
          <p:spPr>
            <a:xfrm>
              <a:off x="7119625" y="3307375"/>
              <a:ext cx="137825" cy="355950"/>
            </a:xfrm>
            <a:custGeom>
              <a:avLst/>
              <a:gdLst/>
              <a:ahLst/>
              <a:cxnLst/>
              <a:rect l="l" t="t" r="r" b="b"/>
              <a:pathLst>
                <a:path w="5513" h="14238" extrusionOk="0">
                  <a:moveTo>
                    <a:pt x="1005" y="5416"/>
                  </a:moveTo>
                  <a:cubicBezTo>
                    <a:pt x="979" y="6145"/>
                    <a:pt x="906" y="6872"/>
                    <a:pt x="832" y="7597"/>
                  </a:cubicBezTo>
                  <a:cubicBezTo>
                    <a:pt x="684" y="9067"/>
                    <a:pt x="534" y="10543"/>
                    <a:pt x="158" y="11973"/>
                  </a:cubicBezTo>
                  <a:cubicBezTo>
                    <a:pt x="84" y="12253"/>
                    <a:pt x="1" y="12538"/>
                    <a:pt x="4" y="12830"/>
                  </a:cubicBezTo>
                  <a:cubicBezTo>
                    <a:pt x="11" y="13416"/>
                    <a:pt x="407" y="13979"/>
                    <a:pt x="958" y="14183"/>
                  </a:cubicBezTo>
                  <a:cubicBezTo>
                    <a:pt x="1042" y="14215"/>
                    <a:pt x="1133" y="14238"/>
                    <a:pt x="1223" y="14225"/>
                  </a:cubicBezTo>
                  <a:cubicBezTo>
                    <a:pt x="1302" y="14213"/>
                    <a:pt x="1374" y="14174"/>
                    <a:pt x="1443" y="14132"/>
                  </a:cubicBezTo>
                  <a:cubicBezTo>
                    <a:pt x="2696" y="13376"/>
                    <a:pt x="3291" y="11911"/>
                    <a:pt x="4163" y="10735"/>
                  </a:cubicBezTo>
                  <a:cubicBezTo>
                    <a:pt x="4642" y="10090"/>
                    <a:pt x="5236" y="9482"/>
                    <a:pt x="5412" y="8700"/>
                  </a:cubicBezTo>
                  <a:cubicBezTo>
                    <a:pt x="5513" y="8262"/>
                    <a:pt x="5471" y="7808"/>
                    <a:pt x="5417" y="7362"/>
                  </a:cubicBezTo>
                  <a:cubicBezTo>
                    <a:pt x="5236" y="5858"/>
                    <a:pt x="4907" y="4346"/>
                    <a:pt x="4177" y="3019"/>
                  </a:cubicBezTo>
                  <a:cubicBezTo>
                    <a:pt x="3554" y="1887"/>
                    <a:pt x="2608" y="888"/>
                    <a:pt x="1416" y="355"/>
                  </a:cubicBezTo>
                  <a:cubicBezTo>
                    <a:pt x="1232" y="272"/>
                    <a:pt x="731" y="0"/>
                    <a:pt x="531" y="97"/>
                  </a:cubicBezTo>
                  <a:cubicBezTo>
                    <a:pt x="298" y="209"/>
                    <a:pt x="475" y="607"/>
                    <a:pt x="521" y="793"/>
                  </a:cubicBezTo>
                  <a:cubicBezTo>
                    <a:pt x="698" y="1507"/>
                    <a:pt x="830" y="2233"/>
                    <a:pt x="911" y="2966"/>
                  </a:cubicBezTo>
                  <a:cubicBezTo>
                    <a:pt x="1002" y="3778"/>
                    <a:pt x="1034" y="4598"/>
                    <a:pt x="1005"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 name="Google Shape;5169;p73">
              <a:extLst>
                <a:ext uri="{FF2B5EF4-FFF2-40B4-BE49-F238E27FC236}">
                  <a16:creationId xmlns:a16="http://schemas.microsoft.com/office/drawing/2014/main" id="{280AFD8C-BB17-29B1-2AB1-B7343CF5E79C}"/>
                </a:ext>
              </a:extLst>
            </p:cNvPr>
            <p:cNvSpPr/>
            <p:nvPr/>
          </p:nvSpPr>
          <p:spPr>
            <a:xfrm>
              <a:off x="7133150" y="3309925"/>
              <a:ext cx="137000" cy="382625"/>
            </a:xfrm>
            <a:custGeom>
              <a:avLst/>
              <a:gdLst/>
              <a:ahLst/>
              <a:cxnLst/>
              <a:rect l="l" t="t" r="r" b="b"/>
              <a:pathLst>
                <a:path w="5480" h="15305" extrusionOk="0">
                  <a:moveTo>
                    <a:pt x="875" y="253"/>
                  </a:moveTo>
                  <a:cubicBezTo>
                    <a:pt x="751" y="197"/>
                    <a:pt x="484" y="57"/>
                    <a:pt x="261" y="0"/>
                  </a:cubicBezTo>
                  <a:cubicBezTo>
                    <a:pt x="315" y="131"/>
                    <a:pt x="415" y="251"/>
                    <a:pt x="499" y="345"/>
                  </a:cubicBezTo>
                  <a:cubicBezTo>
                    <a:pt x="1024" y="933"/>
                    <a:pt x="1355" y="1560"/>
                    <a:pt x="1574" y="2319"/>
                  </a:cubicBezTo>
                  <a:cubicBezTo>
                    <a:pt x="2138" y="4267"/>
                    <a:pt x="2137" y="6374"/>
                    <a:pt x="1573" y="8320"/>
                  </a:cubicBezTo>
                  <a:cubicBezTo>
                    <a:pt x="1380" y="8984"/>
                    <a:pt x="1058" y="9598"/>
                    <a:pt x="855" y="10246"/>
                  </a:cubicBezTo>
                  <a:cubicBezTo>
                    <a:pt x="617" y="11003"/>
                    <a:pt x="502" y="11853"/>
                    <a:pt x="325" y="12630"/>
                  </a:cubicBezTo>
                  <a:cubicBezTo>
                    <a:pt x="127" y="13508"/>
                    <a:pt x="0" y="14431"/>
                    <a:pt x="221" y="15305"/>
                  </a:cubicBezTo>
                  <a:cubicBezTo>
                    <a:pt x="1609" y="15166"/>
                    <a:pt x="2958" y="14651"/>
                    <a:pt x="4083" y="13828"/>
                  </a:cubicBezTo>
                  <a:cubicBezTo>
                    <a:pt x="4473" y="13543"/>
                    <a:pt x="4842" y="13214"/>
                    <a:pt x="5085" y="12796"/>
                  </a:cubicBezTo>
                  <a:cubicBezTo>
                    <a:pt x="5410" y="12238"/>
                    <a:pt x="5479" y="11567"/>
                    <a:pt x="5473" y="10921"/>
                  </a:cubicBezTo>
                  <a:cubicBezTo>
                    <a:pt x="5469" y="10468"/>
                    <a:pt x="5432" y="10017"/>
                    <a:pt x="5364" y="9571"/>
                  </a:cubicBezTo>
                  <a:cubicBezTo>
                    <a:pt x="5312" y="9241"/>
                    <a:pt x="5243" y="8914"/>
                    <a:pt x="5175" y="8588"/>
                  </a:cubicBezTo>
                  <a:cubicBezTo>
                    <a:pt x="4768" y="6672"/>
                    <a:pt x="4597" y="4664"/>
                    <a:pt x="3636" y="2917"/>
                  </a:cubicBezTo>
                  <a:cubicBezTo>
                    <a:pt x="3013" y="1785"/>
                    <a:pt x="2067" y="786"/>
                    <a:pt x="875"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 name="Google Shape;5170;p73">
              <a:extLst>
                <a:ext uri="{FF2B5EF4-FFF2-40B4-BE49-F238E27FC236}">
                  <a16:creationId xmlns:a16="http://schemas.microsoft.com/office/drawing/2014/main" id="{D8668B0E-A697-A0B7-EEFE-03137C7E4A23}"/>
                </a:ext>
              </a:extLst>
            </p:cNvPr>
            <p:cNvSpPr/>
            <p:nvPr/>
          </p:nvSpPr>
          <p:spPr>
            <a:xfrm>
              <a:off x="7108100" y="3293525"/>
              <a:ext cx="169800" cy="357675"/>
            </a:xfrm>
            <a:custGeom>
              <a:avLst/>
              <a:gdLst/>
              <a:ahLst/>
              <a:cxnLst/>
              <a:rect l="l" t="t" r="r" b="b"/>
              <a:pathLst>
                <a:path w="6792" h="14307" extrusionOk="0">
                  <a:moveTo>
                    <a:pt x="4551" y="2815"/>
                  </a:moveTo>
                  <a:cubicBezTo>
                    <a:pt x="4153" y="2238"/>
                    <a:pt x="3681" y="1727"/>
                    <a:pt x="3107" y="1277"/>
                  </a:cubicBezTo>
                  <a:cubicBezTo>
                    <a:pt x="2641" y="921"/>
                    <a:pt x="1235" y="1"/>
                    <a:pt x="684" y="271"/>
                  </a:cubicBezTo>
                  <a:cubicBezTo>
                    <a:pt x="271" y="637"/>
                    <a:pt x="567" y="998"/>
                    <a:pt x="679" y="1509"/>
                  </a:cubicBezTo>
                  <a:cubicBezTo>
                    <a:pt x="854" y="2205"/>
                    <a:pt x="1038" y="3380"/>
                    <a:pt x="1128" y="4080"/>
                  </a:cubicBezTo>
                  <a:cubicBezTo>
                    <a:pt x="1175" y="4430"/>
                    <a:pt x="1169" y="4793"/>
                    <a:pt x="1172" y="5146"/>
                  </a:cubicBezTo>
                  <a:cubicBezTo>
                    <a:pt x="1183" y="5894"/>
                    <a:pt x="1162" y="6642"/>
                    <a:pt x="1117" y="7388"/>
                  </a:cubicBezTo>
                  <a:cubicBezTo>
                    <a:pt x="1057" y="8346"/>
                    <a:pt x="953" y="9302"/>
                    <a:pt x="789" y="10249"/>
                  </a:cubicBezTo>
                  <a:cubicBezTo>
                    <a:pt x="701" y="10750"/>
                    <a:pt x="597" y="11246"/>
                    <a:pt x="470" y="11739"/>
                  </a:cubicBezTo>
                  <a:cubicBezTo>
                    <a:pt x="407" y="11982"/>
                    <a:pt x="338" y="12226"/>
                    <a:pt x="264" y="12467"/>
                  </a:cubicBezTo>
                  <a:cubicBezTo>
                    <a:pt x="225" y="12587"/>
                    <a:pt x="187" y="12706"/>
                    <a:pt x="147" y="12824"/>
                  </a:cubicBezTo>
                  <a:cubicBezTo>
                    <a:pt x="109" y="12934"/>
                    <a:pt x="40" y="13057"/>
                    <a:pt x="22" y="13172"/>
                  </a:cubicBezTo>
                  <a:cubicBezTo>
                    <a:pt x="1" y="13311"/>
                    <a:pt x="77" y="13445"/>
                    <a:pt x="149" y="13556"/>
                  </a:cubicBezTo>
                  <a:cubicBezTo>
                    <a:pt x="327" y="13829"/>
                    <a:pt x="509" y="14107"/>
                    <a:pt x="766" y="14307"/>
                  </a:cubicBezTo>
                  <a:cubicBezTo>
                    <a:pt x="779" y="14230"/>
                    <a:pt x="842" y="14173"/>
                    <a:pt x="897" y="14117"/>
                  </a:cubicBezTo>
                  <a:cubicBezTo>
                    <a:pt x="1005" y="14008"/>
                    <a:pt x="993" y="13856"/>
                    <a:pt x="1013" y="13713"/>
                  </a:cubicBezTo>
                  <a:cubicBezTo>
                    <a:pt x="1039" y="13513"/>
                    <a:pt x="1066" y="13314"/>
                    <a:pt x="1092" y="13113"/>
                  </a:cubicBezTo>
                  <a:lnTo>
                    <a:pt x="1141" y="13102"/>
                  </a:lnTo>
                  <a:cubicBezTo>
                    <a:pt x="1125" y="13104"/>
                    <a:pt x="1108" y="13108"/>
                    <a:pt x="1094" y="13110"/>
                  </a:cubicBezTo>
                  <a:cubicBezTo>
                    <a:pt x="1371" y="10931"/>
                    <a:pt x="2045" y="5410"/>
                    <a:pt x="1850" y="4110"/>
                  </a:cubicBezTo>
                  <a:cubicBezTo>
                    <a:pt x="1748" y="3152"/>
                    <a:pt x="1525" y="1912"/>
                    <a:pt x="1271" y="996"/>
                  </a:cubicBezTo>
                  <a:cubicBezTo>
                    <a:pt x="2132" y="1300"/>
                    <a:pt x="3221" y="2145"/>
                    <a:pt x="3955" y="3173"/>
                  </a:cubicBezTo>
                  <a:cubicBezTo>
                    <a:pt x="3998" y="3243"/>
                    <a:pt x="4195" y="3572"/>
                    <a:pt x="4443" y="4087"/>
                  </a:cubicBezTo>
                  <a:lnTo>
                    <a:pt x="4429" y="4092"/>
                  </a:lnTo>
                  <a:cubicBezTo>
                    <a:pt x="4432" y="4094"/>
                    <a:pt x="4439" y="4092"/>
                    <a:pt x="4445" y="4092"/>
                  </a:cubicBezTo>
                  <a:cubicBezTo>
                    <a:pt x="4488" y="4090"/>
                    <a:pt x="4679" y="4605"/>
                    <a:pt x="4702" y="4660"/>
                  </a:cubicBezTo>
                  <a:cubicBezTo>
                    <a:pt x="4798" y="4885"/>
                    <a:pt x="4888" y="5113"/>
                    <a:pt x="4972" y="5343"/>
                  </a:cubicBezTo>
                  <a:cubicBezTo>
                    <a:pt x="5466" y="6699"/>
                    <a:pt x="5711" y="8152"/>
                    <a:pt x="5966" y="9568"/>
                  </a:cubicBezTo>
                  <a:cubicBezTo>
                    <a:pt x="6236" y="11064"/>
                    <a:pt x="6448" y="12571"/>
                    <a:pt x="6603" y="14084"/>
                  </a:cubicBezTo>
                  <a:cubicBezTo>
                    <a:pt x="6697" y="12924"/>
                    <a:pt x="6791" y="11760"/>
                    <a:pt x="6747" y="10596"/>
                  </a:cubicBezTo>
                  <a:cubicBezTo>
                    <a:pt x="6683" y="8889"/>
                    <a:pt x="6333" y="7100"/>
                    <a:pt x="5781" y="5489"/>
                  </a:cubicBezTo>
                  <a:cubicBezTo>
                    <a:pt x="5586" y="4925"/>
                    <a:pt x="5373" y="4368"/>
                    <a:pt x="5136" y="3822"/>
                  </a:cubicBezTo>
                  <a:cubicBezTo>
                    <a:pt x="5132" y="3813"/>
                    <a:pt x="5128" y="3803"/>
                    <a:pt x="5123" y="3794"/>
                  </a:cubicBezTo>
                  <a:cubicBezTo>
                    <a:pt x="4955" y="3458"/>
                    <a:pt x="4765" y="3130"/>
                    <a:pt x="455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5171;p73">
              <a:extLst>
                <a:ext uri="{FF2B5EF4-FFF2-40B4-BE49-F238E27FC236}">
                  <a16:creationId xmlns:a16="http://schemas.microsoft.com/office/drawing/2014/main" id="{8F5B30F9-1B1C-8D55-66DD-22CD512F68D7}"/>
                </a:ext>
              </a:extLst>
            </p:cNvPr>
            <p:cNvSpPr/>
            <p:nvPr/>
          </p:nvSpPr>
          <p:spPr>
            <a:xfrm>
              <a:off x="8308425" y="3307375"/>
              <a:ext cx="137825" cy="355950"/>
            </a:xfrm>
            <a:custGeom>
              <a:avLst/>
              <a:gdLst/>
              <a:ahLst/>
              <a:cxnLst/>
              <a:rect l="l" t="t" r="r" b="b"/>
              <a:pathLst>
                <a:path w="5513" h="14238" extrusionOk="0">
                  <a:moveTo>
                    <a:pt x="4508" y="5416"/>
                  </a:moveTo>
                  <a:cubicBezTo>
                    <a:pt x="4534" y="6145"/>
                    <a:pt x="4607" y="6872"/>
                    <a:pt x="4681" y="7597"/>
                  </a:cubicBezTo>
                  <a:cubicBezTo>
                    <a:pt x="4829" y="9067"/>
                    <a:pt x="4979" y="10543"/>
                    <a:pt x="5355" y="11973"/>
                  </a:cubicBezTo>
                  <a:cubicBezTo>
                    <a:pt x="5429" y="12253"/>
                    <a:pt x="5512" y="12538"/>
                    <a:pt x="5508" y="12830"/>
                  </a:cubicBezTo>
                  <a:cubicBezTo>
                    <a:pt x="5502" y="13416"/>
                    <a:pt x="5105" y="13979"/>
                    <a:pt x="4555" y="14183"/>
                  </a:cubicBezTo>
                  <a:cubicBezTo>
                    <a:pt x="4470" y="14215"/>
                    <a:pt x="4379" y="14238"/>
                    <a:pt x="4290" y="14225"/>
                  </a:cubicBezTo>
                  <a:cubicBezTo>
                    <a:pt x="4211" y="14213"/>
                    <a:pt x="4139" y="14174"/>
                    <a:pt x="4070" y="14132"/>
                  </a:cubicBezTo>
                  <a:cubicBezTo>
                    <a:pt x="2817" y="13376"/>
                    <a:pt x="2221" y="11911"/>
                    <a:pt x="1348" y="10735"/>
                  </a:cubicBezTo>
                  <a:cubicBezTo>
                    <a:pt x="871" y="10090"/>
                    <a:pt x="277" y="9482"/>
                    <a:pt x="99" y="8700"/>
                  </a:cubicBezTo>
                  <a:cubicBezTo>
                    <a:pt x="0" y="8262"/>
                    <a:pt x="42" y="7808"/>
                    <a:pt x="95" y="7362"/>
                  </a:cubicBezTo>
                  <a:cubicBezTo>
                    <a:pt x="277" y="5858"/>
                    <a:pt x="605" y="4346"/>
                    <a:pt x="1336" y="3019"/>
                  </a:cubicBezTo>
                  <a:cubicBezTo>
                    <a:pt x="1959" y="1887"/>
                    <a:pt x="2905" y="888"/>
                    <a:pt x="4096" y="355"/>
                  </a:cubicBezTo>
                  <a:cubicBezTo>
                    <a:pt x="4280" y="272"/>
                    <a:pt x="4782" y="0"/>
                    <a:pt x="4982" y="97"/>
                  </a:cubicBezTo>
                  <a:cubicBezTo>
                    <a:pt x="5214" y="209"/>
                    <a:pt x="5036" y="607"/>
                    <a:pt x="4991" y="793"/>
                  </a:cubicBezTo>
                  <a:cubicBezTo>
                    <a:pt x="4815" y="1507"/>
                    <a:pt x="4683" y="2233"/>
                    <a:pt x="4602" y="2966"/>
                  </a:cubicBezTo>
                  <a:cubicBezTo>
                    <a:pt x="4511" y="3778"/>
                    <a:pt x="4479" y="4598"/>
                    <a:pt x="4508"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5172;p73">
              <a:extLst>
                <a:ext uri="{FF2B5EF4-FFF2-40B4-BE49-F238E27FC236}">
                  <a16:creationId xmlns:a16="http://schemas.microsoft.com/office/drawing/2014/main" id="{7E568F9E-4E0D-AB74-6FF8-8E71960D7DCB}"/>
                </a:ext>
              </a:extLst>
            </p:cNvPr>
            <p:cNvSpPr/>
            <p:nvPr/>
          </p:nvSpPr>
          <p:spPr>
            <a:xfrm>
              <a:off x="8295725" y="3309925"/>
              <a:ext cx="136975" cy="382625"/>
            </a:xfrm>
            <a:custGeom>
              <a:avLst/>
              <a:gdLst/>
              <a:ahLst/>
              <a:cxnLst/>
              <a:rect l="l" t="t" r="r" b="b"/>
              <a:pathLst>
                <a:path w="5479" h="15305" extrusionOk="0">
                  <a:moveTo>
                    <a:pt x="4604" y="253"/>
                  </a:moveTo>
                  <a:cubicBezTo>
                    <a:pt x="4728" y="197"/>
                    <a:pt x="4996" y="57"/>
                    <a:pt x="5218" y="0"/>
                  </a:cubicBezTo>
                  <a:cubicBezTo>
                    <a:pt x="5165" y="131"/>
                    <a:pt x="5064" y="251"/>
                    <a:pt x="4979" y="345"/>
                  </a:cubicBezTo>
                  <a:cubicBezTo>
                    <a:pt x="4455" y="933"/>
                    <a:pt x="4125" y="1560"/>
                    <a:pt x="3905" y="2319"/>
                  </a:cubicBezTo>
                  <a:cubicBezTo>
                    <a:pt x="3342" y="4267"/>
                    <a:pt x="3342" y="6374"/>
                    <a:pt x="3907" y="8320"/>
                  </a:cubicBezTo>
                  <a:cubicBezTo>
                    <a:pt x="4098" y="8984"/>
                    <a:pt x="4421" y="9598"/>
                    <a:pt x="4624" y="10246"/>
                  </a:cubicBezTo>
                  <a:cubicBezTo>
                    <a:pt x="4863" y="11003"/>
                    <a:pt x="4978" y="11853"/>
                    <a:pt x="5153" y="12630"/>
                  </a:cubicBezTo>
                  <a:cubicBezTo>
                    <a:pt x="5353" y="13508"/>
                    <a:pt x="5478" y="14431"/>
                    <a:pt x="5257" y="15305"/>
                  </a:cubicBezTo>
                  <a:cubicBezTo>
                    <a:pt x="3870" y="15166"/>
                    <a:pt x="2522" y="14651"/>
                    <a:pt x="1396" y="13828"/>
                  </a:cubicBezTo>
                  <a:cubicBezTo>
                    <a:pt x="1006" y="13543"/>
                    <a:pt x="636" y="13214"/>
                    <a:pt x="394" y="12796"/>
                  </a:cubicBezTo>
                  <a:cubicBezTo>
                    <a:pt x="69" y="12238"/>
                    <a:pt x="0" y="11567"/>
                    <a:pt x="6" y="10921"/>
                  </a:cubicBezTo>
                  <a:cubicBezTo>
                    <a:pt x="9" y="10468"/>
                    <a:pt x="46" y="10017"/>
                    <a:pt x="116" y="9571"/>
                  </a:cubicBezTo>
                  <a:cubicBezTo>
                    <a:pt x="167" y="9241"/>
                    <a:pt x="237" y="8914"/>
                    <a:pt x="305" y="8588"/>
                  </a:cubicBezTo>
                  <a:cubicBezTo>
                    <a:pt x="710" y="6672"/>
                    <a:pt x="881" y="4664"/>
                    <a:pt x="1844" y="2917"/>
                  </a:cubicBezTo>
                  <a:cubicBezTo>
                    <a:pt x="2467" y="1785"/>
                    <a:pt x="3413" y="786"/>
                    <a:pt x="4604"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5173;p73">
              <a:extLst>
                <a:ext uri="{FF2B5EF4-FFF2-40B4-BE49-F238E27FC236}">
                  <a16:creationId xmlns:a16="http://schemas.microsoft.com/office/drawing/2014/main" id="{C050C3ED-E32F-9E2A-75EF-C1D09A848DC1}"/>
                </a:ext>
              </a:extLst>
            </p:cNvPr>
            <p:cNvSpPr/>
            <p:nvPr/>
          </p:nvSpPr>
          <p:spPr>
            <a:xfrm>
              <a:off x="8287975" y="3293525"/>
              <a:ext cx="169800" cy="357675"/>
            </a:xfrm>
            <a:custGeom>
              <a:avLst/>
              <a:gdLst/>
              <a:ahLst/>
              <a:cxnLst/>
              <a:rect l="l" t="t" r="r" b="b"/>
              <a:pathLst>
                <a:path w="6792" h="14307" extrusionOk="0">
                  <a:moveTo>
                    <a:pt x="2241" y="2815"/>
                  </a:moveTo>
                  <a:cubicBezTo>
                    <a:pt x="2637" y="2238"/>
                    <a:pt x="3110" y="1727"/>
                    <a:pt x="3685" y="1277"/>
                  </a:cubicBezTo>
                  <a:cubicBezTo>
                    <a:pt x="4149" y="921"/>
                    <a:pt x="5557" y="1"/>
                    <a:pt x="6108" y="271"/>
                  </a:cubicBezTo>
                  <a:cubicBezTo>
                    <a:pt x="6521" y="637"/>
                    <a:pt x="6225" y="998"/>
                    <a:pt x="6112" y="1509"/>
                  </a:cubicBezTo>
                  <a:cubicBezTo>
                    <a:pt x="5937" y="2205"/>
                    <a:pt x="5753" y="3380"/>
                    <a:pt x="5664" y="4080"/>
                  </a:cubicBezTo>
                  <a:cubicBezTo>
                    <a:pt x="5617" y="4430"/>
                    <a:pt x="5623" y="4793"/>
                    <a:pt x="5618" y="5146"/>
                  </a:cubicBezTo>
                  <a:cubicBezTo>
                    <a:pt x="5609" y="5894"/>
                    <a:pt x="5630" y="6642"/>
                    <a:pt x="5675" y="7388"/>
                  </a:cubicBezTo>
                  <a:cubicBezTo>
                    <a:pt x="5735" y="8346"/>
                    <a:pt x="5838" y="9302"/>
                    <a:pt x="6003" y="10249"/>
                  </a:cubicBezTo>
                  <a:cubicBezTo>
                    <a:pt x="6090" y="10750"/>
                    <a:pt x="6194" y="11246"/>
                    <a:pt x="6321" y="11739"/>
                  </a:cubicBezTo>
                  <a:cubicBezTo>
                    <a:pt x="6385" y="11982"/>
                    <a:pt x="6453" y="12226"/>
                    <a:pt x="6528" y="12467"/>
                  </a:cubicBezTo>
                  <a:cubicBezTo>
                    <a:pt x="6565" y="12587"/>
                    <a:pt x="6604" y="12706"/>
                    <a:pt x="6645" y="12824"/>
                  </a:cubicBezTo>
                  <a:cubicBezTo>
                    <a:pt x="6683" y="12934"/>
                    <a:pt x="6750" y="13057"/>
                    <a:pt x="6770" y="13172"/>
                  </a:cubicBezTo>
                  <a:cubicBezTo>
                    <a:pt x="6791" y="13311"/>
                    <a:pt x="6715" y="13445"/>
                    <a:pt x="6643" y="13556"/>
                  </a:cubicBezTo>
                  <a:cubicBezTo>
                    <a:pt x="6465" y="13829"/>
                    <a:pt x="6283" y="14107"/>
                    <a:pt x="6026" y="14307"/>
                  </a:cubicBezTo>
                  <a:cubicBezTo>
                    <a:pt x="6013" y="14230"/>
                    <a:pt x="5948" y="14173"/>
                    <a:pt x="5894" y="14117"/>
                  </a:cubicBezTo>
                  <a:cubicBezTo>
                    <a:pt x="5787" y="14008"/>
                    <a:pt x="5798" y="13856"/>
                    <a:pt x="5778" y="13713"/>
                  </a:cubicBezTo>
                  <a:cubicBezTo>
                    <a:pt x="5751" y="13513"/>
                    <a:pt x="5726" y="13314"/>
                    <a:pt x="5699" y="13113"/>
                  </a:cubicBezTo>
                  <a:lnTo>
                    <a:pt x="5651" y="13102"/>
                  </a:lnTo>
                  <a:cubicBezTo>
                    <a:pt x="5666" y="13104"/>
                    <a:pt x="5683" y="13108"/>
                    <a:pt x="5698" y="13110"/>
                  </a:cubicBezTo>
                  <a:cubicBezTo>
                    <a:pt x="5420" y="10931"/>
                    <a:pt x="4747" y="5410"/>
                    <a:pt x="4941" y="4110"/>
                  </a:cubicBezTo>
                  <a:cubicBezTo>
                    <a:pt x="5044" y="3152"/>
                    <a:pt x="5266" y="1912"/>
                    <a:pt x="5520" y="996"/>
                  </a:cubicBezTo>
                  <a:cubicBezTo>
                    <a:pt x="4660" y="1300"/>
                    <a:pt x="3570" y="2145"/>
                    <a:pt x="2837" y="3173"/>
                  </a:cubicBezTo>
                  <a:cubicBezTo>
                    <a:pt x="2794" y="3243"/>
                    <a:pt x="2597" y="3572"/>
                    <a:pt x="2349" y="4087"/>
                  </a:cubicBezTo>
                  <a:lnTo>
                    <a:pt x="2362" y="4092"/>
                  </a:lnTo>
                  <a:cubicBezTo>
                    <a:pt x="2358" y="4094"/>
                    <a:pt x="2352" y="4092"/>
                    <a:pt x="2345" y="4092"/>
                  </a:cubicBezTo>
                  <a:cubicBezTo>
                    <a:pt x="2304" y="4090"/>
                    <a:pt x="2113" y="4605"/>
                    <a:pt x="2089" y="4660"/>
                  </a:cubicBezTo>
                  <a:cubicBezTo>
                    <a:pt x="1994" y="4885"/>
                    <a:pt x="1904" y="5113"/>
                    <a:pt x="1820" y="5343"/>
                  </a:cubicBezTo>
                  <a:cubicBezTo>
                    <a:pt x="1326" y="6699"/>
                    <a:pt x="1080" y="8152"/>
                    <a:pt x="826" y="9568"/>
                  </a:cubicBezTo>
                  <a:cubicBezTo>
                    <a:pt x="555" y="11064"/>
                    <a:pt x="342" y="12571"/>
                    <a:pt x="187" y="14084"/>
                  </a:cubicBezTo>
                  <a:cubicBezTo>
                    <a:pt x="95" y="12924"/>
                    <a:pt x="1" y="11760"/>
                    <a:pt x="44" y="10596"/>
                  </a:cubicBezTo>
                  <a:cubicBezTo>
                    <a:pt x="109" y="8889"/>
                    <a:pt x="458" y="7100"/>
                    <a:pt x="1011" y="5489"/>
                  </a:cubicBezTo>
                  <a:cubicBezTo>
                    <a:pt x="1204" y="4925"/>
                    <a:pt x="1419" y="4368"/>
                    <a:pt x="1656" y="3822"/>
                  </a:cubicBezTo>
                  <a:cubicBezTo>
                    <a:pt x="1660" y="3813"/>
                    <a:pt x="1662" y="3803"/>
                    <a:pt x="1668" y="3794"/>
                  </a:cubicBezTo>
                  <a:cubicBezTo>
                    <a:pt x="1836" y="3458"/>
                    <a:pt x="2026" y="3130"/>
                    <a:pt x="224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5174;p73">
              <a:extLst>
                <a:ext uri="{FF2B5EF4-FFF2-40B4-BE49-F238E27FC236}">
                  <a16:creationId xmlns:a16="http://schemas.microsoft.com/office/drawing/2014/main" id="{FC425481-CF73-2226-AEA0-9BC9F0834404}"/>
                </a:ext>
              </a:extLst>
            </p:cNvPr>
            <p:cNvSpPr/>
            <p:nvPr/>
          </p:nvSpPr>
          <p:spPr>
            <a:xfrm>
              <a:off x="6968975" y="3946850"/>
              <a:ext cx="719250" cy="342050"/>
            </a:xfrm>
            <a:custGeom>
              <a:avLst/>
              <a:gdLst/>
              <a:ahLst/>
              <a:cxnLst/>
              <a:rect l="l" t="t" r="r" b="b"/>
              <a:pathLst>
                <a:path w="28770" h="13682" extrusionOk="0">
                  <a:moveTo>
                    <a:pt x="12594" y="3487"/>
                  </a:moveTo>
                  <a:cubicBezTo>
                    <a:pt x="11925" y="3217"/>
                    <a:pt x="11268" y="3148"/>
                    <a:pt x="10551" y="3114"/>
                  </a:cubicBezTo>
                  <a:lnTo>
                    <a:pt x="10536" y="3113"/>
                  </a:lnTo>
                  <a:cubicBezTo>
                    <a:pt x="10510" y="3111"/>
                    <a:pt x="10454" y="3109"/>
                    <a:pt x="10416" y="3114"/>
                  </a:cubicBezTo>
                  <a:cubicBezTo>
                    <a:pt x="10394" y="3205"/>
                    <a:pt x="10405" y="3406"/>
                    <a:pt x="10411" y="3476"/>
                  </a:cubicBezTo>
                  <a:lnTo>
                    <a:pt x="10476" y="4250"/>
                  </a:lnTo>
                  <a:lnTo>
                    <a:pt x="9738" y="4004"/>
                  </a:lnTo>
                  <a:cubicBezTo>
                    <a:pt x="9389" y="3887"/>
                    <a:pt x="9012" y="3652"/>
                    <a:pt x="8699" y="3444"/>
                  </a:cubicBezTo>
                  <a:cubicBezTo>
                    <a:pt x="8007" y="3171"/>
                    <a:pt x="7262" y="2953"/>
                    <a:pt x="6532" y="2817"/>
                  </a:cubicBezTo>
                  <a:cubicBezTo>
                    <a:pt x="6449" y="2802"/>
                    <a:pt x="6174" y="2750"/>
                    <a:pt x="6067" y="2764"/>
                  </a:cubicBezTo>
                  <a:cubicBezTo>
                    <a:pt x="6062" y="2775"/>
                    <a:pt x="6058" y="2789"/>
                    <a:pt x="6056" y="2798"/>
                  </a:cubicBezTo>
                  <a:lnTo>
                    <a:pt x="5881" y="3381"/>
                  </a:lnTo>
                  <a:lnTo>
                    <a:pt x="5336" y="3109"/>
                  </a:lnTo>
                  <a:cubicBezTo>
                    <a:pt x="5086" y="2985"/>
                    <a:pt x="4866" y="2800"/>
                    <a:pt x="4626" y="2657"/>
                  </a:cubicBezTo>
                  <a:lnTo>
                    <a:pt x="4614" y="2648"/>
                  </a:lnTo>
                  <a:lnTo>
                    <a:pt x="4601" y="2641"/>
                  </a:lnTo>
                  <a:cubicBezTo>
                    <a:pt x="4300" y="2434"/>
                    <a:pt x="3997" y="2233"/>
                    <a:pt x="3669" y="2068"/>
                  </a:cubicBezTo>
                  <a:cubicBezTo>
                    <a:pt x="3321" y="1893"/>
                    <a:pt x="2954" y="1739"/>
                    <a:pt x="2602" y="1573"/>
                  </a:cubicBezTo>
                  <a:cubicBezTo>
                    <a:pt x="1996" y="1289"/>
                    <a:pt x="1487" y="950"/>
                    <a:pt x="951" y="556"/>
                  </a:cubicBezTo>
                  <a:cubicBezTo>
                    <a:pt x="696" y="369"/>
                    <a:pt x="385" y="126"/>
                    <a:pt x="79" y="0"/>
                  </a:cubicBezTo>
                  <a:cubicBezTo>
                    <a:pt x="0" y="515"/>
                    <a:pt x="419" y="2020"/>
                    <a:pt x="603" y="2332"/>
                  </a:cubicBezTo>
                  <a:lnTo>
                    <a:pt x="611" y="2345"/>
                  </a:lnTo>
                  <a:lnTo>
                    <a:pt x="619" y="2357"/>
                  </a:lnTo>
                  <a:cubicBezTo>
                    <a:pt x="848" y="2779"/>
                    <a:pt x="1071" y="3021"/>
                    <a:pt x="1465" y="3285"/>
                  </a:cubicBezTo>
                  <a:lnTo>
                    <a:pt x="1488" y="3301"/>
                  </a:lnTo>
                  <a:lnTo>
                    <a:pt x="1509" y="3317"/>
                  </a:lnTo>
                  <a:cubicBezTo>
                    <a:pt x="1793" y="3555"/>
                    <a:pt x="2293" y="3928"/>
                    <a:pt x="2643" y="4045"/>
                  </a:cubicBezTo>
                  <a:lnTo>
                    <a:pt x="3279" y="4257"/>
                  </a:lnTo>
                  <a:lnTo>
                    <a:pt x="2907" y="4814"/>
                  </a:lnTo>
                  <a:cubicBezTo>
                    <a:pt x="2881" y="4856"/>
                    <a:pt x="2820" y="4937"/>
                    <a:pt x="2789" y="4992"/>
                  </a:cubicBezTo>
                  <a:cubicBezTo>
                    <a:pt x="2807" y="5032"/>
                    <a:pt x="2843" y="5087"/>
                    <a:pt x="2859" y="5113"/>
                  </a:cubicBezTo>
                  <a:lnTo>
                    <a:pt x="2877" y="5140"/>
                  </a:lnTo>
                  <a:lnTo>
                    <a:pt x="2892" y="5168"/>
                  </a:lnTo>
                  <a:cubicBezTo>
                    <a:pt x="2995" y="5376"/>
                    <a:pt x="3106" y="5535"/>
                    <a:pt x="3267" y="5699"/>
                  </a:cubicBezTo>
                  <a:cubicBezTo>
                    <a:pt x="3656" y="6040"/>
                    <a:pt x="4045" y="6379"/>
                    <a:pt x="4502" y="6629"/>
                  </a:cubicBezTo>
                  <a:cubicBezTo>
                    <a:pt x="5543" y="7147"/>
                    <a:pt x="7056" y="7294"/>
                    <a:pt x="8215" y="7294"/>
                  </a:cubicBezTo>
                  <a:lnTo>
                    <a:pt x="8558" y="7294"/>
                  </a:lnTo>
                  <a:lnTo>
                    <a:pt x="8689" y="7612"/>
                  </a:lnTo>
                  <a:cubicBezTo>
                    <a:pt x="8931" y="8200"/>
                    <a:pt x="10738" y="8645"/>
                    <a:pt x="11325" y="8745"/>
                  </a:cubicBezTo>
                  <a:cubicBezTo>
                    <a:pt x="12759" y="8928"/>
                    <a:pt x="14202" y="8643"/>
                    <a:pt x="15639" y="8791"/>
                  </a:cubicBezTo>
                  <a:lnTo>
                    <a:pt x="15860" y="8813"/>
                  </a:lnTo>
                  <a:lnTo>
                    <a:pt x="15993" y="8989"/>
                  </a:lnTo>
                  <a:cubicBezTo>
                    <a:pt x="16157" y="9204"/>
                    <a:pt x="16465" y="9460"/>
                    <a:pt x="16675" y="9623"/>
                  </a:cubicBezTo>
                  <a:cubicBezTo>
                    <a:pt x="17423" y="10204"/>
                    <a:pt x="18311" y="10652"/>
                    <a:pt x="19191" y="10990"/>
                  </a:cubicBezTo>
                  <a:lnTo>
                    <a:pt x="19202" y="10995"/>
                  </a:lnTo>
                  <a:cubicBezTo>
                    <a:pt x="19973" y="11312"/>
                    <a:pt x="20590" y="11341"/>
                    <a:pt x="21416" y="11341"/>
                  </a:cubicBezTo>
                  <a:cubicBezTo>
                    <a:pt x="21847" y="11341"/>
                    <a:pt x="22274" y="11320"/>
                    <a:pt x="22702" y="11260"/>
                  </a:cubicBezTo>
                  <a:cubicBezTo>
                    <a:pt x="22982" y="11221"/>
                    <a:pt x="23258" y="11162"/>
                    <a:pt x="23538" y="11128"/>
                  </a:cubicBezTo>
                  <a:cubicBezTo>
                    <a:pt x="23681" y="11110"/>
                    <a:pt x="23824" y="11100"/>
                    <a:pt x="23969" y="11100"/>
                  </a:cubicBezTo>
                  <a:lnTo>
                    <a:pt x="24648" y="11100"/>
                  </a:lnTo>
                  <a:lnTo>
                    <a:pt x="24462" y="11753"/>
                  </a:lnTo>
                  <a:cubicBezTo>
                    <a:pt x="24367" y="12085"/>
                    <a:pt x="23845" y="13340"/>
                    <a:pt x="24241" y="13587"/>
                  </a:cubicBezTo>
                  <a:cubicBezTo>
                    <a:pt x="24241" y="13587"/>
                    <a:pt x="24252" y="13595"/>
                    <a:pt x="24254" y="13596"/>
                  </a:cubicBezTo>
                  <a:cubicBezTo>
                    <a:pt x="24429" y="13681"/>
                    <a:pt x="25051" y="13569"/>
                    <a:pt x="25240" y="13529"/>
                  </a:cubicBezTo>
                  <a:cubicBezTo>
                    <a:pt x="25574" y="13456"/>
                    <a:pt x="26036" y="13331"/>
                    <a:pt x="26342" y="13178"/>
                  </a:cubicBezTo>
                  <a:cubicBezTo>
                    <a:pt x="27651" y="12523"/>
                    <a:pt x="28665" y="11263"/>
                    <a:pt x="28732" y="9772"/>
                  </a:cubicBezTo>
                  <a:cubicBezTo>
                    <a:pt x="28769" y="8928"/>
                    <a:pt x="28740" y="8076"/>
                    <a:pt x="28555" y="7254"/>
                  </a:cubicBezTo>
                  <a:cubicBezTo>
                    <a:pt x="28369" y="6430"/>
                    <a:pt x="28021" y="5633"/>
                    <a:pt x="27474" y="4990"/>
                  </a:cubicBezTo>
                  <a:cubicBezTo>
                    <a:pt x="27057" y="4498"/>
                    <a:pt x="26534" y="4107"/>
                    <a:pt x="26014" y="3722"/>
                  </a:cubicBezTo>
                  <a:cubicBezTo>
                    <a:pt x="25241" y="3146"/>
                    <a:pt x="24445" y="2559"/>
                    <a:pt x="23516" y="2302"/>
                  </a:cubicBezTo>
                  <a:cubicBezTo>
                    <a:pt x="22994" y="2157"/>
                    <a:pt x="22423" y="2126"/>
                    <a:pt x="21923" y="2335"/>
                  </a:cubicBezTo>
                  <a:cubicBezTo>
                    <a:pt x="21739" y="2411"/>
                    <a:pt x="22443" y="4012"/>
                    <a:pt x="22492" y="4193"/>
                  </a:cubicBezTo>
                  <a:cubicBezTo>
                    <a:pt x="22436" y="4151"/>
                    <a:pt x="22394" y="4267"/>
                    <a:pt x="22429" y="4326"/>
                  </a:cubicBezTo>
                  <a:cubicBezTo>
                    <a:pt x="22466" y="4386"/>
                    <a:pt x="22522" y="4467"/>
                    <a:pt x="22470" y="4513"/>
                  </a:cubicBezTo>
                  <a:cubicBezTo>
                    <a:pt x="21702" y="4090"/>
                    <a:pt x="20924" y="3664"/>
                    <a:pt x="20077" y="3435"/>
                  </a:cubicBezTo>
                  <a:cubicBezTo>
                    <a:pt x="19737" y="3343"/>
                    <a:pt x="19389" y="3283"/>
                    <a:pt x="19041" y="3223"/>
                  </a:cubicBezTo>
                  <a:cubicBezTo>
                    <a:pt x="18733" y="3171"/>
                    <a:pt x="18420" y="3118"/>
                    <a:pt x="18109" y="3147"/>
                  </a:cubicBezTo>
                  <a:cubicBezTo>
                    <a:pt x="17947" y="3162"/>
                    <a:pt x="17788" y="3200"/>
                    <a:pt x="17626" y="3209"/>
                  </a:cubicBezTo>
                  <a:cubicBezTo>
                    <a:pt x="17431" y="3221"/>
                    <a:pt x="17236" y="3190"/>
                    <a:pt x="17043" y="3216"/>
                  </a:cubicBezTo>
                  <a:cubicBezTo>
                    <a:pt x="16892" y="3236"/>
                    <a:pt x="16747" y="3289"/>
                    <a:pt x="16601" y="3337"/>
                  </a:cubicBezTo>
                  <a:cubicBezTo>
                    <a:pt x="16209" y="3466"/>
                    <a:pt x="15804" y="3551"/>
                    <a:pt x="15394" y="3593"/>
                  </a:cubicBezTo>
                  <a:cubicBezTo>
                    <a:pt x="15098" y="3623"/>
                    <a:pt x="15082" y="3671"/>
                    <a:pt x="14886" y="3882"/>
                  </a:cubicBezTo>
                  <a:cubicBezTo>
                    <a:pt x="14773" y="4003"/>
                    <a:pt x="14578" y="4218"/>
                    <a:pt x="14404" y="4240"/>
                  </a:cubicBezTo>
                  <a:cubicBezTo>
                    <a:pt x="14245" y="4258"/>
                    <a:pt x="14038" y="4118"/>
                    <a:pt x="13897" y="4060"/>
                  </a:cubicBezTo>
                  <a:cubicBezTo>
                    <a:pt x="13458" y="3877"/>
                    <a:pt x="13033" y="3665"/>
                    <a:pt x="12594" y="3487"/>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5175;p73">
              <a:extLst>
                <a:ext uri="{FF2B5EF4-FFF2-40B4-BE49-F238E27FC236}">
                  <a16:creationId xmlns:a16="http://schemas.microsoft.com/office/drawing/2014/main" id="{AA5E94CF-C550-20A7-71F2-CC2CEA5A8F10}"/>
                </a:ext>
              </a:extLst>
            </p:cNvPr>
            <p:cNvSpPr/>
            <p:nvPr/>
          </p:nvSpPr>
          <p:spPr>
            <a:xfrm>
              <a:off x="7038675" y="4056225"/>
              <a:ext cx="649375" cy="226025"/>
            </a:xfrm>
            <a:custGeom>
              <a:avLst/>
              <a:gdLst/>
              <a:ahLst/>
              <a:cxnLst/>
              <a:rect l="l" t="t" r="r" b="b"/>
              <a:pathLst>
                <a:path w="25975" h="9041" extrusionOk="0">
                  <a:moveTo>
                    <a:pt x="5920" y="3276"/>
                  </a:moveTo>
                  <a:cubicBezTo>
                    <a:pt x="5969" y="3370"/>
                    <a:pt x="6059" y="3460"/>
                    <a:pt x="6176" y="3545"/>
                  </a:cubicBezTo>
                  <a:cubicBezTo>
                    <a:pt x="6925" y="3437"/>
                    <a:pt x="7975" y="3199"/>
                    <a:pt x="9181" y="3106"/>
                  </a:cubicBezTo>
                  <a:cubicBezTo>
                    <a:pt x="10412" y="3011"/>
                    <a:pt x="11805" y="3070"/>
                    <a:pt x="13173" y="3125"/>
                  </a:cubicBezTo>
                  <a:cubicBezTo>
                    <a:pt x="14541" y="3181"/>
                    <a:pt x="15882" y="3233"/>
                    <a:pt x="16611" y="3281"/>
                  </a:cubicBezTo>
                  <a:cubicBezTo>
                    <a:pt x="17340" y="3331"/>
                    <a:pt x="17458" y="3376"/>
                    <a:pt x="17519" y="3458"/>
                  </a:cubicBezTo>
                  <a:cubicBezTo>
                    <a:pt x="17581" y="3539"/>
                    <a:pt x="17587" y="3656"/>
                    <a:pt x="17302" y="3691"/>
                  </a:cubicBezTo>
                  <a:cubicBezTo>
                    <a:pt x="17015" y="3728"/>
                    <a:pt x="16435" y="3682"/>
                    <a:pt x="16397" y="3666"/>
                  </a:cubicBezTo>
                  <a:cubicBezTo>
                    <a:pt x="16357" y="3649"/>
                    <a:pt x="16859" y="3662"/>
                    <a:pt x="17031" y="3701"/>
                  </a:cubicBezTo>
                  <a:cubicBezTo>
                    <a:pt x="17204" y="3741"/>
                    <a:pt x="17048" y="3805"/>
                    <a:pt x="16432" y="3910"/>
                  </a:cubicBezTo>
                  <a:cubicBezTo>
                    <a:pt x="15816" y="4014"/>
                    <a:pt x="14742" y="4157"/>
                    <a:pt x="13980" y="4320"/>
                  </a:cubicBezTo>
                  <a:cubicBezTo>
                    <a:pt x="13636" y="4395"/>
                    <a:pt x="13354" y="4472"/>
                    <a:pt x="13154" y="4547"/>
                  </a:cubicBezTo>
                  <a:lnTo>
                    <a:pt x="13205" y="4614"/>
                  </a:lnTo>
                  <a:cubicBezTo>
                    <a:pt x="13297" y="4733"/>
                    <a:pt x="13432" y="4865"/>
                    <a:pt x="13571" y="4989"/>
                  </a:cubicBezTo>
                  <a:cubicBezTo>
                    <a:pt x="13752" y="4994"/>
                    <a:pt x="13962" y="4991"/>
                    <a:pt x="14192" y="4975"/>
                  </a:cubicBezTo>
                  <a:cubicBezTo>
                    <a:pt x="14982" y="4919"/>
                    <a:pt x="16025" y="4717"/>
                    <a:pt x="17321" y="4596"/>
                  </a:cubicBezTo>
                  <a:cubicBezTo>
                    <a:pt x="18617" y="4477"/>
                    <a:pt x="20167" y="4438"/>
                    <a:pt x="21328" y="4438"/>
                  </a:cubicBezTo>
                  <a:cubicBezTo>
                    <a:pt x="22491" y="4438"/>
                    <a:pt x="23267" y="4477"/>
                    <a:pt x="23709" y="4519"/>
                  </a:cubicBezTo>
                  <a:cubicBezTo>
                    <a:pt x="24152" y="4561"/>
                    <a:pt x="24262" y="4607"/>
                    <a:pt x="24217" y="4685"/>
                  </a:cubicBezTo>
                  <a:cubicBezTo>
                    <a:pt x="24172" y="4763"/>
                    <a:pt x="23969" y="4873"/>
                    <a:pt x="23732" y="5023"/>
                  </a:cubicBezTo>
                  <a:cubicBezTo>
                    <a:pt x="23494" y="5173"/>
                    <a:pt x="23221" y="5362"/>
                    <a:pt x="22743" y="5717"/>
                  </a:cubicBezTo>
                  <a:cubicBezTo>
                    <a:pt x="22390" y="5978"/>
                    <a:pt x="21926" y="6329"/>
                    <a:pt x="21554" y="6724"/>
                  </a:cubicBezTo>
                  <a:lnTo>
                    <a:pt x="21859" y="6724"/>
                  </a:lnTo>
                  <a:lnTo>
                    <a:pt x="21672" y="7378"/>
                  </a:lnTo>
                  <a:cubicBezTo>
                    <a:pt x="21593" y="7661"/>
                    <a:pt x="21202" y="8612"/>
                    <a:pt x="21332" y="9041"/>
                  </a:cubicBezTo>
                  <a:cubicBezTo>
                    <a:pt x="21389" y="9004"/>
                    <a:pt x="21450" y="8949"/>
                    <a:pt x="21515" y="8878"/>
                  </a:cubicBezTo>
                  <a:cubicBezTo>
                    <a:pt x="21859" y="8494"/>
                    <a:pt x="22296" y="7588"/>
                    <a:pt x="23022" y="6850"/>
                  </a:cubicBezTo>
                  <a:cubicBezTo>
                    <a:pt x="23748" y="6111"/>
                    <a:pt x="24764" y="5537"/>
                    <a:pt x="25321" y="5239"/>
                  </a:cubicBezTo>
                  <a:cubicBezTo>
                    <a:pt x="25877" y="4939"/>
                    <a:pt x="25975" y="4912"/>
                    <a:pt x="25779" y="4756"/>
                  </a:cubicBezTo>
                  <a:cubicBezTo>
                    <a:pt x="25585" y="4600"/>
                    <a:pt x="25096" y="4313"/>
                    <a:pt x="24555" y="4070"/>
                  </a:cubicBezTo>
                  <a:cubicBezTo>
                    <a:pt x="24015" y="3825"/>
                    <a:pt x="23422" y="3623"/>
                    <a:pt x="22579" y="3493"/>
                  </a:cubicBezTo>
                  <a:cubicBezTo>
                    <a:pt x="21736" y="3362"/>
                    <a:pt x="20642" y="3304"/>
                    <a:pt x="19148" y="3150"/>
                  </a:cubicBezTo>
                  <a:cubicBezTo>
                    <a:pt x="17652" y="2998"/>
                    <a:pt x="15758" y="2751"/>
                    <a:pt x="14023" y="2574"/>
                  </a:cubicBezTo>
                  <a:cubicBezTo>
                    <a:pt x="12287" y="2399"/>
                    <a:pt x="10711" y="2295"/>
                    <a:pt x="8530" y="1927"/>
                  </a:cubicBezTo>
                  <a:cubicBezTo>
                    <a:pt x="6347" y="1559"/>
                    <a:pt x="3561" y="928"/>
                    <a:pt x="1258" y="256"/>
                  </a:cubicBezTo>
                  <a:cubicBezTo>
                    <a:pt x="967" y="172"/>
                    <a:pt x="686" y="86"/>
                    <a:pt x="410" y="1"/>
                  </a:cubicBezTo>
                  <a:lnTo>
                    <a:pt x="119" y="439"/>
                  </a:lnTo>
                  <a:cubicBezTo>
                    <a:pt x="92" y="479"/>
                    <a:pt x="31" y="561"/>
                    <a:pt x="0" y="617"/>
                  </a:cubicBezTo>
                  <a:cubicBezTo>
                    <a:pt x="18" y="656"/>
                    <a:pt x="53" y="712"/>
                    <a:pt x="71" y="737"/>
                  </a:cubicBezTo>
                  <a:lnTo>
                    <a:pt x="89" y="764"/>
                  </a:lnTo>
                  <a:lnTo>
                    <a:pt x="103" y="793"/>
                  </a:lnTo>
                  <a:cubicBezTo>
                    <a:pt x="141" y="869"/>
                    <a:pt x="179" y="938"/>
                    <a:pt x="221" y="1004"/>
                  </a:cubicBezTo>
                  <a:cubicBezTo>
                    <a:pt x="1487" y="1280"/>
                    <a:pt x="2257" y="1393"/>
                    <a:pt x="3134" y="1506"/>
                  </a:cubicBezTo>
                  <a:cubicBezTo>
                    <a:pt x="4042" y="1625"/>
                    <a:pt x="5065" y="1741"/>
                    <a:pt x="5892" y="1901"/>
                  </a:cubicBezTo>
                  <a:cubicBezTo>
                    <a:pt x="6719" y="2061"/>
                    <a:pt x="7350" y="2263"/>
                    <a:pt x="7654" y="2422"/>
                  </a:cubicBezTo>
                  <a:cubicBezTo>
                    <a:pt x="7956" y="2582"/>
                    <a:pt x="7931" y="2698"/>
                    <a:pt x="7350" y="2884"/>
                  </a:cubicBezTo>
                  <a:cubicBezTo>
                    <a:pt x="6983" y="3002"/>
                    <a:pt x="6391" y="3148"/>
                    <a:pt x="5920"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5176;p73">
              <a:extLst>
                <a:ext uri="{FF2B5EF4-FFF2-40B4-BE49-F238E27FC236}">
                  <a16:creationId xmlns:a16="http://schemas.microsoft.com/office/drawing/2014/main" id="{05570885-1576-642E-D47B-BEDE3507DC34}"/>
                </a:ext>
              </a:extLst>
            </p:cNvPr>
            <p:cNvSpPr/>
            <p:nvPr/>
          </p:nvSpPr>
          <p:spPr>
            <a:xfrm>
              <a:off x="7348000" y="4023700"/>
              <a:ext cx="249450" cy="81175"/>
            </a:xfrm>
            <a:custGeom>
              <a:avLst/>
              <a:gdLst/>
              <a:ahLst/>
              <a:cxnLst/>
              <a:rect l="l" t="t" r="r" b="b"/>
              <a:pathLst>
                <a:path w="9978" h="3247" extrusionOk="0">
                  <a:moveTo>
                    <a:pt x="9977" y="3231"/>
                  </a:moveTo>
                  <a:cubicBezTo>
                    <a:pt x="9913" y="3172"/>
                    <a:pt x="9572" y="3247"/>
                    <a:pt x="9472" y="3229"/>
                  </a:cubicBezTo>
                  <a:cubicBezTo>
                    <a:pt x="9340" y="3206"/>
                    <a:pt x="9204" y="3146"/>
                    <a:pt x="9071" y="3118"/>
                  </a:cubicBezTo>
                  <a:cubicBezTo>
                    <a:pt x="8737" y="3049"/>
                    <a:pt x="8405" y="2975"/>
                    <a:pt x="8072" y="2901"/>
                  </a:cubicBezTo>
                  <a:cubicBezTo>
                    <a:pt x="7341" y="2739"/>
                    <a:pt x="6611" y="2573"/>
                    <a:pt x="5880" y="2411"/>
                  </a:cubicBezTo>
                  <a:cubicBezTo>
                    <a:pt x="4349" y="2072"/>
                    <a:pt x="3125" y="1825"/>
                    <a:pt x="2128" y="1544"/>
                  </a:cubicBezTo>
                  <a:cubicBezTo>
                    <a:pt x="1749" y="1438"/>
                    <a:pt x="1373" y="1318"/>
                    <a:pt x="1006" y="1176"/>
                  </a:cubicBezTo>
                  <a:cubicBezTo>
                    <a:pt x="656" y="1040"/>
                    <a:pt x="354" y="818"/>
                    <a:pt x="1" y="695"/>
                  </a:cubicBezTo>
                  <a:cubicBezTo>
                    <a:pt x="65" y="717"/>
                    <a:pt x="361" y="543"/>
                    <a:pt x="436" y="515"/>
                  </a:cubicBezTo>
                  <a:cubicBezTo>
                    <a:pt x="610" y="449"/>
                    <a:pt x="785" y="390"/>
                    <a:pt x="963" y="338"/>
                  </a:cubicBezTo>
                  <a:cubicBezTo>
                    <a:pt x="1306" y="238"/>
                    <a:pt x="1655" y="162"/>
                    <a:pt x="2008" y="110"/>
                  </a:cubicBezTo>
                  <a:cubicBezTo>
                    <a:pt x="2714" y="7"/>
                    <a:pt x="3435" y="1"/>
                    <a:pt x="4142" y="90"/>
                  </a:cubicBezTo>
                  <a:cubicBezTo>
                    <a:pt x="4850" y="178"/>
                    <a:pt x="5546" y="364"/>
                    <a:pt x="6202" y="643"/>
                  </a:cubicBezTo>
                  <a:cubicBezTo>
                    <a:pt x="6498" y="769"/>
                    <a:pt x="6688" y="905"/>
                    <a:pt x="6922" y="1110"/>
                  </a:cubicBezTo>
                  <a:cubicBezTo>
                    <a:pt x="7357" y="1497"/>
                    <a:pt x="7920" y="1745"/>
                    <a:pt x="8413" y="2047"/>
                  </a:cubicBezTo>
                  <a:cubicBezTo>
                    <a:pt x="8972" y="2389"/>
                    <a:pt x="9498" y="2786"/>
                    <a:pt x="9977" y="323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5177;p73">
              <a:extLst>
                <a:ext uri="{FF2B5EF4-FFF2-40B4-BE49-F238E27FC236}">
                  <a16:creationId xmlns:a16="http://schemas.microsoft.com/office/drawing/2014/main" id="{D98433E7-E725-DC1C-CD81-0F767A3FE262}"/>
                </a:ext>
              </a:extLst>
            </p:cNvPr>
            <p:cNvSpPr/>
            <p:nvPr/>
          </p:nvSpPr>
          <p:spPr>
            <a:xfrm>
              <a:off x="7228875" y="4024550"/>
              <a:ext cx="159800" cy="74400"/>
            </a:xfrm>
            <a:custGeom>
              <a:avLst/>
              <a:gdLst/>
              <a:ahLst/>
              <a:cxnLst/>
              <a:rect l="l" t="t" r="r" b="b"/>
              <a:pathLst>
                <a:path w="6392" h="2976" extrusionOk="0">
                  <a:moveTo>
                    <a:pt x="4259" y="920"/>
                  </a:moveTo>
                  <a:cubicBezTo>
                    <a:pt x="4693" y="1342"/>
                    <a:pt x="5122" y="1763"/>
                    <a:pt x="5461" y="2090"/>
                  </a:cubicBezTo>
                  <a:cubicBezTo>
                    <a:pt x="6080" y="2690"/>
                    <a:pt x="6392" y="2975"/>
                    <a:pt x="6144" y="2923"/>
                  </a:cubicBezTo>
                  <a:cubicBezTo>
                    <a:pt x="5897" y="2871"/>
                    <a:pt x="5089" y="2481"/>
                    <a:pt x="4243" y="2103"/>
                  </a:cubicBezTo>
                  <a:cubicBezTo>
                    <a:pt x="3396" y="1726"/>
                    <a:pt x="2511" y="1361"/>
                    <a:pt x="1781" y="1067"/>
                  </a:cubicBezTo>
                  <a:cubicBezTo>
                    <a:pt x="1124" y="803"/>
                    <a:pt x="593" y="598"/>
                    <a:pt x="11" y="325"/>
                  </a:cubicBezTo>
                  <a:cubicBezTo>
                    <a:pt x="6" y="237"/>
                    <a:pt x="0" y="83"/>
                    <a:pt x="20" y="6"/>
                  </a:cubicBezTo>
                  <a:cubicBezTo>
                    <a:pt x="58" y="1"/>
                    <a:pt x="114" y="3"/>
                    <a:pt x="140" y="5"/>
                  </a:cubicBezTo>
                  <a:lnTo>
                    <a:pt x="155" y="6"/>
                  </a:lnTo>
                  <a:cubicBezTo>
                    <a:pt x="872" y="40"/>
                    <a:pt x="1529" y="109"/>
                    <a:pt x="2198" y="379"/>
                  </a:cubicBezTo>
                  <a:cubicBezTo>
                    <a:pt x="2705" y="585"/>
                    <a:pt x="3188" y="832"/>
                    <a:pt x="3704" y="1032"/>
                  </a:cubicBezTo>
                  <a:lnTo>
                    <a:pt x="4078" y="1178"/>
                  </a:ln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5178;p73">
              <a:extLst>
                <a:ext uri="{FF2B5EF4-FFF2-40B4-BE49-F238E27FC236}">
                  <a16:creationId xmlns:a16="http://schemas.microsoft.com/office/drawing/2014/main" id="{BFB95F32-C801-9D8B-0865-82FAF6181836}"/>
                </a:ext>
              </a:extLst>
            </p:cNvPr>
            <p:cNvSpPr/>
            <p:nvPr/>
          </p:nvSpPr>
          <p:spPr>
            <a:xfrm>
              <a:off x="7125050" y="4016125"/>
              <a:ext cx="111575" cy="51250"/>
            </a:xfrm>
            <a:custGeom>
              <a:avLst/>
              <a:gdLst/>
              <a:ahLst/>
              <a:cxnLst/>
              <a:rect l="l" t="t" r="r" b="b"/>
              <a:pathLst>
                <a:path w="4463" h="2050" extrusionOk="0">
                  <a:moveTo>
                    <a:pt x="3923" y="1375"/>
                  </a:moveTo>
                  <a:cubicBezTo>
                    <a:pt x="3987" y="1444"/>
                    <a:pt x="4046" y="1508"/>
                    <a:pt x="4098" y="1568"/>
                  </a:cubicBezTo>
                  <a:cubicBezTo>
                    <a:pt x="4398" y="1906"/>
                    <a:pt x="4463" y="2049"/>
                    <a:pt x="4130" y="1932"/>
                  </a:cubicBezTo>
                  <a:cubicBezTo>
                    <a:pt x="3799" y="1816"/>
                    <a:pt x="3069" y="1437"/>
                    <a:pt x="2424" y="1144"/>
                  </a:cubicBezTo>
                  <a:cubicBezTo>
                    <a:pt x="1780" y="851"/>
                    <a:pt x="1219" y="643"/>
                    <a:pt x="712" y="395"/>
                  </a:cubicBezTo>
                  <a:cubicBezTo>
                    <a:pt x="467" y="276"/>
                    <a:pt x="233" y="148"/>
                    <a:pt x="1" y="0"/>
                  </a:cubicBezTo>
                  <a:cubicBezTo>
                    <a:pt x="114" y="13"/>
                    <a:pt x="238" y="37"/>
                    <a:pt x="288" y="46"/>
                  </a:cubicBezTo>
                  <a:cubicBezTo>
                    <a:pt x="1019" y="182"/>
                    <a:pt x="1763" y="400"/>
                    <a:pt x="2455" y="673"/>
                  </a:cubicBezTo>
                  <a:cubicBezTo>
                    <a:pt x="2769" y="881"/>
                    <a:pt x="3146" y="1116"/>
                    <a:pt x="3495" y="123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5179;p73">
              <a:extLst>
                <a:ext uri="{FF2B5EF4-FFF2-40B4-BE49-F238E27FC236}">
                  <a16:creationId xmlns:a16="http://schemas.microsoft.com/office/drawing/2014/main" id="{A3AAED64-359C-1D15-2A0D-8F6ECF59B06A}"/>
                </a:ext>
              </a:extLst>
            </p:cNvPr>
            <p:cNvSpPr/>
            <p:nvPr/>
          </p:nvSpPr>
          <p:spPr>
            <a:xfrm>
              <a:off x="6973975" y="3948225"/>
              <a:ext cx="150025" cy="102850"/>
            </a:xfrm>
            <a:custGeom>
              <a:avLst/>
              <a:gdLst/>
              <a:ahLst/>
              <a:cxnLst/>
              <a:rect l="l" t="t" r="r" b="b"/>
              <a:pathLst>
                <a:path w="6001" h="4114" extrusionOk="0">
                  <a:moveTo>
                    <a:pt x="5579" y="3276"/>
                  </a:moveTo>
                  <a:lnTo>
                    <a:pt x="5136" y="3054"/>
                  </a:lnTo>
                  <a:cubicBezTo>
                    <a:pt x="4886" y="2930"/>
                    <a:pt x="4666" y="2745"/>
                    <a:pt x="4426" y="2602"/>
                  </a:cubicBezTo>
                  <a:lnTo>
                    <a:pt x="4414" y="2593"/>
                  </a:lnTo>
                  <a:lnTo>
                    <a:pt x="4401" y="2586"/>
                  </a:lnTo>
                  <a:cubicBezTo>
                    <a:pt x="4100" y="2379"/>
                    <a:pt x="3795" y="2178"/>
                    <a:pt x="3469" y="2013"/>
                  </a:cubicBezTo>
                  <a:cubicBezTo>
                    <a:pt x="3121" y="1838"/>
                    <a:pt x="2754" y="1684"/>
                    <a:pt x="2402" y="1518"/>
                  </a:cubicBezTo>
                  <a:cubicBezTo>
                    <a:pt x="1796" y="1234"/>
                    <a:pt x="1287" y="895"/>
                    <a:pt x="751" y="501"/>
                  </a:cubicBezTo>
                  <a:cubicBezTo>
                    <a:pt x="530" y="340"/>
                    <a:pt x="266" y="135"/>
                    <a:pt x="1" y="1"/>
                  </a:cubicBezTo>
                  <a:cubicBezTo>
                    <a:pt x="172" y="374"/>
                    <a:pt x="350" y="735"/>
                    <a:pt x="543" y="1028"/>
                  </a:cubicBezTo>
                  <a:cubicBezTo>
                    <a:pt x="1038" y="1783"/>
                    <a:pt x="1623" y="2095"/>
                    <a:pt x="2366" y="2441"/>
                  </a:cubicBezTo>
                  <a:cubicBezTo>
                    <a:pt x="3109" y="2786"/>
                    <a:pt x="4007" y="3163"/>
                    <a:pt x="4730" y="3496"/>
                  </a:cubicBezTo>
                  <a:cubicBezTo>
                    <a:pt x="5453" y="3827"/>
                    <a:pt x="6000" y="4114"/>
                    <a:pt x="6000" y="3939"/>
                  </a:cubicBezTo>
                  <a:cubicBezTo>
                    <a:pt x="5999" y="3838"/>
                    <a:pt x="5821" y="3587"/>
                    <a:pt x="5579"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5180;p73">
              <a:extLst>
                <a:ext uri="{FF2B5EF4-FFF2-40B4-BE49-F238E27FC236}">
                  <a16:creationId xmlns:a16="http://schemas.microsoft.com/office/drawing/2014/main" id="{F6723D6F-29DD-2E31-7A6B-C2342BC9992C}"/>
                </a:ext>
              </a:extLst>
            </p:cNvPr>
            <p:cNvSpPr/>
            <p:nvPr/>
          </p:nvSpPr>
          <p:spPr>
            <a:xfrm>
              <a:off x="6946925" y="3933125"/>
              <a:ext cx="754300" cy="367150"/>
            </a:xfrm>
            <a:custGeom>
              <a:avLst/>
              <a:gdLst/>
              <a:ahLst/>
              <a:cxnLst/>
              <a:rect l="l" t="t" r="r" b="b"/>
              <a:pathLst>
                <a:path w="30172" h="14686" extrusionOk="0">
                  <a:moveTo>
                    <a:pt x="1025" y="743"/>
                  </a:moveTo>
                  <a:cubicBezTo>
                    <a:pt x="1120" y="793"/>
                    <a:pt x="1311" y="934"/>
                    <a:pt x="1456" y="1033"/>
                  </a:cubicBezTo>
                  <a:cubicBezTo>
                    <a:pt x="2661" y="2093"/>
                    <a:pt x="3189" y="2138"/>
                    <a:pt x="4589" y="2816"/>
                  </a:cubicBezTo>
                  <a:cubicBezTo>
                    <a:pt x="5313" y="3153"/>
                    <a:pt x="6514" y="3972"/>
                    <a:pt x="6996" y="4599"/>
                  </a:cubicBezTo>
                  <a:lnTo>
                    <a:pt x="7623" y="5368"/>
                  </a:lnTo>
                  <a:cubicBezTo>
                    <a:pt x="7432" y="5318"/>
                    <a:pt x="7091" y="5127"/>
                    <a:pt x="6514" y="5032"/>
                  </a:cubicBezTo>
                  <a:cubicBezTo>
                    <a:pt x="5454" y="4836"/>
                    <a:pt x="4299" y="4886"/>
                    <a:pt x="3189" y="4163"/>
                  </a:cubicBezTo>
                  <a:cubicBezTo>
                    <a:pt x="1889" y="3440"/>
                    <a:pt x="1265" y="2670"/>
                    <a:pt x="1025" y="743"/>
                  </a:cubicBezTo>
                  <a:close/>
                  <a:moveTo>
                    <a:pt x="7190" y="3440"/>
                  </a:moveTo>
                  <a:cubicBezTo>
                    <a:pt x="8155" y="3489"/>
                    <a:pt x="9838" y="4116"/>
                    <a:pt x="10515" y="4549"/>
                  </a:cubicBezTo>
                  <a:cubicBezTo>
                    <a:pt x="10657" y="4644"/>
                    <a:pt x="10899" y="4935"/>
                    <a:pt x="11043" y="5127"/>
                  </a:cubicBezTo>
                  <a:cubicBezTo>
                    <a:pt x="11717" y="5754"/>
                    <a:pt x="12103" y="6041"/>
                    <a:pt x="12826" y="6618"/>
                  </a:cubicBezTo>
                  <a:cubicBezTo>
                    <a:pt x="12724" y="6624"/>
                    <a:pt x="12622" y="6627"/>
                    <a:pt x="12520" y="6627"/>
                  </a:cubicBezTo>
                  <a:cubicBezTo>
                    <a:pt x="10865" y="6627"/>
                    <a:pt x="9050" y="5878"/>
                    <a:pt x="8009" y="4790"/>
                  </a:cubicBezTo>
                  <a:cubicBezTo>
                    <a:pt x="7768" y="4599"/>
                    <a:pt x="7237" y="3875"/>
                    <a:pt x="7190" y="3440"/>
                  </a:cubicBezTo>
                  <a:close/>
                  <a:moveTo>
                    <a:pt x="11575" y="3827"/>
                  </a:moveTo>
                  <a:lnTo>
                    <a:pt x="11575" y="3827"/>
                  </a:lnTo>
                  <a:cubicBezTo>
                    <a:pt x="13163" y="3922"/>
                    <a:pt x="14223" y="4403"/>
                    <a:pt x="15381" y="5032"/>
                  </a:cubicBezTo>
                  <a:cubicBezTo>
                    <a:pt x="15669" y="5222"/>
                    <a:pt x="15909" y="5368"/>
                    <a:pt x="16150" y="5513"/>
                  </a:cubicBezTo>
                  <a:cubicBezTo>
                    <a:pt x="16342" y="5704"/>
                    <a:pt x="16537" y="5900"/>
                    <a:pt x="16777" y="6090"/>
                  </a:cubicBezTo>
                  <a:lnTo>
                    <a:pt x="17837" y="6860"/>
                  </a:lnTo>
                  <a:cubicBezTo>
                    <a:pt x="17883" y="6909"/>
                    <a:pt x="18029" y="7101"/>
                    <a:pt x="18079" y="7150"/>
                  </a:cubicBezTo>
                  <a:cubicBezTo>
                    <a:pt x="17643" y="7150"/>
                    <a:pt x="16487" y="6909"/>
                    <a:pt x="15959" y="6814"/>
                  </a:cubicBezTo>
                  <a:cubicBezTo>
                    <a:pt x="15282" y="6719"/>
                    <a:pt x="14609" y="6618"/>
                    <a:pt x="14032" y="6331"/>
                  </a:cubicBezTo>
                  <a:cubicBezTo>
                    <a:pt x="13163" y="5995"/>
                    <a:pt x="11767" y="4886"/>
                    <a:pt x="11575" y="3827"/>
                  </a:cubicBezTo>
                  <a:close/>
                  <a:moveTo>
                    <a:pt x="4012" y="5754"/>
                  </a:moveTo>
                  <a:cubicBezTo>
                    <a:pt x="6996" y="5754"/>
                    <a:pt x="8733" y="6187"/>
                    <a:pt x="11043" y="7296"/>
                  </a:cubicBezTo>
                  <a:cubicBezTo>
                    <a:pt x="10657" y="7487"/>
                    <a:pt x="9597" y="7682"/>
                    <a:pt x="9115" y="7728"/>
                  </a:cubicBezTo>
                  <a:cubicBezTo>
                    <a:pt x="9006" y="7732"/>
                    <a:pt x="8897" y="7734"/>
                    <a:pt x="8786" y="7734"/>
                  </a:cubicBezTo>
                  <a:cubicBezTo>
                    <a:pt x="7569" y="7734"/>
                    <a:pt x="6234" y="7480"/>
                    <a:pt x="5263" y="6860"/>
                  </a:cubicBezTo>
                  <a:cubicBezTo>
                    <a:pt x="4781" y="6618"/>
                    <a:pt x="4249" y="6140"/>
                    <a:pt x="4012" y="5754"/>
                  </a:cubicBezTo>
                  <a:close/>
                  <a:moveTo>
                    <a:pt x="18647" y="4268"/>
                  </a:moveTo>
                  <a:cubicBezTo>
                    <a:pt x="20161" y="4268"/>
                    <a:pt x="22164" y="4573"/>
                    <a:pt x="24024" y="5821"/>
                  </a:cubicBezTo>
                  <a:cubicBezTo>
                    <a:pt x="24186" y="5963"/>
                    <a:pt x="24342" y="6088"/>
                    <a:pt x="24484" y="6194"/>
                  </a:cubicBezTo>
                  <a:cubicBezTo>
                    <a:pt x="25044" y="6844"/>
                    <a:pt x="25816" y="7517"/>
                    <a:pt x="26585" y="8118"/>
                  </a:cubicBezTo>
                  <a:cubicBezTo>
                    <a:pt x="26232" y="8020"/>
                    <a:pt x="25843" y="7895"/>
                    <a:pt x="25450" y="7824"/>
                  </a:cubicBezTo>
                  <a:cubicBezTo>
                    <a:pt x="24918" y="7728"/>
                    <a:pt x="24390" y="7777"/>
                    <a:pt x="23858" y="7682"/>
                  </a:cubicBezTo>
                  <a:cubicBezTo>
                    <a:pt x="22030" y="7391"/>
                    <a:pt x="19667" y="7101"/>
                    <a:pt x="18174" y="6187"/>
                  </a:cubicBezTo>
                  <a:cubicBezTo>
                    <a:pt x="17501" y="5800"/>
                    <a:pt x="16536" y="5077"/>
                    <a:pt x="16200" y="4549"/>
                  </a:cubicBezTo>
                  <a:cubicBezTo>
                    <a:pt x="16200" y="4549"/>
                    <a:pt x="16498" y="4468"/>
                    <a:pt x="17001" y="4389"/>
                  </a:cubicBezTo>
                  <a:cubicBezTo>
                    <a:pt x="17422" y="4326"/>
                    <a:pt x="17988" y="4268"/>
                    <a:pt x="18647" y="4268"/>
                  </a:cubicBezTo>
                  <a:close/>
                  <a:moveTo>
                    <a:pt x="14658" y="7554"/>
                  </a:moveTo>
                  <a:cubicBezTo>
                    <a:pt x="15685" y="7554"/>
                    <a:pt x="16753" y="7693"/>
                    <a:pt x="18079" y="7920"/>
                  </a:cubicBezTo>
                  <a:cubicBezTo>
                    <a:pt x="18993" y="8064"/>
                    <a:pt x="19861" y="8114"/>
                    <a:pt x="20776" y="8260"/>
                  </a:cubicBezTo>
                  <a:cubicBezTo>
                    <a:pt x="20630" y="8355"/>
                    <a:pt x="20439" y="8402"/>
                    <a:pt x="20248" y="8451"/>
                  </a:cubicBezTo>
                  <a:lnTo>
                    <a:pt x="18366" y="8837"/>
                  </a:lnTo>
                  <a:cubicBezTo>
                    <a:pt x="17566" y="9036"/>
                    <a:pt x="15681" y="9145"/>
                    <a:pt x="14197" y="9145"/>
                  </a:cubicBezTo>
                  <a:cubicBezTo>
                    <a:pt x="13537" y="9145"/>
                    <a:pt x="12956" y="9123"/>
                    <a:pt x="12586" y="9079"/>
                  </a:cubicBezTo>
                  <a:cubicBezTo>
                    <a:pt x="12058" y="9029"/>
                    <a:pt x="10562" y="8693"/>
                    <a:pt x="10274" y="8402"/>
                  </a:cubicBezTo>
                  <a:cubicBezTo>
                    <a:pt x="12004" y="7798"/>
                    <a:pt x="13296" y="7554"/>
                    <a:pt x="14658" y="7554"/>
                  </a:cubicBezTo>
                  <a:close/>
                  <a:moveTo>
                    <a:pt x="23087" y="3055"/>
                  </a:moveTo>
                  <a:lnTo>
                    <a:pt x="23087" y="3055"/>
                  </a:lnTo>
                  <a:cubicBezTo>
                    <a:pt x="28223" y="3870"/>
                    <a:pt x="29197" y="7603"/>
                    <a:pt x="29369" y="9340"/>
                  </a:cubicBezTo>
                  <a:cubicBezTo>
                    <a:pt x="28903" y="9120"/>
                    <a:pt x="28468" y="8840"/>
                    <a:pt x="28077" y="8505"/>
                  </a:cubicBezTo>
                  <a:cubicBezTo>
                    <a:pt x="26105" y="6429"/>
                    <a:pt x="24037" y="5237"/>
                    <a:pt x="23804" y="5133"/>
                  </a:cubicBezTo>
                  <a:cubicBezTo>
                    <a:pt x="23168" y="4054"/>
                    <a:pt x="23087" y="3055"/>
                    <a:pt x="23087" y="3055"/>
                  </a:cubicBezTo>
                  <a:close/>
                  <a:moveTo>
                    <a:pt x="24134" y="8464"/>
                  </a:moveTo>
                  <a:cubicBezTo>
                    <a:pt x="24962" y="8464"/>
                    <a:pt x="25776" y="8596"/>
                    <a:pt x="26606" y="8883"/>
                  </a:cubicBezTo>
                  <a:cubicBezTo>
                    <a:pt x="27039" y="9029"/>
                    <a:pt x="27424" y="9223"/>
                    <a:pt x="27810" y="9319"/>
                  </a:cubicBezTo>
                  <a:cubicBezTo>
                    <a:pt x="27810" y="9365"/>
                    <a:pt x="27761" y="9365"/>
                    <a:pt x="27761" y="9365"/>
                  </a:cubicBezTo>
                  <a:cubicBezTo>
                    <a:pt x="27375" y="9560"/>
                    <a:pt x="27280" y="9461"/>
                    <a:pt x="26556" y="9896"/>
                  </a:cubicBezTo>
                  <a:cubicBezTo>
                    <a:pt x="26123" y="10184"/>
                    <a:pt x="25882" y="10425"/>
                    <a:pt x="25642" y="10861"/>
                  </a:cubicBezTo>
                  <a:cubicBezTo>
                    <a:pt x="25160" y="11485"/>
                    <a:pt x="25546" y="11294"/>
                    <a:pt x="24437" y="11485"/>
                  </a:cubicBezTo>
                  <a:cubicBezTo>
                    <a:pt x="23736" y="11628"/>
                    <a:pt x="23091" y="11699"/>
                    <a:pt x="22477" y="11699"/>
                  </a:cubicBezTo>
                  <a:cubicBezTo>
                    <a:pt x="21022" y="11699"/>
                    <a:pt x="19743" y="11302"/>
                    <a:pt x="18320" y="10525"/>
                  </a:cubicBezTo>
                  <a:cubicBezTo>
                    <a:pt x="17547" y="10139"/>
                    <a:pt x="17693" y="10089"/>
                    <a:pt x="17210" y="9751"/>
                  </a:cubicBezTo>
                  <a:cubicBezTo>
                    <a:pt x="17312" y="9743"/>
                    <a:pt x="17402" y="9740"/>
                    <a:pt x="17482" y="9740"/>
                  </a:cubicBezTo>
                  <a:cubicBezTo>
                    <a:pt x="17685" y="9740"/>
                    <a:pt x="17833" y="9759"/>
                    <a:pt x="17992" y="9759"/>
                  </a:cubicBezTo>
                  <a:cubicBezTo>
                    <a:pt x="18159" y="9759"/>
                    <a:pt x="18339" y="9738"/>
                    <a:pt x="18607" y="9656"/>
                  </a:cubicBezTo>
                  <a:cubicBezTo>
                    <a:pt x="19957" y="9320"/>
                    <a:pt x="20921" y="8933"/>
                    <a:pt x="22413" y="8642"/>
                  </a:cubicBezTo>
                  <a:cubicBezTo>
                    <a:pt x="22999" y="8526"/>
                    <a:pt x="23570" y="8464"/>
                    <a:pt x="24134" y="8464"/>
                  </a:cubicBezTo>
                  <a:close/>
                  <a:moveTo>
                    <a:pt x="28763" y="9936"/>
                  </a:moveTo>
                  <a:cubicBezTo>
                    <a:pt x="29115" y="9936"/>
                    <a:pt x="29141" y="10104"/>
                    <a:pt x="29398" y="10234"/>
                  </a:cubicBezTo>
                  <a:cubicBezTo>
                    <a:pt x="29303" y="11871"/>
                    <a:pt x="28099" y="13317"/>
                    <a:pt x="26797" y="13750"/>
                  </a:cubicBezTo>
                  <a:cubicBezTo>
                    <a:pt x="26510" y="13800"/>
                    <a:pt x="26269" y="13895"/>
                    <a:pt x="25979" y="13944"/>
                  </a:cubicBezTo>
                  <a:cubicBezTo>
                    <a:pt x="25818" y="13990"/>
                    <a:pt x="25658" y="14047"/>
                    <a:pt x="25534" y="14047"/>
                  </a:cubicBezTo>
                  <a:cubicBezTo>
                    <a:pt x="25398" y="14047"/>
                    <a:pt x="25306" y="13978"/>
                    <a:pt x="25306" y="13750"/>
                  </a:cubicBezTo>
                  <a:cubicBezTo>
                    <a:pt x="25306" y="13509"/>
                    <a:pt x="25642" y="12403"/>
                    <a:pt x="25737" y="12162"/>
                  </a:cubicBezTo>
                  <a:cubicBezTo>
                    <a:pt x="26315" y="10908"/>
                    <a:pt x="27233" y="10139"/>
                    <a:pt x="28629" y="9943"/>
                  </a:cubicBezTo>
                  <a:cubicBezTo>
                    <a:pt x="28679" y="9938"/>
                    <a:pt x="28723" y="9936"/>
                    <a:pt x="28763" y="9936"/>
                  </a:cubicBezTo>
                  <a:close/>
                  <a:moveTo>
                    <a:pt x="927" y="1"/>
                  </a:moveTo>
                  <a:cubicBezTo>
                    <a:pt x="0" y="1"/>
                    <a:pt x="889" y="2783"/>
                    <a:pt x="1120" y="3153"/>
                  </a:cubicBezTo>
                  <a:cubicBezTo>
                    <a:pt x="1407" y="3681"/>
                    <a:pt x="1697" y="3972"/>
                    <a:pt x="2130" y="4258"/>
                  </a:cubicBezTo>
                  <a:cubicBezTo>
                    <a:pt x="2421" y="4500"/>
                    <a:pt x="2999" y="4935"/>
                    <a:pt x="3430" y="5077"/>
                  </a:cubicBezTo>
                  <a:cubicBezTo>
                    <a:pt x="3240" y="5368"/>
                    <a:pt x="3094" y="5513"/>
                    <a:pt x="3385" y="5946"/>
                  </a:cubicBezTo>
                  <a:cubicBezTo>
                    <a:pt x="3531" y="6236"/>
                    <a:pt x="3671" y="6427"/>
                    <a:pt x="3867" y="6618"/>
                  </a:cubicBezTo>
                  <a:cubicBezTo>
                    <a:pt x="4249" y="6959"/>
                    <a:pt x="4686" y="7342"/>
                    <a:pt x="5214" y="7633"/>
                  </a:cubicBezTo>
                  <a:cubicBezTo>
                    <a:pt x="6273" y="8161"/>
                    <a:pt x="7815" y="8355"/>
                    <a:pt x="9166" y="8355"/>
                  </a:cubicBezTo>
                  <a:cubicBezTo>
                    <a:pt x="9502" y="9174"/>
                    <a:pt x="11334" y="9656"/>
                    <a:pt x="12198" y="9801"/>
                  </a:cubicBezTo>
                  <a:cubicBezTo>
                    <a:pt x="12597" y="9852"/>
                    <a:pt x="12991" y="9869"/>
                    <a:pt x="13382" y="9869"/>
                  </a:cubicBezTo>
                  <a:cubicBezTo>
                    <a:pt x="14145" y="9869"/>
                    <a:pt x="14895" y="9805"/>
                    <a:pt x="15631" y="9805"/>
                  </a:cubicBezTo>
                  <a:cubicBezTo>
                    <a:pt x="15935" y="9805"/>
                    <a:pt x="16238" y="9816"/>
                    <a:pt x="16537" y="9847"/>
                  </a:cubicBezTo>
                  <a:cubicBezTo>
                    <a:pt x="16537" y="9847"/>
                    <a:pt x="17451" y="11053"/>
                    <a:pt x="19957" y="12016"/>
                  </a:cubicBezTo>
                  <a:cubicBezTo>
                    <a:pt x="20776" y="12353"/>
                    <a:pt x="21403" y="12402"/>
                    <a:pt x="22367" y="12402"/>
                  </a:cubicBezTo>
                  <a:cubicBezTo>
                    <a:pt x="23860" y="12402"/>
                    <a:pt x="24246" y="12161"/>
                    <a:pt x="24918" y="12161"/>
                  </a:cubicBezTo>
                  <a:cubicBezTo>
                    <a:pt x="24728" y="12835"/>
                    <a:pt x="24150" y="14085"/>
                    <a:pt x="24918" y="14568"/>
                  </a:cubicBezTo>
                  <a:cubicBezTo>
                    <a:pt x="25037" y="14652"/>
                    <a:pt x="25226" y="14686"/>
                    <a:pt x="25451" y="14686"/>
                  </a:cubicBezTo>
                  <a:cubicBezTo>
                    <a:pt x="26138" y="14686"/>
                    <a:pt x="27157" y="14367"/>
                    <a:pt x="27521" y="14186"/>
                  </a:cubicBezTo>
                  <a:cubicBezTo>
                    <a:pt x="28868" y="13512"/>
                    <a:pt x="30114" y="12123"/>
                    <a:pt x="30172" y="10489"/>
                  </a:cubicBezTo>
                  <a:cubicBezTo>
                    <a:pt x="29482" y="3319"/>
                    <a:pt x="25044" y="2541"/>
                    <a:pt x="23149" y="2541"/>
                  </a:cubicBezTo>
                  <a:cubicBezTo>
                    <a:pt x="22624" y="2541"/>
                    <a:pt x="22295" y="2600"/>
                    <a:pt x="22295" y="2600"/>
                  </a:cubicBezTo>
                  <a:cubicBezTo>
                    <a:pt x="22306" y="3297"/>
                    <a:pt x="22536" y="3916"/>
                    <a:pt x="22857" y="4450"/>
                  </a:cubicBezTo>
                  <a:cubicBezTo>
                    <a:pt x="21854" y="3822"/>
                    <a:pt x="20526" y="3316"/>
                    <a:pt x="18849" y="3316"/>
                  </a:cubicBezTo>
                  <a:cubicBezTo>
                    <a:pt x="17881" y="3316"/>
                    <a:pt x="16796" y="3484"/>
                    <a:pt x="15590" y="3897"/>
                  </a:cubicBezTo>
                  <a:lnTo>
                    <a:pt x="15594" y="3900"/>
                  </a:lnTo>
                  <a:cubicBezTo>
                    <a:pt x="15464" y="3926"/>
                    <a:pt x="15381" y="4003"/>
                    <a:pt x="15236" y="4213"/>
                  </a:cubicBezTo>
                  <a:cubicBezTo>
                    <a:pt x="13741" y="3635"/>
                    <a:pt x="13549" y="3248"/>
                    <a:pt x="11526" y="3153"/>
                  </a:cubicBezTo>
                  <a:cubicBezTo>
                    <a:pt x="11489" y="3150"/>
                    <a:pt x="11455" y="3148"/>
                    <a:pt x="11422" y="3148"/>
                  </a:cubicBezTo>
                  <a:cubicBezTo>
                    <a:pt x="10888" y="3148"/>
                    <a:pt x="10805" y="3522"/>
                    <a:pt x="10852" y="4067"/>
                  </a:cubicBezTo>
                  <a:cubicBezTo>
                    <a:pt x="10562" y="3972"/>
                    <a:pt x="10175" y="3730"/>
                    <a:pt x="9888" y="3536"/>
                  </a:cubicBezTo>
                  <a:cubicBezTo>
                    <a:pt x="9166" y="3248"/>
                    <a:pt x="8347" y="3007"/>
                    <a:pt x="7574" y="2862"/>
                  </a:cubicBezTo>
                  <a:cubicBezTo>
                    <a:pt x="7384" y="2828"/>
                    <a:pt x="7213" y="2800"/>
                    <a:pt x="7065" y="2800"/>
                  </a:cubicBezTo>
                  <a:cubicBezTo>
                    <a:pt x="6800" y="2800"/>
                    <a:pt x="6607" y="2890"/>
                    <a:pt x="6514" y="3198"/>
                  </a:cubicBezTo>
                  <a:cubicBezTo>
                    <a:pt x="6322" y="3103"/>
                    <a:pt x="6082" y="2911"/>
                    <a:pt x="5841" y="2767"/>
                  </a:cubicBezTo>
                  <a:cubicBezTo>
                    <a:pt x="4926" y="2138"/>
                    <a:pt x="4781" y="2138"/>
                    <a:pt x="3770" y="1657"/>
                  </a:cubicBezTo>
                  <a:cubicBezTo>
                    <a:pt x="2421" y="1033"/>
                    <a:pt x="1843" y="261"/>
                    <a:pt x="1070" y="20"/>
                  </a:cubicBezTo>
                  <a:cubicBezTo>
                    <a:pt x="1018" y="7"/>
                    <a:pt x="971" y="1"/>
                    <a:pt x="927"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5181;p73">
              <a:extLst>
                <a:ext uri="{FF2B5EF4-FFF2-40B4-BE49-F238E27FC236}">
                  <a16:creationId xmlns:a16="http://schemas.microsoft.com/office/drawing/2014/main" id="{B34A4AB0-94FB-D04B-837A-9451B84BB600}"/>
                </a:ext>
              </a:extLst>
            </p:cNvPr>
            <p:cNvSpPr/>
            <p:nvPr/>
          </p:nvSpPr>
          <p:spPr>
            <a:xfrm>
              <a:off x="7877650" y="3946800"/>
              <a:ext cx="719250" cy="342050"/>
            </a:xfrm>
            <a:custGeom>
              <a:avLst/>
              <a:gdLst/>
              <a:ahLst/>
              <a:cxnLst/>
              <a:rect l="l" t="t" r="r" b="b"/>
              <a:pathLst>
                <a:path w="28770" h="13682" extrusionOk="0">
                  <a:moveTo>
                    <a:pt x="14873" y="4061"/>
                  </a:moveTo>
                  <a:cubicBezTo>
                    <a:pt x="14732" y="4119"/>
                    <a:pt x="14525" y="4260"/>
                    <a:pt x="14366" y="4241"/>
                  </a:cubicBezTo>
                  <a:cubicBezTo>
                    <a:pt x="14192" y="4220"/>
                    <a:pt x="13997" y="4003"/>
                    <a:pt x="13884" y="3883"/>
                  </a:cubicBezTo>
                  <a:cubicBezTo>
                    <a:pt x="13688" y="3672"/>
                    <a:pt x="13672" y="3624"/>
                    <a:pt x="13376" y="3595"/>
                  </a:cubicBezTo>
                  <a:cubicBezTo>
                    <a:pt x="12966" y="3553"/>
                    <a:pt x="12561" y="3466"/>
                    <a:pt x="12169" y="3338"/>
                  </a:cubicBezTo>
                  <a:cubicBezTo>
                    <a:pt x="12023" y="3290"/>
                    <a:pt x="11878" y="3237"/>
                    <a:pt x="11727" y="3216"/>
                  </a:cubicBezTo>
                  <a:cubicBezTo>
                    <a:pt x="11534" y="3191"/>
                    <a:pt x="11338" y="3221"/>
                    <a:pt x="11144" y="3211"/>
                  </a:cubicBezTo>
                  <a:cubicBezTo>
                    <a:pt x="10982" y="3202"/>
                    <a:pt x="10823" y="3164"/>
                    <a:pt x="10661" y="3149"/>
                  </a:cubicBezTo>
                  <a:cubicBezTo>
                    <a:pt x="10349" y="3119"/>
                    <a:pt x="10037" y="3172"/>
                    <a:pt x="9729" y="3224"/>
                  </a:cubicBezTo>
                  <a:cubicBezTo>
                    <a:pt x="9381" y="3284"/>
                    <a:pt x="9033" y="3343"/>
                    <a:pt x="8693" y="3436"/>
                  </a:cubicBezTo>
                  <a:cubicBezTo>
                    <a:pt x="7846" y="3666"/>
                    <a:pt x="7068" y="4092"/>
                    <a:pt x="6300" y="4515"/>
                  </a:cubicBezTo>
                  <a:cubicBezTo>
                    <a:pt x="6248" y="4468"/>
                    <a:pt x="6304" y="4388"/>
                    <a:pt x="6341" y="4328"/>
                  </a:cubicBezTo>
                  <a:cubicBezTo>
                    <a:pt x="6377" y="4269"/>
                    <a:pt x="6334" y="4152"/>
                    <a:pt x="6278" y="4194"/>
                  </a:cubicBezTo>
                  <a:cubicBezTo>
                    <a:pt x="6327" y="4014"/>
                    <a:pt x="7031" y="2411"/>
                    <a:pt x="6847" y="2335"/>
                  </a:cubicBezTo>
                  <a:cubicBezTo>
                    <a:pt x="6347" y="2127"/>
                    <a:pt x="5776" y="2159"/>
                    <a:pt x="5254" y="2304"/>
                  </a:cubicBezTo>
                  <a:cubicBezTo>
                    <a:pt x="4325" y="2560"/>
                    <a:pt x="3529" y="3148"/>
                    <a:pt x="2756" y="3723"/>
                  </a:cubicBezTo>
                  <a:cubicBezTo>
                    <a:pt x="2236" y="4109"/>
                    <a:pt x="1713" y="4498"/>
                    <a:pt x="1296" y="4991"/>
                  </a:cubicBezTo>
                  <a:cubicBezTo>
                    <a:pt x="749" y="5635"/>
                    <a:pt x="401" y="6431"/>
                    <a:pt x="215" y="7254"/>
                  </a:cubicBezTo>
                  <a:cubicBezTo>
                    <a:pt x="30" y="8078"/>
                    <a:pt x="1" y="8930"/>
                    <a:pt x="38" y="9773"/>
                  </a:cubicBezTo>
                  <a:cubicBezTo>
                    <a:pt x="105" y="11263"/>
                    <a:pt x="1119" y="12525"/>
                    <a:pt x="2428" y="13179"/>
                  </a:cubicBezTo>
                  <a:cubicBezTo>
                    <a:pt x="2734" y="13333"/>
                    <a:pt x="3196" y="13457"/>
                    <a:pt x="3530" y="13529"/>
                  </a:cubicBezTo>
                  <a:cubicBezTo>
                    <a:pt x="3719" y="13571"/>
                    <a:pt x="4341" y="13682"/>
                    <a:pt x="4516" y="13598"/>
                  </a:cubicBezTo>
                  <a:cubicBezTo>
                    <a:pt x="4518" y="13595"/>
                    <a:pt x="4529" y="13588"/>
                    <a:pt x="4529" y="13588"/>
                  </a:cubicBezTo>
                  <a:cubicBezTo>
                    <a:pt x="4925" y="13342"/>
                    <a:pt x="4403" y="12087"/>
                    <a:pt x="4308" y="11755"/>
                  </a:cubicBezTo>
                  <a:lnTo>
                    <a:pt x="4121" y="11101"/>
                  </a:lnTo>
                  <a:lnTo>
                    <a:pt x="4801" y="11101"/>
                  </a:lnTo>
                  <a:cubicBezTo>
                    <a:pt x="4945" y="11101"/>
                    <a:pt x="5089" y="11111"/>
                    <a:pt x="5234" y="11129"/>
                  </a:cubicBezTo>
                  <a:cubicBezTo>
                    <a:pt x="5512" y="11163"/>
                    <a:pt x="5790" y="11223"/>
                    <a:pt x="6068" y="11262"/>
                  </a:cubicBezTo>
                  <a:cubicBezTo>
                    <a:pt x="6495" y="11322"/>
                    <a:pt x="6923" y="11342"/>
                    <a:pt x="7355" y="11342"/>
                  </a:cubicBezTo>
                  <a:cubicBezTo>
                    <a:pt x="8180" y="11342"/>
                    <a:pt x="8797" y="11313"/>
                    <a:pt x="9567" y="10996"/>
                  </a:cubicBezTo>
                  <a:lnTo>
                    <a:pt x="9579" y="10992"/>
                  </a:lnTo>
                  <a:cubicBezTo>
                    <a:pt x="10459" y="10653"/>
                    <a:pt x="11347" y="10205"/>
                    <a:pt x="12095" y="9625"/>
                  </a:cubicBezTo>
                  <a:cubicBezTo>
                    <a:pt x="12304" y="9461"/>
                    <a:pt x="12613" y="9206"/>
                    <a:pt x="12777" y="8991"/>
                  </a:cubicBezTo>
                  <a:lnTo>
                    <a:pt x="12911" y="8815"/>
                  </a:lnTo>
                  <a:lnTo>
                    <a:pt x="13131" y="8792"/>
                  </a:lnTo>
                  <a:cubicBezTo>
                    <a:pt x="14568" y="8643"/>
                    <a:pt x="16011" y="8929"/>
                    <a:pt x="17445" y="8746"/>
                  </a:cubicBezTo>
                  <a:cubicBezTo>
                    <a:pt x="18034" y="8647"/>
                    <a:pt x="19840" y="8200"/>
                    <a:pt x="20081" y="7612"/>
                  </a:cubicBezTo>
                  <a:lnTo>
                    <a:pt x="20212" y="7295"/>
                  </a:lnTo>
                  <a:lnTo>
                    <a:pt x="20555" y="7295"/>
                  </a:lnTo>
                  <a:cubicBezTo>
                    <a:pt x="21714" y="7295"/>
                    <a:pt x="23227" y="7148"/>
                    <a:pt x="24268" y="6631"/>
                  </a:cubicBezTo>
                  <a:cubicBezTo>
                    <a:pt x="24725" y="6380"/>
                    <a:pt x="25113" y="6041"/>
                    <a:pt x="25504" y="5699"/>
                  </a:cubicBezTo>
                  <a:cubicBezTo>
                    <a:pt x="25666" y="5536"/>
                    <a:pt x="25775" y="5377"/>
                    <a:pt x="25878" y="5170"/>
                  </a:cubicBezTo>
                  <a:lnTo>
                    <a:pt x="25893" y="5141"/>
                  </a:lnTo>
                  <a:lnTo>
                    <a:pt x="25911" y="5114"/>
                  </a:lnTo>
                  <a:cubicBezTo>
                    <a:pt x="25927" y="5089"/>
                    <a:pt x="25963" y="5033"/>
                    <a:pt x="25980" y="4992"/>
                  </a:cubicBezTo>
                  <a:cubicBezTo>
                    <a:pt x="25951" y="4938"/>
                    <a:pt x="25889" y="4856"/>
                    <a:pt x="25862" y="4816"/>
                  </a:cubicBezTo>
                  <a:lnTo>
                    <a:pt x="25490" y="4257"/>
                  </a:lnTo>
                  <a:lnTo>
                    <a:pt x="26126" y="4045"/>
                  </a:lnTo>
                  <a:cubicBezTo>
                    <a:pt x="26477" y="3928"/>
                    <a:pt x="26977" y="3555"/>
                    <a:pt x="27261" y="3319"/>
                  </a:cubicBezTo>
                  <a:lnTo>
                    <a:pt x="27282" y="3301"/>
                  </a:lnTo>
                  <a:lnTo>
                    <a:pt x="27304" y="3286"/>
                  </a:lnTo>
                  <a:cubicBezTo>
                    <a:pt x="27699" y="3023"/>
                    <a:pt x="27921" y="2780"/>
                    <a:pt x="28151" y="2359"/>
                  </a:cubicBezTo>
                  <a:lnTo>
                    <a:pt x="28159" y="2345"/>
                  </a:lnTo>
                  <a:lnTo>
                    <a:pt x="28166" y="2333"/>
                  </a:lnTo>
                  <a:cubicBezTo>
                    <a:pt x="28351" y="2020"/>
                    <a:pt x="28769" y="517"/>
                    <a:pt x="28691" y="1"/>
                  </a:cubicBezTo>
                  <a:cubicBezTo>
                    <a:pt x="28385" y="128"/>
                    <a:pt x="28074" y="371"/>
                    <a:pt x="27819" y="558"/>
                  </a:cubicBezTo>
                  <a:cubicBezTo>
                    <a:pt x="27283" y="950"/>
                    <a:pt x="26774" y="1291"/>
                    <a:pt x="26168" y="1574"/>
                  </a:cubicBezTo>
                  <a:cubicBezTo>
                    <a:pt x="25815" y="1740"/>
                    <a:pt x="25449" y="1894"/>
                    <a:pt x="25101" y="2070"/>
                  </a:cubicBezTo>
                  <a:cubicBezTo>
                    <a:pt x="24774" y="2235"/>
                    <a:pt x="24470" y="2434"/>
                    <a:pt x="24169" y="2641"/>
                  </a:cubicBezTo>
                  <a:lnTo>
                    <a:pt x="24156" y="2650"/>
                  </a:lnTo>
                  <a:lnTo>
                    <a:pt x="24144" y="2658"/>
                  </a:lnTo>
                  <a:cubicBezTo>
                    <a:pt x="23904" y="2801"/>
                    <a:pt x="23684" y="2985"/>
                    <a:pt x="23434" y="3110"/>
                  </a:cubicBezTo>
                  <a:lnTo>
                    <a:pt x="22889" y="3383"/>
                  </a:lnTo>
                  <a:lnTo>
                    <a:pt x="22714" y="2799"/>
                  </a:lnTo>
                  <a:cubicBezTo>
                    <a:pt x="22712" y="2791"/>
                    <a:pt x="22708" y="2777"/>
                    <a:pt x="22703" y="2764"/>
                  </a:cubicBezTo>
                  <a:cubicBezTo>
                    <a:pt x="22596" y="2750"/>
                    <a:pt x="22321" y="2804"/>
                    <a:pt x="22238" y="2818"/>
                  </a:cubicBezTo>
                  <a:cubicBezTo>
                    <a:pt x="21508" y="2954"/>
                    <a:pt x="20763" y="3172"/>
                    <a:pt x="20071" y="3445"/>
                  </a:cubicBezTo>
                  <a:cubicBezTo>
                    <a:pt x="19758" y="3653"/>
                    <a:pt x="19380" y="3889"/>
                    <a:pt x="19031" y="4005"/>
                  </a:cubicBezTo>
                  <a:lnTo>
                    <a:pt x="18294" y="4251"/>
                  </a:lnTo>
                  <a:lnTo>
                    <a:pt x="18359" y="3477"/>
                  </a:lnTo>
                  <a:cubicBezTo>
                    <a:pt x="18365" y="3407"/>
                    <a:pt x="18376" y="3207"/>
                    <a:pt x="18353" y="3115"/>
                  </a:cubicBezTo>
                  <a:cubicBezTo>
                    <a:pt x="18315" y="3110"/>
                    <a:pt x="18260" y="3112"/>
                    <a:pt x="18234" y="3115"/>
                  </a:cubicBezTo>
                  <a:lnTo>
                    <a:pt x="18219" y="3115"/>
                  </a:lnTo>
                  <a:cubicBezTo>
                    <a:pt x="17502" y="3149"/>
                    <a:pt x="16845" y="3218"/>
                    <a:pt x="16176" y="3488"/>
                  </a:cubicBezTo>
                  <a:cubicBezTo>
                    <a:pt x="15736" y="3667"/>
                    <a:pt x="15311" y="3879"/>
                    <a:pt x="14873" y="406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 name="Google Shape;5182;p73">
              <a:extLst>
                <a:ext uri="{FF2B5EF4-FFF2-40B4-BE49-F238E27FC236}">
                  <a16:creationId xmlns:a16="http://schemas.microsoft.com/office/drawing/2014/main" id="{214A97C0-8E9A-96E7-4865-B49A16B62B48}"/>
                </a:ext>
              </a:extLst>
            </p:cNvPr>
            <p:cNvSpPr/>
            <p:nvPr/>
          </p:nvSpPr>
          <p:spPr>
            <a:xfrm>
              <a:off x="7877775" y="4056225"/>
              <a:ext cx="649400" cy="226025"/>
            </a:xfrm>
            <a:custGeom>
              <a:avLst/>
              <a:gdLst/>
              <a:ahLst/>
              <a:cxnLst/>
              <a:rect l="l" t="t" r="r" b="b"/>
              <a:pathLst>
                <a:path w="25976" h="9041" extrusionOk="0">
                  <a:moveTo>
                    <a:pt x="20057" y="3276"/>
                  </a:moveTo>
                  <a:cubicBezTo>
                    <a:pt x="19585" y="3148"/>
                    <a:pt x="18993" y="3002"/>
                    <a:pt x="18625" y="2884"/>
                  </a:cubicBezTo>
                  <a:cubicBezTo>
                    <a:pt x="18045" y="2698"/>
                    <a:pt x="18020" y="2582"/>
                    <a:pt x="18322" y="2422"/>
                  </a:cubicBezTo>
                  <a:cubicBezTo>
                    <a:pt x="18625" y="2263"/>
                    <a:pt x="19256" y="2061"/>
                    <a:pt x="20084" y="1901"/>
                  </a:cubicBezTo>
                  <a:cubicBezTo>
                    <a:pt x="20910" y="1741"/>
                    <a:pt x="21933" y="1625"/>
                    <a:pt x="22841" y="1506"/>
                  </a:cubicBezTo>
                  <a:cubicBezTo>
                    <a:pt x="23718" y="1393"/>
                    <a:pt x="24490" y="1280"/>
                    <a:pt x="25755" y="1004"/>
                  </a:cubicBezTo>
                  <a:cubicBezTo>
                    <a:pt x="25796" y="938"/>
                    <a:pt x="25836" y="869"/>
                    <a:pt x="25873" y="793"/>
                  </a:cubicBezTo>
                  <a:lnTo>
                    <a:pt x="25888" y="764"/>
                  </a:lnTo>
                  <a:lnTo>
                    <a:pt x="25906" y="737"/>
                  </a:lnTo>
                  <a:cubicBezTo>
                    <a:pt x="25922" y="712"/>
                    <a:pt x="25958" y="656"/>
                    <a:pt x="25975" y="617"/>
                  </a:cubicBezTo>
                  <a:cubicBezTo>
                    <a:pt x="25945" y="561"/>
                    <a:pt x="25884" y="479"/>
                    <a:pt x="25857" y="439"/>
                  </a:cubicBezTo>
                  <a:lnTo>
                    <a:pt x="25565" y="1"/>
                  </a:lnTo>
                  <a:cubicBezTo>
                    <a:pt x="25290" y="86"/>
                    <a:pt x="25008" y="172"/>
                    <a:pt x="24717" y="256"/>
                  </a:cubicBezTo>
                  <a:cubicBezTo>
                    <a:pt x="22415" y="928"/>
                    <a:pt x="19628" y="1559"/>
                    <a:pt x="17446" y="1927"/>
                  </a:cubicBezTo>
                  <a:cubicBezTo>
                    <a:pt x="15265" y="2295"/>
                    <a:pt x="13690" y="2399"/>
                    <a:pt x="11954" y="2574"/>
                  </a:cubicBezTo>
                  <a:cubicBezTo>
                    <a:pt x="10218" y="2751"/>
                    <a:pt x="8323" y="2998"/>
                    <a:pt x="6828" y="3150"/>
                  </a:cubicBezTo>
                  <a:cubicBezTo>
                    <a:pt x="5334" y="3304"/>
                    <a:pt x="4240" y="3362"/>
                    <a:pt x="3397" y="3493"/>
                  </a:cubicBezTo>
                  <a:cubicBezTo>
                    <a:pt x="2554" y="3623"/>
                    <a:pt x="1961" y="3825"/>
                    <a:pt x="1420" y="4070"/>
                  </a:cubicBezTo>
                  <a:cubicBezTo>
                    <a:pt x="879" y="4313"/>
                    <a:pt x="392" y="4600"/>
                    <a:pt x="196" y="4756"/>
                  </a:cubicBezTo>
                  <a:cubicBezTo>
                    <a:pt x="1" y="4912"/>
                    <a:pt x="99" y="4938"/>
                    <a:pt x="655" y="5239"/>
                  </a:cubicBezTo>
                  <a:cubicBezTo>
                    <a:pt x="1212" y="5537"/>
                    <a:pt x="2228" y="6111"/>
                    <a:pt x="2954" y="6850"/>
                  </a:cubicBezTo>
                  <a:cubicBezTo>
                    <a:pt x="3680" y="7588"/>
                    <a:pt x="4116" y="8494"/>
                    <a:pt x="4462" y="8878"/>
                  </a:cubicBezTo>
                  <a:cubicBezTo>
                    <a:pt x="4525" y="8949"/>
                    <a:pt x="4586" y="9003"/>
                    <a:pt x="4643" y="9041"/>
                  </a:cubicBezTo>
                  <a:cubicBezTo>
                    <a:pt x="4774" y="8612"/>
                    <a:pt x="4384" y="7661"/>
                    <a:pt x="4303" y="7378"/>
                  </a:cubicBezTo>
                  <a:lnTo>
                    <a:pt x="4116" y="6724"/>
                  </a:lnTo>
                  <a:lnTo>
                    <a:pt x="4421" y="6724"/>
                  </a:lnTo>
                  <a:cubicBezTo>
                    <a:pt x="4049" y="6329"/>
                    <a:pt x="3586" y="5978"/>
                    <a:pt x="3234" y="5717"/>
                  </a:cubicBezTo>
                  <a:cubicBezTo>
                    <a:pt x="2756" y="5362"/>
                    <a:pt x="2481" y="5173"/>
                    <a:pt x="2244" y="5023"/>
                  </a:cubicBezTo>
                  <a:cubicBezTo>
                    <a:pt x="2007" y="4873"/>
                    <a:pt x="1805" y="4763"/>
                    <a:pt x="1759" y="4685"/>
                  </a:cubicBezTo>
                  <a:cubicBezTo>
                    <a:pt x="1713" y="4607"/>
                    <a:pt x="1824" y="4561"/>
                    <a:pt x="2267" y="4519"/>
                  </a:cubicBezTo>
                  <a:cubicBezTo>
                    <a:pt x="2710" y="4477"/>
                    <a:pt x="3484" y="4438"/>
                    <a:pt x="4647" y="4438"/>
                  </a:cubicBezTo>
                  <a:cubicBezTo>
                    <a:pt x="5809" y="4438"/>
                    <a:pt x="7359" y="4477"/>
                    <a:pt x="8655" y="4596"/>
                  </a:cubicBezTo>
                  <a:cubicBezTo>
                    <a:pt x="9951" y="4717"/>
                    <a:pt x="10993" y="4919"/>
                    <a:pt x="11784" y="4975"/>
                  </a:cubicBezTo>
                  <a:cubicBezTo>
                    <a:pt x="12014" y="4991"/>
                    <a:pt x="12223" y="4995"/>
                    <a:pt x="12405" y="4989"/>
                  </a:cubicBezTo>
                  <a:cubicBezTo>
                    <a:pt x="12543" y="4865"/>
                    <a:pt x="12680" y="4733"/>
                    <a:pt x="12770" y="4614"/>
                  </a:cubicBezTo>
                  <a:lnTo>
                    <a:pt x="12821" y="4547"/>
                  </a:lnTo>
                  <a:cubicBezTo>
                    <a:pt x="12622" y="4472"/>
                    <a:pt x="12341" y="4395"/>
                    <a:pt x="11996" y="4320"/>
                  </a:cubicBezTo>
                  <a:cubicBezTo>
                    <a:pt x="11234" y="4157"/>
                    <a:pt x="10159" y="4014"/>
                    <a:pt x="9543" y="3910"/>
                  </a:cubicBezTo>
                  <a:cubicBezTo>
                    <a:pt x="8929" y="3805"/>
                    <a:pt x="8773" y="3741"/>
                    <a:pt x="8944" y="3701"/>
                  </a:cubicBezTo>
                  <a:cubicBezTo>
                    <a:pt x="9117" y="3662"/>
                    <a:pt x="9618" y="3649"/>
                    <a:pt x="9580" y="3666"/>
                  </a:cubicBezTo>
                  <a:cubicBezTo>
                    <a:pt x="9541" y="3682"/>
                    <a:pt x="8961" y="3728"/>
                    <a:pt x="8675" y="3691"/>
                  </a:cubicBezTo>
                  <a:cubicBezTo>
                    <a:pt x="8388" y="3656"/>
                    <a:pt x="8395" y="3539"/>
                    <a:pt x="8457" y="3458"/>
                  </a:cubicBezTo>
                  <a:cubicBezTo>
                    <a:pt x="8518" y="3376"/>
                    <a:pt x="8636" y="3331"/>
                    <a:pt x="9364" y="3281"/>
                  </a:cubicBezTo>
                  <a:cubicBezTo>
                    <a:pt x="10094" y="3233"/>
                    <a:pt x="11436" y="3181"/>
                    <a:pt x="12803" y="3125"/>
                  </a:cubicBezTo>
                  <a:cubicBezTo>
                    <a:pt x="14171" y="3070"/>
                    <a:pt x="15565" y="3011"/>
                    <a:pt x="16795" y="3106"/>
                  </a:cubicBezTo>
                  <a:cubicBezTo>
                    <a:pt x="18001" y="3199"/>
                    <a:pt x="19050" y="3437"/>
                    <a:pt x="19799" y="3545"/>
                  </a:cubicBezTo>
                  <a:cubicBezTo>
                    <a:pt x="19918" y="3460"/>
                    <a:pt x="20006" y="3370"/>
                    <a:pt x="20057"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5183;p73">
              <a:extLst>
                <a:ext uri="{FF2B5EF4-FFF2-40B4-BE49-F238E27FC236}">
                  <a16:creationId xmlns:a16="http://schemas.microsoft.com/office/drawing/2014/main" id="{C986C318-57B6-4C59-2CF9-7A01EFF5C7CE}"/>
                </a:ext>
              </a:extLst>
            </p:cNvPr>
            <p:cNvSpPr/>
            <p:nvPr/>
          </p:nvSpPr>
          <p:spPr>
            <a:xfrm>
              <a:off x="7968400" y="4023700"/>
              <a:ext cx="249425" cy="81175"/>
            </a:xfrm>
            <a:custGeom>
              <a:avLst/>
              <a:gdLst/>
              <a:ahLst/>
              <a:cxnLst/>
              <a:rect l="l" t="t" r="r" b="b"/>
              <a:pathLst>
                <a:path w="9977" h="3247" extrusionOk="0">
                  <a:moveTo>
                    <a:pt x="1564" y="2047"/>
                  </a:moveTo>
                  <a:cubicBezTo>
                    <a:pt x="2058" y="1745"/>
                    <a:pt x="2620" y="1497"/>
                    <a:pt x="3057" y="1110"/>
                  </a:cubicBezTo>
                  <a:cubicBezTo>
                    <a:pt x="3289" y="903"/>
                    <a:pt x="3481" y="769"/>
                    <a:pt x="3776" y="643"/>
                  </a:cubicBezTo>
                  <a:cubicBezTo>
                    <a:pt x="4432" y="364"/>
                    <a:pt x="5129" y="178"/>
                    <a:pt x="5836" y="90"/>
                  </a:cubicBezTo>
                  <a:cubicBezTo>
                    <a:pt x="6544" y="1"/>
                    <a:pt x="7264" y="7"/>
                    <a:pt x="7970" y="110"/>
                  </a:cubicBezTo>
                  <a:cubicBezTo>
                    <a:pt x="8323" y="162"/>
                    <a:pt x="8673" y="238"/>
                    <a:pt x="9015" y="338"/>
                  </a:cubicBezTo>
                  <a:cubicBezTo>
                    <a:pt x="9192" y="390"/>
                    <a:pt x="9369" y="449"/>
                    <a:pt x="9543" y="515"/>
                  </a:cubicBezTo>
                  <a:cubicBezTo>
                    <a:pt x="9616" y="543"/>
                    <a:pt x="9912" y="717"/>
                    <a:pt x="9977" y="694"/>
                  </a:cubicBezTo>
                  <a:cubicBezTo>
                    <a:pt x="9625" y="818"/>
                    <a:pt x="9323" y="1040"/>
                    <a:pt x="8973" y="1176"/>
                  </a:cubicBezTo>
                  <a:cubicBezTo>
                    <a:pt x="8605" y="1318"/>
                    <a:pt x="8229" y="1438"/>
                    <a:pt x="7849" y="1544"/>
                  </a:cubicBezTo>
                  <a:cubicBezTo>
                    <a:pt x="6854" y="1825"/>
                    <a:pt x="5629" y="2072"/>
                    <a:pt x="4099" y="2411"/>
                  </a:cubicBezTo>
                  <a:cubicBezTo>
                    <a:pt x="3368" y="2573"/>
                    <a:pt x="2638" y="2739"/>
                    <a:pt x="1907" y="2901"/>
                  </a:cubicBezTo>
                  <a:cubicBezTo>
                    <a:pt x="1574" y="2975"/>
                    <a:pt x="1240" y="3049"/>
                    <a:pt x="908" y="3118"/>
                  </a:cubicBezTo>
                  <a:cubicBezTo>
                    <a:pt x="773" y="3146"/>
                    <a:pt x="637" y="3206"/>
                    <a:pt x="507" y="3229"/>
                  </a:cubicBezTo>
                  <a:cubicBezTo>
                    <a:pt x="406" y="3247"/>
                    <a:pt x="65" y="3172"/>
                    <a:pt x="0" y="3231"/>
                  </a:cubicBezTo>
                  <a:cubicBezTo>
                    <a:pt x="481" y="2786"/>
                    <a:pt x="1006" y="2389"/>
                    <a:pt x="1564" y="204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5184;p73">
              <a:extLst>
                <a:ext uri="{FF2B5EF4-FFF2-40B4-BE49-F238E27FC236}">
                  <a16:creationId xmlns:a16="http://schemas.microsoft.com/office/drawing/2014/main" id="{4E6D5669-8B7F-527B-A206-B5144E01C0F0}"/>
                </a:ext>
              </a:extLst>
            </p:cNvPr>
            <p:cNvSpPr/>
            <p:nvPr/>
          </p:nvSpPr>
          <p:spPr>
            <a:xfrm>
              <a:off x="8177150" y="4024550"/>
              <a:ext cx="159825" cy="74400"/>
            </a:xfrm>
            <a:custGeom>
              <a:avLst/>
              <a:gdLst/>
              <a:ahLst/>
              <a:cxnLst/>
              <a:rect l="l" t="t" r="r" b="b"/>
              <a:pathLst>
                <a:path w="6393" h="2976" extrusionOk="0">
                  <a:moveTo>
                    <a:pt x="2135" y="920"/>
                  </a:moveTo>
                  <a:lnTo>
                    <a:pt x="2315" y="1178"/>
                  </a:lnTo>
                  <a:lnTo>
                    <a:pt x="2689" y="1032"/>
                  </a:lnTo>
                  <a:cubicBezTo>
                    <a:pt x="3205" y="832"/>
                    <a:pt x="3689" y="585"/>
                    <a:pt x="4196" y="379"/>
                  </a:cubicBezTo>
                  <a:cubicBezTo>
                    <a:pt x="4865" y="109"/>
                    <a:pt x="5522" y="40"/>
                    <a:pt x="6239" y="6"/>
                  </a:cubicBezTo>
                  <a:lnTo>
                    <a:pt x="6253" y="5"/>
                  </a:lnTo>
                  <a:cubicBezTo>
                    <a:pt x="6280" y="3"/>
                    <a:pt x="6334" y="1"/>
                    <a:pt x="6373" y="6"/>
                  </a:cubicBezTo>
                  <a:cubicBezTo>
                    <a:pt x="6393" y="83"/>
                    <a:pt x="6386" y="237"/>
                    <a:pt x="6381" y="325"/>
                  </a:cubicBezTo>
                  <a:cubicBezTo>
                    <a:pt x="5801" y="598"/>
                    <a:pt x="5270" y="803"/>
                    <a:pt x="4611" y="1067"/>
                  </a:cubicBezTo>
                  <a:cubicBezTo>
                    <a:pt x="3883" y="1361"/>
                    <a:pt x="2997" y="1725"/>
                    <a:pt x="2150" y="2103"/>
                  </a:cubicBezTo>
                  <a:cubicBezTo>
                    <a:pt x="1303" y="2481"/>
                    <a:pt x="496" y="2871"/>
                    <a:pt x="248" y="2923"/>
                  </a:cubicBezTo>
                  <a:cubicBezTo>
                    <a:pt x="1" y="2975"/>
                    <a:pt x="314" y="2690"/>
                    <a:pt x="933" y="2090"/>
                  </a:cubicBezTo>
                  <a:cubicBezTo>
                    <a:pt x="1270" y="1763"/>
                    <a:pt x="1701" y="1342"/>
                    <a:pt x="2135" y="920"/>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5185;p73">
              <a:extLst>
                <a:ext uri="{FF2B5EF4-FFF2-40B4-BE49-F238E27FC236}">
                  <a16:creationId xmlns:a16="http://schemas.microsoft.com/office/drawing/2014/main" id="{7C5A0DC8-4D89-15AB-F6A7-C013B7D7ABAF}"/>
                </a:ext>
              </a:extLst>
            </p:cNvPr>
            <p:cNvSpPr/>
            <p:nvPr/>
          </p:nvSpPr>
          <p:spPr>
            <a:xfrm>
              <a:off x="8329200" y="4016125"/>
              <a:ext cx="111625" cy="51275"/>
            </a:xfrm>
            <a:custGeom>
              <a:avLst/>
              <a:gdLst/>
              <a:ahLst/>
              <a:cxnLst/>
              <a:rect l="l" t="t" r="r" b="b"/>
              <a:pathLst>
                <a:path w="4465" h="2051" extrusionOk="0">
                  <a:moveTo>
                    <a:pt x="542" y="1375"/>
                  </a:moveTo>
                  <a:lnTo>
                    <a:pt x="968" y="1233"/>
                  </a:lnTo>
                  <a:cubicBezTo>
                    <a:pt x="1317" y="1116"/>
                    <a:pt x="1694" y="881"/>
                    <a:pt x="2009" y="673"/>
                  </a:cubicBezTo>
                  <a:cubicBezTo>
                    <a:pt x="2701" y="400"/>
                    <a:pt x="3446" y="182"/>
                    <a:pt x="4176" y="46"/>
                  </a:cubicBezTo>
                  <a:cubicBezTo>
                    <a:pt x="4227" y="37"/>
                    <a:pt x="4351" y="13"/>
                    <a:pt x="4464" y="0"/>
                  </a:cubicBezTo>
                  <a:cubicBezTo>
                    <a:pt x="4231" y="148"/>
                    <a:pt x="3997" y="276"/>
                    <a:pt x="3752" y="396"/>
                  </a:cubicBezTo>
                  <a:cubicBezTo>
                    <a:pt x="3244" y="643"/>
                    <a:pt x="2684" y="852"/>
                    <a:pt x="2040" y="1144"/>
                  </a:cubicBezTo>
                  <a:cubicBezTo>
                    <a:pt x="1395" y="1437"/>
                    <a:pt x="665" y="1816"/>
                    <a:pt x="333" y="1932"/>
                  </a:cubicBezTo>
                  <a:cubicBezTo>
                    <a:pt x="1" y="2050"/>
                    <a:pt x="66" y="1907"/>
                    <a:pt x="365" y="1568"/>
                  </a:cubicBezTo>
                  <a:cubicBezTo>
                    <a:pt x="418" y="1508"/>
                    <a:pt x="477" y="1444"/>
                    <a:pt x="542" y="1375"/>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5186;p73">
              <a:extLst>
                <a:ext uri="{FF2B5EF4-FFF2-40B4-BE49-F238E27FC236}">
                  <a16:creationId xmlns:a16="http://schemas.microsoft.com/office/drawing/2014/main" id="{F8680902-C4CB-F999-030A-36F1F8B22D26}"/>
                </a:ext>
              </a:extLst>
            </p:cNvPr>
            <p:cNvSpPr/>
            <p:nvPr/>
          </p:nvSpPr>
          <p:spPr>
            <a:xfrm>
              <a:off x="8441875" y="3948275"/>
              <a:ext cx="150000" cy="102800"/>
            </a:xfrm>
            <a:custGeom>
              <a:avLst/>
              <a:gdLst/>
              <a:ahLst/>
              <a:cxnLst/>
              <a:rect l="l" t="t" r="r" b="b"/>
              <a:pathLst>
                <a:path w="6000" h="4112" extrusionOk="0">
                  <a:moveTo>
                    <a:pt x="422" y="3274"/>
                  </a:moveTo>
                  <a:cubicBezTo>
                    <a:pt x="178" y="3585"/>
                    <a:pt x="0" y="3836"/>
                    <a:pt x="0" y="3937"/>
                  </a:cubicBezTo>
                  <a:cubicBezTo>
                    <a:pt x="0" y="4112"/>
                    <a:pt x="548" y="3826"/>
                    <a:pt x="1271" y="3494"/>
                  </a:cubicBezTo>
                  <a:cubicBezTo>
                    <a:pt x="1993" y="3161"/>
                    <a:pt x="2892" y="2784"/>
                    <a:pt x="3635" y="2439"/>
                  </a:cubicBezTo>
                  <a:cubicBezTo>
                    <a:pt x="4377" y="2093"/>
                    <a:pt x="4963" y="1781"/>
                    <a:pt x="5458" y="1026"/>
                  </a:cubicBezTo>
                  <a:cubicBezTo>
                    <a:pt x="5651" y="733"/>
                    <a:pt x="5828" y="372"/>
                    <a:pt x="6000" y="0"/>
                  </a:cubicBezTo>
                  <a:cubicBezTo>
                    <a:pt x="5733" y="133"/>
                    <a:pt x="5471" y="338"/>
                    <a:pt x="5250" y="500"/>
                  </a:cubicBezTo>
                  <a:cubicBezTo>
                    <a:pt x="4714" y="893"/>
                    <a:pt x="4205" y="1232"/>
                    <a:pt x="3599" y="1516"/>
                  </a:cubicBezTo>
                  <a:cubicBezTo>
                    <a:pt x="3246" y="1682"/>
                    <a:pt x="2880" y="1836"/>
                    <a:pt x="2532" y="2011"/>
                  </a:cubicBezTo>
                  <a:cubicBezTo>
                    <a:pt x="2204" y="2176"/>
                    <a:pt x="1901" y="2377"/>
                    <a:pt x="1600" y="2584"/>
                  </a:cubicBezTo>
                  <a:lnTo>
                    <a:pt x="1587" y="2592"/>
                  </a:lnTo>
                  <a:lnTo>
                    <a:pt x="1575" y="2600"/>
                  </a:lnTo>
                  <a:cubicBezTo>
                    <a:pt x="1335" y="2743"/>
                    <a:pt x="1115" y="2928"/>
                    <a:pt x="865" y="305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5187;p73">
              <a:extLst>
                <a:ext uri="{FF2B5EF4-FFF2-40B4-BE49-F238E27FC236}">
                  <a16:creationId xmlns:a16="http://schemas.microsoft.com/office/drawing/2014/main" id="{C407AE8F-553E-20A1-F360-BF946F47D22D}"/>
                </a:ext>
              </a:extLst>
            </p:cNvPr>
            <p:cNvSpPr/>
            <p:nvPr/>
          </p:nvSpPr>
          <p:spPr>
            <a:xfrm>
              <a:off x="7864650" y="3933125"/>
              <a:ext cx="754300" cy="367150"/>
            </a:xfrm>
            <a:custGeom>
              <a:avLst/>
              <a:gdLst/>
              <a:ahLst/>
              <a:cxnLst/>
              <a:rect l="l" t="t" r="r" b="b"/>
              <a:pathLst>
                <a:path w="30172" h="14686" extrusionOk="0">
                  <a:moveTo>
                    <a:pt x="29147" y="743"/>
                  </a:moveTo>
                  <a:cubicBezTo>
                    <a:pt x="28906" y="2670"/>
                    <a:pt x="28283" y="3440"/>
                    <a:pt x="26982" y="4163"/>
                  </a:cubicBezTo>
                  <a:cubicBezTo>
                    <a:pt x="25872" y="4886"/>
                    <a:pt x="24717" y="4836"/>
                    <a:pt x="23657" y="5032"/>
                  </a:cubicBezTo>
                  <a:cubicBezTo>
                    <a:pt x="23079" y="5127"/>
                    <a:pt x="22739" y="5318"/>
                    <a:pt x="22547" y="5368"/>
                  </a:cubicBezTo>
                  <a:lnTo>
                    <a:pt x="23176" y="4599"/>
                  </a:lnTo>
                  <a:cubicBezTo>
                    <a:pt x="23657" y="3972"/>
                    <a:pt x="24859" y="3153"/>
                    <a:pt x="25581" y="2816"/>
                  </a:cubicBezTo>
                  <a:cubicBezTo>
                    <a:pt x="26982" y="2138"/>
                    <a:pt x="27510" y="2093"/>
                    <a:pt x="28714" y="1033"/>
                  </a:cubicBezTo>
                  <a:cubicBezTo>
                    <a:pt x="28860" y="934"/>
                    <a:pt x="29052" y="791"/>
                    <a:pt x="29147" y="743"/>
                  </a:cubicBezTo>
                  <a:close/>
                  <a:moveTo>
                    <a:pt x="22980" y="3440"/>
                  </a:moveTo>
                  <a:cubicBezTo>
                    <a:pt x="22934" y="3875"/>
                    <a:pt x="22403" y="4599"/>
                    <a:pt x="22161" y="4790"/>
                  </a:cubicBezTo>
                  <a:cubicBezTo>
                    <a:pt x="21120" y="5879"/>
                    <a:pt x="19304" y="6627"/>
                    <a:pt x="17648" y="6627"/>
                  </a:cubicBezTo>
                  <a:cubicBezTo>
                    <a:pt x="17546" y="6627"/>
                    <a:pt x="17445" y="6624"/>
                    <a:pt x="17345" y="6618"/>
                  </a:cubicBezTo>
                  <a:cubicBezTo>
                    <a:pt x="18069" y="6041"/>
                    <a:pt x="18455" y="5754"/>
                    <a:pt x="19127" y="5127"/>
                  </a:cubicBezTo>
                  <a:cubicBezTo>
                    <a:pt x="19273" y="4935"/>
                    <a:pt x="19515" y="4644"/>
                    <a:pt x="19655" y="4549"/>
                  </a:cubicBezTo>
                  <a:cubicBezTo>
                    <a:pt x="20333" y="4116"/>
                    <a:pt x="22017" y="3489"/>
                    <a:pt x="22980" y="3440"/>
                  </a:cubicBezTo>
                  <a:close/>
                  <a:moveTo>
                    <a:pt x="18597" y="3826"/>
                  </a:moveTo>
                  <a:cubicBezTo>
                    <a:pt x="18405" y="4886"/>
                    <a:pt x="17009" y="5995"/>
                    <a:pt x="16140" y="6331"/>
                  </a:cubicBezTo>
                  <a:cubicBezTo>
                    <a:pt x="15563" y="6618"/>
                    <a:pt x="14889" y="6717"/>
                    <a:pt x="14212" y="6814"/>
                  </a:cubicBezTo>
                  <a:cubicBezTo>
                    <a:pt x="13684" y="6909"/>
                    <a:pt x="12529" y="7150"/>
                    <a:pt x="12093" y="7150"/>
                  </a:cubicBezTo>
                  <a:cubicBezTo>
                    <a:pt x="12143" y="7101"/>
                    <a:pt x="12287" y="6909"/>
                    <a:pt x="12333" y="6860"/>
                  </a:cubicBezTo>
                  <a:lnTo>
                    <a:pt x="13393" y="6090"/>
                  </a:lnTo>
                  <a:cubicBezTo>
                    <a:pt x="13634" y="5900"/>
                    <a:pt x="13830" y="5704"/>
                    <a:pt x="14020" y="5513"/>
                  </a:cubicBezTo>
                  <a:cubicBezTo>
                    <a:pt x="14261" y="5368"/>
                    <a:pt x="14503" y="5222"/>
                    <a:pt x="14790" y="5032"/>
                  </a:cubicBezTo>
                  <a:cubicBezTo>
                    <a:pt x="15949" y="4403"/>
                    <a:pt x="17009" y="3922"/>
                    <a:pt x="18597" y="3826"/>
                  </a:cubicBezTo>
                  <a:close/>
                  <a:moveTo>
                    <a:pt x="26159" y="5754"/>
                  </a:moveTo>
                  <a:cubicBezTo>
                    <a:pt x="25922" y="6140"/>
                    <a:pt x="25390" y="6618"/>
                    <a:pt x="24909" y="6860"/>
                  </a:cubicBezTo>
                  <a:cubicBezTo>
                    <a:pt x="23937" y="7480"/>
                    <a:pt x="22603" y="7734"/>
                    <a:pt x="21385" y="7734"/>
                  </a:cubicBezTo>
                  <a:cubicBezTo>
                    <a:pt x="21274" y="7734"/>
                    <a:pt x="21164" y="7732"/>
                    <a:pt x="21056" y="7728"/>
                  </a:cubicBezTo>
                  <a:cubicBezTo>
                    <a:pt x="20573" y="7682"/>
                    <a:pt x="19515" y="7487"/>
                    <a:pt x="19127" y="7296"/>
                  </a:cubicBezTo>
                  <a:cubicBezTo>
                    <a:pt x="21439" y="6187"/>
                    <a:pt x="23176" y="5754"/>
                    <a:pt x="26159" y="5754"/>
                  </a:cubicBezTo>
                  <a:close/>
                  <a:moveTo>
                    <a:pt x="11526" y="4268"/>
                  </a:moveTo>
                  <a:cubicBezTo>
                    <a:pt x="12184" y="4268"/>
                    <a:pt x="12750" y="4326"/>
                    <a:pt x="13170" y="4389"/>
                  </a:cubicBezTo>
                  <a:cubicBezTo>
                    <a:pt x="13674" y="4468"/>
                    <a:pt x="13971" y="4549"/>
                    <a:pt x="13971" y="4549"/>
                  </a:cubicBezTo>
                  <a:cubicBezTo>
                    <a:pt x="13634" y="5077"/>
                    <a:pt x="12671" y="5800"/>
                    <a:pt x="11997" y="6187"/>
                  </a:cubicBezTo>
                  <a:cubicBezTo>
                    <a:pt x="10505" y="7101"/>
                    <a:pt x="8141" y="7391"/>
                    <a:pt x="6312" y="7682"/>
                  </a:cubicBezTo>
                  <a:cubicBezTo>
                    <a:pt x="5780" y="7777"/>
                    <a:pt x="5252" y="7728"/>
                    <a:pt x="4721" y="7824"/>
                  </a:cubicBezTo>
                  <a:cubicBezTo>
                    <a:pt x="4329" y="7897"/>
                    <a:pt x="3938" y="8020"/>
                    <a:pt x="3587" y="8118"/>
                  </a:cubicBezTo>
                  <a:cubicBezTo>
                    <a:pt x="4355" y="7518"/>
                    <a:pt x="5128" y="6844"/>
                    <a:pt x="5686" y="6194"/>
                  </a:cubicBezTo>
                  <a:cubicBezTo>
                    <a:pt x="5828" y="6088"/>
                    <a:pt x="5985" y="5963"/>
                    <a:pt x="6148" y="5821"/>
                  </a:cubicBezTo>
                  <a:cubicBezTo>
                    <a:pt x="8008" y="4574"/>
                    <a:pt x="10013" y="4268"/>
                    <a:pt x="11526" y="4268"/>
                  </a:cubicBezTo>
                  <a:close/>
                  <a:moveTo>
                    <a:pt x="15513" y="7554"/>
                  </a:moveTo>
                  <a:cubicBezTo>
                    <a:pt x="16875" y="7554"/>
                    <a:pt x="18167" y="7798"/>
                    <a:pt x="19897" y="8402"/>
                  </a:cubicBezTo>
                  <a:cubicBezTo>
                    <a:pt x="19610" y="8693"/>
                    <a:pt x="18114" y="9029"/>
                    <a:pt x="17586" y="9079"/>
                  </a:cubicBezTo>
                  <a:cubicBezTo>
                    <a:pt x="17216" y="9123"/>
                    <a:pt x="16635" y="9145"/>
                    <a:pt x="15975" y="9145"/>
                  </a:cubicBezTo>
                  <a:cubicBezTo>
                    <a:pt x="14491" y="9145"/>
                    <a:pt x="12606" y="9036"/>
                    <a:pt x="11805" y="8837"/>
                  </a:cubicBezTo>
                  <a:lnTo>
                    <a:pt x="9924" y="8451"/>
                  </a:lnTo>
                  <a:cubicBezTo>
                    <a:pt x="9732" y="8402"/>
                    <a:pt x="9540" y="8355"/>
                    <a:pt x="9396" y="8260"/>
                  </a:cubicBezTo>
                  <a:cubicBezTo>
                    <a:pt x="10310" y="8115"/>
                    <a:pt x="11178" y="8066"/>
                    <a:pt x="12092" y="7920"/>
                  </a:cubicBezTo>
                  <a:cubicBezTo>
                    <a:pt x="13418" y="7693"/>
                    <a:pt x="14485" y="7554"/>
                    <a:pt x="15513" y="7554"/>
                  </a:cubicBezTo>
                  <a:close/>
                  <a:moveTo>
                    <a:pt x="7084" y="3055"/>
                  </a:moveTo>
                  <a:cubicBezTo>
                    <a:pt x="7084" y="3055"/>
                    <a:pt x="7003" y="4054"/>
                    <a:pt x="6367" y="5133"/>
                  </a:cubicBezTo>
                  <a:cubicBezTo>
                    <a:pt x="6133" y="5237"/>
                    <a:pt x="4065" y="6429"/>
                    <a:pt x="2095" y="8505"/>
                  </a:cubicBezTo>
                  <a:cubicBezTo>
                    <a:pt x="1704" y="8840"/>
                    <a:pt x="1269" y="9120"/>
                    <a:pt x="803" y="9340"/>
                  </a:cubicBezTo>
                  <a:cubicBezTo>
                    <a:pt x="975" y="7603"/>
                    <a:pt x="1948" y="3870"/>
                    <a:pt x="7084" y="3055"/>
                  </a:cubicBezTo>
                  <a:close/>
                  <a:moveTo>
                    <a:pt x="6036" y="8465"/>
                  </a:moveTo>
                  <a:cubicBezTo>
                    <a:pt x="6601" y="8465"/>
                    <a:pt x="7172" y="8527"/>
                    <a:pt x="7758" y="8643"/>
                  </a:cubicBezTo>
                  <a:cubicBezTo>
                    <a:pt x="9250" y="8934"/>
                    <a:pt x="10214" y="9320"/>
                    <a:pt x="11565" y="9656"/>
                  </a:cubicBezTo>
                  <a:cubicBezTo>
                    <a:pt x="11833" y="9739"/>
                    <a:pt x="12013" y="9759"/>
                    <a:pt x="12181" y="9759"/>
                  </a:cubicBezTo>
                  <a:cubicBezTo>
                    <a:pt x="12338" y="9759"/>
                    <a:pt x="12484" y="9741"/>
                    <a:pt x="12683" y="9741"/>
                  </a:cubicBezTo>
                  <a:cubicBezTo>
                    <a:pt x="12765" y="9741"/>
                    <a:pt x="12857" y="9744"/>
                    <a:pt x="12962" y="9753"/>
                  </a:cubicBezTo>
                  <a:cubicBezTo>
                    <a:pt x="12479" y="10089"/>
                    <a:pt x="12624" y="10139"/>
                    <a:pt x="11852" y="10525"/>
                  </a:cubicBezTo>
                  <a:cubicBezTo>
                    <a:pt x="10429" y="11302"/>
                    <a:pt x="9150" y="11700"/>
                    <a:pt x="7695" y="11700"/>
                  </a:cubicBezTo>
                  <a:cubicBezTo>
                    <a:pt x="7081" y="11700"/>
                    <a:pt x="6435" y="11629"/>
                    <a:pt x="5734" y="11485"/>
                  </a:cubicBezTo>
                  <a:cubicBezTo>
                    <a:pt x="4625" y="11294"/>
                    <a:pt x="5011" y="11485"/>
                    <a:pt x="4530" y="10861"/>
                  </a:cubicBezTo>
                  <a:cubicBezTo>
                    <a:pt x="4289" y="10425"/>
                    <a:pt x="4047" y="10184"/>
                    <a:pt x="3614" y="9897"/>
                  </a:cubicBezTo>
                  <a:cubicBezTo>
                    <a:pt x="2892" y="9462"/>
                    <a:pt x="2797" y="9561"/>
                    <a:pt x="2410" y="9365"/>
                  </a:cubicBezTo>
                  <a:cubicBezTo>
                    <a:pt x="2410" y="9365"/>
                    <a:pt x="2360" y="9365"/>
                    <a:pt x="2360" y="9320"/>
                  </a:cubicBezTo>
                  <a:cubicBezTo>
                    <a:pt x="2746" y="9223"/>
                    <a:pt x="3133" y="9029"/>
                    <a:pt x="3565" y="8884"/>
                  </a:cubicBezTo>
                  <a:cubicBezTo>
                    <a:pt x="4395" y="8598"/>
                    <a:pt x="5209" y="8465"/>
                    <a:pt x="6036" y="8465"/>
                  </a:cubicBezTo>
                  <a:close/>
                  <a:moveTo>
                    <a:pt x="1408" y="9936"/>
                  </a:moveTo>
                  <a:cubicBezTo>
                    <a:pt x="1448" y="9936"/>
                    <a:pt x="1492" y="9938"/>
                    <a:pt x="1541" y="9943"/>
                  </a:cubicBezTo>
                  <a:cubicBezTo>
                    <a:pt x="2938" y="10139"/>
                    <a:pt x="3856" y="10908"/>
                    <a:pt x="4433" y="12162"/>
                  </a:cubicBezTo>
                  <a:cubicBezTo>
                    <a:pt x="4530" y="12403"/>
                    <a:pt x="4866" y="13509"/>
                    <a:pt x="4866" y="13750"/>
                  </a:cubicBezTo>
                  <a:cubicBezTo>
                    <a:pt x="4866" y="13978"/>
                    <a:pt x="4774" y="14047"/>
                    <a:pt x="4637" y="14047"/>
                  </a:cubicBezTo>
                  <a:cubicBezTo>
                    <a:pt x="4513" y="14047"/>
                    <a:pt x="4353" y="13990"/>
                    <a:pt x="4192" y="13944"/>
                  </a:cubicBezTo>
                  <a:cubicBezTo>
                    <a:pt x="3903" y="13895"/>
                    <a:pt x="3661" y="13800"/>
                    <a:pt x="3375" y="13750"/>
                  </a:cubicBezTo>
                  <a:cubicBezTo>
                    <a:pt x="2073" y="13317"/>
                    <a:pt x="869" y="11871"/>
                    <a:pt x="772" y="10234"/>
                  </a:cubicBezTo>
                  <a:cubicBezTo>
                    <a:pt x="1031" y="10104"/>
                    <a:pt x="1057" y="9936"/>
                    <a:pt x="1408" y="9936"/>
                  </a:cubicBezTo>
                  <a:close/>
                  <a:moveTo>
                    <a:pt x="29245" y="1"/>
                  </a:moveTo>
                  <a:cubicBezTo>
                    <a:pt x="29201" y="1"/>
                    <a:pt x="29154" y="7"/>
                    <a:pt x="29102" y="20"/>
                  </a:cubicBezTo>
                  <a:cubicBezTo>
                    <a:pt x="28328" y="261"/>
                    <a:pt x="27751" y="1034"/>
                    <a:pt x="26400" y="1657"/>
                  </a:cubicBezTo>
                  <a:cubicBezTo>
                    <a:pt x="25391" y="2140"/>
                    <a:pt x="25245" y="2140"/>
                    <a:pt x="24331" y="2767"/>
                  </a:cubicBezTo>
                  <a:cubicBezTo>
                    <a:pt x="24090" y="2911"/>
                    <a:pt x="23849" y="3103"/>
                    <a:pt x="23657" y="3198"/>
                  </a:cubicBezTo>
                  <a:cubicBezTo>
                    <a:pt x="23564" y="2890"/>
                    <a:pt x="23372" y="2800"/>
                    <a:pt x="23106" y="2800"/>
                  </a:cubicBezTo>
                  <a:cubicBezTo>
                    <a:pt x="22958" y="2800"/>
                    <a:pt x="22786" y="2828"/>
                    <a:pt x="22597" y="2862"/>
                  </a:cubicBezTo>
                  <a:cubicBezTo>
                    <a:pt x="21825" y="3008"/>
                    <a:pt x="21006" y="3248"/>
                    <a:pt x="20283" y="3536"/>
                  </a:cubicBezTo>
                  <a:cubicBezTo>
                    <a:pt x="19996" y="3730"/>
                    <a:pt x="19610" y="3972"/>
                    <a:pt x="19319" y="4067"/>
                  </a:cubicBezTo>
                  <a:cubicBezTo>
                    <a:pt x="19366" y="3522"/>
                    <a:pt x="19284" y="3148"/>
                    <a:pt x="18750" y="3148"/>
                  </a:cubicBezTo>
                  <a:cubicBezTo>
                    <a:pt x="18717" y="3148"/>
                    <a:pt x="18682" y="3150"/>
                    <a:pt x="18646" y="3153"/>
                  </a:cubicBezTo>
                  <a:cubicBezTo>
                    <a:pt x="16623" y="3249"/>
                    <a:pt x="16431" y="3635"/>
                    <a:pt x="14936" y="4213"/>
                  </a:cubicBezTo>
                  <a:cubicBezTo>
                    <a:pt x="14790" y="4003"/>
                    <a:pt x="14708" y="3926"/>
                    <a:pt x="14578" y="3900"/>
                  </a:cubicBezTo>
                  <a:lnTo>
                    <a:pt x="14580" y="3897"/>
                  </a:lnTo>
                  <a:cubicBezTo>
                    <a:pt x="13374" y="3484"/>
                    <a:pt x="12290" y="3316"/>
                    <a:pt x="11321" y="3316"/>
                  </a:cubicBezTo>
                  <a:cubicBezTo>
                    <a:pt x="9644" y="3316"/>
                    <a:pt x="8317" y="3822"/>
                    <a:pt x="7315" y="4450"/>
                  </a:cubicBezTo>
                  <a:cubicBezTo>
                    <a:pt x="7635" y="3916"/>
                    <a:pt x="7865" y="3297"/>
                    <a:pt x="7876" y="2600"/>
                  </a:cubicBezTo>
                  <a:cubicBezTo>
                    <a:pt x="7876" y="2600"/>
                    <a:pt x="7546" y="2541"/>
                    <a:pt x="7021" y="2541"/>
                  </a:cubicBezTo>
                  <a:cubicBezTo>
                    <a:pt x="5127" y="2541"/>
                    <a:pt x="689" y="3319"/>
                    <a:pt x="0" y="10489"/>
                  </a:cubicBezTo>
                  <a:cubicBezTo>
                    <a:pt x="56" y="12123"/>
                    <a:pt x="1304" y="13512"/>
                    <a:pt x="2651" y="14186"/>
                  </a:cubicBezTo>
                  <a:cubicBezTo>
                    <a:pt x="3015" y="14367"/>
                    <a:pt x="4034" y="14686"/>
                    <a:pt x="4720" y="14686"/>
                  </a:cubicBezTo>
                  <a:cubicBezTo>
                    <a:pt x="4944" y="14686"/>
                    <a:pt x="5133" y="14652"/>
                    <a:pt x="5252" y="14568"/>
                  </a:cubicBezTo>
                  <a:cubicBezTo>
                    <a:pt x="6021" y="14087"/>
                    <a:pt x="5444" y="12835"/>
                    <a:pt x="5252" y="12162"/>
                  </a:cubicBezTo>
                  <a:cubicBezTo>
                    <a:pt x="5926" y="12162"/>
                    <a:pt x="6312" y="12403"/>
                    <a:pt x="7804" y="12403"/>
                  </a:cubicBezTo>
                  <a:cubicBezTo>
                    <a:pt x="8769" y="12403"/>
                    <a:pt x="9396" y="12354"/>
                    <a:pt x="10214" y="12016"/>
                  </a:cubicBezTo>
                  <a:cubicBezTo>
                    <a:pt x="12720" y="11053"/>
                    <a:pt x="13634" y="9848"/>
                    <a:pt x="13634" y="9848"/>
                  </a:cubicBezTo>
                  <a:cubicBezTo>
                    <a:pt x="13937" y="9816"/>
                    <a:pt x="14241" y="9805"/>
                    <a:pt x="14548" y="9805"/>
                  </a:cubicBezTo>
                  <a:cubicBezTo>
                    <a:pt x="15282" y="9805"/>
                    <a:pt x="16028" y="9869"/>
                    <a:pt x="16789" y="9869"/>
                  </a:cubicBezTo>
                  <a:cubicBezTo>
                    <a:pt x="17180" y="9869"/>
                    <a:pt x="17574" y="9852"/>
                    <a:pt x="17972" y="9801"/>
                  </a:cubicBezTo>
                  <a:cubicBezTo>
                    <a:pt x="18837" y="9656"/>
                    <a:pt x="20670" y="9174"/>
                    <a:pt x="21006" y="8355"/>
                  </a:cubicBezTo>
                  <a:cubicBezTo>
                    <a:pt x="22357" y="8355"/>
                    <a:pt x="23898" y="8161"/>
                    <a:pt x="24958" y="7633"/>
                  </a:cubicBezTo>
                  <a:cubicBezTo>
                    <a:pt x="25486" y="7342"/>
                    <a:pt x="25922" y="6959"/>
                    <a:pt x="26305" y="6618"/>
                  </a:cubicBezTo>
                  <a:cubicBezTo>
                    <a:pt x="26499" y="6428"/>
                    <a:pt x="26641" y="6236"/>
                    <a:pt x="26786" y="5946"/>
                  </a:cubicBezTo>
                  <a:cubicBezTo>
                    <a:pt x="27077" y="5513"/>
                    <a:pt x="26932" y="5368"/>
                    <a:pt x="26740" y="5077"/>
                  </a:cubicBezTo>
                  <a:cubicBezTo>
                    <a:pt x="27173" y="4935"/>
                    <a:pt x="27751" y="4500"/>
                    <a:pt x="28042" y="4258"/>
                  </a:cubicBezTo>
                  <a:cubicBezTo>
                    <a:pt x="28473" y="3972"/>
                    <a:pt x="28764" y="3681"/>
                    <a:pt x="29052" y="3153"/>
                  </a:cubicBezTo>
                  <a:cubicBezTo>
                    <a:pt x="29281" y="2784"/>
                    <a:pt x="30171" y="1"/>
                    <a:pt x="29245"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5188;p73">
              <a:extLst>
                <a:ext uri="{FF2B5EF4-FFF2-40B4-BE49-F238E27FC236}">
                  <a16:creationId xmlns:a16="http://schemas.microsoft.com/office/drawing/2014/main" id="{C197DB82-884B-065F-CDCF-AA32DF9DF8AA}"/>
                </a:ext>
              </a:extLst>
            </p:cNvPr>
            <p:cNvSpPr/>
            <p:nvPr/>
          </p:nvSpPr>
          <p:spPr>
            <a:xfrm>
              <a:off x="7099700" y="3012750"/>
              <a:ext cx="1490975" cy="1202200"/>
            </a:xfrm>
            <a:custGeom>
              <a:avLst/>
              <a:gdLst/>
              <a:ahLst/>
              <a:cxnLst/>
              <a:rect l="l" t="t" r="r" b="b"/>
              <a:pathLst>
                <a:path w="59639" h="48088" extrusionOk="0">
                  <a:moveTo>
                    <a:pt x="27285" y="47273"/>
                  </a:moveTo>
                  <a:cubicBezTo>
                    <a:pt x="27285" y="47273"/>
                    <a:pt x="14196" y="43157"/>
                    <a:pt x="7098" y="30966"/>
                  </a:cubicBezTo>
                  <a:cubicBezTo>
                    <a:pt x="0" y="18776"/>
                    <a:pt x="4931" y="8472"/>
                    <a:pt x="13221" y="7394"/>
                  </a:cubicBezTo>
                  <a:cubicBezTo>
                    <a:pt x="21510" y="6315"/>
                    <a:pt x="27285" y="12058"/>
                    <a:pt x="27285" y="12058"/>
                  </a:cubicBezTo>
                  <a:cubicBezTo>
                    <a:pt x="27285" y="12058"/>
                    <a:pt x="36668" y="1"/>
                    <a:pt x="48154" y="11270"/>
                  </a:cubicBezTo>
                  <a:cubicBezTo>
                    <a:pt x="59639" y="22539"/>
                    <a:pt x="33222" y="48087"/>
                    <a:pt x="27285" y="47273"/>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5189;p73">
              <a:extLst>
                <a:ext uri="{FF2B5EF4-FFF2-40B4-BE49-F238E27FC236}">
                  <a16:creationId xmlns:a16="http://schemas.microsoft.com/office/drawing/2014/main" id="{DF3B2A82-6D69-B569-E7DE-1A7D32935357}"/>
                </a:ext>
              </a:extLst>
            </p:cNvPr>
            <p:cNvSpPr/>
            <p:nvPr/>
          </p:nvSpPr>
          <p:spPr>
            <a:xfrm>
              <a:off x="7940850" y="3962125"/>
              <a:ext cx="87450" cy="112950"/>
            </a:xfrm>
            <a:custGeom>
              <a:avLst/>
              <a:gdLst/>
              <a:ahLst/>
              <a:cxnLst/>
              <a:rect l="l" t="t" r="r" b="b"/>
              <a:pathLst>
                <a:path w="3498" h="4518" extrusionOk="0">
                  <a:moveTo>
                    <a:pt x="197" y="3938"/>
                  </a:moveTo>
                  <a:cubicBezTo>
                    <a:pt x="21" y="3736"/>
                    <a:pt x="0" y="3435"/>
                    <a:pt x="71" y="3177"/>
                  </a:cubicBezTo>
                  <a:cubicBezTo>
                    <a:pt x="142" y="2919"/>
                    <a:pt x="291" y="2691"/>
                    <a:pt x="424" y="2460"/>
                  </a:cubicBezTo>
                  <a:cubicBezTo>
                    <a:pt x="535" y="2271"/>
                    <a:pt x="639" y="2074"/>
                    <a:pt x="800" y="1927"/>
                  </a:cubicBezTo>
                  <a:cubicBezTo>
                    <a:pt x="912" y="1825"/>
                    <a:pt x="1050" y="1750"/>
                    <a:pt x="1150" y="1636"/>
                  </a:cubicBezTo>
                  <a:cubicBezTo>
                    <a:pt x="1315" y="1449"/>
                    <a:pt x="1356" y="1188"/>
                    <a:pt x="1402" y="943"/>
                  </a:cubicBezTo>
                  <a:cubicBezTo>
                    <a:pt x="1449" y="698"/>
                    <a:pt x="1521" y="435"/>
                    <a:pt x="1722" y="288"/>
                  </a:cubicBezTo>
                  <a:cubicBezTo>
                    <a:pt x="1814" y="218"/>
                    <a:pt x="1927" y="181"/>
                    <a:pt x="2039" y="149"/>
                  </a:cubicBezTo>
                  <a:cubicBezTo>
                    <a:pt x="2183" y="109"/>
                    <a:pt x="2328" y="75"/>
                    <a:pt x="2474" y="48"/>
                  </a:cubicBezTo>
                  <a:cubicBezTo>
                    <a:pt x="2628" y="21"/>
                    <a:pt x="2786" y="1"/>
                    <a:pt x="2940" y="24"/>
                  </a:cubicBezTo>
                  <a:cubicBezTo>
                    <a:pt x="3094" y="47"/>
                    <a:pt x="3248" y="116"/>
                    <a:pt x="3343" y="240"/>
                  </a:cubicBezTo>
                  <a:cubicBezTo>
                    <a:pt x="3498" y="439"/>
                    <a:pt x="3470" y="727"/>
                    <a:pt x="3375" y="959"/>
                  </a:cubicBezTo>
                  <a:cubicBezTo>
                    <a:pt x="3279" y="1193"/>
                    <a:pt x="3126" y="1400"/>
                    <a:pt x="3037" y="1636"/>
                  </a:cubicBezTo>
                  <a:cubicBezTo>
                    <a:pt x="2961" y="1840"/>
                    <a:pt x="2935" y="2060"/>
                    <a:pt x="2869" y="2268"/>
                  </a:cubicBezTo>
                  <a:cubicBezTo>
                    <a:pt x="2765" y="2600"/>
                    <a:pt x="2553" y="2895"/>
                    <a:pt x="2273" y="3101"/>
                  </a:cubicBezTo>
                  <a:cubicBezTo>
                    <a:pt x="2138" y="3200"/>
                    <a:pt x="1990" y="3277"/>
                    <a:pt x="1852" y="3374"/>
                  </a:cubicBezTo>
                  <a:cubicBezTo>
                    <a:pt x="1468" y="3643"/>
                    <a:pt x="704" y="4518"/>
                    <a:pt x="197" y="3938"/>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5190;p73">
              <a:extLst>
                <a:ext uri="{FF2B5EF4-FFF2-40B4-BE49-F238E27FC236}">
                  <a16:creationId xmlns:a16="http://schemas.microsoft.com/office/drawing/2014/main" id="{53773176-7709-9ED5-A79F-CC247798D6CC}"/>
                </a:ext>
              </a:extLst>
            </p:cNvPr>
            <p:cNvSpPr/>
            <p:nvPr/>
          </p:nvSpPr>
          <p:spPr>
            <a:xfrm>
              <a:off x="7678950" y="3174275"/>
              <a:ext cx="619075" cy="529525"/>
            </a:xfrm>
            <a:custGeom>
              <a:avLst/>
              <a:gdLst/>
              <a:ahLst/>
              <a:cxnLst/>
              <a:rect l="l" t="t" r="r" b="b"/>
              <a:pathLst>
                <a:path w="24763" h="21181" extrusionOk="0">
                  <a:moveTo>
                    <a:pt x="18739" y="14749"/>
                  </a:moveTo>
                  <a:cubicBezTo>
                    <a:pt x="18867" y="14486"/>
                    <a:pt x="18947" y="14178"/>
                    <a:pt x="19182" y="14000"/>
                  </a:cubicBezTo>
                  <a:cubicBezTo>
                    <a:pt x="19630" y="13662"/>
                    <a:pt x="20288" y="14029"/>
                    <a:pt x="20829" y="13876"/>
                  </a:cubicBezTo>
                  <a:cubicBezTo>
                    <a:pt x="21175" y="13777"/>
                    <a:pt x="21288" y="13528"/>
                    <a:pt x="21481" y="13264"/>
                  </a:cubicBezTo>
                  <a:cubicBezTo>
                    <a:pt x="21695" y="12973"/>
                    <a:pt x="21968" y="12921"/>
                    <a:pt x="22313" y="12861"/>
                  </a:cubicBezTo>
                  <a:cubicBezTo>
                    <a:pt x="22630" y="12808"/>
                    <a:pt x="23011" y="12616"/>
                    <a:pt x="22978" y="12295"/>
                  </a:cubicBezTo>
                  <a:cubicBezTo>
                    <a:pt x="22960" y="12121"/>
                    <a:pt x="22818" y="11987"/>
                    <a:pt x="22761" y="11822"/>
                  </a:cubicBezTo>
                  <a:cubicBezTo>
                    <a:pt x="22648" y="11490"/>
                    <a:pt x="22892" y="11156"/>
                    <a:pt x="23095" y="10872"/>
                  </a:cubicBezTo>
                  <a:cubicBezTo>
                    <a:pt x="23483" y="10329"/>
                    <a:pt x="23770" y="9721"/>
                    <a:pt x="24055" y="9115"/>
                  </a:cubicBezTo>
                  <a:cubicBezTo>
                    <a:pt x="24193" y="8823"/>
                    <a:pt x="24334" y="8522"/>
                    <a:pt x="24363" y="8200"/>
                  </a:cubicBezTo>
                  <a:cubicBezTo>
                    <a:pt x="24399" y="7819"/>
                    <a:pt x="24278" y="7444"/>
                    <a:pt x="24242" y="7064"/>
                  </a:cubicBezTo>
                  <a:cubicBezTo>
                    <a:pt x="24164" y="6221"/>
                    <a:pt x="24500" y="5410"/>
                    <a:pt x="24763" y="4600"/>
                  </a:cubicBezTo>
                  <a:cubicBezTo>
                    <a:pt x="21535" y="1507"/>
                    <a:pt x="18476" y="248"/>
                    <a:pt x="15751" y="33"/>
                  </a:cubicBezTo>
                  <a:cubicBezTo>
                    <a:pt x="15365" y="22"/>
                    <a:pt x="14978" y="12"/>
                    <a:pt x="14592" y="0"/>
                  </a:cubicBezTo>
                  <a:cubicBezTo>
                    <a:pt x="13705" y="24"/>
                    <a:pt x="12859" y="154"/>
                    <a:pt x="12059" y="360"/>
                  </a:cubicBezTo>
                  <a:cubicBezTo>
                    <a:pt x="11866" y="483"/>
                    <a:pt x="11681" y="586"/>
                    <a:pt x="11453" y="532"/>
                  </a:cubicBezTo>
                  <a:cubicBezTo>
                    <a:pt x="6967" y="1932"/>
                    <a:pt x="4114" y="5597"/>
                    <a:pt x="4114" y="5597"/>
                  </a:cubicBezTo>
                  <a:cubicBezTo>
                    <a:pt x="4114" y="5597"/>
                    <a:pt x="3361" y="4850"/>
                    <a:pt x="2011" y="3946"/>
                  </a:cubicBezTo>
                  <a:cubicBezTo>
                    <a:pt x="1869" y="4111"/>
                    <a:pt x="1727" y="4277"/>
                    <a:pt x="1589" y="4443"/>
                  </a:cubicBezTo>
                  <a:cubicBezTo>
                    <a:pt x="1443" y="4620"/>
                    <a:pt x="1293" y="4804"/>
                    <a:pt x="1246" y="5027"/>
                  </a:cubicBezTo>
                  <a:cubicBezTo>
                    <a:pt x="1162" y="5422"/>
                    <a:pt x="1422" y="5818"/>
                    <a:pt x="1383" y="6219"/>
                  </a:cubicBezTo>
                  <a:cubicBezTo>
                    <a:pt x="1353" y="6518"/>
                    <a:pt x="1165" y="6772"/>
                    <a:pt x="1001" y="7022"/>
                  </a:cubicBezTo>
                  <a:cubicBezTo>
                    <a:pt x="441" y="7876"/>
                    <a:pt x="101" y="8871"/>
                    <a:pt x="18" y="9889"/>
                  </a:cubicBezTo>
                  <a:cubicBezTo>
                    <a:pt x="4" y="10068"/>
                    <a:pt x="1" y="10261"/>
                    <a:pt x="93" y="10416"/>
                  </a:cubicBezTo>
                  <a:cubicBezTo>
                    <a:pt x="309" y="10782"/>
                    <a:pt x="851" y="10703"/>
                    <a:pt x="1256" y="10576"/>
                  </a:cubicBezTo>
                  <a:cubicBezTo>
                    <a:pt x="1306" y="11069"/>
                    <a:pt x="1268" y="11572"/>
                    <a:pt x="1143" y="12051"/>
                  </a:cubicBezTo>
                  <a:cubicBezTo>
                    <a:pt x="1756" y="11922"/>
                    <a:pt x="2330" y="11611"/>
                    <a:pt x="2772" y="11168"/>
                  </a:cubicBezTo>
                  <a:cubicBezTo>
                    <a:pt x="3009" y="10930"/>
                    <a:pt x="3249" y="10636"/>
                    <a:pt x="3584" y="10618"/>
                  </a:cubicBezTo>
                  <a:cubicBezTo>
                    <a:pt x="3871" y="10603"/>
                    <a:pt x="4120" y="10801"/>
                    <a:pt x="4338" y="10989"/>
                  </a:cubicBezTo>
                  <a:cubicBezTo>
                    <a:pt x="4677" y="11280"/>
                    <a:pt x="5043" y="11624"/>
                    <a:pt x="5061" y="12070"/>
                  </a:cubicBezTo>
                  <a:cubicBezTo>
                    <a:pt x="5079" y="12501"/>
                    <a:pt x="4774" y="12987"/>
                    <a:pt x="5044" y="13322"/>
                  </a:cubicBezTo>
                  <a:cubicBezTo>
                    <a:pt x="5152" y="13457"/>
                    <a:pt x="5326" y="13518"/>
                    <a:pt x="5459" y="13627"/>
                  </a:cubicBezTo>
                  <a:cubicBezTo>
                    <a:pt x="6075" y="14123"/>
                    <a:pt x="5654" y="15357"/>
                    <a:pt x="6345" y="15739"/>
                  </a:cubicBezTo>
                  <a:cubicBezTo>
                    <a:pt x="6604" y="15881"/>
                    <a:pt x="6922" y="15833"/>
                    <a:pt x="7216" y="15860"/>
                  </a:cubicBezTo>
                  <a:cubicBezTo>
                    <a:pt x="7974" y="15928"/>
                    <a:pt x="8601" y="16524"/>
                    <a:pt x="8933" y="17208"/>
                  </a:cubicBezTo>
                  <a:cubicBezTo>
                    <a:pt x="9264" y="17893"/>
                    <a:pt x="9357" y="18665"/>
                    <a:pt x="9461" y="19419"/>
                  </a:cubicBezTo>
                  <a:cubicBezTo>
                    <a:pt x="9519" y="19840"/>
                    <a:pt x="9589" y="20278"/>
                    <a:pt x="9838" y="20623"/>
                  </a:cubicBezTo>
                  <a:cubicBezTo>
                    <a:pt x="10087" y="20967"/>
                    <a:pt x="10570" y="21180"/>
                    <a:pt x="10950" y="20988"/>
                  </a:cubicBezTo>
                  <a:cubicBezTo>
                    <a:pt x="11585" y="20669"/>
                    <a:pt x="11361" y="19706"/>
                    <a:pt x="11644" y="19054"/>
                  </a:cubicBezTo>
                  <a:cubicBezTo>
                    <a:pt x="12017" y="18196"/>
                    <a:pt x="13145" y="18067"/>
                    <a:pt x="14021" y="17737"/>
                  </a:cubicBezTo>
                  <a:cubicBezTo>
                    <a:pt x="14659" y="17497"/>
                    <a:pt x="15234" y="17087"/>
                    <a:pt x="15671" y="16562"/>
                  </a:cubicBezTo>
                  <a:cubicBezTo>
                    <a:pt x="15831" y="16369"/>
                    <a:pt x="15979" y="16154"/>
                    <a:pt x="16197" y="16026"/>
                  </a:cubicBezTo>
                  <a:cubicBezTo>
                    <a:pt x="16527" y="15831"/>
                    <a:pt x="16939" y="15875"/>
                    <a:pt x="17317" y="15812"/>
                  </a:cubicBezTo>
                  <a:cubicBezTo>
                    <a:pt x="17924" y="15711"/>
                    <a:pt x="18471" y="15303"/>
                    <a:pt x="18739" y="14749"/>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5191;p73">
              <a:extLst>
                <a:ext uri="{FF2B5EF4-FFF2-40B4-BE49-F238E27FC236}">
                  <a16:creationId xmlns:a16="http://schemas.microsoft.com/office/drawing/2014/main" id="{6A4BB118-7E75-49DF-3D86-7AA1A33522E1}"/>
                </a:ext>
              </a:extLst>
            </p:cNvPr>
            <p:cNvSpPr/>
            <p:nvPr/>
          </p:nvSpPr>
          <p:spPr>
            <a:xfrm>
              <a:off x="7509325" y="3543750"/>
              <a:ext cx="474300" cy="559675"/>
            </a:xfrm>
            <a:custGeom>
              <a:avLst/>
              <a:gdLst/>
              <a:ahLst/>
              <a:cxnLst/>
              <a:rect l="l" t="t" r="r" b="b"/>
              <a:pathLst>
                <a:path w="18972" h="22387" extrusionOk="0">
                  <a:moveTo>
                    <a:pt x="6689" y="13934"/>
                  </a:moveTo>
                  <a:cubicBezTo>
                    <a:pt x="6717" y="14071"/>
                    <a:pt x="6737" y="14210"/>
                    <a:pt x="6745" y="14347"/>
                  </a:cubicBezTo>
                  <a:cubicBezTo>
                    <a:pt x="6772" y="14811"/>
                    <a:pt x="6697" y="15275"/>
                    <a:pt x="6727" y="15738"/>
                  </a:cubicBezTo>
                  <a:cubicBezTo>
                    <a:pt x="6770" y="16387"/>
                    <a:pt x="7076" y="16985"/>
                    <a:pt x="7337" y="17581"/>
                  </a:cubicBezTo>
                  <a:cubicBezTo>
                    <a:pt x="7790" y="18621"/>
                    <a:pt x="8116" y="19715"/>
                    <a:pt x="8309" y="20834"/>
                  </a:cubicBezTo>
                  <a:cubicBezTo>
                    <a:pt x="8385" y="21283"/>
                    <a:pt x="8468" y="21783"/>
                    <a:pt x="8829" y="22061"/>
                  </a:cubicBezTo>
                  <a:cubicBezTo>
                    <a:pt x="8984" y="22181"/>
                    <a:pt x="9175" y="22243"/>
                    <a:pt x="9364" y="22291"/>
                  </a:cubicBezTo>
                  <a:cubicBezTo>
                    <a:pt x="9589" y="22348"/>
                    <a:pt x="9825" y="22386"/>
                    <a:pt x="10055" y="22346"/>
                  </a:cubicBezTo>
                  <a:cubicBezTo>
                    <a:pt x="10599" y="22247"/>
                    <a:pt x="10965" y="21730"/>
                    <a:pt x="11186" y="21222"/>
                  </a:cubicBezTo>
                  <a:cubicBezTo>
                    <a:pt x="11408" y="20714"/>
                    <a:pt x="11559" y="20155"/>
                    <a:pt x="11941" y="19752"/>
                  </a:cubicBezTo>
                  <a:cubicBezTo>
                    <a:pt x="12398" y="19271"/>
                    <a:pt x="13087" y="19114"/>
                    <a:pt x="13712" y="18884"/>
                  </a:cubicBezTo>
                  <a:cubicBezTo>
                    <a:pt x="14462" y="18608"/>
                    <a:pt x="15163" y="18198"/>
                    <a:pt x="15772" y="17679"/>
                  </a:cubicBezTo>
                  <a:cubicBezTo>
                    <a:pt x="16081" y="17416"/>
                    <a:pt x="16384" y="17096"/>
                    <a:pt x="16525" y="16708"/>
                  </a:cubicBezTo>
                  <a:cubicBezTo>
                    <a:pt x="16653" y="16355"/>
                    <a:pt x="16653" y="15944"/>
                    <a:pt x="16734" y="15576"/>
                  </a:cubicBezTo>
                  <a:cubicBezTo>
                    <a:pt x="16925" y="14716"/>
                    <a:pt x="17275" y="13892"/>
                    <a:pt x="17768" y="13161"/>
                  </a:cubicBezTo>
                  <a:cubicBezTo>
                    <a:pt x="18090" y="12681"/>
                    <a:pt x="18479" y="12231"/>
                    <a:pt x="18672" y="11683"/>
                  </a:cubicBezTo>
                  <a:cubicBezTo>
                    <a:pt x="18971" y="10829"/>
                    <a:pt x="18708" y="9806"/>
                    <a:pt x="18033" y="9203"/>
                  </a:cubicBezTo>
                  <a:cubicBezTo>
                    <a:pt x="17867" y="9054"/>
                    <a:pt x="17674" y="8924"/>
                    <a:pt x="17567" y="8727"/>
                  </a:cubicBezTo>
                  <a:cubicBezTo>
                    <a:pt x="17439" y="8489"/>
                    <a:pt x="17458" y="8194"/>
                    <a:pt x="17327" y="7958"/>
                  </a:cubicBezTo>
                  <a:cubicBezTo>
                    <a:pt x="17077" y="7507"/>
                    <a:pt x="16451" y="7495"/>
                    <a:pt x="15965" y="7323"/>
                  </a:cubicBezTo>
                  <a:cubicBezTo>
                    <a:pt x="15454" y="7141"/>
                    <a:pt x="15035" y="6716"/>
                    <a:pt x="14862" y="6202"/>
                  </a:cubicBezTo>
                  <a:cubicBezTo>
                    <a:pt x="14774" y="5943"/>
                    <a:pt x="14739" y="5650"/>
                    <a:pt x="14548" y="5454"/>
                  </a:cubicBezTo>
                  <a:cubicBezTo>
                    <a:pt x="14209" y="5106"/>
                    <a:pt x="13628" y="5271"/>
                    <a:pt x="13155" y="5166"/>
                  </a:cubicBezTo>
                  <a:cubicBezTo>
                    <a:pt x="12468" y="5014"/>
                    <a:pt x="12076" y="4317"/>
                    <a:pt x="11677" y="3737"/>
                  </a:cubicBezTo>
                  <a:cubicBezTo>
                    <a:pt x="10981" y="2722"/>
                    <a:pt x="10042" y="1903"/>
                    <a:pt x="9114" y="1095"/>
                  </a:cubicBezTo>
                  <a:cubicBezTo>
                    <a:pt x="8677" y="715"/>
                    <a:pt x="8224" y="327"/>
                    <a:pt x="7676" y="146"/>
                  </a:cubicBezTo>
                  <a:cubicBezTo>
                    <a:pt x="7233" y="0"/>
                    <a:pt x="6755" y="0"/>
                    <a:pt x="6293" y="58"/>
                  </a:cubicBezTo>
                  <a:cubicBezTo>
                    <a:pt x="5756" y="125"/>
                    <a:pt x="5156" y="331"/>
                    <a:pt x="4955" y="835"/>
                  </a:cubicBezTo>
                  <a:cubicBezTo>
                    <a:pt x="4871" y="1045"/>
                    <a:pt x="4873" y="1280"/>
                    <a:pt x="4829" y="1504"/>
                  </a:cubicBezTo>
                  <a:cubicBezTo>
                    <a:pt x="4541" y="2991"/>
                    <a:pt x="2495" y="3533"/>
                    <a:pt x="2019" y="4973"/>
                  </a:cubicBezTo>
                  <a:cubicBezTo>
                    <a:pt x="1872" y="5417"/>
                    <a:pt x="1916" y="5892"/>
                    <a:pt x="1835" y="6349"/>
                  </a:cubicBezTo>
                  <a:cubicBezTo>
                    <a:pt x="1817" y="6446"/>
                    <a:pt x="1798" y="6543"/>
                    <a:pt x="1751" y="6630"/>
                  </a:cubicBezTo>
                  <a:cubicBezTo>
                    <a:pt x="1698" y="6730"/>
                    <a:pt x="1611" y="6809"/>
                    <a:pt x="1526" y="6885"/>
                  </a:cubicBezTo>
                  <a:cubicBezTo>
                    <a:pt x="1204" y="7173"/>
                    <a:pt x="874" y="7456"/>
                    <a:pt x="601" y="7791"/>
                  </a:cubicBezTo>
                  <a:cubicBezTo>
                    <a:pt x="327" y="8125"/>
                    <a:pt x="107" y="8517"/>
                    <a:pt x="45" y="8945"/>
                  </a:cubicBezTo>
                  <a:cubicBezTo>
                    <a:pt x="0" y="9246"/>
                    <a:pt x="35" y="9553"/>
                    <a:pt x="70" y="9857"/>
                  </a:cubicBezTo>
                  <a:cubicBezTo>
                    <a:pt x="116" y="10241"/>
                    <a:pt x="167" y="10637"/>
                    <a:pt x="355" y="10976"/>
                  </a:cubicBezTo>
                  <a:cubicBezTo>
                    <a:pt x="441" y="11130"/>
                    <a:pt x="563" y="11276"/>
                    <a:pt x="732" y="11327"/>
                  </a:cubicBezTo>
                  <a:cubicBezTo>
                    <a:pt x="875" y="11369"/>
                    <a:pt x="1029" y="11336"/>
                    <a:pt x="1172" y="11297"/>
                  </a:cubicBezTo>
                  <a:cubicBezTo>
                    <a:pt x="1479" y="11214"/>
                    <a:pt x="1779" y="11102"/>
                    <a:pt x="2066" y="10965"/>
                  </a:cubicBezTo>
                  <a:cubicBezTo>
                    <a:pt x="2282" y="10861"/>
                    <a:pt x="2492" y="10743"/>
                    <a:pt x="2725" y="10692"/>
                  </a:cubicBezTo>
                  <a:cubicBezTo>
                    <a:pt x="2958" y="10641"/>
                    <a:pt x="3199" y="10663"/>
                    <a:pt x="3436" y="10687"/>
                  </a:cubicBezTo>
                  <a:cubicBezTo>
                    <a:pt x="3740" y="10717"/>
                    <a:pt x="4059" y="10759"/>
                    <a:pt x="4305" y="10942"/>
                  </a:cubicBezTo>
                  <a:cubicBezTo>
                    <a:pt x="4638" y="11188"/>
                    <a:pt x="4705" y="11619"/>
                    <a:pt x="5085" y="11812"/>
                  </a:cubicBezTo>
                  <a:cubicBezTo>
                    <a:pt x="5399" y="11973"/>
                    <a:pt x="5779" y="11996"/>
                    <a:pt x="6056" y="12232"/>
                  </a:cubicBezTo>
                  <a:cubicBezTo>
                    <a:pt x="6313" y="12451"/>
                    <a:pt x="6407" y="12802"/>
                    <a:pt x="6489" y="13129"/>
                  </a:cubicBezTo>
                  <a:cubicBezTo>
                    <a:pt x="6555" y="13396"/>
                    <a:pt x="6636" y="13664"/>
                    <a:pt x="6689" y="13934"/>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5192;p73">
              <a:extLst>
                <a:ext uri="{FF2B5EF4-FFF2-40B4-BE49-F238E27FC236}">
                  <a16:creationId xmlns:a16="http://schemas.microsoft.com/office/drawing/2014/main" id="{83678242-91B7-3FE6-07E6-026DDFFCEFFD}"/>
                </a:ext>
              </a:extLst>
            </p:cNvPr>
            <p:cNvSpPr/>
            <p:nvPr/>
          </p:nvSpPr>
          <p:spPr>
            <a:xfrm>
              <a:off x="7175400" y="3392800"/>
              <a:ext cx="1000475" cy="811300"/>
            </a:xfrm>
            <a:custGeom>
              <a:avLst/>
              <a:gdLst/>
              <a:ahLst/>
              <a:cxnLst/>
              <a:rect l="l" t="t" r="r" b="b"/>
              <a:pathLst>
                <a:path w="40019" h="32452" extrusionOk="0">
                  <a:moveTo>
                    <a:pt x="27421" y="22787"/>
                  </a:moveTo>
                  <a:cubicBezTo>
                    <a:pt x="14377" y="23543"/>
                    <a:pt x="4748" y="6942"/>
                    <a:pt x="1306" y="1"/>
                  </a:cubicBezTo>
                  <a:cubicBezTo>
                    <a:pt x="0" y="4213"/>
                    <a:pt x="574" y="9758"/>
                    <a:pt x="4070" y="15764"/>
                  </a:cubicBezTo>
                  <a:cubicBezTo>
                    <a:pt x="11168" y="27955"/>
                    <a:pt x="24257" y="32071"/>
                    <a:pt x="24257" y="32071"/>
                  </a:cubicBezTo>
                  <a:cubicBezTo>
                    <a:pt x="27028" y="32451"/>
                    <a:pt x="34262" y="27086"/>
                    <a:pt x="40019" y="20112"/>
                  </a:cubicBezTo>
                  <a:cubicBezTo>
                    <a:pt x="36697" y="21432"/>
                    <a:pt x="32529" y="22491"/>
                    <a:pt x="27421" y="2278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5193;p73">
              <a:extLst>
                <a:ext uri="{FF2B5EF4-FFF2-40B4-BE49-F238E27FC236}">
                  <a16:creationId xmlns:a16="http://schemas.microsoft.com/office/drawing/2014/main" id="{E63D57D6-BAB6-6F43-7E47-005FC2ECCD27}"/>
                </a:ext>
              </a:extLst>
            </p:cNvPr>
            <p:cNvSpPr/>
            <p:nvPr/>
          </p:nvSpPr>
          <p:spPr>
            <a:xfrm>
              <a:off x="7495000" y="3510575"/>
              <a:ext cx="495050" cy="617850"/>
            </a:xfrm>
            <a:custGeom>
              <a:avLst/>
              <a:gdLst/>
              <a:ahLst/>
              <a:cxnLst/>
              <a:rect l="l" t="t" r="r" b="b"/>
              <a:pathLst>
                <a:path w="19802" h="24714" extrusionOk="0">
                  <a:moveTo>
                    <a:pt x="18550" y="15031"/>
                  </a:moveTo>
                  <a:lnTo>
                    <a:pt x="19177" y="14308"/>
                  </a:lnTo>
                  <a:cubicBezTo>
                    <a:pt x="19419" y="14017"/>
                    <a:pt x="19561" y="13827"/>
                    <a:pt x="19660" y="13394"/>
                  </a:cubicBezTo>
                  <a:cubicBezTo>
                    <a:pt x="19802" y="12717"/>
                    <a:pt x="19802" y="11611"/>
                    <a:pt x="19369" y="11034"/>
                  </a:cubicBezTo>
                  <a:cubicBezTo>
                    <a:pt x="19274" y="10888"/>
                    <a:pt x="19177" y="10743"/>
                    <a:pt x="19082" y="10647"/>
                  </a:cubicBezTo>
                  <a:cubicBezTo>
                    <a:pt x="18791" y="10356"/>
                    <a:pt x="18406" y="9778"/>
                    <a:pt x="18260" y="9392"/>
                  </a:cubicBezTo>
                  <a:cubicBezTo>
                    <a:pt x="17731" y="7804"/>
                    <a:pt x="16335" y="9201"/>
                    <a:pt x="15804" y="7755"/>
                  </a:cubicBezTo>
                  <a:cubicBezTo>
                    <a:pt x="15658" y="7418"/>
                    <a:pt x="15613" y="6986"/>
                    <a:pt x="15417" y="6744"/>
                  </a:cubicBezTo>
                  <a:cubicBezTo>
                    <a:pt x="15227" y="6504"/>
                    <a:pt x="14889" y="6358"/>
                    <a:pt x="14503" y="6309"/>
                  </a:cubicBezTo>
                  <a:cubicBezTo>
                    <a:pt x="13975" y="6263"/>
                    <a:pt x="13734" y="6358"/>
                    <a:pt x="13394" y="6022"/>
                  </a:cubicBezTo>
                  <a:cubicBezTo>
                    <a:pt x="13156" y="5826"/>
                    <a:pt x="12962" y="5540"/>
                    <a:pt x="12770" y="5298"/>
                  </a:cubicBezTo>
                  <a:cubicBezTo>
                    <a:pt x="12384" y="4768"/>
                    <a:pt x="11952" y="4335"/>
                    <a:pt x="11516" y="3803"/>
                  </a:cubicBezTo>
                  <a:cubicBezTo>
                    <a:pt x="10892" y="3084"/>
                    <a:pt x="10169" y="2311"/>
                    <a:pt x="9396" y="1783"/>
                  </a:cubicBezTo>
                  <a:cubicBezTo>
                    <a:pt x="6845" y="1"/>
                    <a:pt x="4771" y="1588"/>
                    <a:pt x="5013" y="2602"/>
                  </a:cubicBezTo>
                  <a:cubicBezTo>
                    <a:pt x="5157" y="3225"/>
                    <a:pt x="5349" y="3084"/>
                    <a:pt x="4916" y="3611"/>
                  </a:cubicBezTo>
                  <a:cubicBezTo>
                    <a:pt x="4289" y="4335"/>
                    <a:pt x="3375" y="4768"/>
                    <a:pt x="2701" y="5490"/>
                  </a:cubicBezTo>
                  <a:cubicBezTo>
                    <a:pt x="1979" y="6263"/>
                    <a:pt x="2170" y="6936"/>
                    <a:pt x="1979" y="7563"/>
                  </a:cubicBezTo>
                  <a:cubicBezTo>
                    <a:pt x="1833" y="8141"/>
                    <a:pt x="1" y="9392"/>
                    <a:pt x="50" y="11080"/>
                  </a:cubicBezTo>
                  <a:cubicBezTo>
                    <a:pt x="50" y="12334"/>
                    <a:pt x="628" y="13536"/>
                    <a:pt x="1979" y="12911"/>
                  </a:cubicBezTo>
                  <a:cubicBezTo>
                    <a:pt x="2748" y="12571"/>
                    <a:pt x="3229" y="12379"/>
                    <a:pt x="4097" y="12284"/>
                  </a:cubicBezTo>
                  <a:cubicBezTo>
                    <a:pt x="4625" y="12235"/>
                    <a:pt x="4725" y="12476"/>
                    <a:pt x="4916" y="12812"/>
                  </a:cubicBezTo>
                  <a:cubicBezTo>
                    <a:pt x="5685" y="14067"/>
                    <a:pt x="6267" y="13536"/>
                    <a:pt x="6554" y="13922"/>
                  </a:cubicBezTo>
                  <a:cubicBezTo>
                    <a:pt x="6649" y="14114"/>
                    <a:pt x="6700" y="14836"/>
                    <a:pt x="6749" y="15127"/>
                  </a:cubicBezTo>
                  <a:cubicBezTo>
                    <a:pt x="6845" y="15754"/>
                    <a:pt x="6940" y="15655"/>
                    <a:pt x="6699" y="16236"/>
                  </a:cubicBezTo>
                  <a:cubicBezTo>
                    <a:pt x="6459" y="17005"/>
                    <a:pt x="6845" y="17874"/>
                    <a:pt x="7181" y="18402"/>
                  </a:cubicBezTo>
                  <a:cubicBezTo>
                    <a:pt x="7468" y="19029"/>
                    <a:pt x="7709" y="19702"/>
                    <a:pt x="7855" y="20475"/>
                  </a:cubicBezTo>
                  <a:cubicBezTo>
                    <a:pt x="8290" y="22544"/>
                    <a:pt x="8819" y="24714"/>
                    <a:pt x="10988" y="23944"/>
                  </a:cubicBezTo>
                  <a:cubicBezTo>
                    <a:pt x="12094" y="23558"/>
                    <a:pt x="11997" y="22304"/>
                    <a:pt x="12626" y="21485"/>
                  </a:cubicBezTo>
                  <a:cubicBezTo>
                    <a:pt x="12915" y="21052"/>
                    <a:pt x="13876" y="20861"/>
                    <a:pt x="14458" y="20570"/>
                  </a:cubicBezTo>
                  <a:cubicBezTo>
                    <a:pt x="14840" y="20425"/>
                    <a:pt x="15081" y="20281"/>
                    <a:pt x="15372" y="20089"/>
                  </a:cubicBezTo>
                  <a:cubicBezTo>
                    <a:pt x="15658" y="19897"/>
                    <a:pt x="15949" y="19802"/>
                    <a:pt x="16190" y="19561"/>
                  </a:cubicBezTo>
                  <a:cubicBezTo>
                    <a:pt x="18261" y="18161"/>
                    <a:pt x="17300" y="16814"/>
                    <a:pt x="17877" y="15754"/>
                  </a:cubicBezTo>
                  <a:cubicBezTo>
                    <a:pt x="18018" y="15560"/>
                    <a:pt x="18359" y="15176"/>
                    <a:pt x="18550" y="15031"/>
                  </a:cubicBezTo>
                  <a:close/>
                  <a:moveTo>
                    <a:pt x="16718" y="17728"/>
                  </a:moveTo>
                  <a:cubicBezTo>
                    <a:pt x="16477" y="18643"/>
                    <a:pt x="14889" y="19702"/>
                    <a:pt x="14021" y="20089"/>
                  </a:cubicBezTo>
                  <a:cubicBezTo>
                    <a:pt x="13443" y="20380"/>
                    <a:pt x="12770" y="20521"/>
                    <a:pt x="12288" y="20861"/>
                  </a:cubicBezTo>
                  <a:cubicBezTo>
                    <a:pt x="11710" y="21389"/>
                    <a:pt x="11420" y="22981"/>
                    <a:pt x="10842" y="23222"/>
                  </a:cubicBezTo>
                  <a:cubicBezTo>
                    <a:pt x="10551" y="23414"/>
                    <a:pt x="10168" y="23463"/>
                    <a:pt x="9832" y="23268"/>
                  </a:cubicBezTo>
                  <a:cubicBezTo>
                    <a:pt x="9396" y="23076"/>
                    <a:pt x="9109" y="22257"/>
                    <a:pt x="8963" y="21630"/>
                  </a:cubicBezTo>
                  <a:cubicBezTo>
                    <a:pt x="8769" y="20957"/>
                    <a:pt x="8673" y="20234"/>
                    <a:pt x="8481" y="19561"/>
                  </a:cubicBezTo>
                  <a:cubicBezTo>
                    <a:pt x="8290" y="18884"/>
                    <a:pt x="8000" y="18402"/>
                    <a:pt x="7709" y="17824"/>
                  </a:cubicBezTo>
                  <a:cubicBezTo>
                    <a:pt x="7084" y="16477"/>
                    <a:pt x="7613" y="16523"/>
                    <a:pt x="7567" y="15704"/>
                  </a:cubicBezTo>
                  <a:cubicBezTo>
                    <a:pt x="7567" y="15368"/>
                    <a:pt x="7422" y="15031"/>
                    <a:pt x="7422" y="14644"/>
                  </a:cubicBezTo>
                  <a:cubicBezTo>
                    <a:pt x="7373" y="14258"/>
                    <a:pt x="7326" y="13876"/>
                    <a:pt x="7181" y="13585"/>
                  </a:cubicBezTo>
                  <a:cubicBezTo>
                    <a:pt x="6795" y="12862"/>
                    <a:pt x="6167" y="13344"/>
                    <a:pt x="5639" y="12621"/>
                  </a:cubicBezTo>
                  <a:cubicBezTo>
                    <a:pt x="5302" y="12093"/>
                    <a:pt x="5011" y="11562"/>
                    <a:pt x="4097" y="11657"/>
                  </a:cubicBezTo>
                  <a:cubicBezTo>
                    <a:pt x="3324" y="11752"/>
                    <a:pt x="2701" y="11948"/>
                    <a:pt x="2024" y="12140"/>
                  </a:cubicBezTo>
                  <a:cubicBezTo>
                    <a:pt x="1301" y="12430"/>
                    <a:pt x="964" y="12381"/>
                    <a:pt x="868" y="11175"/>
                  </a:cubicBezTo>
                  <a:cubicBezTo>
                    <a:pt x="773" y="10452"/>
                    <a:pt x="1159" y="10020"/>
                    <a:pt x="1591" y="9347"/>
                  </a:cubicBezTo>
                  <a:cubicBezTo>
                    <a:pt x="1928" y="8960"/>
                    <a:pt x="2505" y="8332"/>
                    <a:pt x="2701" y="7950"/>
                  </a:cubicBezTo>
                  <a:cubicBezTo>
                    <a:pt x="3037" y="7323"/>
                    <a:pt x="2701" y="6695"/>
                    <a:pt x="3279" y="5972"/>
                  </a:cubicBezTo>
                  <a:cubicBezTo>
                    <a:pt x="3520" y="5731"/>
                    <a:pt x="3711" y="5587"/>
                    <a:pt x="3951" y="5395"/>
                  </a:cubicBezTo>
                  <a:cubicBezTo>
                    <a:pt x="4384" y="5008"/>
                    <a:pt x="5639" y="3803"/>
                    <a:pt x="5785" y="3467"/>
                  </a:cubicBezTo>
                  <a:cubicBezTo>
                    <a:pt x="5925" y="2984"/>
                    <a:pt x="5399" y="2165"/>
                    <a:pt x="6699" y="1878"/>
                  </a:cubicBezTo>
                  <a:cubicBezTo>
                    <a:pt x="7950" y="1588"/>
                    <a:pt x="9396" y="2648"/>
                    <a:pt x="10118" y="3421"/>
                  </a:cubicBezTo>
                  <a:cubicBezTo>
                    <a:pt x="10601" y="3949"/>
                    <a:pt x="11564" y="4817"/>
                    <a:pt x="11997" y="5345"/>
                  </a:cubicBezTo>
                  <a:cubicBezTo>
                    <a:pt x="12769" y="6309"/>
                    <a:pt x="12866" y="6841"/>
                    <a:pt x="14216" y="6936"/>
                  </a:cubicBezTo>
                  <a:cubicBezTo>
                    <a:pt x="15226" y="6986"/>
                    <a:pt x="15130" y="7418"/>
                    <a:pt x="15516" y="8142"/>
                  </a:cubicBezTo>
                  <a:cubicBezTo>
                    <a:pt x="15853" y="8864"/>
                    <a:pt x="16240" y="8864"/>
                    <a:pt x="17059" y="9106"/>
                  </a:cubicBezTo>
                  <a:cubicBezTo>
                    <a:pt x="17682" y="9297"/>
                    <a:pt x="17490" y="9151"/>
                    <a:pt x="17682" y="9729"/>
                  </a:cubicBezTo>
                  <a:lnTo>
                    <a:pt x="18359" y="10984"/>
                  </a:lnTo>
                  <a:cubicBezTo>
                    <a:pt x="18455" y="11175"/>
                    <a:pt x="18455" y="11175"/>
                    <a:pt x="18600" y="11370"/>
                  </a:cubicBezTo>
                  <a:cubicBezTo>
                    <a:pt x="18887" y="11994"/>
                    <a:pt x="18983" y="12911"/>
                    <a:pt x="18742" y="13439"/>
                  </a:cubicBezTo>
                  <a:cubicBezTo>
                    <a:pt x="18550" y="13971"/>
                    <a:pt x="17395" y="14790"/>
                    <a:pt x="17059" y="15560"/>
                  </a:cubicBezTo>
                  <a:cubicBezTo>
                    <a:pt x="16768" y="16187"/>
                    <a:pt x="16863" y="17005"/>
                    <a:pt x="16718" y="1772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5194;p73">
              <a:extLst>
                <a:ext uri="{FF2B5EF4-FFF2-40B4-BE49-F238E27FC236}">
                  <a16:creationId xmlns:a16="http://schemas.microsoft.com/office/drawing/2014/main" id="{A198846B-1BD1-692F-5DA2-21DCEDD7A548}"/>
                </a:ext>
              </a:extLst>
            </p:cNvPr>
            <p:cNvSpPr/>
            <p:nvPr/>
          </p:nvSpPr>
          <p:spPr>
            <a:xfrm>
              <a:off x="7173450" y="3162475"/>
              <a:ext cx="1218925" cy="1044275"/>
            </a:xfrm>
            <a:custGeom>
              <a:avLst/>
              <a:gdLst/>
              <a:ahLst/>
              <a:cxnLst/>
              <a:rect l="l" t="t" r="r" b="b"/>
              <a:pathLst>
                <a:path w="48757" h="41771" extrusionOk="0">
                  <a:moveTo>
                    <a:pt x="46203" y="5444"/>
                  </a:moveTo>
                  <a:cubicBezTo>
                    <a:pt x="45948" y="5100"/>
                    <a:pt x="45792" y="4926"/>
                    <a:pt x="45717" y="4773"/>
                  </a:cubicBezTo>
                  <a:lnTo>
                    <a:pt x="44664" y="3721"/>
                  </a:lnTo>
                  <a:cubicBezTo>
                    <a:pt x="44601" y="3664"/>
                    <a:pt x="44551" y="3596"/>
                    <a:pt x="44469" y="3515"/>
                  </a:cubicBezTo>
                  <a:cubicBezTo>
                    <a:pt x="43555" y="2696"/>
                    <a:pt x="42637" y="1927"/>
                    <a:pt x="41432" y="1397"/>
                  </a:cubicBezTo>
                  <a:cubicBezTo>
                    <a:pt x="40808" y="1059"/>
                    <a:pt x="40036" y="769"/>
                    <a:pt x="39312" y="578"/>
                  </a:cubicBezTo>
                  <a:cubicBezTo>
                    <a:pt x="38398" y="336"/>
                    <a:pt x="37725" y="336"/>
                    <a:pt x="36806" y="191"/>
                  </a:cubicBezTo>
                  <a:cubicBezTo>
                    <a:pt x="34304" y="95"/>
                    <a:pt x="31462" y="769"/>
                    <a:pt x="29484" y="1687"/>
                  </a:cubicBezTo>
                  <a:cubicBezTo>
                    <a:pt x="28378" y="2215"/>
                    <a:pt x="27606" y="2651"/>
                    <a:pt x="26691" y="3274"/>
                  </a:cubicBezTo>
                  <a:cubicBezTo>
                    <a:pt x="25245" y="4288"/>
                    <a:pt x="25245" y="4575"/>
                    <a:pt x="24377" y="5348"/>
                  </a:cubicBezTo>
                  <a:cubicBezTo>
                    <a:pt x="23995" y="5011"/>
                    <a:pt x="23704" y="4575"/>
                    <a:pt x="23271" y="4239"/>
                  </a:cubicBezTo>
                  <a:cubicBezTo>
                    <a:pt x="20188" y="1687"/>
                    <a:pt x="16186" y="0"/>
                    <a:pt x="11948" y="191"/>
                  </a:cubicBezTo>
                  <a:cubicBezTo>
                    <a:pt x="11034" y="336"/>
                    <a:pt x="10361" y="336"/>
                    <a:pt x="9442" y="578"/>
                  </a:cubicBezTo>
                  <a:cubicBezTo>
                    <a:pt x="1967" y="2534"/>
                    <a:pt x="1" y="9076"/>
                    <a:pt x="1" y="12861"/>
                  </a:cubicBezTo>
                  <a:cubicBezTo>
                    <a:pt x="355" y="24599"/>
                    <a:pt x="7606" y="31678"/>
                    <a:pt x="11882" y="35285"/>
                  </a:cubicBezTo>
                  <a:cubicBezTo>
                    <a:pt x="14178" y="37221"/>
                    <a:pt x="19656" y="40566"/>
                    <a:pt x="22308" y="41385"/>
                  </a:cubicBezTo>
                  <a:cubicBezTo>
                    <a:pt x="23655" y="41771"/>
                    <a:pt x="25004" y="41672"/>
                    <a:pt x="25486" y="41576"/>
                  </a:cubicBezTo>
                  <a:cubicBezTo>
                    <a:pt x="25823" y="41529"/>
                    <a:pt x="26159" y="41434"/>
                    <a:pt x="26450" y="41385"/>
                  </a:cubicBezTo>
                  <a:cubicBezTo>
                    <a:pt x="27702" y="40999"/>
                    <a:pt x="34488" y="37316"/>
                    <a:pt x="38550" y="33321"/>
                  </a:cubicBezTo>
                  <a:cubicBezTo>
                    <a:pt x="41138" y="30777"/>
                    <a:pt x="48521" y="22374"/>
                    <a:pt x="48757" y="12861"/>
                  </a:cubicBezTo>
                  <a:cubicBezTo>
                    <a:pt x="48563" y="10260"/>
                    <a:pt x="47744" y="7372"/>
                    <a:pt x="46203" y="5444"/>
                  </a:cubicBezTo>
                  <a:close/>
                  <a:moveTo>
                    <a:pt x="22258" y="4816"/>
                  </a:moveTo>
                  <a:cubicBezTo>
                    <a:pt x="22644" y="5011"/>
                    <a:pt x="23030" y="5493"/>
                    <a:pt x="23413" y="5780"/>
                  </a:cubicBezTo>
                  <a:cubicBezTo>
                    <a:pt x="23704" y="5974"/>
                    <a:pt x="24185" y="6744"/>
                    <a:pt x="24377" y="6935"/>
                  </a:cubicBezTo>
                  <a:lnTo>
                    <a:pt x="25196" y="5875"/>
                  </a:lnTo>
                  <a:cubicBezTo>
                    <a:pt x="25391" y="5734"/>
                    <a:pt x="25536" y="5634"/>
                    <a:pt x="25728" y="5493"/>
                  </a:cubicBezTo>
                  <a:cubicBezTo>
                    <a:pt x="26256" y="4866"/>
                    <a:pt x="27656" y="3951"/>
                    <a:pt x="28424" y="3565"/>
                  </a:cubicBezTo>
                  <a:cubicBezTo>
                    <a:pt x="33004" y="1108"/>
                    <a:pt x="38157" y="290"/>
                    <a:pt x="42540" y="3565"/>
                  </a:cubicBezTo>
                  <a:cubicBezTo>
                    <a:pt x="43215" y="4047"/>
                    <a:pt x="43937" y="4720"/>
                    <a:pt x="44469" y="5298"/>
                  </a:cubicBezTo>
                  <a:cubicBezTo>
                    <a:pt x="44419" y="6553"/>
                    <a:pt x="43986" y="6744"/>
                    <a:pt x="44275" y="8094"/>
                  </a:cubicBezTo>
                  <a:cubicBezTo>
                    <a:pt x="44469" y="8913"/>
                    <a:pt x="44419" y="8818"/>
                    <a:pt x="44083" y="9395"/>
                  </a:cubicBezTo>
                  <a:cubicBezTo>
                    <a:pt x="43937" y="9637"/>
                    <a:pt x="43373" y="10224"/>
                    <a:pt x="43468" y="10671"/>
                  </a:cubicBezTo>
                  <a:cubicBezTo>
                    <a:pt x="43539" y="10999"/>
                    <a:pt x="43272" y="11286"/>
                    <a:pt x="43029" y="11517"/>
                  </a:cubicBezTo>
                  <a:cubicBezTo>
                    <a:pt x="42787" y="11746"/>
                    <a:pt x="42543" y="12093"/>
                    <a:pt x="42703" y="12386"/>
                  </a:cubicBezTo>
                  <a:cubicBezTo>
                    <a:pt x="42746" y="12465"/>
                    <a:pt x="42817" y="12535"/>
                    <a:pt x="42822" y="12625"/>
                  </a:cubicBezTo>
                  <a:cubicBezTo>
                    <a:pt x="42826" y="12709"/>
                    <a:pt x="42770" y="12784"/>
                    <a:pt x="42708" y="12841"/>
                  </a:cubicBezTo>
                  <a:cubicBezTo>
                    <a:pt x="42341" y="13175"/>
                    <a:pt x="41681" y="13170"/>
                    <a:pt x="41477" y="13623"/>
                  </a:cubicBezTo>
                  <a:cubicBezTo>
                    <a:pt x="41412" y="13767"/>
                    <a:pt x="41406" y="13945"/>
                    <a:pt x="41295" y="14061"/>
                  </a:cubicBezTo>
                  <a:cubicBezTo>
                    <a:pt x="41140" y="14223"/>
                    <a:pt x="40867" y="14175"/>
                    <a:pt x="40672" y="14065"/>
                  </a:cubicBezTo>
                  <a:cubicBezTo>
                    <a:pt x="40475" y="13955"/>
                    <a:pt x="40297" y="13795"/>
                    <a:pt x="40076" y="13761"/>
                  </a:cubicBezTo>
                  <a:cubicBezTo>
                    <a:pt x="39786" y="13715"/>
                    <a:pt x="39509" y="13900"/>
                    <a:pt x="39303" y="14109"/>
                  </a:cubicBezTo>
                  <a:cubicBezTo>
                    <a:pt x="39109" y="14308"/>
                    <a:pt x="38948" y="14539"/>
                    <a:pt x="38827" y="14789"/>
                  </a:cubicBezTo>
                  <a:cubicBezTo>
                    <a:pt x="38709" y="15033"/>
                    <a:pt x="38625" y="15305"/>
                    <a:pt x="38434" y="15496"/>
                  </a:cubicBezTo>
                  <a:cubicBezTo>
                    <a:pt x="38189" y="15740"/>
                    <a:pt x="37818" y="15805"/>
                    <a:pt x="37473" y="15816"/>
                  </a:cubicBezTo>
                  <a:cubicBezTo>
                    <a:pt x="37127" y="15828"/>
                    <a:pt x="36773" y="15799"/>
                    <a:pt x="36443" y="15905"/>
                  </a:cubicBezTo>
                  <a:cubicBezTo>
                    <a:pt x="36071" y="16026"/>
                    <a:pt x="35819" y="17469"/>
                    <a:pt x="33187" y="18246"/>
                  </a:cubicBezTo>
                  <a:cubicBezTo>
                    <a:pt x="32028" y="18588"/>
                    <a:pt x="31412" y="18981"/>
                    <a:pt x="31363" y="20428"/>
                  </a:cubicBezTo>
                  <a:cubicBezTo>
                    <a:pt x="31363" y="20765"/>
                    <a:pt x="31363" y="21006"/>
                    <a:pt x="31171" y="21198"/>
                  </a:cubicBezTo>
                  <a:cubicBezTo>
                    <a:pt x="30979" y="21293"/>
                    <a:pt x="30593" y="21293"/>
                    <a:pt x="30402" y="21198"/>
                  </a:cubicBezTo>
                  <a:cubicBezTo>
                    <a:pt x="30016" y="20860"/>
                    <a:pt x="30352" y="18550"/>
                    <a:pt x="29052" y="16862"/>
                  </a:cubicBezTo>
                  <a:cubicBezTo>
                    <a:pt x="28424" y="15994"/>
                    <a:pt x="27896" y="16140"/>
                    <a:pt x="26978" y="16044"/>
                  </a:cubicBezTo>
                  <a:cubicBezTo>
                    <a:pt x="25919" y="15945"/>
                    <a:pt x="26788" y="14839"/>
                    <a:pt x="26064" y="14115"/>
                  </a:cubicBezTo>
                  <a:cubicBezTo>
                    <a:pt x="25678" y="13729"/>
                    <a:pt x="25196" y="13826"/>
                    <a:pt x="25536" y="12960"/>
                  </a:cubicBezTo>
                  <a:cubicBezTo>
                    <a:pt x="25872" y="12188"/>
                    <a:pt x="25678" y="12042"/>
                    <a:pt x="25150" y="11706"/>
                  </a:cubicBezTo>
                  <a:cubicBezTo>
                    <a:pt x="24859" y="11465"/>
                    <a:pt x="24236" y="10937"/>
                    <a:pt x="24090" y="10887"/>
                  </a:cubicBezTo>
                  <a:cubicBezTo>
                    <a:pt x="23558" y="10742"/>
                    <a:pt x="23077" y="11178"/>
                    <a:pt x="22739" y="11369"/>
                  </a:cubicBezTo>
                  <a:cubicBezTo>
                    <a:pt x="22353" y="11660"/>
                    <a:pt x="22017" y="12042"/>
                    <a:pt x="21631" y="12141"/>
                  </a:cubicBezTo>
                  <a:cubicBezTo>
                    <a:pt x="21631" y="11755"/>
                    <a:pt x="21920" y="11178"/>
                    <a:pt x="21584" y="10937"/>
                  </a:cubicBezTo>
                  <a:cubicBezTo>
                    <a:pt x="21293" y="10742"/>
                    <a:pt x="20670" y="10982"/>
                    <a:pt x="20429" y="10646"/>
                  </a:cubicBezTo>
                  <a:cubicBezTo>
                    <a:pt x="20284" y="10260"/>
                    <a:pt x="20621" y="9346"/>
                    <a:pt x="20765" y="9058"/>
                  </a:cubicBezTo>
                  <a:cubicBezTo>
                    <a:pt x="20862" y="8768"/>
                    <a:pt x="20812" y="8478"/>
                    <a:pt x="20911" y="8189"/>
                  </a:cubicBezTo>
                  <a:cubicBezTo>
                    <a:pt x="21152" y="7562"/>
                    <a:pt x="21584" y="7226"/>
                    <a:pt x="21681" y="6935"/>
                  </a:cubicBezTo>
                  <a:cubicBezTo>
                    <a:pt x="21776" y="6648"/>
                    <a:pt x="21631" y="6358"/>
                    <a:pt x="21631" y="6071"/>
                  </a:cubicBezTo>
                  <a:cubicBezTo>
                    <a:pt x="21584" y="5539"/>
                    <a:pt x="21872" y="5107"/>
                    <a:pt x="22258" y="4816"/>
                  </a:cubicBezTo>
                  <a:close/>
                  <a:moveTo>
                    <a:pt x="32281" y="36810"/>
                  </a:moveTo>
                  <a:cubicBezTo>
                    <a:pt x="30753" y="37923"/>
                    <a:pt x="26979" y="40420"/>
                    <a:pt x="24377" y="40420"/>
                  </a:cubicBezTo>
                  <a:cubicBezTo>
                    <a:pt x="21776" y="40420"/>
                    <a:pt x="18080" y="37799"/>
                    <a:pt x="16427" y="36810"/>
                  </a:cubicBezTo>
                  <a:cubicBezTo>
                    <a:pt x="3228" y="28905"/>
                    <a:pt x="1601" y="16025"/>
                    <a:pt x="1601" y="16025"/>
                  </a:cubicBezTo>
                  <a:cubicBezTo>
                    <a:pt x="1601" y="16025"/>
                    <a:pt x="1" y="10661"/>
                    <a:pt x="3711" y="6021"/>
                  </a:cubicBezTo>
                  <a:cubicBezTo>
                    <a:pt x="4336" y="5157"/>
                    <a:pt x="5012" y="4575"/>
                    <a:pt x="5831" y="3852"/>
                  </a:cubicBezTo>
                  <a:cubicBezTo>
                    <a:pt x="8528" y="1591"/>
                    <a:pt x="12189" y="914"/>
                    <a:pt x="15755" y="1782"/>
                  </a:cubicBezTo>
                  <a:cubicBezTo>
                    <a:pt x="16959" y="2073"/>
                    <a:pt x="17923" y="2360"/>
                    <a:pt x="18983" y="2841"/>
                  </a:cubicBezTo>
                  <a:cubicBezTo>
                    <a:pt x="19610" y="3132"/>
                    <a:pt x="21344" y="3998"/>
                    <a:pt x="21681" y="4384"/>
                  </a:cubicBezTo>
                  <a:cubicBezTo>
                    <a:pt x="20188" y="5875"/>
                    <a:pt x="21394" y="6312"/>
                    <a:pt x="21394" y="6698"/>
                  </a:cubicBezTo>
                  <a:cubicBezTo>
                    <a:pt x="21439" y="7131"/>
                    <a:pt x="20670" y="7176"/>
                    <a:pt x="20429" y="8577"/>
                  </a:cubicBezTo>
                  <a:cubicBezTo>
                    <a:pt x="20330" y="9058"/>
                    <a:pt x="19319" y="10695"/>
                    <a:pt x="20138" y="11223"/>
                  </a:cubicBezTo>
                  <a:cubicBezTo>
                    <a:pt x="20525" y="11465"/>
                    <a:pt x="20911" y="11273"/>
                    <a:pt x="21344" y="11223"/>
                  </a:cubicBezTo>
                  <a:cubicBezTo>
                    <a:pt x="21295" y="11609"/>
                    <a:pt x="20957" y="12141"/>
                    <a:pt x="21152" y="12478"/>
                  </a:cubicBezTo>
                  <a:cubicBezTo>
                    <a:pt x="21394" y="12861"/>
                    <a:pt x="21872" y="12766"/>
                    <a:pt x="22163" y="12574"/>
                  </a:cubicBezTo>
                  <a:cubicBezTo>
                    <a:pt x="22549" y="12382"/>
                    <a:pt x="22694" y="12141"/>
                    <a:pt x="22935" y="11851"/>
                  </a:cubicBezTo>
                  <a:cubicBezTo>
                    <a:pt x="23849" y="10887"/>
                    <a:pt x="24040" y="11465"/>
                    <a:pt x="24377" y="11755"/>
                  </a:cubicBezTo>
                  <a:cubicBezTo>
                    <a:pt x="25583" y="12719"/>
                    <a:pt x="24764" y="12428"/>
                    <a:pt x="24764" y="13442"/>
                  </a:cubicBezTo>
                  <a:cubicBezTo>
                    <a:pt x="24814" y="14115"/>
                    <a:pt x="25100" y="14212"/>
                    <a:pt x="25583" y="14402"/>
                  </a:cubicBezTo>
                  <a:cubicBezTo>
                    <a:pt x="26064" y="14598"/>
                    <a:pt x="25872" y="15225"/>
                    <a:pt x="25919" y="15802"/>
                  </a:cubicBezTo>
                  <a:cubicBezTo>
                    <a:pt x="26018" y="17295"/>
                    <a:pt x="27656" y="16331"/>
                    <a:pt x="28378" y="16862"/>
                  </a:cubicBezTo>
                  <a:cubicBezTo>
                    <a:pt x="28906" y="17295"/>
                    <a:pt x="29294" y="18354"/>
                    <a:pt x="29438" y="19269"/>
                  </a:cubicBezTo>
                  <a:cubicBezTo>
                    <a:pt x="29484" y="19800"/>
                    <a:pt x="29533" y="20332"/>
                    <a:pt x="29679" y="20810"/>
                  </a:cubicBezTo>
                  <a:cubicBezTo>
                    <a:pt x="29775" y="21438"/>
                    <a:pt x="29822" y="21728"/>
                    <a:pt x="30352" y="21874"/>
                  </a:cubicBezTo>
                  <a:cubicBezTo>
                    <a:pt x="30835" y="22112"/>
                    <a:pt x="31363" y="21920"/>
                    <a:pt x="31653" y="21633"/>
                  </a:cubicBezTo>
                  <a:cubicBezTo>
                    <a:pt x="32423" y="20910"/>
                    <a:pt x="31412" y="19509"/>
                    <a:pt x="32664" y="19173"/>
                  </a:cubicBezTo>
                  <a:cubicBezTo>
                    <a:pt x="33386" y="18981"/>
                    <a:pt x="34832" y="18690"/>
                    <a:pt x="35315" y="18354"/>
                  </a:cubicBezTo>
                  <a:cubicBezTo>
                    <a:pt x="35516" y="18233"/>
                    <a:pt x="36998" y="16644"/>
                    <a:pt x="37493" y="16521"/>
                  </a:cubicBezTo>
                  <a:cubicBezTo>
                    <a:pt x="37874" y="16426"/>
                    <a:pt x="38302" y="16475"/>
                    <a:pt x="38633" y="16266"/>
                  </a:cubicBezTo>
                  <a:cubicBezTo>
                    <a:pt x="38966" y="16056"/>
                    <a:pt x="39103" y="15649"/>
                    <a:pt x="39246" y="15282"/>
                  </a:cubicBezTo>
                  <a:cubicBezTo>
                    <a:pt x="39391" y="14916"/>
                    <a:pt x="39612" y="14522"/>
                    <a:pt x="39994" y="14429"/>
                  </a:cubicBezTo>
                  <a:cubicBezTo>
                    <a:pt x="40277" y="14362"/>
                    <a:pt x="40565" y="14478"/>
                    <a:pt x="40847" y="14547"/>
                  </a:cubicBezTo>
                  <a:cubicBezTo>
                    <a:pt x="41130" y="14615"/>
                    <a:pt x="41478" y="14612"/>
                    <a:pt x="41652" y="14379"/>
                  </a:cubicBezTo>
                  <a:cubicBezTo>
                    <a:pt x="41734" y="14269"/>
                    <a:pt x="41760" y="14127"/>
                    <a:pt x="41822" y="14005"/>
                  </a:cubicBezTo>
                  <a:cubicBezTo>
                    <a:pt x="42080" y="13492"/>
                    <a:pt x="42829" y="13472"/>
                    <a:pt x="43226" y="13058"/>
                  </a:cubicBezTo>
                  <a:cubicBezTo>
                    <a:pt x="43316" y="12964"/>
                    <a:pt x="43390" y="12834"/>
                    <a:pt x="43358" y="12707"/>
                  </a:cubicBezTo>
                  <a:cubicBezTo>
                    <a:pt x="43327" y="12581"/>
                    <a:pt x="43203" y="12499"/>
                    <a:pt x="43142" y="12384"/>
                  </a:cubicBezTo>
                  <a:cubicBezTo>
                    <a:pt x="43020" y="12154"/>
                    <a:pt x="43183" y="11875"/>
                    <a:pt x="43372" y="11696"/>
                  </a:cubicBezTo>
                  <a:cubicBezTo>
                    <a:pt x="43561" y="11517"/>
                    <a:pt x="43796" y="11357"/>
                    <a:pt x="43866" y="11105"/>
                  </a:cubicBezTo>
                  <a:cubicBezTo>
                    <a:pt x="43890" y="11014"/>
                    <a:pt x="43891" y="10916"/>
                    <a:pt x="43917" y="10825"/>
                  </a:cubicBezTo>
                  <a:cubicBezTo>
                    <a:pt x="43939" y="10742"/>
                    <a:pt x="45090" y="8984"/>
                    <a:pt x="44855" y="8431"/>
                  </a:cubicBezTo>
                  <a:cubicBezTo>
                    <a:pt x="44660" y="7998"/>
                    <a:pt x="44324" y="6935"/>
                    <a:pt x="44805" y="6552"/>
                  </a:cubicBezTo>
                  <a:lnTo>
                    <a:pt x="45192" y="6166"/>
                  </a:lnTo>
                  <a:cubicBezTo>
                    <a:pt x="45578" y="6502"/>
                    <a:pt x="46397" y="8189"/>
                    <a:pt x="46638" y="8864"/>
                  </a:cubicBezTo>
                  <a:cubicBezTo>
                    <a:pt x="46925" y="9586"/>
                    <a:pt x="47457" y="11369"/>
                    <a:pt x="47408" y="12236"/>
                  </a:cubicBezTo>
                  <a:cubicBezTo>
                    <a:pt x="47408" y="12238"/>
                    <a:pt x="47410" y="25777"/>
                    <a:pt x="32281" y="3681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5195;p73">
              <a:extLst>
                <a:ext uri="{FF2B5EF4-FFF2-40B4-BE49-F238E27FC236}">
                  <a16:creationId xmlns:a16="http://schemas.microsoft.com/office/drawing/2014/main" id="{6AB57EDA-6297-8B64-A109-A9147D92C8DE}"/>
                </a:ext>
              </a:extLst>
            </p:cNvPr>
            <p:cNvSpPr/>
            <p:nvPr/>
          </p:nvSpPr>
          <p:spPr>
            <a:xfrm>
              <a:off x="6902675" y="3352025"/>
              <a:ext cx="691150" cy="719650"/>
            </a:xfrm>
            <a:custGeom>
              <a:avLst/>
              <a:gdLst/>
              <a:ahLst/>
              <a:cxnLst/>
              <a:rect l="l" t="t" r="r" b="b"/>
              <a:pathLst>
                <a:path w="27646" h="28786" extrusionOk="0">
                  <a:moveTo>
                    <a:pt x="27361" y="5648"/>
                  </a:moveTo>
                  <a:cubicBezTo>
                    <a:pt x="27241" y="5636"/>
                    <a:pt x="27049" y="5704"/>
                    <a:pt x="26804" y="5830"/>
                  </a:cubicBezTo>
                  <a:cubicBezTo>
                    <a:pt x="26559" y="5952"/>
                    <a:pt x="26261" y="6137"/>
                    <a:pt x="25940" y="6296"/>
                  </a:cubicBezTo>
                  <a:cubicBezTo>
                    <a:pt x="25622" y="6455"/>
                    <a:pt x="25281" y="6590"/>
                    <a:pt x="25188" y="6566"/>
                  </a:cubicBezTo>
                  <a:cubicBezTo>
                    <a:pt x="25094" y="6542"/>
                    <a:pt x="25245" y="6359"/>
                    <a:pt x="25537" y="5900"/>
                  </a:cubicBezTo>
                  <a:cubicBezTo>
                    <a:pt x="25827" y="5443"/>
                    <a:pt x="26253" y="4708"/>
                    <a:pt x="26592" y="4069"/>
                  </a:cubicBezTo>
                  <a:cubicBezTo>
                    <a:pt x="26837" y="3603"/>
                    <a:pt x="27035" y="3187"/>
                    <a:pt x="27204" y="2696"/>
                  </a:cubicBezTo>
                  <a:lnTo>
                    <a:pt x="27195" y="2696"/>
                  </a:lnTo>
                  <a:lnTo>
                    <a:pt x="27196" y="2364"/>
                  </a:lnTo>
                  <a:cubicBezTo>
                    <a:pt x="27199" y="1693"/>
                    <a:pt x="27321" y="1050"/>
                    <a:pt x="27143" y="390"/>
                  </a:cubicBezTo>
                  <a:lnTo>
                    <a:pt x="27139" y="383"/>
                  </a:lnTo>
                  <a:cubicBezTo>
                    <a:pt x="27121" y="296"/>
                    <a:pt x="27054" y="59"/>
                    <a:pt x="26946" y="36"/>
                  </a:cubicBezTo>
                  <a:cubicBezTo>
                    <a:pt x="26779" y="1"/>
                    <a:pt x="26450" y="280"/>
                    <a:pt x="26323" y="398"/>
                  </a:cubicBezTo>
                  <a:cubicBezTo>
                    <a:pt x="26245" y="492"/>
                    <a:pt x="26171" y="585"/>
                    <a:pt x="26094" y="679"/>
                  </a:cubicBezTo>
                  <a:lnTo>
                    <a:pt x="26091" y="687"/>
                  </a:lnTo>
                  <a:cubicBezTo>
                    <a:pt x="25653" y="1190"/>
                    <a:pt x="25208" y="1684"/>
                    <a:pt x="24736" y="2157"/>
                  </a:cubicBezTo>
                  <a:cubicBezTo>
                    <a:pt x="24210" y="2687"/>
                    <a:pt x="23658" y="3188"/>
                    <a:pt x="23104" y="3685"/>
                  </a:cubicBezTo>
                  <a:lnTo>
                    <a:pt x="23096" y="3691"/>
                  </a:lnTo>
                  <a:cubicBezTo>
                    <a:pt x="22823" y="3922"/>
                    <a:pt x="22738" y="3985"/>
                    <a:pt x="22517" y="4036"/>
                  </a:cubicBezTo>
                  <a:cubicBezTo>
                    <a:pt x="21454" y="5049"/>
                    <a:pt x="20295" y="6008"/>
                    <a:pt x="18965" y="7007"/>
                  </a:cubicBezTo>
                  <a:cubicBezTo>
                    <a:pt x="18494" y="7357"/>
                    <a:pt x="18019" y="7704"/>
                    <a:pt x="17542" y="8047"/>
                  </a:cubicBezTo>
                  <a:cubicBezTo>
                    <a:pt x="17152" y="8327"/>
                    <a:pt x="16752" y="8601"/>
                    <a:pt x="16323" y="8815"/>
                  </a:cubicBezTo>
                  <a:cubicBezTo>
                    <a:pt x="15181" y="9382"/>
                    <a:pt x="14443" y="10559"/>
                    <a:pt x="13326" y="11174"/>
                  </a:cubicBezTo>
                  <a:cubicBezTo>
                    <a:pt x="12825" y="11450"/>
                    <a:pt x="12261" y="11604"/>
                    <a:pt x="11775" y="11907"/>
                  </a:cubicBezTo>
                  <a:cubicBezTo>
                    <a:pt x="11370" y="12158"/>
                    <a:pt x="11028" y="12509"/>
                    <a:pt x="10599" y="12717"/>
                  </a:cubicBezTo>
                  <a:cubicBezTo>
                    <a:pt x="10170" y="12925"/>
                    <a:pt x="9590" y="12949"/>
                    <a:pt x="9273" y="12594"/>
                  </a:cubicBezTo>
                  <a:cubicBezTo>
                    <a:pt x="9130" y="12434"/>
                    <a:pt x="9063" y="12224"/>
                    <a:pt x="8996" y="12021"/>
                  </a:cubicBezTo>
                  <a:cubicBezTo>
                    <a:pt x="8846" y="11565"/>
                    <a:pt x="8670" y="10979"/>
                    <a:pt x="8236" y="10730"/>
                  </a:cubicBezTo>
                  <a:cubicBezTo>
                    <a:pt x="7726" y="10438"/>
                    <a:pt x="7192" y="10187"/>
                    <a:pt x="6641" y="9986"/>
                  </a:cubicBezTo>
                  <a:cubicBezTo>
                    <a:pt x="6201" y="9823"/>
                    <a:pt x="5718" y="9744"/>
                    <a:pt x="5166" y="9768"/>
                  </a:cubicBezTo>
                  <a:cubicBezTo>
                    <a:pt x="4619" y="9792"/>
                    <a:pt x="3998" y="9920"/>
                    <a:pt x="3550" y="10076"/>
                  </a:cubicBezTo>
                  <a:cubicBezTo>
                    <a:pt x="3443" y="10113"/>
                    <a:pt x="3347" y="10151"/>
                    <a:pt x="3258" y="10189"/>
                  </a:cubicBezTo>
                  <a:cubicBezTo>
                    <a:pt x="3103" y="10387"/>
                    <a:pt x="2826" y="10641"/>
                    <a:pt x="2566" y="10924"/>
                  </a:cubicBezTo>
                  <a:cubicBezTo>
                    <a:pt x="2247" y="11268"/>
                    <a:pt x="1954" y="11652"/>
                    <a:pt x="1663" y="11937"/>
                  </a:cubicBezTo>
                  <a:cubicBezTo>
                    <a:pt x="1370" y="12228"/>
                    <a:pt x="1078" y="12417"/>
                    <a:pt x="812" y="12587"/>
                  </a:cubicBezTo>
                  <a:cubicBezTo>
                    <a:pt x="736" y="12636"/>
                    <a:pt x="661" y="12684"/>
                    <a:pt x="588" y="12728"/>
                  </a:cubicBezTo>
                  <a:cubicBezTo>
                    <a:pt x="498" y="12817"/>
                    <a:pt x="417" y="12900"/>
                    <a:pt x="345" y="12970"/>
                  </a:cubicBezTo>
                  <a:cubicBezTo>
                    <a:pt x="103" y="13206"/>
                    <a:pt x="0" y="13284"/>
                    <a:pt x="41" y="13371"/>
                  </a:cubicBezTo>
                  <a:cubicBezTo>
                    <a:pt x="82" y="13458"/>
                    <a:pt x="265" y="13555"/>
                    <a:pt x="516" y="13670"/>
                  </a:cubicBezTo>
                  <a:cubicBezTo>
                    <a:pt x="770" y="13787"/>
                    <a:pt x="1091" y="13924"/>
                    <a:pt x="1372" y="14056"/>
                  </a:cubicBezTo>
                  <a:cubicBezTo>
                    <a:pt x="1652" y="14188"/>
                    <a:pt x="1891" y="14316"/>
                    <a:pt x="2063" y="14479"/>
                  </a:cubicBezTo>
                  <a:cubicBezTo>
                    <a:pt x="2237" y="14643"/>
                    <a:pt x="2346" y="14845"/>
                    <a:pt x="2486" y="15064"/>
                  </a:cubicBezTo>
                  <a:cubicBezTo>
                    <a:pt x="2630" y="15285"/>
                    <a:pt x="2800" y="15522"/>
                    <a:pt x="2974" y="15717"/>
                  </a:cubicBezTo>
                  <a:cubicBezTo>
                    <a:pt x="3150" y="15915"/>
                    <a:pt x="3329" y="16066"/>
                    <a:pt x="3551" y="16156"/>
                  </a:cubicBezTo>
                  <a:cubicBezTo>
                    <a:pt x="3773" y="16242"/>
                    <a:pt x="4042" y="16268"/>
                    <a:pt x="4190" y="16337"/>
                  </a:cubicBezTo>
                  <a:cubicBezTo>
                    <a:pt x="4333" y="16407"/>
                    <a:pt x="4357" y="16524"/>
                    <a:pt x="4492" y="17103"/>
                  </a:cubicBezTo>
                  <a:cubicBezTo>
                    <a:pt x="4625" y="17683"/>
                    <a:pt x="4871" y="18718"/>
                    <a:pt x="5386" y="19760"/>
                  </a:cubicBezTo>
                  <a:cubicBezTo>
                    <a:pt x="5896" y="20801"/>
                    <a:pt x="6674" y="21846"/>
                    <a:pt x="7563" y="22717"/>
                  </a:cubicBezTo>
                  <a:cubicBezTo>
                    <a:pt x="8448" y="23589"/>
                    <a:pt x="9438" y="24287"/>
                    <a:pt x="10230" y="24659"/>
                  </a:cubicBezTo>
                  <a:cubicBezTo>
                    <a:pt x="11019" y="25036"/>
                    <a:pt x="11611" y="25089"/>
                    <a:pt x="12446" y="25040"/>
                  </a:cubicBezTo>
                  <a:cubicBezTo>
                    <a:pt x="13282" y="24994"/>
                    <a:pt x="14362" y="24848"/>
                    <a:pt x="15032" y="24765"/>
                  </a:cubicBezTo>
                  <a:cubicBezTo>
                    <a:pt x="15699" y="24685"/>
                    <a:pt x="15958" y="24666"/>
                    <a:pt x="16820" y="25296"/>
                  </a:cubicBezTo>
                  <a:cubicBezTo>
                    <a:pt x="17679" y="25923"/>
                    <a:pt x="19140" y="27199"/>
                    <a:pt x="20020" y="27915"/>
                  </a:cubicBezTo>
                  <a:cubicBezTo>
                    <a:pt x="20900" y="28628"/>
                    <a:pt x="21198" y="28786"/>
                    <a:pt x="21673" y="28663"/>
                  </a:cubicBezTo>
                  <a:cubicBezTo>
                    <a:pt x="21689" y="28658"/>
                    <a:pt x="21703" y="28654"/>
                    <a:pt x="21720" y="28649"/>
                  </a:cubicBezTo>
                  <a:cubicBezTo>
                    <a:pt x="21748" y="28642"/>
                    <a:pt x="21772" y="28635"/>
                    <a:pt x="21800" y="28623"/>
                  </a:cubicBezTo>
                  <a:cubicBezTo>
                    <a:pt x="22259" y="28468"/>
                    <a:pt x="22880" y="28279"/>
                    <a:pt x="23173" y="28047"/>
                  </a:cubicBezTo>
                  <a:cubicBezTo>
                    <a:pt x="23498" y="27793"/>
                    <a:pt x="23717" y="27026"/>
                    <a:pt x="24195" y="27205"/>
                  </a:cubicBezTo>
                  <a:cubicBezTo>
                    <a:pt x="24675" y="27384"/>
                    <a:pt x="24610" y="26941"/>
                    <a:pt x="24827" y="26762"/>
                  </a:cubicBezTo>
                  <a:cubicBezTo>
                    <a:pt x="25043" y="26581"/>
                    <a:pt x="25334" y="26291"/>
                    <a:pt x="25550" y="26053"/>
                  </a:cubicBezTo>
                  <a:cubicBezTo>
                    <a:pt x="25766" y="25817"/>
                    <a:pt x="25903" y="25635"/>
                    <a:pt x="25920" y="25488"/>
                  </a:cubicBezTo>
                  <a:cubicBezTo>
                    <a:pt x="25942" y="25338"/>
                    <a:pt x="25847" y="25222"/>
                    <a:pt x="25304" y="24776"/>
                  </a:cubicBezTo>
                  <a:cubicBezTo>
                    <a:pt x="24761" y="24327"/>
                    <a:pt x="23770" y="23544"/>
                    <a:pt x="23152" y="23073"/>
                  </a:cubicBezTo>
                  <a:cubicBezTo>
                    <a:pt x="22534" y="22602"/>
                    <a:pt x="22286" y="22441"/>
                    <a:pt x="22149" y="22294"/>
                  </a:cubicBezTo>
                  <a:cubicBezTo>
                    <a:pt x="22126" y="22266"/>
                    <a:pt x="22103" y="22239"/>
                    <a:pt x="22085" y="22207"/>
                  </a:cubicBezTo>
                  <a:cubicBezTo>
                    <a:pt x="21908" y="22246"/>
                    <a:pt x="21743" y="22164"/>
                    <a:pt x="21427" y="21959"/>
                  </a:cubicBezTo>
                  <a:cubicBezTo>
                    <a:pt x="20942" y="21648"/>
                    <a:pt x="20103" y="21050"/>
                    <a:pt x="19708" y="20702"/>
                  </a:cubicBezTo>
                  <a:cubicBezTo>
                    <a:pt x="19314" y="20358"/>
                    <a:pt x="19366" y="20264"/>
                    <a:pt x="19548" y="19967"/>
                  </a:cubicBezTo>
                  <a:cubicBezTo>
                    <a:pt x="19728" y="19666"/>
                    <a:pt x="20039" y="19165"/>
                    <a:pt x="20198" y="18815"/>
                  </a:cubicBezTo>
                  <a:cubicBezTo>
                    <a:pt x="20354" y="18468"/>
                    <a:pt x="20359" y="18273"/>
                    <a:pt x="20373" y="18167"/>
                  </a:cubicBezTo>
                  <a:cubicBezTo>
                    <a:pt x="20384" y="18058"/>
                    <a:pt x="20407" y="18036"/>
                    <a:pt x="20862" y="17772"/>
                  </a:cubicBezTo>
                  <a:cubicBezTo>
                    <a:pt x="21316" y="17507"/>
                    <a:pt x="22202" y="17001"/>
                    <a:pt x="22960" y="16282"/>
                  </a:cubicBezTo>
                  <a:cubicBezTo>
                    <a:pt x="23719" y="15562"/>
                    <a:pt x="24353" y="14631"/>
                    <a:pt x="24641" y="13946"/>
                  </a:cubicBezTo>
                  <a:cubicBezTo>
                    <a:pt x="24787" y="13592"/>
                    <a:pt x="24845" y="13305"/>
                    <a:pt x="24866" y="13072"/>
                  </a:cubicBezTo>
                  <a:cubicBezTo>
                    <a:pt x="24846" y="12970"/>
                    <a:pt x="24822" y="12876"/>
                    <a:pt x="24788" y="12799"/>
                  </a:cubicBezTo>
                  <a:cubicBezTo>
                    <a:pt x="24637" y="12474"/>
                    <a:pt x="24311" y="12532"/>
                    <a:pt x="24369" y="12307"/>
                  </a:cubicBezTo>
                  <a:cubicBezTo>
                    <a:pt x="24430" y="12080"/>
                    <a:pt x="24877" y="11574"/>
                    <a:pt x="25403" y="10886"/>
                  </a:cubicBezTo>
                  <a:cubicBezTo>
                    <a:pt x="25932" y="10200"/>
                    <a:pt x="26537" y="9331"/>
                    <a:pt x="26928" y="8552"/>
                  </a:cubicBezTo>
                  <a:cubicBezTo>
                    <a:pt x="27321" y="7771"/>
                    <a:pt x="27497" y="7079"/>
                    <a:pt x="27572" y="6646"/>
                  </a:cubicBezTo>
                  <a:cubicBezTo>
                    <a:pt x="27646" y="6210"/>
                    <a:pt x="27615" y="6031"/>
                    <a:pt x="27575" y="5893"/>
                  </a:cubicBezTo>
                  <a:cubicBezTo>
                    <a:pt x="27535" y="5755"/>
                    <a:pt x="27482" y="5661"/>
                    <a:pt x="27361" y="5648"/>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5196;p73">
              <a:extLst>
                <a:ext uri="{FF2B5EF4-FFF2-40B4-BE49-F238E27FC236}">
                  <a16:creationId xmlns:a16="http://schemas.microsoft.com/office/drawing/2014/main" id="{87FF01AC-6027-5BB9-3176-5E0FB4D12C95}"/>
                </a:ext>
              </a:extLst>
            </p:cNvPr>
            <p:cNvSpPr/>
            <p:nvPr/>
          </p:nvSpPr>
          <p:spPr>
            <a:xfrm>
              <a:off x="6905425" y="3493000"/>
              <a:ext cx="688400" cy="578675"/>
            </a:xfrm>
            <a:custGeom>
              <a:avLst/>
              <a:gdLst/>
              <a:ahLst/>
              <a:cxnLst/>
              <a:rect l="l" t="t" r="r" b="b"/>
              <a:pathLst>
                <a:path w="27536" h="23147" extrusionOk="0">
                  <a:moveTo>
                    <a:pt x="24415" y="21285"/>
                  </a:moveTo>
                  <a:cubicBezTo>
                    <a:pt x="24371" y="21307"/>
                    <a:pt x="24328" y="21333"/>
                    <a:pt x="24285" y="21357"/>
                  </a:cubicBezTo>
                  <a:cubicBezTo>
                    <a:pt x="23373" y="21880"/>
                    <a:pt x="22611" y="22751"/>
                    <a:pt x="21564" y="23022"/>
                  </a:cubicBezTo>
                  <a:cubicBezTo>
                    <a:pt x="21087" y="23147"/>
                    <a:pt x="20788" y="22989"/>
                    <a:pt x="19909" y="22275"/>
                  </a:cubicBezTo>
                  <a:cubicBezTo>
                    <a:pt x="19029" y="21560"/>
                    <a:pt x="17569" y="20285"/>
                    <a:pt x="16710" y="19657"/>
                  </a:cubicBezTo>
                  <a:cubicBezTo>
                    <a:pt x="15849" y="19029"/>
                    <a:pt x="15590" y="19045"/>
                    <a:pt x="14921" y="19128"/>
                  </a:cubicBezTo>
                  <a:cubicBezTo>
                    <a:pt x="14251" y="19209"/>
                    <a:pt x="13172" y="19355"/>
                    <a:pt x="12336" y="19402"/>
                  </a:cubicBezTo>
                  <a:cubicBezTo>
                    <a:pt x="11501" y="19449"/>
                    <a:pt x="10912" y="19397"/>
                    <a:pt x="10120" y="19021"/>
                  </a:cubicBezTo>
                  <a:cubicBezTo>
                    <a:pt x="9329" y="18647"/>
                    <a:pt x="8336" y="17948"/>
                    <a:pt x="7451" y="17078"/>
                  </a:cubicBezTo>
                  <a:cubicBezTo>
                    <a:pt x="6565" y="16207"/>
                    <a:pt x="5787" y="15162"/>
                    <a:pt x="5274" y="14121"/>
                  </a:cubicBezTo>
                  <a:cubicBezTo>
                    <a:pt x="4761" y="13080"/>
                    <a:pt x="4516" y="12042"/>
                    <a:pt x="4382" y="11464"/>
                  </a:cubicBezTo>
                  <a:cubicBezTo>
                    <a:pt x="4247" y="10886"/>
                    <a:pt x="4224" y="10768"/>
                    <a:pt x="4078" y="10698"/>
                  </a:cubicBezTo>
                  <a:cubicBezTo>
                    <a:pt x="3932" y="10627"/>
                    <a:pt x="3663" y="10604"/>
                    <a:pt x="3440" y="10516"/>
                  </a:cubicBezTo>
                  <a:cubicBezTo>
                    <a:pt x="3218" y="10427"/>
                    <a:pt x="3039" y="10274"/>
                    <a:pt x="2865" y="10079"/>
                  </a:cubicBezTo>
                  <a:cubicBezTo>
                    <a:pt x="2690" y="9883"/>
                    <a:pt x="2518" y="9646"/>
                    <a:pt x="2377" y="9426"/>
                  </a:cubicBezTo>
                  <a:cubicBezTo>
                    <a:pt x="2236" y="9207"/>
                    <a:pt x="2127" y="9004"/>
                    <a:pt x="1953" y="8840"/>
                  </a:cubicBezTo>
                  <a:cubicBezTo>
                    <a:pt x="1779" y="8676"/>
                    <a:pt x="1541" y="8549"/>
                    <a:pt x="1262" y="8418"/>
                  </a:cubicBezTo>
                  <a:cubicBezTo>
                    <a:pt x="981" y="8286"/>
                    <a:pt x="659" y="8148"/>
                    <a:pt x="406" y="8031"/>
                  </a:cubicBezTo>
                  <a:cubicBezTo>
                    <a:pt x="228" y="7949"/>
                    <a:pt x="85" y="7878"/>
                    <a:pt x="1" y="7812"/>
                  </a:cubicBezTo>
                  <a:cubicBezTo>
                    <a:pt x="134" y="7827"/>
                    <a:pt x="292" y="7845"/>
                    <a:pt x="485" y="7864"/>
                  </a:cubicBezTo>
                  <a:cubicBezTo>
                    <a:pt x="1030" y="7918"/>
                    <a:pt x="1861" y="7977"/>
                    <a:pt x="2305" y="8010"/>
                  </a:cubicBezTo>
                  <a:cubicBezTo>
                    <a:pt x="2749" y="8044"/>
                    <a:pt x="2808" y="8053"/>
                    <a:pt x="2842" y="8076"/>
                  </a:cubicBezTo>
                  <a:cubicBezTo>
                    <a:pt x="2875" y="8097"/>
                    <a:pt x="2884" y="8133"/>
                    <a:pt x="3034" y="8316"/>
                  </a:cubicBezTo>
                  <a:cubicBezTo>
                    <a:pt x="3183" y="8498"/>
                    <a:pt x="3474" y="8827"/>
                    <a:pt x="3831" y="9063"/>
                  </a:cubicBezTo>
                  <a:cubicBezTo>
                    <a:pt x="4188" y="9299"/>
                    <a:pt x="4609" y="9442"/>
                    <a:pt x="4921" y="9529"/>
                  </a:cubicBezTo>
                  <a:cubicBezTo>
                    <a:pt x="5232" y="9616"/>
                    <a:pt x="5434" y="9646"/>
                    <a:pt x="5717" y="9553"/>
                  </a:cubicBezTo>
                  <a:cubicBezTo>
                    <a:pt x="5999" y="9461"/>
                    <a:pt x="6362" y="9245"/>
                    <a:pt x="6564" y="9136"/>
                  </a:cubicBezTo>
                  <a:cubicBezTo>
                    <a:pt x="6766" y="9025"/>
                    <a:pt x="6808" y="9020"/>
                    <a:pt x="6754" y="9109"/>
                  </a:cubicBezTo>
                  <a:cubicBezTo>
                    <a:pt x="6701" y="9199"/>
                    <a:pt x="6554" y="9381"/>
                    <a:pt x="6376" y="9624"/>
                  </a:cubicBezTo>
                  <a:cubicBezTo>
                    <a:pt x="6198" y="9868"/>
                    <a:pt x="5992" y="10172"/>
                    <a:pt x="5899" y="10385"/>
                  </a:cubicBezTo>
                  <a:cubicBezTo>
                    <a:pt x="5807" y="10598"/>
                    <a:pt x="5830" y="10721"/>
                    <a:pt x="6165" y="11369"/>
                  </a:cubicBezTo>
                  <a:cubicBezTo>
                    <a:pt x="6501" y="12016"/>
                    <a:pt x="7147" y="13189"/>
                    <a:pt x="7933" y="14113"/>
                  </a:cubicBezTo>
                  <a:cubicBezTo>
                    <a:pt x="8720" y="15036"/>
                    <a:pt x="9648" y="15709"/>
                    <a:pt x="10501" y="16084"/>
                  </a:cubicBezTo>
                  <a:cubicBezTo>
                    <a:pt x="11354" y="16457"/>
                    <a:pt x="12134" y="16530"/>
                    <a:pt x="12786" y="16576"/>
                  </a:cubicBezTo>
                  <a:cubicBezTo>
                    <a:pt x="13438" y="16622"/>
                    <a:pt x="13961" y="16638"/>
                    <a:pt x="14469" y="16605"/>
                  </a:cubicBezTo>
                  <a:cubicBezTo>
                    <a:pt x="14977" y="16572"/>
                    <a:pt x="15469" y="16488"/>
                    <a:pt x="15721" y="16452"/>
                  </a:cubicBezTo>
                  <a:cubicBezTo>
                    <a:pt x="15972" y="16415"/>
                    <a:pt x="15984" y="16424"/>
                    <a:pt x="16919" y="17373"/>
                  </a:cubicBezTo>
                  <a:cubicBezTo>
                    <a:pt x="17855" y="18322"/>
                    <a:pt x="19714" y="20212"/>
                    <a:pt x="20692" y="21156"/>
                  </a:cubicBezTo>
                  <a:cubicBezTo>
                    <a:pt x="21668" y="22101"/>
                    <a:pt x="21762" y="22102"/>
                    <a:pt x="21829" y="22100"/>
                  </a:cubicBezTo>
                  <a:cubicBezTo>
                    <a:pt x="21898" y="22097"/>
                    <a:pt x="21939" y="22093"/>
                    <a:pt x="21980" y="22089"/>
                  </a:cubicBezTo>
                  <a:cubicBezTo>
                    <a:pt x="22021" y="22084"/>
                    <a:pt x="22063" y="22080"/>
                    <a:pt x="22666" y="21620"/>
                  </a:cubicBezTo>
                  <a:cubicBezTo>
                    <a:pt x="22940" y="21410"/>
                    <a:pt x="23218" y="21206"/>
                    <a:pt x="23496" y="21000"/>
                  </a:cubicBezTo>
                  <a:cubicBezTo>
                    <a:pt x="23765" y="20801"/>
                    <a:pt x="24042" y="20614"/>
                    <a:pt x="24279" y="20377"/>
                  </a:cubicBezTo>
                  <a:cubicBezTo>
                    <a:pt x="24508" y="20148"/>
                    <a:pt x="24736" y="19919"/>
                    <a:pt x="24965" y="19689"/>
                  </a:cubicBezTo>
                  <a:cubicBezTo>
                    <a:pt x="25059" y="19595"/>
                    <a:pt x="25154" y="19500"/>
                    <a:pt x="25267" y="19430"/>
                  </a:cubicBezTo>
                  <a:cubicBezTo>
                    <a:pt x="25380" y="19360"/>
                    <a:pt x="25515" y="19318"/>
                    <a:pt x="25647" y="19338"/>
                  </a:cubicBezTo>
                  <a:cubicBezTo>
                    <a:pt x="25777" y="19359"/>
                    <a:pt x="25902" y="19453"/>
                    <a:pt x="25932" y="19581"/>
                  </a:cubicBezTo>
                  <a:cubicBezTo>
                    <a:pt x="25974" y="19750"/>
                    <a:pt x="25859" y="19911"/>
                    <a:pt x="25750" y="20046"/>
                  </a:cubicBezTo>
                  <a:cubicBezTo>
                    <a:pt x="25671" y="20143"/>
                    <a:pt x="25592" y="20240"/>
                    <a:pt x="25513" y="20338"/>
                  </a:cubicBezTo>
                  <a:cubicBezTo>
                    <a:pt x="25362" y="20525"/>
                    <a:pt x="25209" y="20713"/>
                    <a:pt x="25030" y="20876"/>
                  </a:cubicBezTo>
                  <a:cubicBezTo>
                    <a:pt x="24847" y="21042"/>
                    <a:pt x="24630" y="21166"/>
                    <a:pt x="24415" y="21285"/>
                  </a:cubicBezTo>
                  <a:close/>
                  <a:moveTo>
                    <a:pt x="19632" y="15093"/>
                  </a:moveTo>
                  <a:cubicBezTo>
                    <a:pt x="19264" y="14888"/>
                    <a:pt x="19146" y="14817"/>
                    <a:pt x="19087" y="14748"/>
                  </a:cubicBezTo>
                  <a:cubicBezTo>
                    <a:pt x="18999" y="14643"/>
                    <a:pt x="19051" y="14544"/>
                    <a:pt x="19133" y="14196"/>
                  </a:cubicBezTo>
                  <a:cubicBezTo>
                    <a:pt x="19217" y="13848"/>
                    <a:pt x="19330" y="13251"/>
                    <a:pt x="19313" y="12747"/>
                  </a:cubicBezTo>
                  <a:cubicBezTo>
                    <a:pt x="19297" y="12242"/>
                    <a:pt x="19148" y="11831"/>
                    <a:pt x="19054" y="11590"/>
                  </a:cubicBezTo>
                  <a:cubicBezTo>
                    <a:pt x="18962" y="11350"/>
                    <a:pt x="18922" y="11281"/>
                    <a:pt x="18940" y="11253"/>
                  </a:cubicBezTo>
                  <a:cubicBezTo>
                    <a:pt x="18958" y="11224"/>
                    <a:pt x="19033" y="11238"/>
                    <a:pt x="19211" y="11244"/>
                  </a:cubicBezTo>
                  <a:cubicBezTo>
                    <a:pt x="19390" y="11252"/>
                    <a:pt x="19671" y="11253"/>
                    <a:pt x="20043" y="11130"/>
                  </a:cubicBezTo>
                  <a:cubicBezTo>
                    <a:pt x="20417" y="11007"/>
                    <a:pt x="20881" y="10759"/>
                    <a:pt x="21560" y="10229"/>
                  </a:cubicBezTo>
                  <a:cubicBezTo>
                    <a:pt x="22239" y="9697"/>
                    <a:pt x="23133" y="8882"/>
                    <a:pt x="23758" y="8231"/>
                  </a:cubicBezTo>
                  <a:cubicBezTo>
                    <a:pt x="24169" y="7803"/>
                    <a:pt x="24464" y="7446"/>
                    <a:pt x="24676" y="7157"/>
                  </a:cubicBezTo>
                  <a:lnTo>
                    <a:pt x="24677" y="7160"/>
                  </a:lnTo>
                  <a:cubicBezTo>
                    <a:pt x="24712" y="7235"/>
                    <a:pt x="24736" y="7329"/>
                    <a:pt x="24756" y="7435"/>
                  </a:cubicBezTo>
                  <a:cubicBezTo>
                    <a:pt x="24734" y="7666"/>
                    <a:pt x="24678" y="7954"/>
                    <a:pt x="24530" y="8307"/>
                  </a:cubicBezTo>
                  <a:cubicBezTo>
                    <a:pt x="24243" y="8992"/>
                    <a:pt x="23609" y="9923"/>
                    <a:pt x="22850" y="10643"/>
                  </a:cubicBezTo>
                  <a:cubicBezTo>
                    <a:pt x="22091" y="11361"/>
                    <a:pt x="21205" y="11869"/>
                    <a:pt x="20752" y="12133"/>
                  </a:cubicBezTo>
                  <a:cubicBezTo>
                    <a:pt x="20297" y="12397"/>
                    <a:pt x="20274" y="12419"/>
                    <a:pt x="20260" y="12526"/>
                  </a:cubicBezTo>
                  <a:cubicBezTo>
                    <a:pt x="20248" y="12634"/>
                    <a:pt x="20243" y="12829"/>
                    <a:pt x="20086" y="13178"/>
                  </a:cubicBezTo>
                  <a:cubicBezTo>
                    <a:pt x="19929" y="13526"/>
                    <a:pt x="19619" y="14028"/>
                    <a:pt x="19438" y="14327"/>
                  </a:cubicBezTo>
                  <a:cubicBezTo>
                    <a:pt x="19256" y="14625"/>
                    <a:pt x="19204" y="14718"/>
                    <a:pt x="19598" y="15064"/>
                  </a:cubicBezTo>
                  <a:close/>
                  <a:moveTo>
                    <a:pt x="24268" y="6642"/>
                  </a:moveTo>
                  <a:cubicBezTo>
                    <a:pt x="24147" y="6706"/>
                    <a:pt x="24022" y="6773"/>
                    <a:pt x="23892" y="6839"/>
                  </a:cubicBezTo>
                  <a:cubicBezTo>
                    <a:pt x="23402" y="7089"/>
                    <a:pt x="22874" y="7323"/>
                    <a:pt x="22473" y="7475"/>
                  </a:cubicBezTo>
                  <a:cubicBezTo>
                    <a:pt x="22072" y="7628"/>
                    <a:pt x="21798" y="7699"/>
                    <a:pt x="21828" y="7648"/>
                  </a:cubicBezTo>
                  <a:cubicBezTo>
                    <a:pt x="21860" y="7598"/>
                    <a:pt x="22196" y="7427"/>
                    <a:pt x="22840" y="6763"/>
                  </a:cubicBezTo>
                  <a:cubicBezTo>
                    <a:pt x="23485" y="6100"/>
                    <a:pt x="24437" y="4945"/>
                    <a:pt x="25101" y="3879"/>
                  </a:cubicBezTo>
                  <a:cubicBezTo>
                    <a:pt x="25765" y="2811"/>
                    <a:pt x="26141" y="1832"/>
                    <a:pt x="26509" y="979"/>
                  </a:cubicBezTo>
                  <a:cubicBezTo>
                    <a:pt x="26641" y="672"/>
                    <a:pt x="26773" y="381"/>
                    <a:pt x="26912" y="88"/>
                  </a:cubicBezTo>
                  <a:cubicBezTo>
                    <a:pt x="27055" y="30"/>
                    <a:pt x="27169" y="1"/>
                    <a:pt x="27251" y="11"/>
                  </a:cubicBezTo>
                  <a:cubicBezTo>
                    <a:pt x="27373" y="23"/>
                    <a:pt x="27424" y="117"/>
                    <a:pt x="27465" y="253"/>
                  </a:cubicBezTo>
                  <a:cubicBezTo>
                    <a:pt x="27505" y="390"/>
                    <a:pt x="27536" y="569"/>
                    <a:pt x="27462" y="1005"/>
                  </a:cubicBezTo>
                  <a:cubicBezTo>
                    <a:pt x="27388" y="1441"/>
                    <a:pt x="27211" y="2133"/>
                    <a:pt x="26818" y="2913"/>
                  </a:cubicBezTo>
                  <a:cubicBezTo>
                    <a:pt x="26427" y="3692"/>
                    <a:pt x="25821" y="4561"/>
                    <a:pt x="25294" y="5247"/>
                  </a:cubicBezTo>
                  <a:cubicBezTo>
                    <a:pt x="24785" y="5911"/>
                    <a:pt x="24351" y="6406"/>
                    <a:pt x="24268" y="664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5197;p73">
              <a:extLst>
                <a:ext uri="{FF2B5EF4-FFF2-40B4-BE49-F238E27FC236}">
                  <a16:creationId xmlns:a16="http://schemas.microsoft.com/office/drawing/2014/main" id="{CECAEA66-ABE2-025B-C1F5-143A50AA1095}"/>
                </a:ext>
              </a:extLst>
            </p:cNvPr>
            <p:cNvSpPr/>
            <p:nvPr/>
          </p:nvSpPr>
          <p:spPr>
            <a:xfrm>
              <a:off x="6894525" y="3650100"/>
              <a:ext cx="86150" cy="61875"/>
            </a:xfrm>
            <a:custGeom>
              <a:avLst/>
              <a:gdLst/>
              <a:ahLst/>
              <a:cxnLst/>
              <a:rect l="l" t="t" r="r" b="b"/>
              <a:pathLst>
                <a:path w="3446" h="2475" extrusionOk="0">
                  <a:moveTo>
                    <a:pt x="1021" y="657"/>
                  </a:moveTo>
                  <a:cubicBezTo>
                    <a:pt x="1326" y="423"/>
                    <a:pt x="1659" y="228"/>
                    <a:pt x="2012" y="75"/>
                  </a:cubicBezTo>
                  <a:cubicBezTo>
                    <a:pt x="2087" y="44"/>
                    <a:pt x="2165" y="13"/>
                    <a:pt x="2246" y="8"/>
                  </a:cubicBezTo>
                  <a:cubicBezTo>
                    <a:pt x="2378" y="0"/>
                    <a:pt x="2505" y="61"/>
                    <a:pt x="2615" y="136"/>
                  </a:cubicBezTo>
                  <a:cubicBezTo>
                    <a:pt x="3161" y="501"/>
                    <a:pt x="3446" y="1218"/>
                    <a:pt x="3296" y="1858"/>
                  </a:cubicBezTo>
                  <a:cubicBezTo>
                    <a:pt x="3226" y="2157"/>
                    <a:pt x="3009" y="2475"/>
                    <a:pt x="2700" y="2470"/>
                  </a:cubicBezTo>
                  <a:cubicBezTo>
                    <a:pt x="2612" y="2467"/>
                    <a:pt x="2526" y="2439"/>
                    <a:pt x="2443" y="2411"/>
                  </a:cubicBezTo>
                  <a:cubicBezTo>
                    <a:pt x="2217" y="2335"/>
                    <a:pt x="1991" y="2259"/>
                    <a:pt x="1765" y="2183"/>
                  </a:cubicBezTo>
                  <a:cubicBezTo>
                    <a:pt x="1267" y="2015"/>
                    <a:pt x="764" y="1845"/>
                    <a:pt x="320" y="1568"/>
                  </a:cubicBezTo>
                  <a:cubicBezTo>
                    <a:pt x="103" y="1434"/>
                    <a:pt x="0" y="1217"/>
                    <a:pt x="262" y="1097"/>
                  </a:cubicBezTo>
                  <a:cubicBezTo>
                    <a:pt x="546" y="969"/>
                    <a:pt x="770" y="851"/>
                    <a:pt x="1021"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5198;p73">
              <a:extLst>
                <a:ext uri="{FF2B5EF4-FFF2-40B4-BE49-F238E27FC236}">
                  <a16:creationId xmlns:a16="http://schemas.microsoft.com/office/drawing/2014/main" id="{E45A4DBB-FA43-6A1F-97A6-242342638C13}"/>
                </a:ext>
              </a:extLst>
            </p:cNvPr>
            <p:cNvSpPr/>
            <p:nvPr/>
          </p:nvSpPr>
          <p:spPr>
            <a:xfrm>
              <a:off x="7511700" y="3537175"/>
              <a:ext cx="4025" cy="200"/>
            </a:xfrm>
            <a:custGeom>
              <a:avLst/>
              <a:gdLst/>
              <a:ahLst/>
              <a:cxnLst/>
              <a:rect l="l" t="t" r="r" b="b"/>
              <a:pathLst>
                <a:path w="161" h="8" extrusionOk="0">
                  <a:moveTo>
                    <a:pt x="1" y="1"/>
                  </a:moveTo>
                  <a:cubicBezTo>
                    <a:pt x="9" y="7"/>
                    <a:pt x="161" y="5"/>
                    <a:pt x="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5199;p73">
              <a:extLst>
                <a:ext uri="{FF2B5EF4-FFF2-40B4-BE49-F238E27FC236}">
                  <a16:creationId xmlns:a16="http://schemas.microsoft.com/office/drawing/2014/main" id="{48008E2D-0B77-7041-FB9C-BF5F87C096A1}"/>
                </a:ext>
              </a:extLst>
            </p:cNvPr>
            <p:cNvSpPr/>
            <p:nvPr/>
          </p:nvSpPr>
          <p:spPr>
            <a:xfrm>
              <a:off x="6885600" y="3337375"/>
              <a:ext cx="715650" cy="757200"/>
            </a:xfrm>
            <a:custGeom>
              <a:avLst/>
              <a:gdLst/>
              <a:ahLst/>
              <a:cxnLst/>
              <a:rect l="l" t="t" r="r" b="b"/>
              <a:pathLst>
                <a:path w="28626" h="30288" extrusionOk="0">
                  <a:moveTo>
                    <a:pt x="27609" y="4935"/>
                  </a:moveTo>
                  <a:cubicBezTo>
                    <a:pt x="27830" y="4452"/>
                    <a:pt x="27848" y="4217"/>
                    <a:pt x="27940" y="4081"/>
                  </a:cubicBezTo>
                  <a:cubicBezTo>
                    <a:pt x="27994" y="3914"/>
                    <a:pt x="28053" y="3723"/>
                    <a:pt x="28104" y="3539"/>
                  </a:cubicBezTo>
                  <a:cubicBezTo>
                    <a:pt x="28161" y="3329"/>
                    <a:pt x="28209" y="3131"/>
                    <a:pt x="28255" y="2926"/>
                  </a:cubicBezTo>
                  <a:lnTo>
                    <a:pt x="28208" y="2940"/>
                  </a:lnTo>
                  <a:cubicBezTo>
                    <a:pt x="28212" y="2247"/>
                    <a:pt x="28338" y="1615"/>
                    <a:pt x="28145" y="903"/>
                  </a:cubicBezTo>
                  <a:cubicBezTo>
                    <a:pt x="27933" y="0"/>
                    <a:pt x="27321" y="411"/>
                    <a:pt x="26899" y="802"/>
                  </a:cubicBezTo>
                  <a:lnTo>
                    <a:pt x="26661" y="1097"/>
                  </a:lnTo>
                  <a:cubicBezTo>
                    <a:pt x="25597" y="2332"/>
                    <a:pt x="24966" y="2939"/>
                    <a:pt x="23698" y="4076"/>
                  </a:cubicBezTo>
                  <a:cubicBezTo>
                    <a:pt x="23482" y="4255"/>
                    <a:pt x="23427" y="4311"/>
                    <a:pt x="23265" y="4357"/>
                  </a:cubicBezTo>
                  <a:cubicBezTo>
                    <a:pt x="22874" y="4711"/>
                    <a:pt x="22495" y="5025"/>
                    <a:pt x="22276" y="5206"/>
                  </a:cubicBezTo>
                  <a:cubicBezTo>
                    <a:pt x="22191" y="5279"/>
                    <a:pt x="22130" y="5329"/>
                    <a:pt x="22085" y="5366"/>
                  </a:cubicBezTo>
                  <a:lnTo>
                    <a:pt x="22097" y="5365"/>
                  </a:lnTo>
                  <a:cubicBezTo>
                    <a:pt x="21962" y="5535"/>
                    <a:pt x="21744" y="5675"/>
                    <a:pt x="21565" y="5807"/>
                  </a:cubicBezTo>
                  <a:cubicBezTo>
                    <a:pt x="20064" y="7023"/>
                    <a:pt x="18715" y="7979"/>
                    <a:pt x="17312" y="8933"/>
                  </a:cubicBezTo>
                  <a:cubicBezTo>
                    <a:pt x="17312" y="8933"/>
                    <a:pt x="17146" y="9036"/>
                    <a:pt x="16948" y="9166"/>
                  </a:cubicBezTo>
                  <a:cubicBezTo>
                    <a:pt x="16647" y="9357"/>
                    <a:pt x="16270" y="9604"/>
                    <a:pt x="16245" y="9661"/>
                  </a:cubicBezTo>
                  <a:cubicBezTo>
                    <a:pt x="16232" y="9671"/>
                    <a:pt x="16218" y="9677"/>
                    <a:pt x="16205" y="9687"/>
                  </a:cubicBezTo>
                  <a:cubicBezTo>
                    <a:pt x="15601" y="10099"/>
                    <a:pt x="14976" y="10523"/>
                    <a:pt x="14320" y="10978"/>
                  </a:cubicBezTo>
                  <a:cubicBezTo>
                    <a:pt x="14160" y="11098"/>
                    <a:pt x="13977" y="11279"/>
                    <a:pt x="13805" y="11309"/>
                  </a:cubicBezTo>
                  <a:cubicBezTo>
                    <a:pt x="13522" y="11529"/>
                    <a:pt x="13242" y="11733"/>
                    <a:pt x="13040" y="11865"/>
                  </a:cubicBezTo>
                  <a:cubicBezTo>
                    <a:pt x="12929" y="11941"/>
                    <a:pt x="12844" y="11993"/>
                    <a:pt x="12771" y="12030"/>
                  </a:cubicBezTo>
                  <a:cubicBezTo>
                    <a:pt x="12373" y="12264"/>
                    <a:pt x="12016" y="12535"/>
                    <a:pt x="11654" y="12767"/>
                  </a:cubicBezTo>
                  <a:cubicBezTo>
                    <a:pt x="11149" y="13090"/>
                    <a:pt x="10934" y="13266"/>
                    <a:pt x="10354" y="13251"/>
                  </a:cubicBezTo>
                  <a:cubicBezTo>
                    <a:pt x="10118" y="12668"/>
                    <a:pt x="10000" y="12488"/>
                    <a:pt x="9977" y="12357"/>
                  </a:cubicBezTo>
                  <a:cubicBezTo>
                    <a:pt x="9807" y="11952"/>
                    <a:pt x="9640" y="11660"/>
                    <a:pt x="9527" y="11480"/>
                  </a:cubicBezTo>
                  <a:cubicBezTo>
                    <a:pt x="9440" y="11338"/>
                    <a:pt x="9384" y="11268"/>
                    <a:pt x="9384" y="11268"/>
                  </a:cubicBezTo>
                  <a:cubicBezTo>
                    <a:pt x="9311" y="11213"/>
                    <a:pt x="9185" y="11104"/>
                    <a:pt x="8818" y="10905"/>
                  </a:cubicBezTo>
                  <a:cubicBezTo>
                    <a:pt x="8501" y="10728"/>
                    <a:pt x="8005" y="10486"/>
                    <a:pt x="7570" y="10311"/>
                  </a:cubicBezTo>
                  <a:cubicBezTo>
                    <a:pt x="7468" y="10275"/>
                    <a:pt x="7365" y="10238"/>
                    <a:pt x="7017" y="10174"/>
                  </a:cubicBezTo>
                  <a:cubicBezTo>
                    <a:pt x="6281" y="10010"/>
                    <a:pt x="6036" y="10099"/>
                    <a:pt x="5671" y="10123"/>
                  </a:cubicBezTo>
                  <a:cubicBezTo>
                    <a:pt x="5368" y="10184"/>
                    <a:pt x="5043" y="10275"/>
                    <a:pt x="4728" y="10386"/>
                  </a:cubicBezTo>
                  <a:cubicBezTo>
                    <a:pt x="4238" y="10557"/>
                    <a:pt x="3767" y="10774"/>
                    <a:pt x="3516" y="10890"/>
                  </a:cubicBezTo>
                  <a:cubicBezTo>
                    <a:pt x="3516" y="10890"/>
                    <a:pt x="2548" y="11441"/>
                    <a:pt x="2321" y="12289"/>
                  </a:cubicBezTo>
                  <a:cubicBezTo>
                    <a:pt x="2303" y="12358"/>
                    <a:pt x="1" y="13826"/>
                    <a:pt x="1" y="13826"/>
                  </a:cubicBezTo>
                  <a:cubicBezTo>
                    <a:pt x="1" y="13826"/>
                    <a:pt x="962" y="14459"/>
                    <a:pt x="974" y="14464"/>
                  </a:cubicBezTo>
                  <a:cubicBezTo>
                    <a:pt x="1120" y="14530"/>
                    <a:pt x="2471" y="14977"/>
                    <a:pt x="2765" y="15563"/>
                  </a:cubicBezTo>
                  <a:cubicBezTo>
                    <a:pt x="3169" y="16446"/>
                    <a:pt x="3856" y="17107"/>
                    <a:pt x="4915" y="17265"/>
                  </a:cubicBezTo>
                  <a:cubicBezTo>
                    <a:pt x="4868" y="20087"/>
                    <a:pt x="7234" y="23464"/>
                    <a:pt x="9510" y="24920"/>
                  </a:cubicBezTo>
                  <a:cubicBezTo>
                    <a:pt x="10296" y="25416"/>
                    <a:pt x="11223" y="25781"/>
                    <a:pt x="12210" y="25982"/>
                  </a:cubicBezTo>
                  <a:cubicBezTo>
                    <a:pt x="13433" y="26239"/>
                    <a:pt x="14538" y="26121"/>
                    <a:pt x="15795" y="25951"/>
                  </a:cubicBezTo>
                  <a:cubicBezTo>
                    <a:pt x="16174" y="25871"/>
                    <a:pt x="16655" y="25703"/>
                    <a:pt x="17005" y="25706"/>
                  </a:cubicBezTo>
                  <a:cubicBezTo>
                    <a:pt x="17124" y="25732"/>
                    <a:pt x="20617" y="28834"/>
                    <a:pt x="20617" y="28834"/>
                  </a:cubicBezTo>
                  <a:cubicBezTo>
                    <a:pt x="20956" y="29107"/>
                    <a:pt x="21254" y="29382"/>
                    <a:pt x="21593" y="29655"/>
                  </a:cubicBezTo>
                  <a:cubicBezTo>
                    <a:pt x="22131" y="30024"/>
                    <a:pt x="22200" y="30287"/>
                    <a:pt x="22692" y="29848"/>
                  </a:cubicBezTo>
                  <a:cubicBezTo>
                    <a:pt x="22871" y="29713"/>
                    <a:pt x="23054" y="29617"/>
                    <a:pt x="23233" y="29481"/>
                  </a:cubicBezTo>
                  <a:cubicBezTo>
                    <a:pt x="23411" y="29346"/>
                    <a:pt x="23550" y="29214"/>
                    <a:pt x="23729" y="29082"/>
                  </a:cubicBezTo>
                  <a:cubicBezTo>
                    <a:pt x="23908" y="28947"/>
                    <a:pt x="25032" y="27902"/>
                    <a:pt x="25155" y="27965"/>
                  </a:cubicBezTo>
                  <a:cubicBezTo>
                    <a:pt x="25271" y="27953"/>
                    <a:pt x="26539" y="26815"/>
                    <a:pt x="26716" y="26681"/>
                  </a:cubicBezTo>
                  <a:cubicBezTo>
                    <a:pt x="27035" y="26414"/>
                    <a:pt x="27325" y="26230"/>
                    <a:pt x="27288" y="25885"/>
                  </a:cubicBezTo>
                  <a:cubicBezTo>
                    <a:pt x="27299" y="25613"/>
                    <a:pt x="27212" y="25509"/>
                    <a:pt x="27045" y="25410"/>
                  </a:cubicBezTo>
                  <a:lnTo>
                    <a:pt x="20251" y="21039"/>
                  </a:lnTo>
                  <a:cubicBezTo>
                    <a:pt x="20736" y="20525"/>
                    <a:pt x="21001" y="20110"/>
                    <a:pt x="21159" y="19398"/>
                  </a:cubicBezTo>
                  <a:cubicBezTo>
                    <a:pt x="21301" y="18919"/>
                    <a:pt x="21150" y="18975"/>
                    <a:pt x="21405" y="18831"/>
                  </a:cubicBezTo>
                  <a:cubicBezTo>
                    <a:pt x="22211" y="18397"/>
                    <a:pt x="22847" y="17867"/>
                    <a:pt x="23451" y="17379"/>
                  </a:cubicBezTo>
                  <a:cubicBezTo>
                    <a:pt x="24202" y="16796"/>
                    <a:pt x="24563" y="16219"/>
                    <a:pt x="25114" y="15582"/>
                  </a:cubicBezTo>
                  <a:cubicBezTo>
                    <a:pt x="25575" y="14924"/>
                    <a:pt x="25980" y="14086"/>
                    <a:pt x="25975" y="13215"/>
                  </a:cubicBezTo>
                  <a:cubicBezTo>
                    <a:pt x="25967" y="13038"/>
                    <a:pt x="25962" y="12904"/>
                    <a:pt x="25956" y="12812"/>
                  </a:cubicBezTo>
                  <a:cubicBezTo>
                    <a:pt x="25942" y="12662"/>
                    <a:pt x="25918" y="12614"/>
                    <a:pt x="25889" y="12588"/>
                  </a:cubicBezTo>
                  <a:cubicBezTo>
                    <a:pt x="25863" y="12565"/>
                    <a:pt x="25833" y="12565"/>
                    <a:pt x="25796" y="12567"/>
                  </a:cubicBezTo>
                  <a:cubicBezTo>
                    <a:pt x="25759" y="12570"/>
                    <a:pt x="25717" y="12575"/>
                    <a:pt x="25649" y="12595"/>
                  </a:cubicBezTo>
                  <a:cubicBezTo>
                    <a:pt x="25576" y="12616"/>
                    <a:pt x="25476" y="12652"/>
                    <a:pt x="25418" y="12672"/>
                  </a:cubicBezTo>
                  <a:cubicBezTo>
                    <a:pt x="25361" y="12692"/>
                    <a:pt x="25344" y="12697"/>
                    <a:pt x="25424" y="12621"/>
                  </a:cubicBezTo>
                  <a:cubicBezTo>
                    <a:pt x="25499" y="12550"/>
                    <a:pt x="25654" y="12409"/>
                    <a:pt x="25843" y="12261"/>
                  </a:cubicBezTo>
                  <a:lnTo>
                    <a:pt x="25804" y="12266"/>
                  </a:lnTo>
                  <a:cubicBezTo>
                    <a:pt x="25867" y="12141"/>
                    <a:pt x="27710" y="10598"/>
                    <a:pt x="28232" y="8611"/>
                  </a:cubicBezTo>
                  <a:cubicBezTo>
                    <a:pt x="28348" y="8253"/>
                    <a:pt x="28418" y="7819"/>
                    <a:pt x="28492" y="7425"/>
                  </a:cubicBezTo>
                  <a:cubicBezTo>
                    <a:pt x="28564" y="7034"/>
                    <a:pt x="28626" y="6525"/>
                    <a:pt x="28430" y="6120"/>
                  </a:cubicBezTo>
                  <a:cubicBezTo>
                    <a:pt x="28090" y="5463"/>
                    <a:pt x="27416" y="6383"/>
                    <a:pt x="26418" y="6797"/>
                  </a:cubicBezTo>
                  <a:lnTo>
                    <a:pt x="27053" y="5880"/>
                  </a:lnTo>
                  <a:cubicBezTo>
                    <a:pt x="27288" y="5549"/>
                    <a:pt x="27417" y="5301"/>
                    <a:pt x="27609" y="4935"/>
                  </a:cubicBezTo>
                  <a:close/>
                  <a:moveTo>
                    <a:pt x="2988" y="13648"/>
                  </a:moveTo>
                  <a:cubicBezTo>
                    <a:pt x="2173" y="13622"/>
                    <a:pt x="1759" y="13703"/>
                    <a:pt x="1253" y="13679"/>
                  </a:cubicBezTo>
                  <a:cubicBezTo>
                    <a:pt x="1356" y="13552"/>
                    <a:pt x="1679" y="13324"/>
                    <a:pt x="1862" y="13228"/>
                  </a:cubicBezTo>
                  <a:cubicBezTo>
                    <a:pt x="2152" y="13044"/>
                    <a:pt x="2220" y="12958"/>
                    <a:pt x="2641" y="12953"/>
                  </a:cubicBezTo>
                  <a:cubicBezTo>
                    <a:pt x="3295" y="12923"/>
                    <a:pt x="3563" y="13627"/>
                    <a:pt x="3570" y="14049"/>
                  </a:cubicBezTo>
                  <a:cubicBezTo>
                    <a:pt x="3551" y="14245"/>
                    <a:pt x="3361" y="14614"/>
                    <a:pt x="3253" y="14702"/>
                  </a:cubicBezTo>
                  <a:cubicBezTo>
                    <a:pt x="3118" y="14869"/>
                    <a:pt x="3070" y="14798"/>
                    <a:pt x="2911" y="14739"/>
                  </a:cubicBezTo>
                  <a:lnTo>
                    <a:pt x="1214" y="14030"/>
                  </a:lnTo>
                  <a:cubicBezTo>
                    <a:pt x="1540" y="13842"/>
                    <a:pt x="3028" y="14030"/>
                    <a:pt x="3320" y="13883"/>
                  </a:cubicBezTo>
                  <a:cubicBezTo>
                    <a:pt x="3367" y="13608"/>
                    <a:pt x="3259" y="13660"/>
                    <a:pt x="2988" y="13648"/>
                  </a:cubicBezTo>
                  <a:close/>
                  <a:moveTo>
                    <a:pt x="22436" y="29256"/>
                  </a:moveTo>
                  <a:cubicBezTo>
                    <a:pt x="22427" y="29251"/>
                    <a:pt x="22418" y="29245"/>
                    <a:pt x="22403" y="29235"/>
                  </a:cubicBezTo>
                  <a:cubicBezTo>
                    <a:pt x="22188" y="29093"/>
                    <a:pt x="21251" y="28369"/>
                    <a:pt x="21052" y="28208"/>
                  </a:cubicBezTo>
                  <a:lnTo>
                    <a:pt x="19634" y="27201"/>
                  </a:lnTo>
                  <a:lnTo>
                    <a:pt x="17067" y="24850"/>
                  </a:lnTo>
                  <a:cubicBezTo>
                    <a:pt x="16761" y="24883"/>
                    <a:pt x="16316" y="25047"/>
                    <a:pt x="16016" y="25115"/>
                  </a:cubicBezTo>
                  <a:cubicBezTo>
                    <a:pt x="12914" y="25714"/>
                    <a:pt x="10748" y="25289"/>
                    <a:pt x="8479" y="23216"/>
                  </a:cubicBezTo>
                  <a:cubicBezTo>
                    <a:pt x="6734" y="21664"/>
                    <a:pt x="5755" y="19723"/>
                    <a:pt x="5344" y="17297"/>
                  </a:cubicBezTo>
                  <a:cubicBezTo>
                    <a:pt x="5448" y="17209"/>
                    <a:pt x="5721" y="17217"/>
                    <a:pt x="5657" y="16993"/>
                  </a:cubicBezTo>
                  <a:cubicBezTo>
                    <a:pt x="5637" y="16803"/>
                    <a:pt x="5407" y="16827"/>
                    <a:pt x="5251" y="16804"/>
                  </a:cubicBezTo>
                  <a:cubicBezTo>
                    <a:pt x="4355" y="16706"/>
                    <a:pt x="3602" y="16169"/>
                    <a:pt x="3200" y="15287"/>
                  </a:cubicBezTo>
                  <a:cubicBezTo>
                    <a:pt x="3306" y="15199"/>
                    <a:pt x="3453" y="15144"/>
                    <a:pt x="3517" y="15020"/>
                  </a:cubicBezTo>
                  <a:cubicBezTo>
                    <a:pt x="3834" y="14717"/>
                    <a:pt x="3969" y="14164"/>
                    <a:pt x="3844" y="13714"/>
                  </a:cubicBezTo>
                  <a:cubicBezTo>
                    <a:pt x="3768" y="13373"/>
                    <a:pt x="3629" y="13157"/>
                    <a:pt x="3413" y="12947"/>
                  </a:cubicBezTo>
                  <a:cubicBezTo>
                    <a:pt x="3154" y="12666"/>
                    <a:pt x="2703" y="12443"/>
                    <a:pt x="2850" y="12352"/>
                  </a:cubicBezTo>
                  <a:cubicBezTo>
                    <a:pt x="2918" y="12267"/>
                    <a:pt x="2918" y="12267"/>
                    <a:pt x="2985" y="12183"/>
                  </a:cubicBezTo>
                  <a:cubicBezTo>
                    <a:pt x="3910" y="11080"/>
                    <a:pt x="5923" y="10403"/>
                    <a:pt x="7297" y="10992"/>
                  </a:cubicBezTo>
                  <a:cubicBezTo>
                    <a:pt x="8384" y="11416"/>
                    <a:pt x="8831" y="11639"/>
                    <a:pt x="9378" y="12776"/>
                  </a:cubicBezTo>
                  <a:cubicBezTo>
                    <a:pt x="9877" y="13842"/>
                    <a:pt x="9901" y="14072"/>
                    <a:pt x="10824" y="13665"/>
                  </a:cubicBezTo>
                  <a:cubicBezTo>
                    <a:pt x="12590" y="12861"/>
                    <a:pt x="12820" y="12490"/>
                    <a:pt x="14243" y="11720"/>
                  </a:cubicBezTo>
                  <a:cubicBezTo>
                    <a:pt x="15117" y="11240"/>
                    <a:pt x="18026" y="9194"/>
                    <a:pt x="18996" y="8514"/>
                  </a:cubicBezTo>
                  <a:cubicBezTo>
                    <a:pt x="20009" y="7864"/>
                    <a:pt x="22655" y="5885"/>
                    <a:pt x="23493" y="5063"/>
                  </a:cubicBezTo>
                  <a:cubicBezTo>
                    <a:pt x="23949" y="4629"/>
                    <a:pt x="24407" y="4234"/>
                    <a:pt x="24868" y="3835"/>
                  </a:cubicBezTo>
                  <a:lnTo>
                    <a:pt x="26242" y="2610"/>
                  </a:lnTo>
                  <a:cubicBezTo>
                    <a:pt x="26452" y="2394"/>
                    <a:pt x="26699" y="2176"/>
                    <a:pt x="26906" y="1960"/>
                  </a:cubicBezTo>
                  <a:lnTo>
                    <a:pt x="27422" y="1366"/>
                  </a:lnTo>
                  <a:cubicBezTo>
                    <a:pt x="27490" y="1282"/>
                    <a:pt x="27417" y="1327"/>
                    <a:pt x="27490" y="1282"/>
                  </a:cubicBezTo>
                  <a:cubicBezTo>
                    <a:pt x="27662" y="2535"/>
                    <a:pt x="27505" y="3249"/>
                    <a:pt x="27090" y="4412"/>
                  </a:cubicBezTo>
                  <a:cubicBezTo>
                    <a:pt x="26729" y="5375"/>
                    <a:pt x="27015" y="4805"/>
                    <a:pt x="26559" y="5586"/>
                  </a:cubicBezTo>
                  <a:cubicBezTo>
                    <a:pt x="26494" y="5709"/>
                    <a:pt x="26431" y="5832"/>
                    <a:pt x="26367" y="5953"/>
                  </a:cubicBezTo>
                  <a:cubicBezTo>
                    <a:pt x="26265" y="6080"/>
                    <a:pt x="26233" y="6161"/>
                    <a:pt x="26130" y="6288"/>
                  </a:cubicBezTo>
                  <a:cubicBezTo>
                    <a:pt x="26066" y="6411"/>
                    <a:pt x="25999" y="6495"/>
                    <a:pt x="25896" y="6622"/>
                  </a:cubicBezTo>
                  <a:cubicBezTo>
                    <a:pt x="25665" y="6992"/>
                    <a:pt x="24784" y="7782"/>
                    <a:pt x="24995" y="7953"/>
                  </a:cubicBezTo>
                  <a:lnTo>
                    <a:pt x="24999" y="7989"/>
                  </a:lnTo>
                  <a:cubicBezTo>
                    <a:pt x="25017" y="7990"/>
                    <a:pt x="25031" y="7991"/>
                    <a:pt x="25045" y="7990"/>
                  </a:cubicBezTo>
                  <a:cubicBezTo>
                    <a:pt x="25045" y="7988"/>
                    <a:pt x="25061" y="7983"/>
                    <a:pt x="25114" y="7977"/>
                  </a:cubicBezTo>
                  <a:cubicBezTo>
                    <a:pt x="25154" y="7972"/>
                    <a:pt x="25187" y="7933"/>
                    <a:pt x="25226" y="7928"/>
                  </a:cubicBezTo>
                  <a:cubicBezTo>
                    <a:pt x="25297" y="7881"/>
                    <a:pt x="25293" y="7844"/>
                    <a:pt x="25366" y="7797"/>
                  </a:cubicBezTo>
                  <a:cubicBezTo>
                    <a:pt x="25476" y="7745"/>
                    <a:pt x="25702" y="7684"/>
                    <a:pt x="25810" y="7633"/>
                  </a:cubicBezTo>
                  <a:cubicBezTo>
                    <a:pt x="26181" y="7477"/>
                    <a:pt x="26946" y="7049"/>
                    <a:pt x="27308" y="6818"/>
                  </a:cubicBezTo>
                  <a:cubicBezTo>
                    <a:pt x="27457" y="6765"/>
                    <a:pt x="27563" y="6675"/>
                    <a:pt x="27667" y="6587"/>
                  </a:cubicBezTo>
                  <a:cubicBezTo>
                    <a:pt x="27925" y="6443"/>
                    <a:pt x="27921" y="6407"/>
                    <a:pt x="28000" y="6435"/>
                  </a:cubicBezTo>
                  <a:cubicBezTo>
                    <a:pt x="28180" y="6689"/>
                    <a:pt x="27611" y="8601"/>
                    <a:pt x="27488" y="8883"/>
                  </a:cubicBezTo>
                  <a:cubicBezTo>
                    <a:pt x="27184" y="9648"/>
                    <a:pt x="26969" y="9827"/>
                    <a:pt x="26647" y="10401"/>
                  </a:cubicBezTo>
                  <a:lnTo>
                    <a:pt x="25551" y="11712"/>
                  </a:lnTo>
                  <a:cubicBezTo>
                    <a:pt x="25064" y="12228"/>
                    <a:pt x="24392" y="12801"/>
                    <a:pt x="23780" y="13213"/>
                  </a:cubicBezTo>
                  <a:cubicBezTo>
                    <a:pt x="23637" y="13308"/>
                    <a:pt x="22842" y="13814"/>
                    <a:pt x="22767" y="13863"/>
                  </a:cubicBezTo>
                  <a:cubicBezTo>
                    <a:pt x="22911" y="14117"/>
                    <a:pt x="23065" y="14100"/>
                    <a:pt x="23360" y="13992"/>
                  </a:cubicBezTo>
                  <a:cubicBezTo>
                    <a:pt x="23582" y="13892"/>
                    <a:pt x="23850" y="13864"/>
                    <a:pt x="24076" y="13801"/>
                  </a:cubicBezTo>
                  <a:cubicBezTo>
                    <a:pt x="24525" y="13676"/>
                    <a:pt x="24971" y="13512"/>
                    <a:pt x="25420" y="13388"/>
                  </a:cubicBezTo>
                  <a:cubicBezTo>
                    <a:pt x="25425" y="13809"/>
                    <a:pt x="25243" y="14255"/>
                    <a:pt x="25080" y="14542"/>
                  </a:cubicBezTo>
                  <a:cubicBezTo>
                    <a:pt x="24723" y="15197"/>
                    <a:pt x="24477" y="15415"/>
                    <a:pt x="24108" y="15921"/>
                  </a:cubicBezTo>
                  <a:cubicBezTo>
                    <a:pt x="23529" y="16638"/>
                    <a:pt x="22822" y="17253"/>
                    <a:pt x="22031" y="17799"/>
                  </a:cubicBezTo>
                  <a:cubicBezTo>
                    <a:pt x="21884" y="17892"/>
                    <a:pt x="21706" y="18028"/>
                    <a:pt x="21566" y="18159"/>
                  </a:cubicBezTo>
                  <a:cubicBezTo>
                    <a:pt x="20549" y="18767"/>
                    <a:pt x="20929" y="18340"/>
                    <a:pt x="20546" y="19462"/>
                  </a:cubicBezTo>
                  <a:cubicBezTo>
                    <a:pt x="20316" y="20182"/>
                    <a:pt x="19729" y="20861"/>
                    <a:pt x="19701" y="20940"/>
                  </a:cubicBezTo>
                  <a:cubicBezTo>
                    <a:pt x="19717" y="21095"/>
                    <a:pt x="19757" y="21128"/>
                    <a:pt x="19845" y="21195"/>
                  </a:cubicBezTo>
                  <a:cubicBezTo>
                    <a:pt x="20172" y="21740"/>
                    <a:pt x="20653" y="21921"/>
                    <a:pt x="21117" y="22295"/>
                  </a:cubicBezTo>
                  <a:cubicBezTo>
                    <a:pt x="22141" y="23191"/>
                    <a:pt x="24280" y="24469"/>
                    <a:pt x="25488" y="25266"/>
                  </a:cubicBezTo>
                  <a:cubicBezTo>
                    <a:pt x="25655" y="25402"/>
                    <a:pt x="25778" y="25468"/>
                    <a:pt x="25946" y="25604"/>
                  </a:cubicBezTo>
                  <a:lnTo>
                    <a:pt x="26400" y="25864"/>
                  </a:lnTo>
                  <a:lnTo>
                    <a:pt x="26404" y="25901"/>
                  </a:lnTo>
                  <a:cubicBezTo>
                    <a:pt x="26305" y="26067"/>
                    <a:pt x="22725" y="28990"/>
                    <a:pt x="22482" y="29208"/>
                  </a:cubicBezTo>
                  <a:cubicBezTo>
                    <a:pt x="22459" y="29231"/>
                    <a:pt x="22441" y="29247"/>
                    <a:pt x="22436" y="29256"/>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5200;p73">
              <a:extLst>
                <a:ext uri="{FF2B5EF4-FFF2-40B4-BE49-F238E27FC236}">
                  <a16:creationId xmlns:a16="http://schemas.microsoft.com/office/drawing/2014/main" id="{9D5B83B5-C2B9-D7D7-495D-8ED404FEA6EF}"/>
                </a:ext>
              </a:extLst>
            </p:cNvPr>
            <p:cNvSpPr/>
            <p:nvPr/>
          </p:nvSpPr>
          <p:spPr>
            <a:xfrm>
              <a:off x="7012650" y="3630400"/>
              <a:ext cx="26125" cy="26125"/>
            </a:xfrm>
            <a:custGeom>
              <a:avLst/>
              <a:gdLst/>
              <a:ahLst/>
              <a:cxnLst/>
              <a:rect l="l" t="t" r="r" b="b"/>
              <a:pathLst>
                <a:path w="1045" h="1045" extrusionOk="0">
                  <a:moveTo>
                    <a:pt x="1016" y="470"/>
                  </a:moveTo>
                  <a:cubicBezTo>
                    <a:pt x="1045" y="743"/>
                    <a:pt x="848" y="987"/>
                    <a:pt x="575" y="1016"/>
                  </a:cubicBezTo>
                  <a:cubicBezTo>
                    <a:pt x="302" y="1045"/>
                    <a:pt x="59" y="847"/>
                    <a:pt x="29" y="575"/>
                  </a:cubicBezTo>
                  <a:cubicBezTo>
                    <a:pt x="0" y="302"/>
                    <a:pt x="198" y="57"/>
                    <a:pt x="470" y="29"/>
                  </a:cubicBezTo>
                  <a:cubicBezTo>
                    <a:pt x="743" y="0"/>
                    <a:pt x="988" y="197"/>
                    <a:pt x="1016"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5201;p73">
              <a:extLst>
                <a:ext uri="{FF2B5EF4-FFF2-40B4-BE49-F238E27FC236}">
                  <a16:creationId xmlns:a16="http://schemas.microsoft.com/office/drawing/2014/main" id="{CE9FDD87-9043-19CA-B406-4E07E0CA6235}"/>
                </a:ext>
              </a:extLst>
            </p:cNvPr>
            <p:cNvSpPr/>
            <p:nvPr/>
          </p:nvSpPr>
          <p:spPr>
            <a:xfrm>
              <a:off x="7290725" y="3578875"/>
              <a:ext cx="1000" cy="700"/>
            </a:xfrm>
            <a:custGeom>
              <a:avLst/>
              <a:gdLst/>
              <a:ahLst/>
              <a:cxnLst/>
              <a:rect l="l" t="t" r="r" b="b"/>
              <a:pathLst>
                <a:path w="40" h="28" extrusionOk="0">
                  <a:moveTo>
                    <a:pt x="0" y="27"/>
                  </a:moveTo>
                  <a:cubicBezTo>
                    <a:pt x="13" y="19"/>
                    <a:pt x="27" y="11"/>
                    <a:pt x="40" y="1"/>
                  </a:cubicBezTo>
                  <a:cubicBezTo>
                    <a:pt x="37" y="7"/>
                    <a:pt x="24" y="17"/>
                    <a:pt x="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5202;p73">
              <a:extLst>
                <a:ext uri="{FF2B5EF4-FFF2-40B4-BE49-F238E27FC236}">
                  <a16:creationId xmlns:a16="http://schemas.microsoft.com/office/drawing/2014/main" id="{C2C2522C-55CF-F54F-74DA-9268113CB198}"/>
                </a:ext>
              </a:extLst>
            </p:cNvPr>
            <p:cNvSpPr/>
            <p:nvPr/>
          </p:nvSpPr>
          <p:spPr>
            <a:xfrm>
              <a:off x="7972050" y="3352025"/>
              <a:ext cx="691150" cy="719650"/>
            </a:xfrm>
            <a:custGeom>
              <a:avLst/>
              <a:gdLst/>
              <a:ahLst/>
              <a:cxnLst/>
              <a:rect l="l" t="t" r="r" b="b"/>
              <a:pathLst>
                <a:path w="27646" h="28786" extrusionOk="0">
                  <a:moveTo>
                    <a:pt x="70" y="5892"/>
                  </a:moveTo>
                  <a:cubicBezTo>
                    <a:pt x="31" y="6031"/>
                    <a:pt x="0" y="6208"/>
                    <a:pt x="73" y="6645"/>
                  </a:cubicBezTo>
                  <a:cubicBezTo>
                    <a:pt x="149" y="7079"/>
                    <a:pt x="325" y="7771"/>
                    <a:pt x="716" y="8550"/>
                  </a:cubicBezTo>
                  <a:cubicBezTo>
                    <a:pt x="1107" y="9331"/>
                    <a:pt x="1714" y="10198"/>
                    <a:pt x="2243" y="10885"/>
                  </a:cubicBezTo>
                  <a:cubicBezTo>
                    <a:pt x="2769" y="11574"/>
                    <a:pt x="3214" y="12078"/>
                    <a:pt x="3275" y="12307"/>
                  </a:cubicBezTo>
                  <a:cubicBezTo>
                    <a:pt x="3334" y="12532"/>
                    <a:pt x="3008" y="12474"/>
                    <a:pt x="2858" y="12799"/>
                  </a:cubicBezTo>
                  <a:cubicBezTo>
                    <a:pt x="2823" y="12874"/>
                    <a:pt x="2799" y="12970"/>
                    <a:pt x="2780" y="13072"/>
                  </a:cubicBezTo>
                  <a:cubicBezTo>
                    <a:pt x="2801" y="13305"/>
                    <a:pt x="2858" y="13592"/>
                    <a:pt x="3005" y="13944"/>
                  </a:cubicBezTo>
                  <a:cubicBezTo>
                    <a:pt x="3293" y="14631"/>
                    <a:pt x="3927" y="15562"/>
                    <a:pt x="4685" y="16282"/>
                  </a:cubicBezTo>
                  <a:cubicBezTo>
                    <a:pt x="5444" y="17001"/>
                    <a:pt x="6328" y="17507"/>
                    <a:pt x="6784" y="17771"/>
                  </a:cubicBezTo>
                  <a:cubicBezTo>
                    <a:pt x="7239" y="18035"/>
                    <a:pt x="7262" y="18058"/>
                    <a:pt x="7273" y="18167"/>
                  </a:cubicBezTo>
                  <a:cubicBezTo>
                    <a:pt x="7287" y="18273"/>
                    <a:pt x="7292" y="18466"/>
                    <a:pt x="7448" y="18815"/>
                  </a:cubicBezTo>
                  <a:cubicBezTo>
                    <a:pt x="7607" y="19165"/>
                    <a:pt x="7917" y="19666"/>
                    <a:pt x="8098" y="19967"/>
                  </a:cubicBezTo>
                  <a:cubicBezTo>
                    <a:pt x="8280" y="20264"/>
                    <a:pt x="8332" y="20358"/>
                    <a:pt x="7937" y="20702"/>
                  </a:cubicBezTo>
                  <a:cubicBezTo>
                    <a:pt x="7542" y="21048"/>
                    <a:pt x="6704" y="21646"/>
                    <a:pt x="6219" y="21959"/>
                  </a:cubicBezTo>
                  <a:cubicBezTo>
                    <a:pt x="5902" y="22163"/>
                    <a:pt x="5737" y="22246"/>
                    <a:pt x="5560" y="22206"/>
                  </a:cubicBezTo>
                  <a:cubicBezTo>
                    <a:pt x="5543" y="22239"/>
                    <a:pt x="5520" y="22265"/>
                    <a:pt x="5497" y="22294"/>
                  </a:cubicBezTo>
                  <a:cubicBezTo>
                    <a:pt x="5359" y="22441"/>
                    <a:pt x="5112" y="22602"/>
                    <a:pt x="4494" y="23073"/>
                  </a:cubicBezTo>
                  <a:cubicBezTo>
                    <a:pt x="3876" y="23544"/>
                    <a:pt x="2884" y="24327"/>
                    <a:pt x="2342" y="24774"/>
                  </a:cubicBezTo>
                  <a:cubicBezTo>
                    <a:pt x="1798" y="25222"/>
                    <a:pt x="1704" y="25337"/>
                    <a:pt x="1724" y="25488"/>
                  </a:cubicBezTo>
                  <a:cubicBezTo>
                    <a:pt x="1743" y="25634"/>
                    <a:pt x="1880" y="25817"/>
                    <a:pt x="2096" y="26051"/>
                  </a:cubicBezTo>
                  <a:cubicBezTo>
                    <a:pt x="2312" y="26290"/>
                    <a:pt x="2601" y="26579"/>
                    <a:pt x="2818" y="26762"/>
                  </a:cubicBezTo>
                  <a:cubicBezTo>
                    <a:pt x="3034" y="26941"/>
                    <a:pt x="2971" y="27384"/>
                    <a:pt x="3449" y="27205"/>
                  </a:cubicBezTo>
                  <a:cubicBezTo>
                    <a:pt x="3929" y="27025"/>
                    <a:pt x="4148" y="27793"/>
                    <a:pt x="4473" y="28046"/>
                  </a:cubicBezTo>
                  <a:cubicBezTo>
                    <a:pt x="4766" y="28279"/>
                    <a:pt x="5385" y="28468"/>
                    <a:pt x="5846" y="28622"/>
                  </a:cubicBezTo>
                  <a:cubicBezTo>
                    <a:pt x="5873" y="28634"/>
                    <a:pt x="5898" y="28642"/>
                    <a:pt x="5926" y="28649"/>
                  </a:cubicBezTo>
                  <a:cubicBezTo>
                    <a:pt x="5943" y="28653"/>
                    <a:pt x="5957" y="28658"/>
                    <a:pt x="5973" y="28661"/>
                  </a:cubicBezTo>
                  <a:cubicBezTo>
                    <a:pt x="6448" y="28786"/>
                    <a:pt x="6746" y="28627"/>
                    <a:pt x="7625" y="27915"/>
                  </a:cubicBezTo>
                  <a:cubicBezTo>
                    <a:pt x="8504" y="27199"/>
                    <a:pt x="9967" y="25923"/>
                    <a:pt x="10825" y="25296"/>
                  </a:cubicBezTo>
                  <a:cubicBezTo>
                    <a:pt x="11687" y="24666"/>
                    <a:pt x="11946" y="24685"/>
                    <a:pt x="12614" y="24764"/>
                  </a:cubicBezTo>
                  <a:cubicBezTo>
                    <a:pt x="13284" y="24847"/>
                    <a:pt x="14364" y="24994"/>
                    <a:pt x="15200" y="25040"/>
                  </a:cubicBezTo>
                  <a:cubicBezTo>
                    <a:pt x="16035" y="25089"/>
                    <a:pt x="16625" y="25035"/>
                    <a:pt x="17415" y="24659"/>
                  </a:cubicBezTo>
                  <a:cubicBezTo>
                    <a:pt x="18207" y="24286"/>
                    <a:pt x="19198" y="23587"/>
                    <a:pt x="20083" y="22717"/>
                  </a:cubicBezTo>
                  <a:cubicBezTo>
                    <a:pt x="20971" y="21846"/>
                    <a:pt x="21749" y="20801"/>
                    <a:pt x="22260" y="19759"/>
                  </a:cubicBezTo>
                  <a:cubicBezTo>
                    <a:pt x="22774" y="18718"/>
                    <a:pt x="23021" y="17682"/>
                    <a:pt x="23154" y="17103"/>
                  </a:cubicBezTo>
                  <a:cubicBezTo>
                    <a:pt x="23289" y="16524"/>
                    <a:pt x="23313" y="16407"/>
                    <a:pt x="23456" y="16337"/>
                  </a:cubicBezTo>
                  <a:cubicBezTo>
                    <a:pt x="23603" y="16268"/>
                    <a:pt x="23873" y="16242"/>
                    <a:pt x="24095" y="16155"/>
                  </a:cubicBezTo>
                  <a:cubicBezTo>
                    <a:pt x="24317" y="16064"/>
                    <a:pt x="24495" y="15913"/>
                    <a:pt x="24672" y="15717"/>
                  </a:cubicBezTo>
                  <a:cubicBezTo>
                    <a:pt x="24846" y="15522"/>
                    <a:pt x="25016" y="15285"/>
                    <a:pt x="25158" y="15064"/>
                  </a:cubicBezTo>
                  <a:cubicBezTo>
                    <a:pt x="25298" y="14843"/>
                    <a:pt x="25409" y="14643"/>
                    <a:pt x="25581" y="14479"/>
                  </a:cubicBezTo>
                  <a:cubicBezTo>
                    <a:pt x="25755" y="14315"/>
                    <a:pt x="25993" y="14187"/>
                    <a:pt x="26274" y="14055"/>
                  </a:cubicBezTo>
                  <a:cubicBezTo>
                    <a:pt x="26555" y="13923"/>
                    <a:pt x="26876" y="13787"/>
                    <a:pt x="27130" y="13669"/>
                  </a:cubicBezTo>
                  <a:cubicBezTo>
                    <a:pt x="27380" y="13553"/>
                    <a:pt x="27564" y="13457"/>
                    <a:pt x="27605" y="13371"/>
                  </a:cubicBezTo>
                  <a:cubicBezTo>
                    <a:pt x="27645" y="13284"/>
                    <a:pt x="27543" y="13204"/>
                    <a:pt x="27301" y="12970"/>
                  </a:cubicBezTo>
                  <a:cubicBezTo>
                    <a:pt x="27229" y="12898"/>
                    <a:pt x="27146" y="12816"/>
                    <a:pt x="27058" y="12727"/>
                  </a:cubicBezTo>
                  <a:cubicBezTo>
                    <a:pt x="26985" y="12683"/>
                    <a:pt x="26910" y="12636"/>
                    <a:pt x="26833" y="12587"/>
                  </a:cubicBezTo>
                  <a:cubicBezTo>
                    <a:pt x="26568" y="12417"/>
                    <a:pt x="26276" y="12227"/>
                    <a:pt x="25982" y="11937"/>
                  </a:cubicBezTo>
                  <a:cubicBezTo>
                    <a:pt x="25692" y="11651"/>
                    <a:pt x="25397" y="11267"/>
                    <a:pt x="25080" y="10924"/>
                  </a:cubicBezTo>
                  <a:cubicBezTo>
                    <a:pt x="24820" y="10641"/>
                    <a:pt x="24543" y="10387"/>
                    <a:pt x="24388" y="10189"/>
                  </a:cubicBezTo>
                  <a:cubicBezTo>
                    <a:pt x="24298" y="10151"/>
                    <a:pt x="24203" y="10113"/>
                    <a:pt x="24096" y="10076"/>
                  </a:cubicBezTo>
                  <a:cubicBezTo>
                    <a:pt x="23647" y="9920"/>
                    <a:pt x="23027" y="9792"/>
                    <a:pt x="22479" y="9768"/>
                  </a:cubicBezTo>
                  <a:cubicBezTo>
                    <a:pt x="21928" y="9744"/>
                    <a:pt x="21445" y="9823"/>
                    <a:pt x="21005" y="9986"/>
                  </a:cubicBezTo>
                  <a:cubicBezTo>
                    <a:pt x="20454" y="10187"/>
                    <a:pt x="19919" y="10438"/>
                    <a:pt x="19410" y="10730"/>
                  </a:cubicBezTo>
                  <a:cubicBezTo>
                    <a:pt x="18976" y="10979"/>
                    <a:pt x="18798" y="11564"/>
                    <a:pt x="18650" y="12020"/>
                  </a:cubicBezTo>
                  <a:cubicBezTo>
                    <a:pt x="18583" y="12223"/>
                    <a:pt x="18515" y="12434"/>
                    <a:pt x="18373" y="12592"/>
                  </a:cubicBezTo>
                  <a:cubicBezTo>
                    <a:pt x="18056" y="12949"/>
                    <a:pt x="17476" y="12925"/>
                    <a:pt x="17047" y="12717"/>
                  </a:cubicBezTo>
                  <a:cubicBezTo>
                    <a:pt x="16618" y="12509"/>
                    <a:pt x="16275" y="12158"/>
                    <a:pt x="15871" y="11906"/>
                  </a:cubicBezTo>
                  <a:cubicBezTo>
                    <a:pt x="15385" y="11604"/>
                    <a:pt x="14821" y="11450"/>
                    <a:pt x="14320" y="11173"/>
                  </a:cubicBezTo>
                  <a:cubicBezTo>
                    <a:pt x="13203" y="10559"/>
                    <a:pt x="12465" y="9382"/>
                    <a:pt x="11323" y="8815"/>
                  </a:cubicBezTo>
                  <a:cubicBezTo>
                    <a:pt x="10893" y="8601"/>
                    <a:pt x="10494" y="8327"/>
                    <a:pt x="10104" y="8047"/>
                  </a:cubicBezTo>
                  <a:cubicBezTo>
                    <a:pt x="9625" y="7702"/>
                    <a:pt x="9152" y="7357"/>
                    <a:pt x="8681" y="7007"/>
                  </a:cubicBezTo>
                  <a:cubicBezTo>
                    <a:pt x="7350" y="6008"/>
                    <a:pt x="6191" y="5049"/>
                    <a:pt x="5129" y="4036"/>
                  </a:cubicBezTo>
                  <a:cubicBezTo>
                    <a:pt x="4907" y="3984"/>
                    <a:pt x="4823" y="3922"/>
                    <a:pt x="4550" y="3691"/>
                  </a:cubicBezTo>
                  <a:lnTo>
                    <a:pt x="4542" y="3685"/>
                  </a:lnTo>
                  <a:cubicBezTo>
                    <a:pt x="3986" y="3188"/>
                    <a:pt x="3435" y="2687"/>
                    <a:pt x="2910" y="2156"/>
                  </a:cubicBezTo>
                  <a:cubicBezTo>
                    <a:pt x="2438" y="1683"/>
                    <a:pt x="1993" y="1190"/>
                    <a:pt x="1555" y="686"/>
                  </a:cubicBezTo>
                  <a:lnTo>
                    <a:pt x="1550" y="677"/>
                  </a:lnTo>
                  <a:cubicBezTo>
                    <a:pt x="1475" y="585"/>
                    <a:pt x="1400" y="491"/>
                    <a:pt x="1322" y="398"/>
                  </a:cubicBezTo>
                  <a:cubicBezTo>
                    <a:pt x="1196" y="279"/>
                    <a:pt x="867" y="1"/>
                    <a:pt x="698" y="36"/>
                  </a:cubicBezTo>
                  <a:cubicBezTo>
                    <a:pt x="592" y="59"/>
                    <a:pt x="523" y="295"/>
                    <a:pt x="505" y="381"/>
                  </a:cubicBezTo>
                  <a:lnTo>
                    <a:pt x="502" y="390"/>
                  </a:lnTo>
                  <a:cubicBezTo>
                    <a:pt x="324" y="1049"/>
                    <a:pt x="446" y="1693"/>
                    <a:pt x="448" y="2363"/>
                  </a:cubicBezTo>
                  <a:lnTo>
                    <a:pt x="450" y="2696"/>
                  </a:lnTo>
                  <a:lnTo>
                    <a:pt x="442" y="2694"/>
                  </a:lnTo>
                  <a:cubicBezTo>
                    <a:pt x="611" y="3187"/>
                    <a:pt x="808" y="3602"/>
                    <a:pt x="1054" y="4069"/>
                  </a:cubicBezTo>
                  <a:cubicBezTo>
                    <a:pt x="1392" y="4707"/>
                    <a:pt x="1819" y="5442"/>
                    <a:pt x="2109" y="5899"/>
                  </a:cubicBezTo>
                  <a:cubicBezTo>
                    <a:pt x="2401" y="6358"/>
                    <a:pt x="2552" y="6542"/>
                    <a:pt x="2458" y="6566"/>
                  </a:cubicBezTo>
                  <a:cubicBezTo>
                    <a:pt x="2364" y="6590"/>
                    <a:pt x="2024" y="6455"/>
                    <a:pt x="1706" y="6296"/>
                  </a:cubicBezTo>
                  <a:cubicBezTo>
                    <a:pt x="1385" y="6137"/>
                    <a:pt x="1087" y="5952"/>
                    <a:pt x="841" y="5829"/>
                  </a:cubicBezTo>
                  <a:cubicBezTo>
                    <a:pt x="596" y="5704"/>
                    <a:pt x="405" y="5636"/>
                    <a:pt x="285" y="5648"/>
                  </a:cubicBezTo>
                  <a:cubicBezTo>
                    <a:pt x="163" y="5661"/>
                    <a:pt x="111" y="5755"/>
                    <a:pt x="70" y="5892"/>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5203;p73">
              <a:extLst>
                <a:ext uri="{FF2B5EF4-FFF2-40B4-BE49-F238E27FC236}">
                  <a16:creationId xmlns:a16="http://schemas.microsoft.com/office/drawing/2014/main" id="{A8063F8F-10EA-BB91-A059-463E7798A294}"/>
                </a:ext>
              </a:extLst>
            </p:cNvPr>
            <p:cNvSpPr/>
            <p:nvPr/>
          </p:nvSpPr>
          <p:spPr>
            <a:xfrm>
              <a:off x="7972050" y="3493025"/>
              <a:ext cx="688350" cy="578650"/>
            </a:xfrm>
            <a:custGeom>
              <a:avLst/>
              <a:gdLst/>
              <a:ahLst/>
              <a:cxnLst/>
              <a:rect l="l" t="t" r="r" b="b"/>
              <a:pathLst>
                <a:path w="27534" h="23146" extrusionOk="0">
                  <a:moveTo>
                    <a:pt x="2505" y="20876"/>
                  </a:moveTo>
                  <a:cubicBezTo>
                    <a:pt x="2326" y="20712"/>
                    <a:pt x="2172" y="20524"/>
                    <a:pt x="2021" y="20337"/>
                  </a:cubicBezTo>
                  <a:cubicBezTo>
                    <a:pt x="1942" y="20240"/>
                    <a:pt x="1864" y="20142"/>
                    <a:pt x="1785" y="20045"/>
                  </a:cubicBezTo>
                  <a:cubicBezTo>
                    <a:pt x="1677" y="19910"/>
                    <a:pt x="1562" y="19749"/>
                    <a:pt x="1602" y="19581"/>
                  </a:cubicBezTo>
                  <a:cubicBezTo>
                    <a:pt x="1633" y="19452"/>
                    <a:pt x="1757" y="19358"/>
                    <a:pt x="1889" y="19337"/>
                  </a:cubicBezTo>
                  <a:cubicBezTo>
                    <a:pt x="2020" y="19317"/>
                    <a:pt x="2154" y="19360"/>
                    <a:pt x="2267" y="19430"/>
                  </a:cubicBezTo>
                  <a:cubicBezTo>
                    <a:pt x="2382" y="19499"/>
                    <a:pt x="2477" y="19594"/>
                    <a:pt x="2570" y="19688"/>
                  </a:cubicBezTo>
                  <a:cubicBezTo>
                    <a:pt x="2799" y="19918"/>
                    <a:pt x="3028" y="20147"/>
                    <a:pt x="3256" y="20377"/>
                  </a:cubicBezTo>
                  <a:cubicBezTo>
                    <a:pt x="3492" y="20613"/>
                    <a:pt x="3769" y="20800"/>
                    <a:pt x="4038" y="20999"/>
                  </a:cubicBezTo>
                  <a:cubicBezTo>
                    <a:pt x="4316" y="21205"/>
                    <a:pt x="4594" y="21409"/>
                    <a:pt x="4869" y="21619"/>
                  </a:cubicBezTo>
                  <a:cubicBezTo>
                    <a:pt x="5472" y="22079"/>
                    <a:pt x="5513" y="22083"/>
                    <a:pt x="5554" y="22088"/>
                  </a:cubicBezTo>
                  <a:cubicBezTo>
                    <a:pt x="5596" y="22092"/>
                    <a:pt x="5637" y="22097"/>
                    <a:pt x="5705" y="22099"/>
                  </a:cubicBezTo>
                  <a:cubicBezTo>
                    <a:pt x="5772" y="22101"/>
                    <a:pt x="5866" y="22100"/>
                    <a:pt x="6843" y="21155"/>
                  </a:cubicBezTo>
                  <a:cubicBezTo>
                    <a:pt x="7820" y="20211"/>
                    <a:pt x="9680" y="18322"/>
                    <a:pt x="10615" y="17372"/>
                  </a:cubicBezTo>
                  <a:cubicBezTo>
                    <a:pt x="11551" y="16423"/>
                    <a:pt x="11562" y="16414"/>
                    <a:pt x="11814" y="16451"/>
                  </a:cubicBezTo>
                  <a:cubicBezTo>
                    <a:pt x="12066" y="16489"/>
                    <a:pt x="12558" y="16573"/>
                    <a:pt x="13066" y="16606"/>
                  </a:cubicBezTo>
                  <a:cubicBezTo>
                    <a:pt x="13573" y="16639"/>
                    <a:pt x="14096" y="16621"/>
                    <a:pt x="14749" y="16575"/>
                  </a:cubicBezTo>
                  <a:cubicBezTo>
                    <a:pt x="15400" y="16529"/>
                    <a:pt x="16181" y="16456"/>
                    <a:pt x="17034" y="16083"/>
                  </a:cubicBezTo>
                  <a:cubicBezTo>
                    <a:pt x="17888" y="15709"/>
                    <a:pt x="18815" y="15035"/>
                    <a:pt x="19602" y="14112"/>
                  </a:cubicBezTo>
                  <a:cubicBezTo>
                    <a:pt x="20388" y="13189"/>
                    <a:pt x="21035" y="12016"/>
                    <a:pt x="21369" y="11368"/>
                  </a:cubicBezTo>
                  <a:cubicBezTo>
                    <a:pt x="21704" y="10720"/>
                    <a:pt x="21728" y="10597"/>
                    <a:pt x="21636" y="10384"/>
                  </a:cubicBezTo>
                  <a:cubicBezTo>
                    <a:pt x="21544" y="10171"/>
                    <a:pt x="21336" y="9867"/>
                    <a:pt x="21158" y="9623"/>
                  </a:cubicBezTo>
                  <a:cubicBezTo>
                    <a:pt x="20981" y="9381"/>
                    <a:pt x="20833" y="9198"/>
                    <a:pt x="20780" y="9109"/>
                  </a:cubicBezTo>
                  <a:cubicBezTo>
                    <a:pt x="20727" y="9019"/>
                    <a:pt x="20769" y="9024"/>
                    <a:pt x="20971" y="9135"/>
                  </a:cubicBezTo>
                  <a:cubicBezTo>
                    <a:pt x="21172" y="9245"/>
                    <a:pt x="21537" y="9461"/>
                    <a:pt x="21819" y="9554"/>
                  </a:cubicBezTo>
                  <a:cubicBezTo>
                    <a:pt x="22100" y="9646"/>
                    <a:pt x="22302" y="9615"/>
                    <a:pt x="22614" y="9528"/>
                  </a:cubicBezTo>
                  <a:cubicBezTo>
                    <a:pt x="22925" y="9442"/>
                    <a:pt x="23348" y="9298"/>
                    <a:pt x="23704" y="9062"/>
                  </a:cubicBezTo>
                  <a:cubicBezTo>
                    <a:pt x="24060" y="8826"/>
                    <a:pt x="24351" y="8497"/>
                    <a:pt x="24501" y="8315"/>
                  </a:cubicBezTo>
                  <a:cubicBezTo>
                    <a:pt x="24651" y="8133"/>
                    <a:pt x="24660" y="8098"/>
                    <a:pt x="24694" y="8075"/>
                  </a:cubicBezTo>
                  <a:cubicBezTo>
                    <a:pt x="24727" y="8052"/>
                    <a:pt x="24785" y="8043"/>
                    <a:pt x="25230" y="8009"/>
                  </a:cubicBezTo>
                  <a:cubicBezTo>
                    <a:pt x="25674" y="7976"/>
                    <a:pt x="26505" y="7917"/>
                    <a:pt x="27051" y="7864"/>
                  </a:cubicBezTo>
                  <a:cubicBezTo>
                    <a:pt x="27244" y="7845"/>
                    <a:pt x="27402" y="7826"/>
                    <a:pt x="27534" y="7811"/>
                  </a:cubicBezTo>
                  <a:cubicBezTo>
                    <a:pt x="27451" y="7877"/>
                    <a:pt x="27308" y="7948"/>
                    <a:pt x="27130" y="8030"/>
                  </a:cubicBezTo>
                  <a:cubicBezTo>
                    <a:pt x="26877" y="8147"/>
                    <a:pt x="26555" y="8285"/>
                    <a:pt x="26274" y="8417"/>
                  </a:cubicBezTo>
                  <a:cubicBezTo>
                    <a:pt x="25994" y="8549"/>
                    <a:pt x="25756" y="8675"/>
                    <a:pt x="25582" y="8839"/>
                  </a:cubicBezTo>
                  <a:cubicBezTo>
                    <a:pt x="25409" y="9004"/>
                    <a:pt x="25298" y="9206"/>
                    <a:pt x="25157" y="9425"/>
                  </a:cubicBezTo>
                  <a:cubicBezTo>
                    <a:pt x="25018" y="9645"/>
                    <a:pt x="24846" y="9882"/>
                    <a:pt x="24671" y="10078"/>
                  </a:cubicBezTo>
                  <a:cubicBezTo>
                    <a:pt x="24497" y="10273"/>
                    <a:pt x="24318" y="10427"/>
                    <a:pt x="24095" y="10515"/>
                  </a:cubicBezTo>
                  <a:cubicBezTo>
                    <a:pt x="23871" y="10603"/>
                    <a:pt x="23603" y="10626"/>
                    <a:pt x="23457" y="10697"/>
                  </a:cubicBezTo>
                  <a:cubicBezTo>
                    <a:pt x="23311" y="10769"/>
                    <a:pt x="23289" y="10885"/>
                    <a:pt x="23154" y="11463"/>
                  </a:cubicBezTo>
                  <a:cubicBezTo>
                    <a:pt x="23019" y="12042"/>
                    <a:pt x="22773" y="13079"/>
                    <a:pt x="22262" y="14121"/>
                  </a:cubicBezTo>
                  <a:cubicBezTo>
                    <a:pt x="21749" y="15162"/>
                    <a:pt x="20971" y="16206"/>
                    <a:pt x="20084" y="17077"/>
                  </a:cubicBezTo>
                  <a:cubicBezTo>
                    <a:pt x="19200" y="17947"/>
                    <a:pt x="18207" y="18646"/>
                    <a:pt x="17416" y="19021"/>
                  </a:cubicBezTo>
                  <a:cubicBezTo>
                    <a:pt x="16624" y="19396"/>
                    <a:pt x="16035" y="19448"/>
                    <a:pt x="15200" y="19401"/>
                  </a:cubicBezTo>
                  <a:cubicBezTo>
                    <a:pt x="14364" y="19354"/>
                    <a:pt x="13285" y="19208"/>
                    <a:pt x="12615" y="19127"/>
                  </a:cubicBezTo>
                  <a:cubicBezTo>
                    <a:pt x="11946" y="19044"/>
                    <a:pt x="11687" y="19028"/>
                    <a:pt x="10826" y="19656"/>
                  </a:cubicBezTo>
                  <a:cubicBezTo>
                    <a:pt x="9967" y="20284"/>
                    <a:pt x="8507" y="21559"/>
                    <a:pt x="7627" y="22274"/>
                  </a:cubicBezTo>
                  <a:cubicBezTo>
                    <a:pt x="6747" y="22990"/>
                    <a:pt x="6449" y="23146"/>
                    <a:pt x="5972" y="23021"/>
                  </a:cubicBezTo>
                  <a:cubicBezTo>
                    <a:pt x="4924" y="22750"/>
                    <a:pt x="4163" y="21879"/>
                    <a:pt x="3250" y="21356"/>
                  </a:cubicBezTo>
                  <a:cubicBezTo>
                    <a:pt x="3208" y="21332"/>
                    <a:pt x="3164" y="21308"/>
                    <a:pt x="3121" y="21284"/>
                  </a:cubicBezTo>
                  <a:cubicBezTo>
                    <a:pt x="2906" y="21165"/>
                    <a:pt x="2688" y="21041"/>
                    <a:pt x="2505" y="20876"/>
                  </a:cubicBezTo>
                  <a:close/>
                  <a:moveTo>
                    <a:pt x="7903" y="15092"/>
                  </a:moveTo>
                  <a:lnTo>
                    <a:pt x="7937" y="15062"/>
                  </a:lnTo>
                  <a:cubicBezTo>
                    <a:pt x="8330" y="14717"/>
                    <a:pt x="8278" y="14623"/>
                    <a:pt x="8097" y="14326"/>
                  </a:cubicBezTo>
                  <a:cubicBezTo>
                    <a:pt x="7915" y="14027"/>
                    <a:pt x="7606" y="13525"/>
                    <a:pt x="7448" y="13177"/>
                  </a:cubicBezTo>
                  <a:cubicBezTo>
                    <a:pt x="7292" y="12828"/>
                    <a:pt x="7287" y="12633"/>
                    <a:pt x="7274" y="12525"/>
                  </a:cubicBezTo>
                  <a:cubicBezTo>
                    <a:pt x="7260" y="12418"/>
                    <a:pt x="7237" y="12396"/>
                    <a:pt x="6783" y="12132"/>
                  </a:cubicBezTo>
                  <a:cubicBezTo>
                    <a:pt x="6330" y="11868"/>
                    <a:pt x="5444" y="11360"/>
                    <a:pt x="4685" y="10642"/>
                  </a:cubicBezTo>
                  <a:cubicBezTo>
                    <a:pt x="3925" y="9922"/>
                    <a:pt x="3292" y="8990"/>
                    <a:pt x="3005" y="8306"/>
                  </a:cubicBezTo>
                  <a:cubicBezTo>
                    <a:pt x="2856" y="7953"/>
                    <a:pt x="2801" y="7665"/>
                    <a:pt x="2779" y="7434"/>
                  </a:cubicBezTo>
                  <a:cubicBezTo>
                    <a:pt x="2798" y="7328"/>
                    <a:pt x="2822" y="7233"/>
                    <a:pt x="2858" y="7158"/>
                  </a:cubicBezTo>
                  <a:lnTo>
                    <a:pt x="2859" y="7156"/>
                  </a:lnTo>
                  <a:cubicBezTo>
                    <a:pt x="3072" y="7445"/>
                    <a:pt x="3366" y="7802"/>
                    <a:pt x="3777" y="8230"/>
                  </a:cubicBezTo>
                  <a:cubicBezTo>
                    <a:pt x="4401" y="8881"/>
                    <a:pt x="5295" y="9696"/>
                    <a:pt x="5974" y="10226"/>
                  </a:cubicBezTo>
                  <a:cubicBezTo>
                    <a:pt x="6653" y="10758"/>
                    <a:pt x="7118" y="11006"/>
                    <a:pt x="7491" y="11129"/>
                  </a:cubicBezTo>
                  <a:cubicBezTo>
                    <a:pt x="7863" y="11252"/>
                    <a:pt x="8145" y="11251"/>
                    <a:pt x="8324" y="11243"/>
                  </a:cubicBezTo>
                  <a:cubicBezTo>
                    <a:pt x="8502" y="11236"/>
                    <a:pt x="8577" y="11223"/>
                    <a:pt x="8594" y="11251"/>
                  </a:cubicBezTo>
                  <a:cubicBezTo>
                    <a:pt x="8612" y="11279"/>
                    <a:pt x="8574" y="11349"/>
                    <a:pt x="8480" y="11589"/>
                  </a:cubicBezTo>
                  <a:cubicBezTo>
                    <a:pt x="8386" y="11830"/>
                    <a:pt x="8239" y="12241"/>
                    <a:pt x="8221" y="12745"/>
                  </a:cubicBezTo>
                  <a:cubicBezTo>
                    <a:pt x="8205" y="13250"/>
                    <a:pt x="8319" y="13846"/>
                    <a:pt x="8402" y="14195"/>
                  </a:cubicBezTo>
                  <a:cubicBezTo>
                    <a:pt x="8484" y="14543"/>
                    <a:pt x="8536" y="14642"/>
                    <a:pt x="8447" y="14747"/>
                  </a:cubicBezTo>
                  <a:cubicBezTo>
                    <a:pt x="8390" y="14816"/>
                    <a:pt x="8272" y="14887"/>
                    <a:pt x="7903" y="15092"/>
                  </a:cubicBezTo>
                  <a:close/>
                  <a:moveTo>
                    <a:pt x="2242" y="5246"/>
                  </a:moveTo>
                  <a:cubicBezTo>
                    <a:pt x="1715" y="4560"/>
                    <a:pt x="1108" y="3691"/>
                    <a:pt x="716" y="2912"/>
                  </a:cubicBezTo>
                  <a:cubicBezTo>
                    <a:pt x="324" y="2132"/>
                    <a:pt x="147" y="1440"/>
                    <a:pt x="74" y="1004"/>
                  </a:cubicBezTo>
                  <a:cubicBezTo>
                    <a:pt x="0" y="568"/>
                    <a:pt x="29" y="389"/>
                    <a:pt x="70" y="252"/>
                  </a:cubicBezTo>
                  <a:cubicBezTo>
                    <a:pt x="111" y="116"/>
                    <a:pt x="163" y="22"/>
                    <a:pt x="283" y="10"/>
                  </a:cubicBezTo>
                  <a:cubicBezTo>
                    <a:pt x="366" y="1"/>
                    <a:pt x="481" y="29"/>
                    <a:pt x="622" y="87"/>
                  </a:cubicBezTo>
                  <a:cubicBezTo>
                    <a:pt x="762" y="380"/>
                    <a:pt x="894" y="671"/>
                    <a:pt x="1026" y="978"/>
                  </a:cubicBezTo>
                  <a:cubicBezTo>
                    <a:pt x="1395" y="1831"/>
                    <a:pt x="1771" y="2810"/>
                    <a:pt x="2435" y="3878"/>
                  </a:cubicBezTo>
                  <a:cubicBezTo>
                    <a:pt x="3099" y="4944"/>
                    <a:pt x="4051" y="6099"/>
                    <a:pt x="4695" y="6762"/>
                  </a:cubicBezTo>
                  <a:cubicBezTo>
                    <a:pt x="5340" y="7426"/>
                    <a:pt x="5676" y="7597"/>
                    <a:pt x="5706" y="7647"/>
                  </a:cubicBezTo>
                  <a:cubicBezTo>
                    <a:pt x="5738" y="7698"/>
                    <a:pt x="5464" y="7627"/>
                    <a:pt x="5063" y="7474"/>
                  </a:cubicBezTo>
                  <a:cubicBezTo>
                    <a:pt x="4662" y="7322"/>
                    <a:pt x="4134" y="7088"/>
                    <a:pt x="3644" y="6838"/>
                  </a:cubicBezTo>
                  <a:cubicBezTo>
                    <a:pt x="3514" y="6772"/>
                    <a:pt x="3387" y="6705"/>
                    <a:pt x="3268" y="6641"/>
                  </a:cubicBezTo>
                  <a:cubicBezTo>
                    <a:pt x="3184" y="6405"/>
                    <a:pt x="2750" y="5910"/>
                    <a:pt x="2242" y="524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5204;p73">
              <a:extLst>
                <a:ext uri="{FF2B5EF4-FFF2-40B4-BE49-F238E27FC236}">
                  <a16:creationId xmlns:a16="http://schemas.microsoft.com/office/drawing/2014/main" id="{3908ACC2-11A0-97D6-BA3A-63A7796D6D02}"/>
                </a:ext>
              </a:extLst>
            </p:cNvPr>
            <p:cNvSpPr/>
            <p:nvPr/>
          </p:nvSpPr>
          <p:spPr>
            <a:xfrm>
              <a:off x="8585200" y="3650100"/>
              <a:ext cx="86150" cy="61875"/>
            </a:xfrm>
            <a:custGeom>
              <a:avLst/>
              <a:gdLst/>
              <a:ahLst/>
              <a:cxnLst/>
              <a:rect l="l" t="t" r="r" b="b"/>
              <a:pathLst>
                <a:path w="3446" h="2475" extrusionOk="0">
                  <a:moveTo>
                    <a:pt x="2424" y="657"/>
                  </a:moveTo>
                  <a:cubicBezTo>
                    <a:pt x="2119" y="423"/>
                    <a:pt x="1785" y="228"/>
                    <a:pt x="1434" y="75"/>
                  </a:cubicBezTo>
                  <a:cubicBezTo>
                    <a:pt x="1359" y="44"/>
                    <a:pt x="1281" y="13"/>
                    <a:pt x="1200" y="8"/>
                  </a:cubicBezTo>
                  <a:cubicBezTo>
                    <a:pt x="1067" y="0"/>
                    <a:pt x="940" y="61"/>
                    <a:pt x="829" y="136"/>
                  </a:cubicBezTo>
                  <a:cubicBezTo>
                    <a:pt x="283" y="501"/>
                    <a:pt x="0" y="1218"/>
                    <a:pt x="150" y="1858"/>
                  </a:cubicBezTo>
                  <a:cubicBezTo>
                    <a:pt x="220" y="2157"/>
                    <a:pt x="437" y="2475"/>
                    <a:pt x="745" y="2470"/>
                  </a:cubicBezTo>
                  <a:cubicBezTo>
                    <a:pt x="833" y="2467"/>
                    <a:pt x="919" y="2439"/>
                    <a:pt x="1003" y="2411"/>
                  </a:cubicBezTo>
                  <a:cubicBezTo>
                    <a:pt x="1229" y="2335"/>
                    <a:pt x="1455" y="2259"/>
                    <a:pt x="1681" y="2183"/>
                  </a:cubicBezTo>
                  <a:cubicBezTo>
                    <a:pt x="2179" y="2015"/>
                    <a:pt x="2680" y="1845"/>
                    <a:pt x="3126" y="1568"/>
                  </a:cubicBezTo>
                  <a:cubicBezTo>
                    <a:pt x="3342" y="1434"/>
                    <a:pt x="3446" y="1217"/>
                    <a:pt x="3183" y="1097"/>
                  </a:cubicBezTo>
                  <a:cubicBezTo>
                    <a:pt x="2898" y="969"/>
                    <a:pt x="2676" y="851"/>
                    <a:pt x="2424"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5205;p73">
              <a:extLst>
                <a:ext uri="{FF2B5EF4-FFF2-40B4-BE49-F238E27FC236}">
                  <a16:creationId xmlns:a16="http://schemas.microsoft.com/office/drawing/2014/main" id="{69505ECE-34FD-72B1-2B4A-20C0BF20169E}"/>
                </a:ext>
              </a:extLst>
            </p:cNvPr>
            <p:cNvSpPr/>
            <p:nvPr/>
          </p:nvSpPr>
          <p:spPr>
            <a:xfrm>
              <a:off x="8050125" y="3537175"/>
              <a:ext cx="4050" cy="200"/>
            </a:xfrm>
            <a:custGeom>
              <a:avLst/>
              <a:gdLst/>
              <a:ahLst/>
              <a:cxnLst/>
              <a:rect l="l" t="t" r="r" b="b"/>
              <a:pathLst>
                <a:path w="162" h="8" extrusionOk="0">
                  <a:moveTo>
                    <a:pt x="161" y="1"/>
                  </a:moveTo>
                  <a:cubicBezTo>
                    <a:pt x="151" y="7"/>
                    <a:pt x="0" y="5"/>
                    <a:pt x="16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5206;p73">
              <a:extLst>
                <a:ext uri="{FF2B5EF4-FFF2-40B4-BE49-F238E27FC236}">
                  <a16:creationId xmlns:a16="http://schemas.microsoft.com/office/drawing/2014/main" id="{DEFAFECC-A6C5-EBD2-75EB-AAF3BBBBD47B}"/>
                </a:ext>
              </a:extLst>
            </p:cNvPr>
            <p:cNvSpPr/>
            <p:nvPr/>
          </p:nvSpPr>
          <p:spPr>
            <a:xfrm>
              <a:off x="7964575" y="3337375"/>
              <a:ext cx="715675" cy="757200"/>
            </a:xfrm>
            <a:custGeom>
              <a:avLst/>
              <a:gdLst/>
              <a:ahLst/>
              <a:cxnLst/>
              <a:rect l="l" t="t" r="r" b="b"/>
              <a:pathLst>
                <a:path w="28627" h="30288" extrusionOk="0">
                  <a:moveTo>
                    <a:pt x="1575" y="5880"/>
                  </a:moveTo>
                  <a:lnTo>
                    <a:pt x="2210" y="6797"/>
                  </a:lnTo>
                  <a:cubicBezTo>
                    <a:pt x="1212" y="6384"/>
                    <a:pt x="537" y="5463"/>
                    <a:pt x="198" y="6120"/>
                  </a:cubicBezTo>
                  <a:cubicBezTo>
                    <a:pt x="1" y="6525"/>
                    <a:pt x="63" y="7034"/>
                    <a:pt x="135" y="7425"/>
                  </a:cubicBezTo>
                  <a:cubicBezTo>
                    <a:pt x="210" y="7819"/>
                    <a:pt x="280" y="8253"/>
                    <a:pt x="396" y="8611"/>
                  </a:cubicBezTo>
                  <a:cubicBezTo>
                    <a:pt x="917" y="10598"/>
                    <a:pt x="2761" y="12143"/>
                    <a:pt x="2824" y="12266"/>
                  </a:cubicBezTo>
                  <a:lnTo>
                    <a:pt x="2785" y="12261"/>
                  </a:lnTo>
                  <a:cubicBezTo>
                    <a:pt x="2973" y="12409"/>
                    <a:pt x="3129" y="12550"/>
                    <a:pt x="3204" y="12621"/>
                  </a:cubicBezTo>
                  <a:cubicBezTo>
                    <a:pt x="3284" y="12697"/>
                    <a:pt x="3267" y="12692"/>
                    <a:pt x="3209" y="12672"/>
                  </a:cubicBezTo>
                  <a:cubicBezTo>
                    <a:pt x="3152" y="12652"/>
                    <a:pt x="3050" y="12616"/>
                    <a:pt x="2979" y="12595"/>
                  </a:cubicBezTo>
                  <a:cubicBezTo>
                    <a:pt x="2910" y="12575"/>
                    <a:pt x="2867" y="12570"/>
                    <a:pt x="2832" y="12567"/>
                  </a:cubicBezTo>
                  <a:cubicBezTo>
                    <a:pt x="2795" y="12567"/>
                    <a:pt x="2763" y="12565"/>
                    <a:pt x="2738" y="12588"/>
                  </a:cubicBezTo>
                  <a:cubicBezTo>
                    <a:pt x="2710" y="12614"/>
                    <a:pt x="2685" y="12662"/>
                    <a:pt x="2672" y="12812"/>
                  </a:cubicBezTo>
                  <a:cubicBezTo>
                    <a:pt x="2665" y="12904"/>
                    <a:pt x="2659" y="13038"/>
                    <a:pt x="2652" y="13215"/>
                  </a:cubicBezTo>
                  <a:cubicBezTo>
                    <a:pt x="2648" y="14086"/>
                    <a:pt x="3053" y="14924"/>
                    <a:pt x="3513" y="15582"/>
                  </a:cubicBezTo>
                  <a:cubicBezTo>
                    <a:pt x="4064" y="16219"/>
                    <a:pt x="4426" y="16796"/>
                    <a:pt x="5176" y="17379"/>
                  </a:cubicBezTo>
                  <a:cubicBezTo>
                    <a:pt x="5781" y="17867"/>
                    <a:pt x="6417" y="18397"/>
                    <a:pt x="7223" y="18831"/>
                  </a:cubicBezTo>
                  <a:cubicBezTo>
                    <a:pt x="7477" y="18975"/>
                    <a:pt x="7327" y="18920"/>
                    <a:pt x="7469" y="19398"/>
                  </a:cubicBezTo>
                  <a:cubicBezTo>
                    <a:pt x="7625" y="20110"/>
                    <a:pt x="7892" y="20524"/>
                    <a:pt x="8376" y="21039"/>
                  </a:cubicBezTo>
                  <a:lnTo>
                    <a:pt x="1583" y="25410"/>
                  </a:lnTo>
                  <a:cubicBezTo>
                    <a:pt x="1416" y="25509"/>
                    <a:pt x="1327" y="25613"/>
                    <a:pt x="1339" y="25885"/>
                  </a:cubicBezTo>
                  <a:cubicBezTo>
                    <a:pt x="1302" y="26230"/>
                    <a:pt x="1593" y="26414"/>
                    <a:pt x="1910" y="26681"/>
                  </a:cubicBezTo>
                  <a:cubicBezTo>
                    <a:pt x="2089" y="26816"/>
                    <a:pt x="3356" y="27953"/>
                    <a:pt x="3472" y="27965"/>
                  </a:cubicBezTo>
                  <a:cubicBezTo>
                    <a:pt x="3595" y="27902"/>
                    <a:pt x="4719" y="28947"/>
                    <a:pt x="4897" y="29082"/>
                  </a:cubicBezTo>
                  <a:cubicBezTo>
                    <a:pt x="5076" y="29214"/>
                    <a:pt x="5216" y="29346"/>
                    <a:pt x="5395" y="29481"/>
                  </a:cubicBezTo>
                  <a:cubicBezTo>
                    <a:pt x="5574" y="29617"/>
                    <a:pt x="5757" y="29713"/>
                    <a:pt x="5934" y="29848"/>
                  </a:cubicBezTo>
                  <a:cubicBezTo>
                    <a:pt x="6428" y="30287"/>
                    <a:pt x="6495" y="30024"/>
                    <a:pt x="7034" y="29656"/>
                  </a:cubicBezTo>
                  <a:cubicBezTo>
                    <a:pt x="7373" y="29382"/>
                    <a:pt x="7672" y="29108"/>
                    <a:pt x="8010" y="28834"/>
                  </a:cubicBezTo>
                  <a:cubicBezTo>
                    <a:pt x="8010" y="28834"/>
                    <a:pt x="11503" y="25732"/>
                    <a:pt x="11623" y="25706"/>
                  </a:cubicBezTo>
                  <a:cubicBezTo>
                    <a:pt x="11972" y="25703"/>
                    <a:pt x="12454" y="25871"/>
                    <a:pt x="12831" y="25951"/>
                  </a:cubicBezTo>
                  <a:cubicBezTo>
                    <a:pt x="14088" y="26121"/>
                    <a:pt x="15195" y="26239"/>
                    <a:pt x="16418" y="25982"/>
                  </a:cubicBezTo>
                  <a:cubicBezTo>
                    <a:pt x="17404" y="25781"/>
                    <a:pt x="18332" y="25416"/>
                    <a:pt x="19116" y="24920"/>
                  </a:cubicBezTo>
                  <a:cubicBezTo>
                    <a:pt x="21393" y="23464"/>
                    <a:pt x="23759" y="20087"/>
                    <a:pt x="23712" y="17265"/>
                  </a:cubicBezTo>
                  <a:cubicBezTo>
                    <a:pt x="24771" y="17107"/>
                    <a:pt x="25457" y="16446"/>
                    <a:pt x="25861" y="15563"/>
                  </a:cubicBezTo>
                  <a:cubicBezTo>
                    <a:pt x="26156" y="14979"/>
                    <a:pt x="27506" y="14532"/>
                    <a:pt x="27654" y="14464"/>
                  </a:cubicBezTo>
                  <a:cubicBezTo>
                    <a:pt x="27665" y="14459"/>
                    <a:pt x="28626" y="13827"/>
                    <a:pt x="28626" y="13827"/>
                  </a:cubicBezTo>
                  <a:cubicBezTo>
                    <a:pt x="28626" y="13827"/>
                    <a:pt x="26323" y="12358"/>
                    <a:pt x="26305" y="12289"/>
                  </a:cubicBezTo>
                  <a:cubicBezTo>
                    <a:pt x="26078" y="11441"/>
                    <a:pt x="25111" y="10890"/>
                    <a:pt x="25111" y="10890"/>
                  </a:cubicBezTo>
                  <a:cubicBezTo>
                    <a:pt x="24860" y="10774"/>
                    <a:pt x="24389" y="10557"/>
                    <a:pt x="23899" y="10386"/>
                  </a:cubicBezTo>
                  <a:cubicBezTo>
                    <a:pt x="23584" y="10275"/>
                    <a:pt x="23259" y="10184"/>
                    <a:pt x="22955" y="10123"/>
                  </a:cubicBezTo>
                  <a:cubicBezTo>
                    <a:pt x="22591" y="10099"/>
                    <a:pt x="22346" y="10010"/>
                    <a:pt x="21610" y="10174"/>
                  </a:cubicBezTo>
                  <a:cubicBezTo>
                    <a:pt x="21262" y="10238"/>
                    <a:pt x="21159" y="10275"/>
                    <a:pt x="21056" y="10311"/>
                  </a:cubicBezTo>
                  <a:cubicBezTo>
                    <a:pt x="20622" y="10486"/>
                    <a:pt x="20126" y="10728"/>
                    <a:pt x="19808" y="10905"/>
                  </a:cubicBezTo>
                  <a:cubicBezTo>
                    <a:pt x="19440" y="11104"/>
                    <a:pt x="19316" y="11213"/>
                    <a:pt x="19242" y="11268"/>
                  </a:cubicBezTo>
                  <a:cubicBezTo>
                    <a:pt x="19242" y="11268"/>
                    <a:pt x="19186" y="11338"/>
                    <a:pt x="19100" y="11480"/>
                  </a:cubicBezTo>
                  <a:cubicBezTo>
                    <a:pt x="18987" y="11660"/>
                    <a:pt x="18819" y="11952"/>
                    <a:pt x="18649" y="12357"/>
                  </a:cubicBezTo>
                  <a:cubicBezTo>
                    <a:pt x="18626" y="12488"/>
                    <a:pt x="18508" y="12668"/>
                    <a:pt x="18272" y="13251"/>
                  </a:cubicBezTo>
                  <a:cubicBezTo>
                    <a:pt x="17692" y="13266"/>
                    <a:pt x="17478" y="13090"/>
                    <a:pt x="16972" y="12767"/>
                  </a:cubicBezTo>
                  <a:cubicBezTo>
                    <a:pt x="16611" y="12535"/>
                    <a:pt x="16254" y="12264"/>
                    <a:pt x="15855" y="12030"/>
                  </a:cubicBezTo>
                  <a:cubicBezTo>
                    <a:pt x="15783" y="11993"/>
                    <a:pt x="15698" y="11941"/>
                    <a:pt x="15586" y="11865"/>
                  </a:cubicBezTo>
                  <a:cubicBezTo>
                    <a:pt x="15384" y="11733"/>
                    <a:pt x="15105" y="11529"/>
                    <a:pt x="14822" y="11309"/>
                  </a:cubicBezTo>
                  <a:cubicBezTo>
                    <a:pt x="14649" y="11279"/>
                    <a:pt x="14466" y="11098"/>
                    <a:pt x="14306" y="10978"/>
                  </a:cubicBezTo>
                  <a:cubicBezTo>
                    <a:pt x="13650" y="10523"/>
                    <a:pt x="13026" y="10099"/>
                    <a:pt x="12421" y="9687"/>
                  </a:cubicBezTo>
                  <a:cubicBezTo>
                    <a:pt x="12409" y="9679"/>
                    <a:pt x="12396" y="9671"/>
                    <a:pt x="12382" y="9661"/>
                  </a:cubicBezTo>
                  <a:cubicBezTo>
                    <a:pt x="12357" y="9604"/>
                    <a:pt x="11980" y="9357"/>
                    <a:pt x="11680" y="9166"/>
                  </a:cubicBezTo>
                  <a:cubicBezTo>
                    <a:pt x="11481" y="9037"/>
                    <a:pt x="11316" y="8935"/>
                    <a:pt x="11316" y="8935"/>
                  </a:cubicBezTo>
                  <a:cubicBezTo>
                    <a:pt x="9912" y="7979"/>
                    <a:pt x="8562" y="7023"/>
                    <a:pt x="7062" y="5807"/>
                  </a:cubicBezTo>
                  <a:cubicBezTo>
                    <a:pt x="6883" y="5675"/>
                    <a:pt x="6666" y="5535"/>
                    <a:pt x="6530" y="5365"/>
                  </a:cubicBezTo>
                  <a:lnTo>
                    <a:pt x="6541" y="5366"/>
                  </a:lnTo>
                  <a:cubicBezTo>
                    <a:pt x="6497" y="5329"/>
                    <a:pt x="6437" y="5279"/>
                    <a:pt x="6351" y="5206"/>
                  </a:cubicBezTo>
                  <a:cubicBezTo>
                    <a:pt x="6131" y="5025"/>
                    <a:pt x="5753" y="4711"/>
                    <a:pt x="5362" y="4357"/>
                  </a:cubicBezTo>
                  <a:cubicBezTo>
                    <a:pt x="5199" y="4311"/>
                    <a:pt x="5146" y="4255"/>
                    <a:pt x="4929" y="4076"/>
                  </a:cubicBezTo>
                  <a:cubicBezTo>
                    <a:pt x="3662" y="2939"/>
                    <a:pt x="3030" y="2332"/>
                    <a:pt x="1966" y="1097"/>
                  </a:cubicBezTo>
                  <a:lnTo>
                    <a:pt x="1727" y="802"/>
                  </a:lnTo>
                  <a:cubicBezTo>
                    <a:pt x="1306" y="411"/>
                    <a:pt x="694" y="0"/>
                    <a:pt x="482" y="903"/>
                  </a:cubicBezTo>
                  <a:cubicBezTo>
                    <a:pt x="290" y="1615"/>
                    <a:pt x="416" y="2247"/>
                    <a:pt x="419" y="2940"/>
                  </a:cubicBezTo>
                  <a:lnTo>
                    <a:pt x="372" y="2928"/>
                  </a:lnTo>
                  <a:cubicBezTo>
                    <a:pt x="419" y="3131"/>
                    <a:pt x="465" y="3329"/>
                    <a:pt x="523" y="3539"/>
                  </a:cubicBezTo>
                  <a:cubicBezTo>
                    <a:pt x="573" y="3723"/>
                    <a:pt x="633" y="3915"/>
                    <a:pt x="686" y="4081"/>
                  </a:cubicBezTo>
                  <a:cubicBezTo>
                    <a:pt x="780" y="4217"/>
                    <a:pt x="798" y="4452"/>
                    <a:pt x="1019" y="4935"/>
                  </a:cubicBezTo>
                  <a:cubicBezTo>
                    <a:pt x="1209" y="5301"/>
                    <a:pt x="1340" y="5549"/>
                    <a:pt x="1575" y="5880"/>
                  </a:cubicBezTo>
                  <a:close/>
                  <a:moveTo>
                    <a:pt x="25308" y="13883"/>
                  </a:moveTo>
                  <a:cubicBezTo>
                    <a:pt x="25598" y="14030"/>
                    <a:pt x="27086" y="13842"/>
                    <a:pt x="27412" y="14030"/>
                  </a:cubicBezTo>
                  <a:lnTo>
                    <a:pt x="25716" y="14739"/>
                  </a:lnTo>
                  <a:cubicBezTo>
                    <a:pt x="25556" y="14798"/>
                    <a:pt x="25510" y="14869"/>
                    <a:pt x="25374" y="14702"/>
                  </a:cubicBezTo>
                  <a:cubicBezTo>
                    <a:pt x="25267" y="14614"/>
                    <a:pt x="25075" y="14244"/>
                    <a:pt x="25058" y="14049"/>
                  </a:cubicBezTo>
                  <a:cubicBezTo>
                    <a:pt x="25065" y="13627"/>
                    <a:pt x="25333" y="12923"/>
                    <a:pt x="25986" y="12953"/>
                  </a:cubicBezTo>
                  <a:cubicBezTo>
                    <a:pt x="26408" y="12958"/>
                    <a:pt x="26476" y="13044"/>
                    <a:pt x="26765" y="13228"/>
                  </a:cubicBezTo>
                  <a:cubicBezTo>
                    <a:pt x="26948" y="13324"/>
                    <a:pt x="27270" y="13552"/>
                    <a:pt x="27373" y="13679"/>
                  </a:cubicBezTo>
                  <a:cubicBezTo>
                    <a:pt x="26869" y="13703"/>
                    <a:pt x="26454" y="13622"/>
                    <a:pt x="25639" y="13648"/>
                  </a:cubicBezTo>
                  <a:cubicBezTo>
                    <a:pt x="25369" y="13660"/>
                    <a:pt x="25259" y="13608"/>
                    <a:pt x="25308" y="13883"/>
                  </a:cubicBezTo>
                  <a:close/>
                  <a:moveTo>
                    <a:pt x="6145" y="29209"/>
                  </a:moveTo>
                  <a:cubicBezTo>
                    <a:pt x="5901" y="28990"/>
                    <a:pt x="2321" y="26069"/>
                    <a:pt x="2224" y="25901"/>
                  </a:cubicBezTo>
                  <a:lnTo>
                    <a:pt x="2228" y="25866"/>
                  </a:lnTo>
                  <a:lnTo>
                    <a:pt x="2681" y="25604"/>
                  </a:lnTo>
                  <a:cubicBezTo>
                    <a:pt x="2848" y="25468"/>
                    <a:pt x="2971" y="25402"/>
                    <a:pt x="3140" y="25266"/>
                  </a:cubicBezTo>
                  <a:cubicBezTo>
                    <a:pt x="4346" y="24469"/>
                    <a:pt x="6487" y="23192"/>
                    <a:pt x="7510" y="22296"/>
                  </a:cubicBezTo>
                  <a:cubicBezTo>
                    <a:pt x="7973" y="21921"/>
                    <a:pt x="8456" y="21740"/>
                    <a:pt x="8783" y="21195"/>
                  </a:cubicBezTo>
                  <a:cubicBezTo>
                    <a:pt x="8869" y="21128"/>
                    <a:pt x="8910" y="21095"/>
                    <a:pt x="8926" y="20941"/>
                  </a:cubicBezTo>
                  <a:cubicBezTo>
                    <a:pt x="8897" y="20861"/>
                    <a:pt x="8311" y="20183"/>
                    <a:pt x="8081" y="19462"/>
                  </a:cubicBezTo>
                  <a:cubicBezTo>
                    <a:pt x="7698" y="18340"/>
                    <a:pt x="8078" y="18767"/>
                    <a:pt x="7062" y="18159"/>
                  </a:cubicBezTo>
                  <a:cubicBezTo>
                    <a:pt x="6922" y="18028"/>
                    <a:pt x="6743" y="17892"/>
                    <a:pt x="6597" y="17801"/>
                  </a:cubicBezTo>
                  <a:cubicBezTo>
                    <a:pt x="5806" y="17253"/>
                    <a:pt x="5099" y="16639"/>
                    <a:pt x="4519" y="15922"/>
                  </a:cubicBezTo>
                  <a:cubicBezTo>
                    <a:pt x="4149" y="15417"/>
                    <a:pt x="3903" y="15197"/>
                    <a:pt x="3546" y="14543"/>
                  </a:cubicBezTo>
                  <a:cubicBezTo>
                    <a:pt x="3384" y="14256"/>
                    <a:pt x="3201" y="13811"/>
                    <a:pt x="3208" y="13388"/>
                  </a:cubicBezTo>
                  <a:cubicBezTo>
                    <a:pt x="3657" y="13512"/>
                    <a:pt x="4103" y="13676"/>
                    <a:pt x="4552" y="13801"/>
                  </a:cubicBezTo>
                  <a:cubicBezTo>
                    <a:pt x="4778" y="13864"/>
                    <a:pt x="5044" y="13893"/>
                    <a:pt x="5267" y="13993"/>
                  </a:cubicBezTo>
                  <a:cubicBezTo>
                    <a:pt x="5562" y="14101"/>
                    <a:pt x="5716" y="14118"/>
                    <a:pt x="5859" y="13863"/>
                  </a:cubicBezTo>
                  <a:cubicBezTo>
                    <a:pt x="5786" y="13816"/>
                    <a:pt x="4990" y="13308"/>
                    <a:pt x="4846" y="13213"/>
                  </a:cubicBezTo>
                  <a:cubicBezTo>
                    <a:pt x="4235" y="12801"/>
                    <a:pt x="3563" y="12228"/>
                    <a:pt x="3076" y="11714"/>
                  </a:cubicBezTo>
                  <a:lnTo>
                    <a:pt x="1980" y="10401"/>
                  </a:lnTo>
                  <a:cubicBezTo>
                    <a:pt x="1658" y="9827"/>
                    <a:pt x="1444" y="9648"/>
                    <a:pt x="1138" y="8884"/>
                  </a:cubicBezTo>
                  <a:cubicBezTo>
                    <a:pt x="1015" y="8601"/>
                    <a:pt x="446" y="6689"/>
                    <a:pt x="627" y="6435"/>
                  </a:cubicBezTo>
                  <a:cubicBezTo>
                    <a:pt x="707" y="6407"/>
                    <a:pt x="703" y="6444"/>
                    <a:pt x="959" y="6587"/>
                  </a:cubicBezTo>
                  <a:cubicBezTo>
                    <a:pt x="1065" y="6675"/>
                    <a:pt x="1171" y="6766"/>
                    <a:pt x="1319" y="6818"/>
                  </a:cubicBezTo>
                  <a:cubicBezTo>
                    <a:pt x="1680" y="7051"/>
                    <a:pt x="2447" y="7477"/>
                    <a:pt x="2817" y="7633"/>
                  </a:cubicBezTo>
                  <a:cubicBezTo>
                    <a:pt x="2924" y="7685"/>
                    <a:pt x="3150" y="7746"/>
                    <a:pt x="3262" y="7797"/>
                  </a:cubicBezTo>
                  <a:cubicBezTo>
                    <a:pt x="3333" y="7845"/>
                    <a:pt x="3329" y="7881"/>
                    <a:pt x="3402" y="7929"/>
                  </a:cubicBezTo>
                  <a:cubicBezTo>
                    <a:pt x="3441" y="7933"/>
                    <a:pt x="3473" y="7974"/>
                    <a:pt x="3512" y="7977"/>
                  </a:cubicBezTo>
                  <a:cubicBezTo>
                    <a:pt x="3566" y="7984"/>
                    <a:pt x="3582" y="7988"/>
                    <a:pt x="3582" y="7990"/>
                  </a:cubicBezTo>
                  <a:cubicBezTo>
                    <a:pt x="3596" y="7991"/>
                    <a:pt x="3610" y="7990"/>
                    <a:pt x="3628" y="7990"/>
                  </a:cubicBezTo>
                  <a:lnTo>
                    <a:pt x="3632" y="7953"/>
                  </a:lnTo>
                  <a:cubicBezTo>
                    <a:pt x="3842" y="7783"/>
                    <a:pt x="2961" y="6994"/>
                    <a:pt x="2731" y="6623"/>
                  </a:cubicBezTo>
                  <a:cubicBezTo>
                    <a:pt x="2629" y="6495"/>
                    <a:pt x="2560" y="6411"/>
                    <a:pt x="2497" y="6288"/>
                  </a:cubicBezTo>
                  <a:cubicBezTo>
                    <a:pt x="2394" y="6161"/>
                    <a:pt x="2363" y="6081"/>
                    <a:pt x="2259" y="5954"/>
                  </a:cubicBezTo>
                  <a:cubicBezTo>
                    <a:pt x="2196" y="5833"/>
                    <a:pt x="2132" y="5710"/>
                    <a:pt x="2069" y="5587"/>
                  </a:cubicBezTo>
                  <a:cubicBezTo>
                    <a:pt x="1612" y="4805"/>
                    <a:pt x="1899" y="5375"/>
                    <a:pt x="1538" y="4412"/>
                  </a:cubicBezTo>
                  <a:cubicBezTo>
                    <a:pt x="1122" y="3249"/>
                    <a:pt x="964" y="2537"/>
                    <a:pt x="1138" y="1282"/>
                  </a:cubicBezTo>
                  <a:cubicBezTo>
                    <a:pt x="1209" y="1327"/>
                    <a:pt x="1138" y="1282"/>
                    <a:pt x="1206" y="1366"/>
                  </a:cubicBezTo>
                  <a:lnTo>
                    <a:pt x="1721" y="1961"/>
                  </a:lnTo>
                  <a:cubicBezTo>
                    <a:pt x="1929" y="2176"/>
                    <a:pt x="2175" y="2396"/>
                    <a:pt x="2385" y="2610"/>
                  </a:cubicBezTo>
                  <a:lnTo>
                    <a:pt x="3760" y="3836"/>
                  </a:lnTo>
                  <a:cubicBezTo>
                    <a:pt x="4219" y="4234"/>
                    <a:pt x="4678" y="4629"/>
                    <a:pt x="5135" y="5064"/>
                  </a:cubicBezTo>
                  <a:cubicBezTo>
                    <a:pt x="5972" y="5885"/>
                    <a:pt x="8618" y="7864"/>
                    <a:pt x="9631" y="8514"/>
                  </a:cubicBezTo>
                  <a:cubicBezTo>
                    <a:pt x="10601" y="9194"/>
                    <a:pt x="13509" y="11241"/>
                    <a:pt x="14384" y="11720"/>
                  </a:cubicBezTo>
                  <a:cubicBezTo>
                    <a:pt x="15807" y="12490"/>
                    <a:pt x="16038" y="12861"/>
                    <a:pt x="17804" y="13665"/>
                  </a:cubicBezTo>
                  <a:cubicBezTo>
                    <a:pt x="18725" y="14072"/>
                    <a:pt x="18750" y="13842"/>
                    <a:pt x="19250" y="12777"/>
                  </a:cubicBezTo>
                  <a:cubicBezTo>
                    <a:pt x="19796" y="11640"/>
                    <a:pt x="20243" y="11418"/>
                    <a:pt x="21330" y="10994"/>
                  </a:cubicBezTo>
                  <a:cubicBezTo>
                    <a:pt x="22704" y="10405"/>
                    <a:pt x="24716" y="11081"/>
                    <a:pt x="25642" y="12184"/>
                  </a:cubicBezTo>
                  <a:cubicBezTo>
                    <a:pt x="25709" y="12268"/>
                    <a:pt x="25709" y="12268"/>
                    <a:pt x="25777" y="12352"/>
                  </a:cubicBezTo>
                  <a:cubicBezTo>
                    <a:pt x="25923" y="12445"/>
                    <a:pt x="25474" y="12666"/>
                    <a:pt x="25214" y="12947"/>
                  </a:cubicBezTo>
                  <a:cubicBezTo>
                    <a:pt x="24998" y="13158"/>
                    <a:pt x="24860" y="13373"/>
                    <a:pt x="24783" y="13714"/>
                  </a:cubicBezTo>
                  <a:cubicBezTo>
                    <a:pt x="24659" y="14164"/>
                    <a:pt x="24794" y="14717"/>
                    <a:pt x="25110" y="15020"/>
                  </a:cubicBezTo>
                  <a:cubicBezTo>
                    <a:pt x="25173" y="15144"/>
                    <a:pt x="25320" y="15199"/>
                    <a:pt x="25428" y="15287"/>
                  </a:cubicBezTo>
                  <a:cubicBezTo>
                    <a:pt x="25025" y="16171"/>
                    <a:pt x="24272" y="16706"/>
                    <a:pt x="23376" y="16804"/>
                  </a:cubicBezTo>
                  <a:cubicBezTo>
                    <a:pt x="23219" y="16827"/>
                    <a:pt x="22990" y="16803"/>
                    <a:pt x="22969" y="16995"/>
                  </a:cubicBezTo>
                  <a:cubicBezTo>
                    <a:pt x="22906" y="17217"/>
                    <a:pt x="23179" y="17209"/>
                    <a:pt x="23283" y="17297"/>
                  </a:cubicBezTo>
                  <a:cubicBezTo>
                    <a:pt x="22872" y="19724"/>
                    <a:pt x="21894" y="21664"/>
                    <a:pt x="20147" y="23216"/>
                  </a:cubicBezTo>
                  <a:cubicBezTo>
                    <a:pt x="17880" y="25289"/>
                    <a:pt x="15713" y="25714"/>
                    <a:pt x="12610" y="25115"/>
                  </a:cubicBezTo>
                  <a:cubicBezTo>
                    <a:pt x="12312" y="25047"/>
                    <a:pt x="11867" y="24883"/>
                    <a:pt x="11561" y="24850"/>
                  </a:cubicBezTo>
                  <a:lnTo>
                    <a:pt x="8994" y="27201"/>
                  </a:lnTo>
                  <a:lnTo>
                    <a:pt x="7574" y="28209"/>
                  </a:lnTo>
                  <a:cubicBezTo>
                    <a:pt x="7375" y="28369"/>
                    <a:pt x="6438" y="29093"/>
                    <a:pt x="6225" y="29235"/>
                  </a:cubicBezTo>
                  <a:cubicBezTo>
                    <a:pt x="6210" y="29245"/>
                    <a:pt x="6200" y="29253"/>
                    <a:pt x="6191" y="29258"/>
                  </a:cubicBezTo>
                  <a:cubicBezTo>
                    <a:pt x="6186" y="29247"/>
                    <a:pt x="6168" y="29231"/>
                    <a:pt x="6145" y="29209"/>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5207;p73">
              <a:extLst>
                <a:ext uri="{FF2B5EF4-FFF2-40B4-BE49-F238E27FC236}">
                  <a16:creationId xmlns:a16="http://schemas.microsoft.com/office/drawing/2014/main" id="{C67EF4D9-F217-C68B-433C-30D317E4974C}"/>
                </a:ext>
              </a:extLst>
            </p:cNvPr>
            <p:cNvSpPr/>
            <p:nvPr/>
          </p:nvSpPr>
          <p:spPr>
            <a:xfrm>
              <a:off x="8527050" y="3630400"/>
              <a:ext cx="26175" cy="26125"/>
            </a:xfrm>
            <a:custGeom>
              <a:avLst/>
              <a:gdLst/>
              <a:ahLst/>
              <a:cxnLst/>
              <a:rect l="l" t="t" r="r" b="b"/>
              <a:pathLst>
                <a:path w="1047" h="1045" extrusionOk="0">
                  <a:moveTo>
                    <a:pt x="30" y="470"/>
                  </a:moveTo>
                  <a:cubicBezTo>
                    <a:pt x="1" y="743"/>
                    <a:pt x="199" y="987"/>
                    <a:pt x="472" y="1016"/>
                  </a:cubicBezTo>
                  <a:cubicBezTo>
                    <a:pt x="743" y="1045"/>
                    <a:pt x="988" y="847"/>
                    <a:pt x="1017" y="575"/>
                  </a:cubicBezTo>
                  <a:cubicBezTo>
                    <a:pt x="1047" y="302"/>
                    <a:pt x="849" y="57"/>
                    <a:pt x="576" y="29"/>
                  </a:cubicBezTo>
                  <a:cubicBezTo>
                    <a:pt x="303" y="0"/>
                    <a:pt x="59" y="197"/>
                    <a:pt x="30"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5208;p73">
              <a:extLst>
                <a:ext uri="{FF2B5EF4-FFF2-40B4-BE49-F238E27FC236}">
                  <a16:creationId xmlns:a16="http://schemas.microsoft.com/office/drawing/2014/main" id="{40A32F0D-CB27-2FE7-DF50-5F1F114A3984}"/>
                </a:ext>
              </a:extLst>
            </p:cNvPr>
            <p:cNvSpPr/>
            <p:nvPr/>
          </p:nvSpPr>
          <p:spPr>
            <a:xfrm>
              <a:off x="8274150" y="3578875"/>
              <a:ext cx="1000" cy="700"/>
            </a:xfrm>
            <a:custGeom>
              <a:avLst/>
              <a:gdLst/>
              <a:ahLst/>
              <a:cxnLst/>
              <a:rect l="l" t="t" r="r" b="b"/>
              <a:pathLst>
                <a:path w="40" h="28" extrusionOk="0">
                  <a:moveTo>
                    <a:pt x="40" y="27"/>
                  </a:moveTo>
                  <a:cubicBezTo>
                    <a:pt x="26" y="19"/>
                    <a:pt x="13" y="11"/>
                    <a:pt x="0" y="1"/>
                  </a:cubicBezTo>
                  <a:cubicBezTo>
                    <a:pt x="2" y="7"/>
                    <a:pt x="15" y="17"/>
                    <a:pt x="4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53"/>
                                        </p:tgtEl>
                                        <p:attrNameLst>
                                          <p:attrName>style.visibility</p:attrName>
                                        </p:attrNameLst>
                                      </p:cBhvr>
                                      <p:to>
                                        <p:strVal val="visible"/>
                                      </p:to>
                                    </p:set>
                                    <p:anim calcmode="lin" valueType="num">
                                      <p:cBhvr additive="base">
                                        <p:cTn id="14" dur="500" fill="hold"/>
                                        <p:tgtEl>
                                          <p:spTgt spid="3553"/>
                                        </p:tgtEl>
                                        <p:attrNameLst>
                                          <p:attrName>ppt_x</p:attrName>
                                        </p:attrNameLst>
                                      </p:cBhvr>
                                      <p:tavLst>
                                        <p:tav tm="0">
                                          <p:val>
                                            <p:strVal val="#ppt_x"/>
                                          </p:val>
                                        </p:tav>
                                        <p:tav tm="100000">
                                          <p:val>
                                            <p:strVal val="#ppt_x"/>
                                          </p:val>
                                        </p:tav>
                                      </p:tavLst>
                                    </p:anim>
                                    <p:anim calcmode="lin" valueType="num">
                                      <p:cBhvr additive="base">
                                        <p:cTn id="15" dur="500" fill="hold"/>
                                        <p:tgtEl>
                                          <p:spTgt spid="3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B2FB76-C6EF-A88F-F125-7F1822062C93}"/>
            </a:ext>
          </a:extLst>
        </p:cNvPr>
        <p:cNvGrpSpPr/>
        <p:nvPr/>
      </p:nvGrpSpPr>
      <p:grpSpPr>
        <a:xfrm>
          <a:off x="0" y="0"/>
          <a:ext cx="0" cy="0"/>
          <a:chOff x="0" y="0"/>
          <a:chExt cx="0" cy="0"/>
        </a:xfrm>
      </p:grpSpPr>
      <p:pic>
        <p:nvPicPr>
          <p:cNvPr id="9" name="Picture 8">
            <a:extLst>
              <a:ext uri="{FF2B5EF4-FFF2-40B4-BE49-F238E27FC236}">
                <a16:creationId xmlns:a16="http://schemas.microsoft.com/office/drawing/2014/main" id="{36B81CCE-4FB1-4104-3234-DC94C86C5669}"/>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id="{871BA990-A5AA-5F4B-93BF-C679BCBB68E7}"/>
              </a:ext>
            </a:extLst>
          </p:cNvPr>
          <p:cNvSpPr txBox="1"/>
          <p:nvPr/>
        </p:nvSpPr>
        <p:spPr>
          <a:xfrm>
            <a:off x="2909740" y="-58058"/>
            <a:ext cx="6096000" cy="752065"/>
          </a:xfrm>
          <a:prstGeom prst="rect">
            <a:avLst/>
          </a:prstGeom>
          <a:noFill/>
        </p:spPr>
        <p:txBody>
          <a:bodyPr wrap="square">
            <a:spAutoFit/>
          </a:bodyPr>
          <a:lstStyle/>
          <a:p>
            <a:pPr marL="0" marR="0" lvl="0" indent="0" algn="ctr" defTabSz="1219140" rtl="0" eaLnBrk="1" fontAlgn="auto" latinLnBrk="0" hangingPunct="1">
              <a:lnSpc>
                <a:spcPct val="150000"/>
              </a:lnSpc>
              <a:spcBef>
                <a:spcPts val="0"/>
              </a:spcBef>
              <a:spcAft>
                <a:spcPts val="1067"/>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PHT SỐ 2</a:t>
            </a:r>
            <a:endParaRPr kumimoji="0" lang="en-SG" sz="24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4" name="Rectangle 1">
            <a:extLst>
              <a:ext uri="{FF2B5EF4-FFF2-40B4-BE49-F238E27FC236}">
                <a16:creationId xmlns:a16="http://schemas.microsoft.com/office/drawing/2014/main" id="{8C5D9F51-7A0C-609C-C11F-7EC7A1422965}"/>
              </a:ext>
            </a:extLst>
          </p:cNvPr>
          <p:cNvSpPr>
            <a:spLocks noChangeArrowheads="1"/>
          </p:cNvSpPr>
          <p:nvPr/>
        </p:nvSpPr>
        <p:spPr bwMode="auto">
          <a:xfrm>
            <a:off x="3997325" y="178911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Arial"/>
              <a:ea typeface="+mn-ea"/>
              <a:cs typeface="+mn-cs"/>
            </a:endParaRPr>
          </a:p>
        </p:txBody>
      </p:sp>
      <p:sp>
        <p:nvSpPr>
          <p:cNvPr id="5" name="Rectangle: Rounded Corners 4">
            <a:extLst>
              <a:ext uri="{FF2B5EF4-FFF2-40B4-BE49-F238E27FC236}">
                <a16:creationId xmlns:a16="http://schemas.microsoft.com/office/drawing/2014/main" id="{10DDB2EB-94C3-8C5E-2CF4-6A07BD9A9A55}"/>
              </a:ext>
            </a:extLst>
          </p:cNvPr>
          <p:cNvSpPr/>
          <p:nvPr/>
        </p:nvSpPr>
        <p:spPr>
          <a:xfrm>
            <a:off x="103039" y="1476224"/>
            <a:ext cx="2930940" cy="5037790"/>
          </a:xfrm>
          <a:prstGeom prst="roundRect">
            <a:avLst/>
          </a:prstGeom>
          <a:solidFill>
            <a:schemeClr val="accent2">
              <a:lumMod val="20000"/>
              <a:lumOff val="80000"/>
            </a:scheme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11598B7D-106A-BD7E-F614-1B5CED6A4F0F}"/>
              </a:ext>
            </a:extLst>
          </p:cNvPr>
          <p:cNvSpPr/>
          <p:nvPr/>
        </p:nvSpPr>
        <p:spPr>
          <a:xfrm>
            <a:off x="3906003" y="1005209"/>
            <a:ext cx="4365037" cy="2079629"/>
          </a:xfrm>
          <a:prstGeom prst="roundRect">
            <a:avLst/>
          </a:prstGeom>
          <a:solidFill>
            <a:schemeClr val="bg1"/>
          </a:solidFill>
          <a:ln w="28575" cap="flat" cmpd="sng" algn="ctr">
            <a:solidFill>
              <a:sysClr val="windowText" lastClr="000000"/>
            </a:solidFill>
            <a:prstDash val="lgDashDot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1:</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Bối cảnh lịch sử,</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văn hoá, xã hội tại</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thời điểm VB ra đời</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Rectangle: Rounded Corners 7">
            <a:extLst>
              <a:ext uri="{FF2B5EF4-FFF2-40B4-BE49-F238E27FC236}">
                <a16:creationId xmlns:a16="http://schemas.microsoft.com/office/drawing/2014/main" id="{7956FA20-1470-A950-7E89-983F34305BC1}"/>
              </a:ext>
            </a:extLst>
          </p:cNvPr>
          <p:cNvSpPr/>
          <p:nvPr/>
        </p:nvSpPr>
        <p:spPr>
          <a:xfrm>
            <a:off x="3906004" y="4611688"/>
            <a:ext cx="4440212" cy="2147927"/>
          </a:xfrm>
          <a:prstGeom prst="roundRect">
            <a:avLst/>
          </a:prstGeom>
          <a:solidFill>
            <a:schemeClr val="bg1"/>
          </a:solidFill>
          <a:ln w="28575" cap="flat" cmpd="sng" algn="ctr">
            <a:solidFill>
              <a:sysClr val="windowText" lastClr="000000"/>
            </a:solidFill>
            <a:prstDash val="lgDashDot"/>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Loại 2:</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Bối cảnh lịch sử,</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văn hoá, xã hội tại</a:t>
            </a:r>
            <a:r>
              <a:rPr lang="en-SG" sz="3200" dirty="0">
                <a:latin typeface="Calibri" panose="020F0502020204030204" pitchFamily="34" charset="0"/>
                <a:ea typeface="Calibri" panose="020F0502020204030204" pitchFamily="34" charset="0"/>
                <a:cs typeface="Times New Roman" panose="02020603050405020304" pitchFamily="18" charset="0"/>
              </a:rPr>
              <a:t> </a:t>
            </a: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thời điểm đọc VB</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Rectangle: Rounded Corners 9">
            <a:extLst>
              <a:ext uri="{FF2B5EF4-FFF2-40B4-BE49-F238E27FC236}">
                <a16:creationId xmlns:a16="http://schemas.microsoft.com/office/drawing/2014/main" id="{3A48F8BE-BA92-7E18-1CF2-6BA08E64163F}"/>
              </a:ext>
            </a:extLst>
          </p:cNvPr>
          <p:cNvSpPr/>
          <p:nvPr/>
        </p:nvSpPr>
        <p:spPr>
          <a:xfrm>
            <a:off x="9005740" y="1099595"/>
            <a:ext cx="2974056" cy="554283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just">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Tác dụng trong việc đọc hiểu VB: </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Hiểu thêm về mục đích viết và nội dung của VB, tác động đến cách hiểu, cách suy nghĩ, cảm xúc của người đọc</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11" name="Straight Arrow Connector 10">
            <a:extLst>
              <a:ext uri="{FF2B5EF4-FFF2-40B4-BE49-F238E27FC236}">
                <a16:creationId xmlns:a16="http://schemas.microsoft.com/office/drawing/2014/main" id="{3B8732E5-2E0A-52E6-C415-06F926EF1AB7}"/>
              </a:ext>
            </a:extLst>
          </p:cNvPr>
          <p:cNvCxnSpPr>
            <a:cxnSpLocks/>
          </p:cNvCxnSpPr>
          <p:nvPr/>
        </p:nvCxnSpPr>
        <p:spPr>
          <a:xfrm flipV="1">
            <a:off x="3035195" y="2070110"/>
            <a:ext cx="869593"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2" name="Straight Arrow Connector 11">
            <a:extLst>
              <a:ext uri="{FF2B5EF4-FFF2-40B4-BE49-F238E27FC236}">
                <a16:creationId xmlns:a16="http://schemas.microsoft.com/office/drawing/2014/main" id="{D8EAC13C-D7D4-BBAF-5690-487E74D4FA7A}"/>
              </a:ext>
            </a:extLst>
          </p:cNvPr>
          <p:cNvCxnSpPr>
            <a:cxnSpLocks/>
          </p:cNvCxnSpPr>
          <p:nvPr/>
        </p:nvCxnSpPr>
        <p:spPr>
          <a:xfrm>
            <a:off x="3026833" y="3935392"/>
            <a:ext cx="876472"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3" name="Straight Arrow Connector 12">
            <a:extLst>
              <a:ext uri="{FF2B5EF4-FFF2-40B4-BE49-F238E27FC236}">
                <a16:creationId xmlns:a16="http://schemas.microsoft.com/office/drawing/2014/main" id="{9F9476B7-F018-4FE8-B537-B137FDBAF9DD}"/>
              </a:ext>
            </a:extLst>
          </p:cNvPr>
          <p:cNvCxnSpPr>
            <a:cxnSpLocks/>
          </p:cNvCxnSpPr>
          <p:nvPr/>
        </p:nvCxnSpPr>
        <p:spPr>
          <a:xfrm>
            <a:off x="8287214" y="2018023"/>
            <a:ext cx="702352" cy="1865282"/>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cxnSp>
        <p:nvCxnSpPr>
          <p:cNvPr id="14" name="Straight Arrow Connector 13">
            <a:extLst>
              <a:ext uri="{FF2B5EF4-FFF2-40B4-BE49-F238E27FC236}">
                <a16:creationId xmlns:a16="http://schemas.microsoft.com/office/drawing/2014/main" id="{3D16A873-4ACA-AC74-CDAF-46AC98D023D5}"/>
              </a:ext>
            </a:extLst>
          </p:cNvPr>
          <p:cNvCxnSpPr>
            <a:cxnSpLocks/>
          </p:cNvCxnSpPr>
          <p:nvPr/>
        </p:nvCxnSpPr>
        <p:spPr>
          <a:xfrm flipV="1">
            <a:off x="8347699" y="4035426"/>
            <a:ext cx="656558" cy="1728069"/>
          </a:xfrm>
          <a:prstGeom prst="straightConnector1">
            <a:avLst/>
          </a:prstGeom>
          <a:solidFill>
            <a:sysClr val="window" lastClr="FFFFFF"/>
          </a:solidFill>
          <a:ln w="12700" cap="flat" cmpd="sng" algn="ctr">
            <a:solidFill>
              <a:sysClr val="windowText" lastClr="000000"/>
            </a:solidFill>
            <a:prstDash val="solid"/>
            <a:miter lim="800000"/>
            <a:tailEnd type="triangle"/>
          </a:ln>
          <a:effectLst/>
        </p:spPr>
      </p:cxnSp>
      <p:sp>
        <p:nvSpPr>
          <p:cNvPr id="16" name="TextBox 15">
            <a:extLst>
              <a:ext uri="{FF2B5EF4-FFF2-40B4-BE49-F238E27FC236}">
                <a16:creationId xmlns:a16="http://schemas.microsoft.com/office/drawing/2014/main" id="{CD93F0E7-248A-0864-7D81-DD8AEC010DCC}"/>
              </a:ext>
            </a:extLst>
          </p:cNvPr>
          <p:cNvSpPr txBox="1"/>
          <p:nvPr/>
        </p:nvSpPr>
        <p:spPr>
          <a:xfrm>
            <a:off x="118110" y="1789113"/>
            <a:ext cx="2742316" cy="41344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Bối cảnh,</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lịch sử,</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văn hoá, xã</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hội</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là:</a:t>
            </a:r>
            <a:endParaRPr kumimoji="0" lang="en-SG"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Hoàn cảnh,</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điều kiện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lịch sử,</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văn hoá, xã hội</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liên quan đến</a:t>
            </a:r>
            <a:r>
              <a:rPr lang="en-SG" sz="32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VB</a:t>
            </a:r>
            <a:endParaRPr lang="en-SG" sz="2400" dirty="0"/>
          </a:p>
        </p:txBody>
      </p:sp>
    </p:spTree>
    <p:extLst>
      <p:ext uri="{BB962C8B-B14F-4D97-AF65-F5344CB8AC3E}">
        <p14:creationId xmlns:p14="http://schemas.microsoft.com/office/powerpoint/2010/main" val="5239690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xEl>
                                              <p:pRg st="1" end="1"/>
                                            </p:txEl>
                                          </p:spTgt>
                                        </p:tgtEl>
                                        <p:attrNameLst>
                                          <p:attrName>style.visibility</p:attrName>
                                        </p:attrNameLst>
                                      </p:cBhvr>
                                      <p:to>
                                        <p:strVal val="visible"/>
                                      </p:to>
                                    </p:set>
                                    <p:anim calcmode="lin" valueType="num">
                                      <p:cBhvr additive="base">
                                        <p:cTn id="7"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Effect transition="in" filter="barn(inVertical)">
                                      <p:cBhvr>
                                        <p:cTn id="13" dur="500"/>
                                        <p:tgtEl>
                                          <p:spTgt spid="6">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8">
                                            <p:txEl>
                                              <p:pRg st="1" end="1"/>
                                            </p:txEl>
                                          </p:spTgt>
                                        </p:tgtEl>
                                        <p:attrNameLst>
                                          <p:attrName>style.visibility</p:attrName>
                                        </p:attrNameLst>
                                      </p:cBhvr>
                                      <p:to>
                                        <p:strVal val="visible"/>
                                      </p:to>
                                    </p:set>
                                    <p:animEffect transition="in" filter="barn(inVertical)">
                                      <p:cBhvr>
                                        <p:cTn id="18" dur="500"/>
                                        <p:tgtEl>
                                          <p:spTgt spid="8">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10">
                                            <p:txEl>
                                              <p:pRg st="1" end="1"/>
                                            </p:txEl>
                                          </p:spTgt>
                                        </p:tgtEl>
                                        <p:attrNameLst>
                                          <p:attrName>style.visibility</p:attrName>
                                        </p:attrNameLst>
                                      </p:cBhvr>
                                      <p:to>
                                        <p:strVal val="visible"/>
                                      </p:to>
                                    </p:set>
                                    <p:animEffect transition="in" filter="fade">
                                      <p:cBhvr>
                                        <p:cTn id="23" dur="1000"/>
                                        <p:tgtEl>
                                          <p:spTgt spid="10">
                                            <p:txEl>
                                              <p:pRg st="1" end="1"/>
                                            </p:txEl>
                                          </p:spTgt>
                                        </p:tgtEl>
                                      </p:cBhvr>
                                    </p:animEffect>
                                    <p:anim calcmode="lin" valueType="num">
                                      <p:cBhvr>
                                        <p:cTn id="24"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25"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914">
          <a:extLst>
            <a:ext uri="{FF2B5EF4-FFF2-40B4-BE49-F238E27FC236}">
              <a16:creationId xmlns:a16="http://schemas.microsoft.com/office/drawing/2014/main" id="{9BE01480-F60C-2B05-D585-9F0BB2B1716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51FDEEA-C917-D960-1138-59D558AD51F7}"/>
              </a:ext>
            </a:extLst>
          </p:cNvPr>
          <p:cNvGrpSpPr/>
          <p:nvPr/>
        </p:nvGrpSpPr>
        <p:grpSpPr>
          <a:xfrm>
            <a:off x="7252138" y="292114"/>
            <a:ext cx="2247361" cy="2232947"/>
            <a:chOff x="1244025" y="567277"/>
            <a:chExt cx="1823263" cy="1850385"/>
          </a:xfrm>
        </p:grpSpPr>
        <p:sp>
          <p:nvSpPr>
            <p:cNvPr id="23" name="椭圆 12">
              <a:extLst>
                <a:ext uri="{FF2B5EF4-FFF2-40B4-BE49-F238E27FC236}">
                  <a16:creationId xmlns:a16="http://schemas.microsoft.com/office/drawing/2014/main" id="{AB34232B-675A-FE7A-9650-BA950DBA2915}"/>
                </a:ext>
              </a:extLst>
            </p:cNvPr>
            <p:cNvSpPr/>
            <p:nvPr/>
          </p:nvSpPr>
          <p:spPr>
            <a:xfrm>
              <a:off x="1742557" y="869948"/>
              <a:ext cx="1324731" cy="1417908"/>
            </a:xfrm>
            <a:prstGeom prst="ellipse">
              <a:avLst/>
            </a:prstGeom>
            <a:solidFill>
              <a:schemeClr val="accent6">
                <a:lumMod val="60000"/>
                <a:lumOff val="40000"/>
              </a:schemeClr>
            </a:solidFill>
            <a:ln w="12700" cap="flat" cmpd="sng" algn="ctr">
              <a:noFill/>
              <a:prstDash val="solid"/>
              <a:miter lim="800000"/>
            </a:ln>
            <a:effectLst/>
          </p:spPr>
          <p:txBody>
            <a:bodyPr rtlCol="0" anchor="b"/>
            <a:lstStyle/>
            <a:p>
              <a:pPr marL="0" marR="0" lvl="0" indent="0" algn="ctr" defTabSz="914377" eaLnBrk="1" fontAlgn="auto" latinLnBrk="0" hangingPunct="1">
                <a:lnSpc>
                  <a:spcPct val="100000"/>
                </a:lnSpc>
                <a:spcBef>
                  <a:spcPts val="0"/>
                </a:spcBef>
                <a:spcAft>
                  <a:spcPts val="0"/>
                </a:spcAft>
                <a:buClrTx/>
                <a:buSzTx/>
                <a:buFontTx/>
                <a:buNone/>
                <a:tabLst/>
                <a:defRPr/>
              </a:pPr>
              <a:r>
                <a:rPr lang="en-US" altLang="zh-CN" sz="6600" b="1" kern="0" dirty="0">
                  <a:solidFill>
                    <a:srgbClr val="223025"/>
                  </a:solidFill>
                  <a:latin typeface="思源黑体 CN Heavy" panose="020B0A00000000000000" pitchFamily="34" charset="-122"/>
                  <a:ea typeface="思源黑体 CN Heavy" panose="020B0A00000000000000" pitchFamily="34" charset="-122"/>
                  <a:cs typeface="Arial"/>
                  <a:sym typeface="Arial"/>
                </a:rPr>
                <a:t>B</a:t>
              </a:r>
              <a:endParaRPr kumimoji="0" lang="zh-CN" altLang="en-US"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endParaRPr>
            </a:p>
          </p:txBody>
        </p:sp>
        <p:pic>
          <p:nvPicPr>
            <p:cNvPr id="24" name="图片 33">
              <a:extLst>
                <a:ext uri="{FF2B5EF4-FFF2-40B4-BE49-F238E27FC236}">
                  <a16:creationId xmlns:a16="http://schemas.microsoft.com/office/drawing/2014/main" id="{A7B38EA3-8648-5FAD-B5DB-BB2BD92E7083}"/>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20034381">
              <a:off x="1244025" y="567277"/>
              <a:ext cx="536026" cy="1850385"/>
            </a:xfrm>
            <a:prstGeom prst="rect">
              <a:avLst/>
            </a:prstGeom>
          </p:spPr>
        </p:pic>
      </p:grpSp>
      <p:sp>
        <p:nvSpPr>
          <p:cNvPr id="25" name="TextBox 24">
            <a:extLst>
              <a:ext uri="{FF2B5EF4-FFF2-40B4-BE49-F238E27FC236}">
                <a16:creationId xmlns:a16="http://schemas.microsoft.com/office/drawing/2014/main" id="{DD471EF5-072B-8D09-64C7-F0A5E733AF05}"/>
              </a:ext>
            </a:extLst>
          </p:cNvPr>
          <p:cNvSpPr txBox="1"/>
          <p:nvPr/>
        </p:nvSpPr>
        <p:spPr>
          <a:xfrm>
            <a:off x="5625782" y="2482109"/>
            <a:ext cx="6259415" cy="2862322"/>
          </a:xfrm>
          <a:prstGeom prst="rect">
            <a:avLst/>
          </a:prstGeom>
          <a:noFill/>
        </p:spPr>
        <p:txBody>
          <a:bodyPr wrap="square">
            <a:spAutoFit/>
          </a:bodyPr>
          <a:lstStyle/>
          <a:p>
            <a:pPr algn="ctr"/>
            <a:r>
              <a:rPr lang="en-US" sz="6000" b="1" dirty="0" smtClean="0">
                <a:latin typeface="Times New Roman" panose="02020603050405020304" pitchFamily="18" charset="0"/>
                <a:cs typeface="Times New Roman" panose="02020603050405020304" pitchFamily="18" charset="0"/>
              </a:rPr>
              <a:t>V</a:t>
            </a:r>
            <a:r>
              <a:rPr lang="vi-VN" sz="6000" b="1" dirty="0" smtClean="0">
                <a:latin typeface="Times New Roman" panose="02020603050405020304" pitchFamily="18" charset="0"/>
                <a:cs typeface="Times New Roman" panose="02020603050405020304" pitchFamily="18" charset="0"/>
              </a:rPr>
              <a:t>ăn </a:t>
            </a:r>
            <a:r>
              <a:rPr lang="vi-VN" sz="6000" b="1" dirty="0">
                <a:latin typeface="Times New Roman" panose="02020603050405020304" pitchFamily="18" charset="0"/>
                <a:cs typeface="Times New Roman" panose="02020603050405020304" pitchFamily="18" charset="0"/>
              </a:rPr>
              <a:t>bản 1: </a:t>
            </a:r>
            <a:r>
              <a:rPr lang="vi-VN" sz="6000" b="1" dirty="0">
                <a:solidFill>
                  <a:srgbClr val="FF0000"/>
                </a:solidFill>
                <a:latin typeface="Times New Roman" panose="02020603050405020304" pitchFamily="18" charset="0"/>
                <a:cs typeface="Times New Roman" panose="02020603050405020304" pitchFamily="18" charset="0"/>
              </a:rPr>
              <a:t>Đấu tranh cho một thế giới hoà bình </a:t>
            </a:r>
            <a:endParaRPr lang="en-SG" sz="6000" dirty="0">
              <a:solidFill>
                <a:srgbClr val="FF0000"/>
              </a:solidFill>
              <a:latin typeface="Times New Roman" panose="02020603050405020304" pitchFamily="18" charset="0"/>
              <a:cs typeface="Times New Roman" panose="02020603050405020304" pitchFamily="18" charset="0"/>
            </a:endParaRPr>
          </a:p>
        </p:txBody>
      </p:sp>
      <p:grpSp>
        <p:nvGrpSpPr>
          <p:cNvPr id="989" name="Group 988">
            <a:extLst>
              <a:ext uri="{FF2B5EF4-FFF2-40B4-BE49-F238E27FC236}">
                <a16:creationId xmlns:a16="http://schemas.microsoft.com/office/drawing/2014/main" id="{9864C714-B546-5F68-110D-283BD472507D}"/>
              </a:ext>
            </a:extLst>
          </p:cNvPr>
          <p:cNvGrpSpPr/>
          <p:nvPr/>
        </p:nvGrpSpPr>
        <p:grpSpPr>
          <a:xfrm>
            <a:off x="219919" y="657361"/>
            <a:ext cx="5635465" cy="6200639"/>
            <a:chOff x="219919" y="657361"/>
            <a:chExt cx="5635465" cy="6200639"/>
          </a:xfrm>
        </p:grpSpPr>
        <p:pic>
          <p:nvPicPr>
            <p:cNvPr id="987" name="Picture 986" descr="A poster with hands and a dove on the earth&#10;&#10;Description automatically generated">
              <a:extLst>
                <a:ext uri="{FF2B5EF4-FFF2-40B4-BE49-F238E27FC236}">
                  <a16:creationId xmlns:a16="http://schemas.microsoft.com/office/drawing/2014/main" id="{2590517D-CD61-CD4E-72FC-0FCF31157DFE}"/>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31250" b="81700" l="10000" r="90000">
                          <a14:foregroundMark x1="41650" y1="40550" x2="38950" y2="66200"/>
                          <a14:foregroundMark x1="45550" y1="36300" x2="57050" y2="59250"/>
                          <a14:foregroundMark x1="51950" y1="34300" x2="62600" y2="39350"/>
                          <a14:foregroundMark x1="62600" y1="39350" x2="62600" y2="39350"/>
                          <a14:foregroundMark x1="68500" y1="40550" x2="63150" y2="35700"/>
                          <a14:foregroundMark x1="63150" y1="35700" x2="54450" y2="33050"/>
                          <a14:foregroundMark x1="54450" y1="33050" x2="40750" y2="34450"/>
                          <a14:foregroundMark x1="40750" y1="34450" x2="30450" y2="45050"/>
                          <a14:foregroundMark x1="30450" y1="45050" x2="27050" y2="59350"/>
                          <a14:foregroundMark x1="27050" y1="59350" x2="28100" y2="69100"/>
                          <a14:foregroundMark x1="28100" y1="69100" x2="34600" y2="75300"/>
                          <a14:foregroundMark x1="34600" y1="75300" x2="48800" y2="81050"/>
                          <a14:foregroundMark x1="48800" y1="81050" x2="62350" y2="76100"/>
                          <a14:foregroundMark x1="62350" y1="76100" x2="71900" y2="54550"/>
                          <a14:foregroundMark x1="66300" y1="76650" x2="48950" y2="81700"/>
                          <a14:foregroundMark x1="76450" y1="60450" x2="75750" y2="62650"/>
                          <a14:foregroundMark x1="47050" y1="57900" x2="46050" y2="67050"/>
                          <a14:foregroundMark x1="47400" y1="31250" x2="52300" y2="31600"/>
                          <a14:foregroundMark x1="21250" y1="47450" x2="26300" y2="48150"/>
                          <a14:foregroundMark x1="26650" y1="48300" x2="26650" y2="48300"/>
                        </a14:backgroundRemoval>
                      </a14:imgEffect>
                    </a14:imgLayer>
                  </a14:imgProps>
                </a:ext>
              </a:extLst>
            </a:blip>
            <a:srcRect l="15187" t="30627" r="14495" b="14403"/>
            <a:stretch/>
          </p:blipFill>
          <p:spPr>
            <a:xfrm>
              <a:off x="390012" y="657361"/>
              <a:ext cx="5186407" cy="4054409"/>
            </a:xfrm>
            <a:prstGeom prst="rect">
              <a:avLst/>
            </a:prstGeom>
          </p:spPr>
        </p:pic>
        <p:pic>
          <p:nvPicPr>
            <p:cNvPr id="28" name="Picture 27" descr="A group of people with their arms raised&#10;&#10;Description automatically generated">
              <a:extLst>
                <a:ext uri="{FF2B5EF4-FFF2-40B4-BE49-F238E27FC236}">
                  <a16:creationId xmlns:a16="http://schemas.microsoft.com/office/drawing/2014/main" id="{AA8321FB-0BD1-674A-48D9-2900CC0A735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9919" y="4012211"/>
              <a:ext cx="5635465" cy="2845789"/>
            </a:xfrm>
            <a:prstGeom prst="rect">
              <a:avLst/>
            </a:prstGeom>
          </p:spPr>
        </p:pic>
      </p:grpSp>
      <p:grpSp>
        <p:nvGrpSpPr>
          <p:cNvPr id="614" name="Google Shape;1677;p48">
            <a:extLst>
              <a:ext uri="{FF2B5EF4-FFF2-40B4-BE49-F238E27FC236}">
                <a16:creationId xmlns:a16="http://schemas.microsoft.com/office/drawing/2014/main" id="{ABE38295-80FF-4776-060D-004392CD429F}"/>
              </a:ext>
            </a:extLst>
          </p:cNvPr>
          <p:cNvGrpSpPr/>
          <p:nvPr/>
        </p:nvGrpSpPr>
        <p:grpSpPr>
          <a:xfrm rot="10800000">
            <a:off x="2647703" y="4383134"/>
            <a:ext cx="182581" cy="138962"/>
            <a:chOff x="6487838" y="1174685"/>
            <a:chExt cx="182581" cy="138962"/>
          </a:xfrm>
        </p:grpSpPr>
        <p:sp>
          <p:nvSpPr>
            <p:cNvPr id="781" name="Google Shape;1678;p48">
              <a:extLst>
                <a:ext uri="{FF2B5EF4-FFF2-40B4-BE49-F238E27FC236}">
                  <a16:creationId xmlns:a16="http://schemas.microsoft.com/office/drawing/2014/main" id="{274B9DB2-7298-7816-C7BD-FB5D486F9D82}"/>
                </a:ext>
              </a:extLst>
            </p:cNvPr>
            <p:cNvSpPr/>
            <p:nvPr/>
          </p:nvSpPr>
          <p:spPr>
            <a:xfrm rot="1362553">
              <a:off x="6557614" y="1279092"/>
              <a:ext cx="49414" cy="34555"/>
            </a:xfrm>
            <a:custGeom>
              <a:avLst/>
              <a:gdLst/>
              <a:ahLst/>
              <a:cxnLst/>
              <a:rect l="l" t="t" r="r" b="b"/>
              <a:pathLst>
                <a:path w="143" h="100" extrusionOk="0">
                  <a:moveTo>
                    <a:pt x="0" y="59"/>
                  </a:moveTo>
                  <a:lnTo>
                    <a:pt x="0" y="59"/>
                  </a:lnTo>
                  <a:cubicBezTo>
                    <a:pt x="14" y="66"/>
                    <a:pt x="29" y="71"/>
                    <a:pt x="45" y="74"/>
                  </a:cubicBezTo>
                  <a:lnTo>
                    <a:pt x="45" y="74"/>
                  </a:lnTo>
                  <a:cubicBezTo>
                    <a:pt x="48" y="75"/>
                    <a:pt x="52" y="75"/>
                    <a:pt x="56" y="75"/>
                  </a:cubicBezTo>
                  <a:cubicBezTo>
                    <a:pt x="66" y="75"/>
                    <a:pt x="75" y="73"/>
                    <a:pt x="84" y="69"/>
                  </a:cubicBezTo>
                  <a:lnTo>
                    <a:pt x="84" y="69"/>
                  </a:lnTo>
                  <a:cubicBezTo>
                    <a:pt x="96" y="61"/>
                    <a:pt x="106" y="51"/>
                    <a:pt x="115" y="40"/>
                  </a:cubicBezTo>
                  <a:cubicBezTo>
                    <a:pt x="119" y="33"/>
                    <a:pt x="124" y="27"/>
                    <a:pt x="129" y="20"/>
                  </a:cubicBezTo>
                  <a:lnTo>
                    <a:pt x="129" y="20"/>
                  </a:lnTo>
                  <a:cubicBezTo>
                    <a:pt x="133" y="13"/>
                    <a:pt x="138" y="6"/>
                    <a:pt x="143" y="0"/>
                  </a:cubicBezTo>
                  <a:lnTo>
                    <a:pt x="143" y="0"/>
                  </a:lnTo>
                  <a:cubicBezTo>
                    <a:pt x="143" y="9"/>
                    <a:pt x="142" y="18"/>
                    <a:pt x="140" y="26"/>
                  </a:cubicBezTo>
                  <a:lnTo>
                    <a:pt x="140" y="26"/>
                  </a:lnTo>
                  <a:cubicBezTo>
                    <a:pt x="138" y="35"/>
                    <a:pt x="135" y="43"/>
                    <a:pt x="132" y="51"/>
                  </a:cubicBezTo>
                  <a:lnTo>
                    <a:pt x="132" y="51"/>
                  </a:lnTo>
                  <a:cubicBezTo>
                    <a:pt x="131" y="54"/>
                    <a:pt x="128" y="57"/>
                    <a:pt x="127" y="60"/>
                  </a:cubicBezTo>
                  <a:cubicBezTo>
                    <a:pt x="119" y="73"/>
                    <a:pt x="109" y="85"/>
                    <a:pt x="95" y="92"/>
                  </a:cubicBezTo>
                  <a:lnTo>
                    <a:pt x="95" y="92"/>
                  </a:lnTo>
                  <a:cubicBezTo>
                    <a:pt x="86" y="97"/>
                    <a:pt x="76" y="100"/>
                    <a:pt x="65" y="100"/>
                  </a:cubicBezTo>
                  <a:cubicBezTo>
                    <a:pt x="56" y="100"/>
                    <a:pt x="47" y="98"/>
                    <a:pt x="39" y="94"/>
                  </a:cubicBezTo>
                  <a:lnTo>
                    <a:pt x="39" y="94"/>
                  </a:lnTo>
                  <a:cubicBezTo>
                    <a:pt x="36" y="93"/>
                    <a:pt x="33" y="92"/>
                    <a:pt x="31" y="90"/>
                  </a:cubicBezTo>
                  <a:cubicBezTo>
                    <a:pt x="18" y="83"/>
                    <a:pt x="8" y="73"/>
                    <a:pt x="0" y="60"/>
                  </a:cubicBezTo>
                  <a:cubicBezTo>
                    <a:pt x="0" y="59"/>
                    <a:pt x="0" y="59"/>
                    <a:pt x="0" y="59"/>
                  </a:cubicBezTo>
                  <a:close/>
                </a:path>
              </a:pathLst>
            </a:custGeom>
            <a:solidFill>
              <a:srgbClr val="2C1E45">
                <a:alpha val="1500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1679;p48">
              <a:extLst>
                <a:ext uri="{FF2B5EF4-FFF2-40B4-BE49-F238E27FC236}">
                  <a16:creationId xmlns:a16="http://schemas.microsoft.com/office/drawing/2014/main" id="{508E907D-3272-6D28-1CE1-C004367EDFF3}"/>
                </a:ext>
              </a:extLst>
            </p:cNvPr>
            <p:cNvSpPr/>
            <p:nvPr/>
          </p:nvSpPr>
          <p:spPr>
            <a:xfrm>
              <a:off x="660462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3" name="Google Shape;1680;p48">
              <a:extLst>
                <a:ext uri="{FF2B5EF4-FFF2-40B4-BE49-F238E27FC236}">
                  <a16:creationId xmlns:a16="http://schemas.microsoft.com/office/drawing/2014/main" id="{2FF03F6B-7B37-23AE-1D7F-742EBD2F97F1}"/>
                </a:ext>
              </a:extLst>
            </p:cNvPr>
            <p:cNvSpPr/>
            <p:nvPr/>
          </p:nvSpPr>
          <p:spPr>
            <a:xfrm>
              <a:off x="6598095"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1681;p48">
              <a:extLst>
                <a:ext uri="{FF2B5EF4-FFF2-40B4-BE49-F238E27FC236}">
                  <a16:creationId xmlns:a16="http://schemas.microsoft.com/office/drawing/2014/main" id="{C8077571-A058-39C6-DC2C-8F0101BBB0FC}"/>
                </a:ext>
              </a:extLst>
            </p:cNvPr>
            <p:cNvSpPr/>
            <p:nvPr/>
          </p:nvSpPr>
          <p:spPr>
            <a:xfrm>
              <a:off x="6487838" y="1246027"/>
              <a:ext cx="48032" cy="24880"/>
            </a:xfrm>
            <a:custGeom>
              <a:avLst/>
              <a:gdLst/>
              <a:ahLst/>
              <a:cxnLst/>
              <a:rect l="l" t="t" r="r" b="b"/>
              <a:pathLst>
                <a:path w="139" h="72" extrusionOk="0">
                  <a:moveTo>
                    <a:pt x="138" y="27"/>
                  </a:moveTo>
                  <a:cubicBezTo>
                    <a:pt x="140" y="47"/>
                    <a:pt x="111" y="67"/>
                    <a:pt x="73" y="71"/>
                  </a:cubicBezTo>
                  <a:cubicBezTo>
                    <a:pt x="35" y="76"/>
                    <a:pt x="3" y="64"/>
                    <a:pt x="0" y="45"/>
                  </a:cubicBezTo>
                  <a:cubicBezTo>
                    <a:pt x="-3" y="27"/>
                    <a:pt x="27" y="6"/>
                    <a:pt x="65" y="1"/>
                  </a:cubicBezTo>
                  <a:cubicBezTo>
                    <a:pt x="103" y="-3"/>
                    <a:pt x="136" y="8"/>
                    <a:pt x="138"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1682;p48">
              <a:extLst>
                <a:ext uri="{FF2B5EF4-FFF2-40B4-BE49-F238E27FC236}">
                  <a16:creationId xmlns:a16="http://schemas.microsoft.com/office/drawing/2014/main" id="{471ABB79-B52A-7DF2-84C1-D5393C24914C}"/>
                </a:ext>
              </a:extLst>
            </p:cNvPr>
            <p:cNvSpPr/>
            <p:nvPr/>
          </p:nvSpPr>
          <p:spPr>
            <a:xfrm>
              <a:off x="6622387" y="1243446"/>
              <a:ext cx="48032" cy="24880"/>
            </a:xfrm>
            <a:custGeom>
              <a:avLst/>
              <a:gdLst/>
              <a:ahLst/>
              <a:cxnLst/>
              <a:rect l="l" t="t" r="r" b="b"/>
              <a:pathLst>
                <a:path w="139" h="72" extrusionOk="0">
                  <a:moveTo>
                    <a:pt x="139" y="27"/>
                  </a:moveTo>
                  <a:cubicBezTo>
                    <a:pt x="141" y="47"/>
                    <a:pt x="112" y="67"/>
                    <a:pt x="74" y="71"/>
                  </a:cubicBezTo>
                  <a:cubicBezTo>
                    <a:pt x="36" y="76"/>
                    <a:pt x="4" y="63"/>
                    <a:pt x="1" y="44"/>
                  </a:cubicBezTo>
                  <a:cubicBezTo>
                    <a:pt x="-2" y="25"/>
                    <a:pt x="28" y="6"/>
                    <a:pt x="66" y="1"/>
                  </a:cubicBezTo>
                  <a:cubicBezTo>
                    <a:pt x="104" y="-3"/>
                    <a:pt x="136" y="7"/>
                    <a:pt x="139"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1683;p48">
              <a:extLst>
                <a:ext uri="{FF2B5EF4-FFF2-40B4-BE49-F238E27FC236}">
                  <a16:creationId xmlns:a16="http://schemas.microsoft.com/office/drawing/2014/main" id="{5E368E36-6CFE-743B-E16C-F5F8232E312D}"/>
                </a:ext>
              </a:extLst>
            </p:cNvPr>
            <p:cNvSpPr/>
            <p:nvPr/>
          </p:nvSpPr>
          <p:spPr>
            <a:xfrm>
              <a:off x="652025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7" name="Google Shape;1684;p48">
              <a:extLst>
                <a:ext uri="{FF2B5EF4-FFF2-40B4-BE49-F238E27FC236}">
                  <a16:creationId xmlns:a16="http://schemas.microsoft.com/office/drawing/2014/main" id="{E5477D54-42CA-87E9-0F38-186562727F0A}"/>
                </a:ext>
              </a:extLst>
            </p:cNvPr>
            <p:cNvSpPr/>
            <p:nvPr/>
          </p:nvSpPr>
          <p:spPr>
            <a:xfrm>
              <a:off x="6513726"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042850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834"/>
        <p:cNvGrpSpPr/>
        <p:nvPr/>
      </p:nvGrpSpPr>
      <p:grpSpPr>
        <a:xfrm>
          <a:off x="0" y="0"/>
          <a:ext cx="0" cy="0"/>
          <a:chOff x="0" y="0"/>
          <a:chExt cx="0" cy="0"/>
        </a:xfrm>
      </p:grpSpPr>
      <p:pic>
        <p:nvPicPr>
          <p:cNvPr id="12" name="Picture 11">
            <a:extLst>
              <a:ext uri="{FF2B5EF4-FFF2-40B4-BE49-F238E27FC236}">
                <a16:creationId xmlns:a16="http://schemas.microsoft.com/office/drawing/2014/main" id="{D7937476-C26C-E114-F53A-E10C916D79B5}"/>
              </a:ext>
            </a:extLst>
          </p:cNvPr>
          <p:cNvPicPr>
            <a:picLocks noChangeAspect="1"/>
          </p:cNvPicPr>
          <p:nvPr/>
        </p:nvPicPr>
        <p:blipFill>
          <a:blip r:embed="rId3"/>
          <a:stretch>
            <a:fillRect/>
          </a:stretch>
        </p:blipFill>
        <p:spPr>
          <a:xfrm>
            <a:off x="6377651" y="384515"/>
            <a:ext cx="5227108" cy="6033647"/>
          </a:xfrm>
          <a:prstGeom prst="rect">
            <a:avLst/>
          </a:prstGeom>
        </p:spPr>
      </p:pic>
      <p:sp>
        <p:nvSpPr>
          <p:cNvPr id="13" name="文本框 25">
            <a:extLst>
              <a:ext uri="{FF2B5EF4-FFF2-40B4-BE49-F238E27FC236}">
                <a16:creationId xmlns:a16="http://schemas.microsoft.com/office/drawing/2014/main" id="{A516F170-58EB-2F03-5F27-74C98134161D}"/>
              </a:ext>
            </a:extLst>
          </p:cNvPr>
          <p:cNvSpPr txBox="1"/>
          <p:nvPr/>
        </p:nvSpPr>
        <p:spPr>
          <a:xfrm>
            <a:off x="541973" y="2935966"/>
            <a:ext cx="5603353" cy="685271"/>
          </a:xfrm>
          <a:prstGeom prst="rect">
            <a:avLst/>
          </a:prstGeom>
          <a:noFill/>
        </p:spPr>
        <p:txBody>
          <a:bodyPr wrap="square" rtlCol="0">
            <a:noAutofit/>
            <a:scene3d>
              <a:camera prst="orthographicFront"/>
              <a:lightRig rig="threePt" dir="t"/>
            </a:scene3d>
            <a:sp3d contourW="12700"/>
          </a:bodyPr>
          <a:lstStyle/>
          <a:p>
            <a:pPr algn="ctr"/>
            <a:r>
              <a:rPr lang="vi-VN" sz="8800" b="1" dirty="0">
                <a:latin typeface="+mj-lt"/>
              </a:rPr>
              <a:t>Chuẩn bị đọc</a:t>
            </a:r>
            <a:endParaRPr lang="en-SG" sz="8800" dirty="0">
              <a:latin typeface="+mj-lt"/>
            </a:endParaRPr>
          </a:p>
        </p:txBody>
      </p:sp>
      <p:grpSp>
        <p:nvGrpSpPr>
          <p:cNvPr id="14" name="Google Shape;1225;p41">
            <a:extLst>
              <a:ext uri="{FF2B5EF4-FFF2-40B4-BE49-F238E27FC236}">
                <a16:creationId xmlns:a16="http://schemas.microsoft.com/office/drawing/2014/main" id="{79A8A247-00D7-7B45-A1D7-189245DCD191}"/>
              </a:ext>
            </a:extLst>
          </p:cNvPr>
          <p:cNvGrpSpPr/>
          <p:nvPr/>
        </p:nvGrpSpPr>
        <p:grpSpPr>
          <a:xfrm>
            <a:off x="2466895" y="735313"/>
            <a:ext cx="1791757" cy="1718520"/>
            <a:chOff x="6351724" y="1733334"/>
            <a:chExt cx="1168679" cy="1216176"/>
          </a:xfrm>
        </p:grpSpPr>
        <p:sp>
          <p:nvSpPr>
            <p:cNvPr id="15" name="Google Shape;1226;p41">
              <a:extLst>
                <a:ext uri="{FF2B5EF4-FFF2-40B4-BE49-F238E27FC236}">
                  <a16:creationId xmlns:a16="http://schemas.microsoft.com/office/drawing/2014/main" id="{95289F23-DDDB-8EFB-B883-DE744927E570}"/>
                </a:ext>
              </a:extLst>
            </p:cNvPr>
            <p:cNvSpPr/>
            <p:nvPr/>
          </p:nvSpPr>
          <p:spPr>
            <a:xfrm>
              <a:off x="6351724" y="1733334"/>
              <a:ext cx="1168668" cy="1216176"/>
            </a:xfrm>
            <a:custGeom>
              <a:avLst/>
              <a:gdLst/>
              <a:ahLst/>
              <a:cxnLst/>
              <a:rect l="l" t="t" r="r" b="b"/>
              <a:pathLst>
                <a:path w="29987" h="31204" extrusionOk="0">
                  <a:moveTo>
                    <a:pt x="15161" y="1"/>
                  </a:moveTo>
                  <a:cubicBezTo>
                    <a:pt x="15161" y="1"/>
                    <a:pt x="15160" y="1"/>
                    <a:pt x="15159" y="1"/>
                  </a:cubicBezTo>
                  <a:cubicBezTo>
                    <a:pt x="14427" y="1"/>
                    <a:pt x="14034" y="3061"/>
                    <a:pt x="10996" y="4420"/>
                  </a:cubicBezTo>
                  <a:cubicBezTo>
                    <a:pt x="10470" y="4656"/>
                    <a:pt x="9918" y="4748"/>
                    <a:pt x="9370" y="4748"/>
                  </a:cubicBezTo>
                  <a:cubicBezTo>
                    <a:pt x="8418" y="4748"/>
                    <a:pt x="7475" y="4473"/>
                    <a:pt x="6686" y="4198"/>
                  </a:cubicBezTo>
                  <a:cubicBezTo>
                    <a:pt x="5891" y="3925"/>
                    <a:pt x="5246" y="3649"/>
                    <a:pt x="4899" y="3649"/>
                  </a:cubicBezTo>
                  <a:cubicBezTo>
                    <a:pt x="4803" y="3649"/>
                    <a:pt x="4729" y="3670"/>
                    <a:pt x="4682" y="3719"/>
                  </a:cubicBezTo>
                  <a:cubicBezTo>
                    <a:pt x="4208" y="4215"/>
                    <a:pt x="5739" y="6288"/>
                    <a:pt x="4208" y="9308"/>
                  </a:cubicBezTo>
                  <a:cubicBezTo>
                    <a:pt x="3054" y="11585"/>
                    <a:pt x="286" y="11197"/>
                    <a:pt x="143" y="11991"/>
                  </a:cubicBezTo>
                  <a:cubicBezTo>
                    <a:pt x="0" y="12773"/>
                    <a:pt x="2398" y="13738"/>
                    <a:pt x="2758" y="16805"/>
                  </a:cubicBezTo>
                  <a:cubicBezTo>
                    <a:pt x="3220" y="20755"/>
                    <a:pt x="274" y="21988"/>
                    <a:pt x="485" y="22776"/>
                  </a:cubicBezTo>
                  <a:cubicBezTo>
                    <a:pt x="656" y="23404"/>
                    <a:pt x="4020" y="22834"/>
                    <a:pt x="5767" y="24649"/>
                  </a:cubicBezTo>
                  <a:cubicBezTo>
                    <a:pt x="7515" y="26465"/>
                    <a:pt x="6424" y="30089"/>
                    <a:pt x="7086" y="30466"/>
                  </a:cubicBezTo>
                  <a:cubicBezTo>
                    <a:pt x="7104" y="30476"/>
                    <a:pt x="7124" y="30481"/>
                    <a:pt x="7146" y="30481"/>
                  </a:cubicBezTo>
                  <a:cubicBezTo>
                    <a:pt x="7693" y="30481"/>
                    <a:pt x="9370" y="27406"/>
                    <a:pt x="12498" y="27406"/>
                  </a:cubicBezTo>
                  <a:cubicBezTo>
                    <a:pt x="16260" y="27406"/>
                    <a:pt x="17086" y="31204"/>
                    <a:pt x="17821" y="31204"/>
                  </a:cubicBezTo>
                  <a:cubicBezTo>
                    <a:pt x="17837" y="31204"/>
                    <a:pt x="17854" y="31202"/>
                    <a:pt x="17871" y="31198"/>
                  </a:cubicBezTo>
                  <a:cubicBezTo>
                    <a:pt x="18538" y="31043"/>
                    <a:pt x="18293" y="28057"/>
                    <a:pt x="21183" y="25830"/>
                  </a:cubicBezTo>
                  <a:cubicBezTo>
                    <a:pt x="22478" y="24831"/>
                    <a:pt x="23637" y="24592"/>
                    <a:pt x="24571" y="24592"/>
                  </a:cubicBezTo>
                  <a:cubicBezTo>
                    <a:pt x="25004" y="24592"/>
                    <a:pt x="25388" y="24644"/>
                    <a:pt x="25716" y="24694"/>
                  </a:cubicBezTo>
                  <a:cubicBezTo>
                    <a:pt x="26044" y="24747"/>
                    <a:pt x="26315" y="24799"/>
                    <a:pt x="26518" y="24799"/>
                  </a:cubicBezTo>
                  <a:cubicBezTo>
                    <a:pt x="26694" y="24799"/>
                    <a:pt x="26820" y="24760"/>
                    <a:pt x="26891" y="24649"/>
                  </a:cubicBezTo>
                  <a:cubicBezTo>
                    <a:pt x="27308" y="24020"/>
                    <a:pt x="26013" y="21337"/>
                    <a:pt x="26641" y="18579"/>
                  </a:cubicBezTo>
                  <a:cubicBezTo>
                    <a:pt x="27257" y="15856"/>
                    <a:pt x="29987" y="14971"/>
                    <a:pt x="29987" y="14201"/>
                  </a:cubicBezTo>
                  <a:cubicBezTo>
                    <a:pt x="29987" y="13184"/>
                    <a:pt x="27091" y="13310"/>
                    <a:pt x="25470" y="10244"/>
                  </a:cubicBezTo>
                  <a:cubicBezTo>
                    <a:pt x="23980" y="7429"/>
                    <a:pt x="25157" y="4409"/>
                    <a:pt x="24722" y="3958"/>
                  </a:cubicBezTo>
                  <a:cubicBezTo>
                    <a:pt x="24674" y="3909"/>
                    <a:pt x="24574" y="3891"/>
                    <a:pt x="24428" y="3891"/>
                  </a:cubicBezTo>
                  <a:cubicBezTo>
                    <a:pt x="24248" y="3891"/>
                    <a:pt x="23998" y="3918"/>
                    <a:pt x="23684" y="3946"/>
                  </a:cubicBezTo>
                  <a:cubicBezTo>
                    <a:pt x="23367" y="3973"/>
                    <a:pt x="22987" y="4000"/>
                    <a:pt x="22551" y="4000"/>
                  </a:cubicBezTo>
                  <a:cubicBezTo>
                    <a:pt x="21697" y="4000"/>
                    <a:pt x="20627" y="3898"/>
                    <a:pt x="19395" y="3501"/>
                  </a:cubicBezTo>
                  <a:cubicBezTo>
                    <a:pt x="16356" y="2508"/>
                    <a:pt x="15833" y="1"/>
                    <a:pt x="1516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227;p41">
              <a:extLst>
                <a:ext uri="{FF2B5EF4-FFF2-40B4-BE49-F238E27FC236}">
                  <a16:creationId xmlns:a16="http://schemas.microsoft.com/office/drawing/2014/main" id="{0A058504-65CB-6C33-C50B-60DFF2744079}"/>
                </a:ext>
              </a:extLst>
            </p:cNvPr>
            <p:cNvSpPr/>
            <p:nvPr/>
          </p:nvSpPr>
          <p:spPr>
            <a:xfrm>
              <a:off x="6699993" y="1905993"/>
              <a:ext cx="477257" cy="871286"/>
            </a:xfrm>
            <a:custGeom>
              <a:avLst/>
              <a:gdLst/>
              <a:ahLst/>
              <a:cxnLst/>
              <a:rect l="l" t="t" r="r" b="b"/>
              <a:pathLst>
                <a:path w="12246" h="22355" extrusionOk="0">
                  <a:moveTo>
                    <a:pt x="2037" y="0"/>
                  </a:moveTo>
                  <a:lnTo>
                    <a:pt x="2037" y="0"/>
                  </a:lnTo>
                  <a:cubicBezTo>
                    <a:pt x="1520" y="227"/>
                    <a:pt x="981" y="316"/>
                    <a:pt x="437" y="316"/>
                  </a:cubicBezTo>
                  <a:lnTo>
                    <a:pt x="437" y="316"/>
                  </a:lnTo>
                  <a:cubicBezTo>
                    <a:pt x="292" y="316"/>
                    <a:pt x="145" y="309"/>
                    <a:pt x="0" y="299"/>
                  </a:cubicBezTo>
                  <a:lnTo>
                    <a:pt x="0" y="299"/>
                  </a:lnTo>
                  <a:cubicBezTo>
                    <a:pt x="146" y="310"/>
                    <a:pt x="293" y="316"/>
                    <a:pt x="434" y="316"/>
                  </a:cubicBezTo>
                  <a:cubicBezTo>
                    <a:pt x="435" y="316"/>
                    <a:pt x="436" y="316"/>
                    <a:pt x="437" y="316"/>
                  </a:cubicBezTo>
                  <a:lnTo>
                    <a:pt x="437" y="316"/>
                  </a:lnTo>
                  <a:cubicBezTo>
                    <a:pt x="438" y="316"/>
                    <a:pt x="438" y="316"/>
                    <a:pt x="439" y="316"/>
                  </a:cubicBezTo>
                  <a:cubicBezTo>
                    <a:pt x="979" y="316"/>
                    <a:pt x="1520" y="227"/>
                    <a:pt x="2037" y="0"/>
                  </a:cubicBezTo>
                  <a:close/>
                  <a:moveTo>
                    <a:pt x="12246" y="21401"/>
                  </a:moveTo>
                  <a:cubicBezTo>
                    <a:pt x="11846" y="21709"/>
                    <a:pt x="11509" y="22028"/>
                    <a:pt x="11225" y="22349"/>
                  </a:cubicBezTo>
                  <a:lnTo>
                    <a:pt x="11225" y="22354"/>
                  </a:lnTo>
                  <a:cubicBezTo>
                    <a:pt x="11515" y="22028"/>
                    <a:pt x="11846" y="21709"/>
                    <a:pt x="12246" y="21401"/>
                  </a:cubicBezTo>
                  <a:close/>
                </a:path>
              </a:pathLst>
            </a:custGeom>
            <a:solidFill>
              <a:srgbClr val="FCDD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228;p41">
              <a:extLst>
                <a:ext uri="{FF2B5EF4-FFF2-40B4-BE49-F238E27FC236}">
                  <a16:creationId xmlns:a16="http://schemas.microsoft.com/office/drawing/2014/main" id="{3B1C1016-20B3-8CCD-365F-9990DA9D90AB}"/>
                </a:ext>
              </a:extLst>
            </p:cNvPr>
            <p:cNvSpPr/>
            <p:nvPr/>
          </p:nvSpPr>
          <p:spPr>
            <a:xfrm>
              <a:off x="6699720" y="1733373"/>
              <a:ext cx="820683" cy="1043673"/>
            </a:xfrm>
            <a:custGeom>
              <a:avLst/>
              <a:gdLst/>
              <a:ahLst/>
              <a:cxnLst/>
              <a:rect l="l" t="t" r="r" b="b"/>
              <a:pathLst>
                <a:path w="21058" h="26778" extrusionOk="0">
                  <a:moveTo>
                    <a:pt x="6230" y="0"/>
                  </a:moveTo>
                  <a:cubicBezTo>
                    <a:pt x="5498" y="0"/>
                    <a:pt x="5105" y="3060"/>
                    <a:pt x="2067" y="4419"/>
                  </a:cubicBezTo>
                  <a:cubicBezTo>
                    <a:pt x="1543" y="4653"/>
                    <a:pt x="994" y="4745"/>
                    <a:pt x="441" y="4745"/>
                  </a:cubicBezTo>
                  <a:cubicBezTo>
                    <a:pt x="298" y="4745"/>
                    <a:pt x="149" y="4738"/>
                    <a:pt x="1" y="4727"/>
                  </a:cubicBezTo>
                  <a:lnTo>
                    <a:pt x="1" y="4727"/>
                  </a:lnTo>
                  <a:cubicBezTo>
                    <a:pt x="600" y="5407"/>
                    <a:pt x="1189" y="6098"/>
                    <a:pt x="1759" y="6806"/>
                  </a:cubicBezTo>
                  <a:cubicBezTo>
                    <a:pt x="2924" y="6177"/>
                    <a:pt x="4225" y="5795"/>
                    <a:pt x="5614" y="5726"/>
                  </a:cubicBezTo>
                  <a:cubicBezTo>
                    <a:pt x="5767" y="5721"/>
                    <a:pt x="5922" y="5715"/>
                    <a:pt x="6081" y="5715"/>
                  </a:cubicBezTo>
                  <a:cubicBezTo>
                    <a:pt x="11277" y="5715"/>
                    <a:pt x="15490" y="10100"/>
                    <a:pt x="15490" y="15507"/>
                  </a:cubicBezTo>
                  <a:lnTo>
                    <a:pt x="15490" y="15518"/>
                  </a:lnTo>
                  <a:lnTo>
                    <a:pt x="15490" y="15524"/>
                  </a:lnTo>
                  <a:lnTo>
                    <a:pt x="15490" y="15536"/>
                  </a:lnTo>
                  <a:lnTo>
                    <a:pt x="15490" y="15552"/>
                  </a:lnTo>
                  <a:lnTo>
                    <a:pt x="15490" y="15563"/>
                  </a:lnTo>
                  <a:lnTo>
                    <a:pt x="15490" y="15570"/>
                  </a:lnTo>
                  <a:lnTo>
                    <a:pt x="15490" y="15581"/>
                  </a:lnTo>
                  <a:lnTo>
                    <a:pt x="15490" y="15587"/>
                  </a:lnTo>
                  <a:lnTo>
                    <a:pt x="15490" y="15592"/>
                  </a:lnTo>
                  <a:lnTo>
                    <a:pt x="15490" y="15598"/>
                  </a:lnTo>
                  <a:lnTo>
                    <a:pt x="15490" y="15616"/>
                  </a:lnTo>
                  <a:lnTo>
                    <a:pt x="15490" y="15621"/>
                  </a:lnTo>
                  <a:lnTo>
                    <a:pt x="15490" y="15626"/>
                  </a:lnTo>
                  <a:lnTo>
                    <a:pt x="15490" y="15632"/>
                  </a:lnTo>
                  <a:lnTo>
                    <a:pt x="15490" y="15639"/>
                  </a:lnTo>
                  <a:lnTo>
                    <a:pt x="15490" y="15673"/>
                  </a:lnTo>
                  <a:lnTo>
                    <a:pt x="15490" y="15684"/>
                  </a:lnTo>
                  <a:cubicBezTo>
                    <a:pt x="15427" y="19292"/>
                    <a:pt x="13487" y="22427"/>
                    <a:pt x="10637" y="24071"/>
                  </a:cubicBezTo>
                  <a:cubicBezTo>
                    <a:pt x="10866" y="24968"/>
                    <a:pt x="11066" y="25869"/>
                    <a:pt x="11232" y="26778"/>
                  </a:cubicBezTo>
                  <a:cubicBezTo>
                    <a:pt x="11517" y="26457"/>
                    <a:pt x="11854" y="26138"/>
                    <a:pt x="12254" y="25829"/>
                  </a:cubicBezTo>
                  <a:cubicBezTo>
                    <a:pt x="13549" y="24831"/>
                    <a:pt x="14708" y="24591"/>
                    <a:pt x="15638" y="24591"/>
                  </a:cubicBezTo>
                  <a:cubicBezTo>
                    <a:pt x="16073" y="24591"/>
                    <a:pt x="16455" y="24641"/>
                    <a:pt x="16787" y="24693"/>
                  </a:cubicBezTo>
                  <a:cubicBezTo>
                    <a:pt x="17111" y="24744"/>
                    <a:pt x="17380" y="24796"/>
                    <a:pt x="17585" y="24796"/>
                  </a:cubicBezTo>
                  <a:cubicBezTo>
                    <a:pt x="17762" y="24796"/>
                    <a:pt x="17894" y="24757"/>
                    <a:pt x="17962" y="24648"/>
                  </a:cubicBezTo>
                  <a:cubicBezTo>
                    <a:pt x="18025" y="24556"/>
                    <a:pt x="18049" y="24430"/>
                    <a:pt x="18049" y="24265"/>
                  </a:cubicBezTo>
                  <a:cubicBezTo>
                    <a:pt x="18049" y="23495"/>
                    <a:pt x="17535" y="21958"/>
                    <a:pt x="17535" y="20217"/>
                  </a:cubicBezTo>
                  <a:cubicBezTo>
                    <a:pt x="17535" y="19687"/>
                    <a:pt x="17585" y="19133"/>
                    <a:pt x="17712" y="18578"/>
                  </a:cubicBezTo>
                  <a:cubicBezTo>
                    <a:pt x="18328" y="15855"/>
                    <a:pt x="21058" y="14970"/>
                    <a:pt x="21058" y="14200"/>
                  </a:cubicBezTo>
                  <a:cubicBezTo>
                    <a:pt x="21058" y="13183"/>
                    <a:pt x="18162" y="13309"/>
                    <a:pt x="16541" y="10243"/>
                  </a:cubicBezTo>
                  <a:cubicBezTo>
                    <a:pt x="15079" y="7486"/>
                    <a:pt x="16175" y="4540"/>
                    <a:pt x="15822" y="3992"/>
                  </a:cubicBezTo>
                  <a:cubicBezTo>
                    <a:pt x="15810" y="3979"/>
                    <a:pt x="15804" y="3968"/>
                    <a:pt x="15793" y="3957"/>
                  </a:cubicBezTo>
                  <a:cubicBezTo>
                    <a:pt x="15748" y="3911"/>
                    <a:pt x="15645" y="3894"/>
                    <a:pt x="15501" y="3894"/>
                  </a:cubicBezTo>
                  <a:cubicBezTo>
                    <a:pt x="15319" y="3894"/>
                    <a:pt x="15068" y="3916"/>
                    <a:pt x="14755" y="3945"/>
                  </a:cubicBezTo>
                  <a:cubicBezTo>
                    <a:pt x="14434" y="3974"/>
                    <a:pt x="14057" y="3997"/>
                    <a:pt x="13617" y="3997"/>
                  </a:cubicBezTo>
                  <a:cubicBezTo>
                    <a:pt x="13161" y="3997"/>
                    <a:pt x="12642" y="3968"/>
                    <a:pt x="12070" y="3882"/>
                  </a:cubicBezTo>
                  <a:cubicBezTo>
                    <a:pt x="11574" y="3802"/>
                    <a:pt x="11037" y="3683"/>
                    <a:pt x="10466" y="3500"/>
                  </a:cubicBezTo>
                  <a:cubicBezTo>
                    <a:pt x="7509" y="2535"/>
                    <a:pt x="6932" y="137"/>
                    <a:pt x="6286" y="5"/>
                  </a:cubicBezTo>
                  <a:cubicBezTo>
                    <a:pt x="6270" y="0"/>
                    <a:pt x="6252" y="0"/>
                    <a:pt x="6230"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229;p41">
              <a:extLst>
                <a:ext uri="{FF2B5EF4-FFF2-40B4-BE49-F238E27FC236}">
                  <a16:creationId xmlns:a16="http://schemas.microsoft.com/office/drawing/2014/main" id="{0881D201-57F7-7B50-97B9-F1E56D9C14C2}"/>
                </a:ext>
              </a:extLst>
            </p:cNvPr>
            <p:cNvSpPr/>
            <p:nvPr/>
          </p:nvSpPr>
          <p:spPr>
            <a:xfrm>
              <a:off x="6569821" y="1956115"/>
              <a:ext cx="733618" cy="763053"/>
            </a:xfrm>
            <a:custGeom>
              <a:avLst/>
              <a:gdLst/>
              <a:ahLst/>
              <a:cxnLst/>
              <a:rect l="l" t="t" r="r" b="b"/>
              <a:pathLst>
                <a:path w="18824" h="19578" extrusionOk="0">
                  <a:moveTo>
                    <a:pt x="9414" y="0"/>
                  </a:moveTo>
                  <a:cubicBezTo>
                    <a:pt x="4214" y="0"/>
                    <a:pt x="0" y="4385"/>
                    <a:pt x="0" y="9792"/>
                  </a:cubicBezTo>
                  <a:cubicBezTo>
                    <a:pt x="0" y="15192"/>
                    <a:pt x="4214" y="19577"/>
                    <a:pt x="9414" y="19577"/>
                  </a:cubicBezTo>
                  <a:cubicBezTo>
                    <a:pt x="14610" y="19577"/>
                    <a:pt x="18823" y="15192"/>
                    <a:pt x="18823" y="9792"/>
                  </a:cubicBezTo>
                  <a:cubicBezTo>
                    <a:pt x="18823" y="4385"/>
                    <a:pt x="14610" y="0"/>
                    <a:pt x="9414"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19" name="Google Shape;1230;p41">
              <a:extLst>
                <a:ext uri="{FF2B5EF4-FFF2-40B4-BE49-F238E27FC236}">
                  <a16:creationId xmlns:a16="http://schemas.microsoft.com/office/drawing/2014/main" id="{1BA15288-27E0-26AD-2329-F20A10669EAC}"/>
                </a:ext>
              </a:extLst>
            </p:cNvPr>
            <p:cNvSpPr/>
            <p:nvPr/>
          </p:nvSpPr>
          <p:spPr>
            <a:xfrm>
              <a:off x="6918480" y="1956115"/>
              <a:ext cx="384970" cy="388581"/>
            </a:xfrm>
            <a:custGeom>
              <a:avLst/>
              <a:gdLst/>
              <a:ahLst/>
              <a:cxnLst/>
              <a:rect l="l" t="t" r="r" b="b"/>
              <a:pathLst>
                <a:path w="9878" h="9970" extrusionOk="0">
                  <a:moveTo>
                    <a:pt x="9877" y="9969"/>
                  </a:moveTo>
                  <a:lnTo>
                    <a:pt x="9877" y="9969"/>
                  </a:lnTo>
                  <a:lnTo>
                    <a:pt x="9877" y="9969"/>
                  </a:lnTo>
                  <a:close/>
                  <a:moveTo>
                    <a:pt x="9877" y="9958"/>
                  </a:moveTo>
                  <a:lnTo>
                    <a:pt x="9877" y="9958"/>
                  </a:lnTo>
                  <a:lnTo>
                    <a:pt x="9877" y="9958"/>
                  </a:lnTo>
                  <a:close/>
                  <a:moveTo>
                    <a:pt x="9877" y="9917"/>
                  </a:moveTo>
                  <a:lnTo>
                    <a:pt x="9877" y="9924"/>
                  </a:lnTo>
                  <a:lnTo>
                    <a:pt x="9877" y="9917"/>
                  </a:lnTo>
                  <a:close/>
                  <a:moveTo>
                    <a:pt x="9877" y="9906"/>
                  </a:moveTo>
                  <a:lnTo>
                    <a:pt x="9877" y="9911"/>
                  </a:lnTo>
                  <a:lnTo>
                    <a:pt x="9877" y="9906"/>
                  </a:lnTo>
                  <a:close/>
                  <a:moveTo>
                    <a:pt x="9877" y="9883"/>
                  </a:moveTo>
                  <a:lnTo>
                    <a:pt x="9877" y="9901"/>
                  </a:lnTo>
                  <a:lnTo>
                    <a:pt x="9877" y="9883"/>
                  </a:lnTo>
                  <a:close/>
                  <a:moveTo>
                    <a:pt x="9877" y="9872"/>
                  </a:moveTo>
                  <a:lnTo>
                    <a:pt x="9877" y="9877"/>
                  </a:lnTo>
                  <a:lnTo>
                    <a:pt x="9877" y="9872"/>
                  </a:lnTo>
                  <a:close/>
                  <a:moveTo>
                    <a:pt x="9877" y="9855"/>
                  </a:moveTo>
                  <a:lnTo>
                    <a:pt x="9877" y="9866"/>
                  </a:lnTo>
                  <a:lnTo>
                    <a:pt x="9877" y="9855"/>
                  </a:lnTo>
                  <a:close/>
                  <a:moveTo>
                    <a:pt x="9877" y="9837"/>
                  </a:moveTo>
                  <a:lnTo>
                    <a:pt x="9877" y="9848"/>
                  </a:lnTo>
                  <a:lnTo>
                    <a:pt x="9877" y="9837"/>
                  </a:lnTo>
                  <a:close/>
                  <a:moveTo>
                    <a:pt x="9877" y="9821"/>
                  </a:moveTo>
                  <a:lnTo>
                    <a:pt x="9877" y="9837"/>
                  </a:lnTo>
                  <a:lnTo>
                    <a:pt x="9877" y="9821"/>
                  </a:lnTo>
                  <a:close/>
                  <a:moveTo>
                    <a:pt x="9877" y="9809"/>
                  </a:moveTo>
                  <a:lnTo>
                    <a:pt x="9877" y="9821"/>
                  </a:lnTo>
                  <a:lnTo>
                    <a:pt x="9877" y="9809"/>
                  </a:lnTo>
                  <a:close/>
                  <a:moveTo>
                    <a:pt x="9877" y="9792"/>
                  </a:moveTo>
                  <a:lnTo>
                    <a:pt x="9877" y="9803"/>
                  </a:lnTo>
                  <a:lnTo>
                    <a:pt x="9877" y="9792"/>
                  </a:lnTo>
                  <a:close/>
                  <a:moveTo>
                    <a:pt x="468" y="0"/>
                  </a:moveTo>
                  <a:cubicBezTo>
                    <a:pt x="309" y="0"/>
                    <a:pt x="154" y="6"/>
                    <a:pt x="1" y="11"/>
                  </a:cubicBezTo>
                  <a:cubicBezTo>
                    <a:pt x="154" y="6"/>
                    <a:pt x="309" y="0"/>
                    <a:pt x="468" y="0"/>
                  </a:cubicBezTo>
                  <a:cubicBezTo>
                    <a:pt x="5664" y="0"/>
                    <a:pt x="9877" y="4385"/>
                    <a:pt x="9877" y="9792"/>
                  </a:cubicBezTo>
                  <a:lnTo>
                    <a:pt x="9877" y="9792"/>
                  </a:lnTo>
                  <a:cubicBezTo>
                    <a:pt x="9877" y="4385"/>
                    <a:pt x="5664" y="0"/>
                    <a:pt x="468" y="0"/>
                  </a:cubicBezTo>
                  <a:close/>
                </a:path>
              </a:pathLst>
            </a:custGeom>
            <a:solidFill>
              <a:srgbClr val="F26B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231;p41">
              <a:extLst>
                <a:ext uri="{FF2B5EF4-FFF2-40B4-BE49-F238E27FC236}">
                  <a16:creationId xmlns:a16="http://schemas.microsoft.com/office/drawing/2014/main" id="{E237CBEF-0AE4-4C79-6C68-4EF42A19860A}"/>
                </a:ext>
              </a:extLst>
            </p:cNvPr>
            <p:cNvSpPr/>
            <p:nvPr/>
          </p:nvSpPr>
          <p:spPr>
            <a:xfrm>
              <a:off x="6658563" y="1974726"/>
              <a:ext cx="568765" cy="735497"/>
            </a:xfrm>
            <a:custGeom>
              <a:avLst/>
              <a:gdLst/>
              <a:ahLst/>
              <a:cxnLst/>
              <a:rect l="l" t="t" r="r" b="b"/>
              <a:pathLst>
                <a:path w="14594" h="18871" extrusionOk="0">
                  <a:moveTo>
                    <a:pt x="5184" y="0"/>
                  </a:moveTo>
                  <a:cubicBezTo>
                    <a:pt x="5025" y="0"/>
                    <a:pt x="4870" y="6"/>
                    <a:pt x="4717" y="11"/>
                  </a:cubicBezTo>
                  <a:cubicBezTo>
                    <a:pt x="2975" y="103"/>
                    <a:pt x="1365" y="685"/>
                    <a:pt x="0" y="1621"/>
                  </a:cubicBezTo>
                  <a:cubicBezTo>
                    <a:pt x="970" y="2661"/>
                    <a:pt x="1884" y="3758"/>
                    <a:pt x="2730" y="4915"/>
                  </a:cubicBezTo>
                  <a:cubicBezTo>
                    <a:pt x="5755" y="9061"/>
                    <a:pt x="7685" y="13851"/>
                    <a:pt x="8678" y="18870"/>
                  </a:cubicBezTo>
                  <a:cubicBezTo>
                    <a:pt x="12093" y="17448"/>
                    <a:pt x="14525" y="14011"/>
                    <a:pt x="14593" y="9969"/>
                  </a:cubicBezTo>
                  <a:lnTo>
                    <a:pt x="14593" y="9958"/>
                  </a:lnTo>
                  <a:lnTo>
                    <a:pt x="14593" y="9924"/>
                  </a:lnTo>
                  <a:lnTo>
                    <a:pt x="14593" y="9917"/>
                  </a:lnTo>
                  <a:lnTo>
                    <a:pt x="14593" y="9911"/>
                  </a:lnTo>
                  <a:lnTo>
                    <a:pt x="14593" y="9906"/>
                  </a:lnTo>
                  <a:lnTo>
                    <a:pt x="14593" y="9901"/>
                  </a:lnTo>
                  <a:lnTo>
                    <a:pt x="14593" y="9883"/>
                  </a:lnTo>
                  <a:lnTo>
                    <a:pt x="14593" y="9877"/>
                  </a:lnTo>
                  <a:lnTo>
                    <a:pt x="14593" y="9872"/>
                  </a:lnTo>
                  <a:lnTo>
                    <a:pt x="14593" y="9866"/>
                  </a:lnTo>
                  <a:lnTo>
                    <a:pt x="14593" y="9855"/>
                  </a:lnTo>
                  <a:lnTo>
                    <a:pt x="14593" y="9848"/>
                  </a:lnTo>
                  <a:lnTo>
                    <a:pt x="14593" y="9837"/>
                  </a:lnTo>
                  <a:lnTo>
                    <a:pt x="14593" y="9821"/>
                  </a:lnTo>
                  <a:lnTo>
                    <a:pt x="14593" y="9809"/>
                  </a:lnTo>
                  <a:lnTo>
                    <a:pt x="14593" y="9803"/>
                  </a:lnTo>
                  <a:lnTo>
                    <a:pt x="14593" y="9792"/>
                  </a:lnTo>
                  <a:cubicBezTo>
                    <a:pt x="14593" y="4385"/>
                    <a:pt x="10380" y="0"/>
                    <a:pt x="5184" y="0"/>
                  </a:cubicBezTo>
                  <a:close/>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6000" b="1" kern="0" dirty="0">
                  <a:latin typeface="Times New Roman" panose="02020603050405020304" pitchFamily="18" charset="0"/>
                </a:rPr>
                <a:t>I</a:t>
              </a:r>
              <a:endParaRPr kumimoji="0" sz="6000" b="1" i="0" u="none" strike="noStrike" kern="0" cap="none" spc="0" normalizeH="0" baseline="0" noProof="0" dirty="0">
                <a:ln>
                  <a:noFill/>
                </a:ln>
                <a:solidFill>
                  <a:srgbClr val="000000"/>
                </a:solidFill>
                <a:effectLst/>
                <a:uLnTx/>
                <a:uFillTx/>
                <a:latin typeface="Arial"/>
                <a:cs typeface="Arial"/>
                <a:sym typeface="Arial"/>
              </a:endParaRPr>
            </a:p>
          </p:txBody>
        </p:sp>
        <p:sp>
          <p:nvSpPr>
            <p:cNvPr id="21" name="Google Shape;1232;p41">
              <a:extLst>
                <a:ext uri="{FF2B5EF4-FFF2-40B4-BE49-F238E27FC236}">
                  <a16:creationId xmlns:a16="http://schemas.microsoft.com/office/drawing/2014/main" id="{CF8B7938-5479-D45E-8DC6-C79AF930CDF8}"/>
                </a:ext>
              </a:extLst>
            </p:cNvPr>
            <p:cNvSpPr/>
            <p:nvPr/>
          </p:nvSpPr>
          <p:spPr>
            <a:xfrm>
              <a:off x="6479441" y="2570049"/>
              <a:ext cx="146692" cy="107064"/>
            </a:xfrm>
            <a:custGeom>
              <a:avLst/>
              <a:gdLst/>
              <a:ahLst/>
              <a:cxnLst/>
              <a:rect l="l" t="t" r="r" b="b"/>
              <a:pathLst>
                <a:path w="3764" h="2747" extrusionOk="0">
                  <a:moveTo>
                    <a:pt x="320" y="1"/>
                  </a:moveTo>
                  <a:cubicBezTo>
                    <a:pt x="201" y="1"/>
                    <a:pt x="75" y="109"/>
                    <a:pt x="46" y="223"/>
                  </a:cubicBezTo>
                  <a:cubicBezTo>
                    <a:pt x="1" y="394"/>
                    <a:pt x="103" y="531"/>
                    <a:pt x="246" y="594"/>
                  </a:cubicBezTo>
                  <a:cubicBezTo>
                    <a:pt x="852" y="857"/>
                    <a:pt x="1456" y="1126"/>
                    <a:pt x="2011" y="1485"/>
                  </a:cubicBezTo>
                  <a:cubicBezTo>
                    <a:pt x="2512" y="1816"/>
                    <a:pt x="2923" y="2239"/>
                    <a:pt x="3340" y="2673"/>
                  </a:cubicBezTo>
                  <a:cubicBezTo>
                    <a:pt x="3387" y="2724"/>
                    <a:pt x="3437" y="2747"/>
                    <a:pt x="3489" y="2747"/>
                  </a:cubicBezTo>
                  <a:cubicBezTo>
                    <a:pt x="3637" y="2747"/>
                    <a:pt x="3763" y="2565"/>
                    <a:pt x="3689" y="2393"/>
                  </a:cubicBezTo>
                  <a:cubicBezTo>
                    <a:pt x="3421" y="1777"/>
                    <a:pt x="2867" y="1337"/>
                    <a:pt x="2330" y="982"/>
                  </a:cubicBezTo>
                  <a:cubicBezTo>
                    <a:pt x="1724" y="589"/>
                    <a:pt x="1057" y="304"/>
                    <a:pt x="401" y="17"/>
                  </a:cubicBezTo>
                  <a:cubicBezTo>
                    <a:pt x="372" y="6"/>
                    <a:pt x="349" y="1"/>
                    <a:pt x="320"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233;p41">
              <a:extLst>
                <a:ext uri="{FF2B5EF4-FFF2-40B4-BE49-F238E27FC236}">
                  <a16:creationId xmlns:a16="http://schemas.microsoft.com/office/drawing/2014/main" id="{ABBEAD40-C7C8-4C7E-6F4E-BD6ACD8A084A}"/>
                </a:ext>
              </a:extLst>
            </p:cNvPr>
            <p:cNvSpPr/>
            <p:nvPr/>
          </p:nvSpPr>
          <p:spPr>
            <a:xfrm>
              <a:off x="6631205" y="2700927"/>
              <a:ext cx="40765" cy="63646"/>
            </a:xfrm>
            <a:custGeom>
              <a:avLst/>
              <a:gdLst/>
              <a:ahLst/>
              <a:cxnLst/>
              <a:rect l="l" t="t" r="r" b="b"/>
              <a:pathLst>
                <a:path w="1046" h="1633" extrusionOk="0">
                  <a:moveTo>
                    <a:pt x="297" y="0"/>
                  </a:moveTo>
                  <a:cubicBezTo>
                    <a:pt x="252" y="0"/>
                    <a:pt x="206" y="11"/>
                    <a:pt x="165" y="40"/>
                  </a:cubicBezTo>
                  <a:cubicBezTo>
                    <a:pt x="28" y="132"/>
                    <a:pt x="1" y="285"/>
                    <a:pt x="69" y="428"/>
                  </a:cubicBezTo>
                  <a:cubicBezTo>
                    <a:pt x="104" y="514"/>
                    <a:pt x="143" y="599"/>
                    <a:pt x="178" y="685"/>
                  </a:cubicBezTo>
                  <a:cubicBezTo>
                    <a:pt x="194" y="719"/>
                    <a:pt x="212" y="759"/>
                    <a:pt x="228" y="799"/>
                  </a:cubicBezTo>
                  <a:cubicBezTo>
                    <a:pt x="234" y="810"/>
                    <a:pt x="234" y="822"/>
                    <a:pt x="241" y="828"/>
                  </a:cubicBezTo>
                  <a:cubicBezTo>
                    <a:pt x="246" y="851"/>
                    <a:pt x="257" y="873"/>
                    <a:pt x="263" y="891"/>
                  </a:cubicBezTo>
                  <a:cubicBezTo>
                    <a:pt x="331" y="1067"/>
                    <a:pt x="394" y="1244"/>
                    <a:pt x="457" y="1421"/>
                  </a:cubicBezTo>
                  <a:cubicBezTo>
                    <a:pt x="497" y="1536"/>
                    <a:pt x="600" y="1632"/>
                    <a:pt x="720" y="1632"/>
                  </a:cubicBezTo>
                  <a:cubicBezTo>
                    <a:pt x="748" y="1632"/>
                    <a:pt x="771" y="1632"/>
                    <a:pt x="800" y="1621"/>
                  </a:cubicBezTo>
                  <a:cubicBezTo>
                    <a:pt x="931" y="1576"/>
                    <a:pt x="1045" y="1421"/>
                    <a:pt x="994" y="1268"/>
                  </a:cubicBezTo>
                  <a:cubicBezTo>
                    <a:pt x="863" y="885"/>
                    <a:pt x="708" y="508"/>
                    <a:pt x="537" y="143"/>
                  </a:cubicBezTo>
                  <a:cubicBezTo>
                    <a:pt x="497" y="51"/>
                    <a:pt x="394" y="0"/>
                    <a:pt x="297"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234;p41">
              <a:extLst>
                <a:ext uri="{FF2B5EF4-FFF2-40B4-BE49-F238E27FC236}">
                  <a16:creationId xmlns:a16="http://schemas.microsoft.com/office/drawing/2014/main" id="{978D0D16-F4C7-8608-6622-A33F1BDDC4CF}"/>
                </a:ext>
              </a:extLst>
            </p:cNvPr>
            <p:cNvSpPr/>
            <p:nvPr/>
          </p:nvSpPr>
          <p:spPr>
            <a:xfrm>
              <a:off x="6966067" y="2779188"/>
              <a:ext cx="65474" cy="77989"/>
            </a:xfrm>
            <a:custGeom>
              <a:avLst/>
              <a:gdLst/>
              <a:ahLst/>
              <a:cxnLst/>
              <a:rect l="l" t="t" r="r" b="b"/>
              <a:pathLst>
                <a:path w="1680" h="2001" extrusionOk="0">
                  <a:moveTo>
                    <a:pt x="298" y="1"/>
                  </a:moveTo>
                  <a:cubicBezTo>
                    <a:pt x="229" y="1"/>
                    <a:pt x="166" y="30"/>
                    <a:pt x="116" y="87"/>
                  </a:cubicBezTo>
                  <a:cubicBezTo>
                    <a:pt x="24" y="190"/>
                    <a:pt x="0" y="385"/>
                    <a:pt x="116" y="487"/>
                  </a:cubicBezTo>
                  <a:cubicBezTo>
                    <a:pt x="229" y="583"/>
                    <a:pt x="332" y="693"/>
                    <a:pt x="435" y="801"/>
                  </a:cubicBezTo>
                  <a:cubicBezTo>
                    <a:pt x="487" y="857"/>
                    <a:pt x="538" y="915"/>
                    <a:pt x="583" y="972"/>
                  </a:cubicBezTo>
                  <a:cubicBezTo>
                    <a:pt x="606" y="1001"/>
                    <a:pt x="629" y="1029"/>
                    <a:pt x="651" y="1057"/>
                  </a:cubicBezTo>
                  <a:cubicBezTo>
                    <a:pt x="664" y="1070"/>
                    <a:pt x="675" y="1086"/>
                    <a:pt x="686" y="1104"/>
                  </a:cubicBezTo>
                  <a:cubicBezTo>
                    <a:pt x="692" y="1109"/>
                    <a:pt x="692" y="1109"/>
                    <a:pt x="698" y="1115"/>
                  </a:cubicBezTo>
                  <a:cubicBezTo>
                    <a:pt x="783" y="1234"/>
                    <a:pt x="864" y="1355"/>
                    <a:pt x="943" y="1486"/>
                  </a:cubicBezTo>
                  <a:cubicBezTo>
                    <a:pt x="1023" y="1618"/>
                    <a:pt x="1104" y="1742"/>
                    <a:pt x="1188" y="1874"/>
                  </a:cubicBezTo>
                  <a:cubicBezTo>
                    <a:pt x="1234" y="1953"/>
                    <a:pt x="1315" y="2000"/>
                    <a:pt x="1399" y="2000"/>
                  </a:cubicBezTo>
                  <a:cubicBezTo>
                    <a:pt x="1428" y="2000"/>
                    <a:pt x="1463" y="1995"/>
                    <a:pt x="1497" y="1982"/>
                  </a:cubicBezTo>
                  <a:cubicBezTo>
                    <a:pt x="1600" y="1932"/>
                    <a:pt x="1679" y="1800"/>
                    <a:pt x="1639" y="1679"/>
                  </a:cubicBezTo>
                  <a:cubicBezTo>
                    <a:pt x="1583" y="1515"/>
                    <a:pt x="1520" y="1349"/>
                    <a:pt x="1434" y="1200"/>
                  </a:cubicBezTo>
                  <a:cubicBezTo>
                    <a:pt x="1343" y="1052"/>
                    <a:pt x="1246" y="909"/>
                    <a:pt x="1143" y="772"/>
                  </a:cubicBezTo>
                  <a:cubicBezTo>
                    <a:pt x="954" y="522"/>
                    <a:pt x="738" y="287"/>
                    <a:pt x="503" y="87"/>
                  </a:cubicBezTo>
                  <a:cubicBezTo>
                    <a:pt x="446" y="35"/>
                    <a:pt x="372" y="1"/>
                    <a:pt x="298"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235;p41">
              <a:extLst>
                <a:ext uri="{FF2B5EF4-FFF2-40B4-BE49-F238E27FC236}">
                  <a16:creationId xmlns:a16="http://schemas.microsoft.com/office/drawing/2014/main" id="{DB62972D-77C6-2985-7347-45CB103363A6}"/>
                </a:ext>
              </a:extLst>
            </p:cNvPr>
            <p:cNvSpPr/>
            <p:nvPr/>
          </p:nvSpPr>
          <p:spPr>
            <a:xfrm>
              <a:off x="6557116" y="1937212"/>
              <a:ext cx="40064" cy="146702"/>
            </a:xfrm>
            <a:custGeom>
              <a:avLst/>
              <a:gdLst/>
              <a:ahLst/>
              <a:cxnLst/>
              <a:rect l="l" t="t" r="r" b="b"/>
              <a:pathLst>
                <a:path w="1028" h="3764" extrusionOk="0">
                  <a:moveTo>
                    <a:pt x="525" y="0"/>
                  </a:moveTo>
                  <a:cubicBezTo>
                    <a:pt x="371" y="0"/>
                    <a:pt x="206" y="137"/>
                    <a:pt x="251" y="348"/>
                  </a:cubicBezTo>
                  <a:cubicBezTo>
                    <a:pt x="474" y="1365"/>
                    <a:pt x="406" y="2420"/>
                    <a:pt x="74" y="3408"/>
                  </a:cubicBezTo>
                  <a:cubicBezTo>
                    <a:pt x="0" y="3626"/>
                    <a:pt x="171" y="3763"/>
                    <a:pt x="343" y="3763"/>
                  </a:cubicBezTo>
                  <a:cubicBezTo>
                    <a:pt x="456" y="3763"/>
                    <a:pt x="571" y="3705"/>
                    <a:pt x="617" y="3563"/>
                  </a:cubicBezTo>
                  <a:cubicBezTo>
                    <a:pt x="988" y="2483"/>
                    <a:pt x="1028" y="1308"/>
                    <a:pt x="765" y="200"/>
                  </a:cubicBezTo>
                  <a:cubicBezTo>
                    <a:pt x="730" y="63"/>
                    <a:pt x="634" y="0"/>
                    <a:pt x="525"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236;p41">
              <a:extLst>
                <a:ext uri="{FF2B5EF4-FFF2-40B4-BE49-F238E27FC236}">
                  <a16:creationId xmlns:a16="http://schemas.microsoft.com/office/drawing/2014/main" id="{5502D235-65EC-1DA9-6A79-142782CD4A3E}"/>
                </a:ext>
              </a:extLst>
            </p:cNvPr>
            <p:cNvSpPr/>
            <p:nvPr/>
          </p:nvSpPr>
          <p:spPr>
            <a:xfrm>
              <a:off x="6510386" y="2104727"/>
              <a:ext cx="50742" cy="66180"/>
            </a:xfrm>
            <a:custGeom>
              <a:avLst/>
              <a:gdLst/>
              <a:ahLst/>
              <a:cxnLst/>
              <a:rect l="l" t="t" r="r" b="b"/>
              <a:pathLst>
                <a:path w="1302" h="1698" extrusionOk="0">
                  <a:moveTo>
                    <a:pt x="289" y="994"/>
                  </a:moveTo>
                  <a:cubicBezTo>
                    <a:pt x="281" y="1004"/>
                    <a:pt x="274" y="1012"/>
                    <a:pt x="274" y="1012"/>
                  </a:cubicBezTo>
                  <a:cubicBezTo>
                    <a:pt x="274" y="1012"/>
                    <a:pt x="278" y="1008"/>
                    <a:pt x="289" y="994"/>
                  </a:cubicBezTo>
                  <a:close/>
                  <a:moveTo>
                    <a:pt x="1011" y="1"/>
                  </a:moveTo>
                  <a:cubicBezTo>
                    <a:pt x="919" y="1"/>
                    <a:pt x="817" y="47"/>
                    <a:pt x="777" y="138"/>
                  </a:cubicBezTo>
                  <a:cubicBezTo>
                    <a:pt x="696" y="343"/>
                    <a:pt x="593" y="538"/>
                    <a:pt x="474" y="726"/>
                  </a:cubicBezTo>
                  <a:cubicBezTo>
                    <a:pt x="451" y="772"/>
                    <a:pt x="422" y="812"/>
                    <a:pt x="388" y="857"/>
                  </a:cubicBezTo>
                  <a:cubicBezTo>
                    <a:pt x="377" y="881"/>
                    <a:pt x="360" y="904"/>
                    <a:pt x="343" y="926"/>
                  </a:cubicBezTo>
                  <a:cubicBezTo>
                    <a:pt x="332" y="938"/>
                    <a:pt x="326" y="949"/>
                    <a:pt x="319" y="955"/>
                  </a:cubicBezTo>
                  <a:cubicBezTo>
                    <a:pt x="314" y="960"/>
                    <a:pt x="314" y="965"/>
                    <a:pt x="308" y="965"/>
                  </a:cubicBezTo>
                  <a:cubicBezTo>
                    <a:pt x="308" y="968"/>
                    <a:pt x="303" y="975"/>
                    <a:pt x="297" y="984"/>
                  </a:cubicBezTo>
                  <a:lnTo>
                    <a:pt x="297" y="984"/>
                  </a:lnTo>
                  <a:cubicBezTo>
                    <a:pt x="297" y="983"/>
                    <a:pt x="297" y="983"/>
                    <a:pt x="297" y="983"/>
                  </a:cubicBezTo>
                  <a:lnTo>
                    <a:pt x="297" y="983"/>
                  </a:lnTo>
                  <a:cubicBezTo>
                    <a:pt x="294" y="988"/>
                    <a:pt x="291" y="991"/>
                    <a:pt x="289" y="994"/>
                  </a:cubicBezTo>
                  <a:lnTo>
                    <a:pt x="289" y="994"/>
                  </a:lnTo>
                  <a:cubicBezTo>
                    <a:pt x="292" y="991"/>
                    <a:pt x="295" y="987"/>
                    <a:pt x="297" y="984"/>
                  </a:cubicBezTo>
                  <a:lnTo>
                    <a:pt x="297" y="984"/>
                  </a:lnTo>
                  <a:cubicBezTo>
                    <a:pt x="292" y="994"/>
                    <a:pt x="285" y="1007"/>
                    <a:pt x="274" y="1018"/>
                  </a:cubicBezTo>
                  <a:cubicBezTo>
                    <a:pt x="258" y="1034"/>
                    <a:pt x="245" y="1057"/>
                    <a:pt x="229" y="1075"/>
                  </a:cubicBezTo>
                  <a:cubicBezTo>
                    <a:pt x="189" y="1120"/>
                    <a:pt x="155" y="1166"/>
                    <a:pt x="114" y="1212"/>
                  </a:cubicBezTo>
                  <a:cubicBezTo>
                    <a:pt x="18" y="1320"/>
                    <a:pt x="0" y="1508"/>
                    <a:pt x="114" y="1616"/>
                  </a:cubicBezTo>
                  <a:cubicBezTo>
                    <a:pt x="171" y="1668"/>
                    <a:pt x="245" y="1697"/>
                    <a:pt x="319" y="1697"/>
                  </a:cubicBezTo>
                  <a:cubicBezTo>
                    <a:pt x="388" y="1697"/>
                    <a:pt x="456" y="1674"/>
                    <a:pt x="508" y="1616"/>
                  </a:cubicBezTo>
                  <a:cubicBezTo>
                    <a:pt x="840" y="1246"/>
                    <a:pt x="1091" y="823"/>
                    <a:pt x="1279" y="356"/>
                  </a:cubicBezTo>
                  <a:cubicBezTo>
                    <a:pt x="1302" y="298"/>
                    <a:pt x="1279" y="190"/>
                    <a:pt x="1251" y="138"/>
                  </a:cubicBezTo>
                  <a:cubicBezTo>
                    <a:pt x="1217" y="87"/>
                    <a:pt x="1176" y="47"/>
                    <a:pt x="1120" y="24"/>
                  </a:cubicBezTo>
                  <a:cubicBezTo>
                    <a:pt x="1085" y="6"/>
                    <a:pt x="1051" y="1"/>
                    <a:pt x="101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237;p41">
              <a:extLst>
                <a:ext uri="{FF2B5EF4-FFF2-40B4-BE49-F238E27FC236}">
                  <a16:creationId xmlns:a16="http://schemas.microsoft.com/office/drawing/2014/main" id="{5FB15E92-1F25-8AB9-A063-295B4CB55A3C}"/>
                </a:ext>
              </a:extLst>
            </p:cNvPr>
            <p:cNvSpPr/>
            <p:nvPr/>
          </p:nvSpPr>
          <p:spPr>
            <a:xfrm>
              <a:off x="6625398" y="2320609"/>
              <a:ext cx="167387" cy="280620"/>
            </a:xfrm>
            <a:custGeom>
              <a:avLst/>
              <a:gdLst/>
              <a:ahLst/>
              <a:cxnLst/>
              <a:rect l="l" t="t" r="r" b="b"/>
              <a:pathLst>
                <a:path w="4295" h="7200" extrusionOk="0">
                  <a:moveTo>
                    <a:pt x="429" y="0"/>
                  </a:moveTo>
                  <a:cubicBezTo>
                    <a:pt x="212" y="0"/>
                    <a:pt x="1" y="148"/>
                    <a:pt x="1" y="440"/>
                  </a:cubicBezTo>
                  <a:cubicBezTo>
                    <a:pt x="18" y="3089"/>
                    <a:pt x="1331" y="5647"/>
                    <a:pt x="3455" y="7120"/>
                  </a:cubicBezTo>
                  <a:cubicBezTo>
                    <a:pt x="3534" y="7176"/>
                    <a:pt x="3610" y="7200"/>
                    <a:pt x="3684" y="7200"/>
                  </a:cubicBezTo>
                  <a:cubicBezTo>
                    <a:pt x="4055" y="7200"/>
                    <a:pt x="4295" y="6601"/>
                    <a:pt x="3900" y="6320"/>
                  </a:cubicBezTo>
                  <a:cubicBezTo>
                    <a:pt x="2056" y="5002"/>
                    <a:pt x="897" y="2770"/>
                    <a:pt x="869" y="440"/>
                  </a:cubicBezTo>
                  <a:cubicBezTo>
                    <a:pt x="869" y="148"/>
                    <a:pt x="646" y="0"/>
                    <a:pt x="429"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238;p41">
              <a:extLst>
                <a:ext uri="{FF2B5EF4-FFF2-40B4-BE49-F238E27FC236}">
                  <a16:creationId xmlns:a16="http://schemas.microsoft.com/office/drawing/2014/main" id="{9178D168-22A1-0883-2CD1-737103C3E279}"/>
                </a:ext>
              </a:extLst>
            </p:cNvPr>
            <p:cNvSpPr/>
            <p:nvPr/>
          </p:nvSpPr>
          <p:spPr>
            <a:xfrm>
              <a:off x="6810990" y="2601618"/>
              <a:ext cx="104875" cy="55500"/>
            </a:xfrm>
            <a:custGeom>
              <a:avLst/>
              <a:gdLst/>
              <a:ahLst/>
              <a:cxnLst/>
              <a:rect l="l" t="t" r="r" b="b"/>
              <a:pathLst>
                <a:path w="2691" h="1424" extrusionOk="0">
                  <a:moveTo>
                    <a:pt x="503" y="1"/>
                  </a:moveTo>
                  <a:cubicBezTo>
                    <a:pt x="348" y="1"/>
                    <a:pt x="189" y="87"/>
                    <a:pt x="121" y="224"/>
                  </a:cubicBezTo>
                  <a:cubicBezTo>
                    <a:pt x="0" y="458"/>
                    <a:pt x="81" y="693"/>
                    <a:pt x="274" y="841"/>
                  </a:cubicBezTo>
                  <a:cubicBezTo>
                    <a:pt x="766" y="1218"/>
                    <a:pt x="1388" y="1423"/>
                    <a:pt x="1999" y="1423"/>
                  </a:cubicBezTo>
                  <a:cubicBezTo>
                    <a:pt x="2079" y="1423"/>
                    <a:pt x="2153" y="1418"/>
                    <a:pt x="2232" y="1412"/>
                  </a:cubicBezTo>
                  <a:cubicBezTo>
                    <a:pt x="2461" y="1394"/>
                    <a:pt x="2690" y="1218"/>
                    <a:pt x="2678" y="949"/>
                  </a:cubicBezTo>
                  <a:cubicBezTo>
                    <a:pt x="2667" y="720"/>
                    <a:pt x="2490" y="487"/>
                    <a:pt x="2256" y="487"/>
                  </a:cubicBezTo>
                  <a:lnTo>
                    <a:pt x="2232" y="487"/>
                  </a:lnTo>
                  <a:cubicBezTo>
                    <a:pt x="2164" y="493"/>
                    <a:pt x="2102" y="493"/>
                    <a:pt x="2039" y="493"/>
                  </a:cubicBezTo>
                  <a:cubicBezTo>
                    <a:pt x="1958" y="493"/>
                    <a:pt x="1873" y="493"/>
                    <a:pt x="1794" y="480"/>
                  </a:cubicBezTo>
                  <a:lnTo>
                    <a:pt x="1765" y="480"/>
                  </a:lnTo>
                  <a:cubicBezTo>
                    <a:pt x="1742" y="464"/>
                    <a:pt x="1679" y="469"/>
                    <a:pt x="1650" y="464"/>
                  </a:cubicBezTo>
                  <a:cubicBezTo>
                    <a:pt x="1582" y="446"/>
                    <a:pt x="1508" y="430"/>
                    <a:pt x="1439" y="412"/>
                  </a:cubicBezTo>
                  <a:cubicBezTo>
                    <a:pt x="1370" y="390"/>
                    <a:pt x="1296" y="367"/>
                    <a:pt x="1228" y="343"/>
                  </a:cubicBezTo>
                  <a:cubicBezTo>
                    <a:pt x="1194" y="327"/>
                    <a:pt x="1159" y="309"/>
                    <a:pt x="1120" y="298"/>
                  </a:cubicBezTo>
                  <a:cubicBezTo>
                    <a:pt x="1120" y="293"/>
                    <a:pt x="1114" y="293"/>
                    <a:pt x="1109" y="293"/>
                  </a:cubicBezTo>
                  <a:cubicBezTo>
                    <a:pt x="972" y="224"/>
                    <a:pt x="840" y="150"/>
                    <a:pt x="709" y="64"/>
                  </a:cubicBezTo>
                  <a:cubicBezTo>
                    <a:pt x="651" y="24"/>
                    <a:pt x="577" y="1"/>
                    <a:pt x="503" y="1"/>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barn(inVertical)">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4F3281-1385-12FF-9B49-8DD873D2F13A}"/>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6717ADE7-D5F9-526E-51D6-8EA0FC87E0D6}"/>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6FB2D993-9327-26A6-B163-D7794B0A9D71}"/>
              </a:ext>
            </a:extLst>
          </p:cNvPr>
          <p:cNvSpPr txBox="1"/>
          <p:nvPr/>
        </p:nvSpPr>
        <p:spPr>
          <a:xfrm>
            <a:off x="4093058" y="174902"/>
            <a:ext cx="8282207" cy="2549416"/>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lang="en-US" sz="3600" b="1" dirty="0">
                <a:solidFill>
                  <a:srgbClr val="F4E8D8">
                    <a:lumMod val="10000"/>
                  </a:srgbClr>
                </a:solidFill>
                <a:latin typeface="Times New Roman" panose="02020603050405020304" pitchFamily="18" charset="0"/>
                <a:ea typeface="Calibri" panose="020F0502020204030204" pitchFamily="34" charset="0"/>
                <a:cs typeface="Times New Roman" panose="02020603050405020304" pitchFamily="18" charset="0"/>
              </a:rPr>
              <a:t>I</a:t>
            </a:r>
            <a:r>
              <a:rPr kumimoji="0" lang="en-US" sz="3600" b="1" i="0" u="none" strike="noStrike" kern="1200" cap="none" spc="0" normalizeH="0" baseline="0" noProof="0" dirty="0" smtClean="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E506A849-FA6A-1EC1-7936-3C492E741C11}"/>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526BE9A9-812B-12D1-E4CC-E83B9E04CD9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3F2EC00C-C4DC-B9C3-1600-AD5E9D6A9A6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4E46EA7F-9DE1-F855-DBFC-C5CD1756640E}"/>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3C6ECDBD-6237-46FB-D9F4-591512FD731B}"/>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4E423B49-CD08-BB4A-50E4-927CC12C9E5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4BFC3181-7B15-17E4-1CF3-AB87642BF354}"/>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17C0D0F0-0231-D0F2-97AF-3BF05F85A0B6}"/>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57FA3DB9-A3D2-4D46-D404-CB61F7A1C8A9}"/>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B2F1924F-2869-2FA3-1E1F-D0CF9D20AB1A}"/>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432C567B-A485-139F-43E8-C4C31BC63945}"/>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B130BD05-5F50-D89C-A8D1-F39BCBC8E48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1E8A60F9-C4E8-0A11-5FCD-8F14FEC7CEDA}"/>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3271E666-2B4F-25D5-F095-D3892F60F6FE}"/>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A135EFEF-1571-61A7-06DD-64A944B1A33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999D87F-8A95-F16A-FA05-69DCEA2BDB6E}"/>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FC821B0B-BFE2-E2C4-FFC4-27FF9AB2CD4F}"/>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D492EDC-1C46-99E9-F495-0C51A3F80065}"/>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3C0F206D-EA3F-2164-3D4E-53DDB49FE4A2}"/>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0636A9B0-D9F1-7C43-5329-BD608AADAEA2}"/>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E07CCDB6-7138-0DC1-8445-14E620F38621}"/>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F9217874-68B8-B01B-713F-B978344D9E87}"/>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78375606-CD1D-CA55-B350-0E5C7875BC2F}"/>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DAFD23B4-3A3E-83F7-6EDD-ABD1CD8AD185}"/>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7084135B-6AD6-993B-3741-DFD9CBA8CCF2}"/>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7F2AE6FC-24B9-832E-9B7D-DAAC45850744}"/>
              </a:ext>
            </a:extLst>
          </p:cNvPr>
          <p:cNvGrpSpPr/>
          <p:nvPr/>
        </p:nvGrpSpPr>
        <p:grpSpPr>
          <a:xfrm>
            <a:off x="4518836" y="1405493"/>
            <a:ext cx="7191497" cy="4502727"/>
            <a:chOff x="-14973" y="73080"/>
            <a:chExt cx="3730653" cy="2374185"/>
          </a:xfrm>
        </p:grpSpPr>
        <p:sp>
          <p:nvSpPr>
            <p:cNvPr id="21" name="Freeform 45">
              <a:extLst>
                <a:ext uri="{FF2B5EF4-FFF2-40B4-BE49-F238E27FC236}">
                  <a16:creationId xmlns:a16="http://schemas.microsoft.com/office/drawing/2014/main" id="{758F35A5-C266-5590-16EA-DAFB7ED567D0}"/>
                </a:ext>
              </a:extLst>
            </p:cNvPr>
            <p:cNvSpPr/>
            <p:nvPr/>
          </p:nvSpPr>
          <p:spPr>
            <a:xfrm>
              <a:off x="-14973" y="73080"/>
              <a:ext cx="3463665" cy="2374185"/>
            </a:xfrm>
            <a:custGeom>
              <a:avLst/>
              <a:gdLst/>
              <a:ahLst/>
              <a:cxnLst/>
              <a:rect l="l" t="t" r="r" b="b"/>
              <a:pathLst>
                <a:path w="3463665" h="2374185">
                  <a:moveTo>
                    <a:pt x="0" y="0"/>
                  </a:moveTo>
                  <a:lnTo>
                    <a:pt x="3463665" y="0"/>
                  </a:lnTo>
                  <a:lnTo>
                    <a:pt x="3463665" y="2374185"/>
                  </a:lnTo>
                  <a:lnTo>
                    <a:pt x="0" y="2374185"/>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endParaRPr lang="en-SG"/>
            </a:p>
          </p:txBody>
        </p:sp>
        <p:sp>
          <p:nvSpPr>
            <p:cNvPr id="22" name="Freeform 46">
              <a:extLst>
                <a:ext uri="{FF2B5EF4-FFF2-40B4-BE49-F238E27FC236}">
                  <a16:creationId xmlns:a16="http://schemas.microsoft.com/office/drawing/2014/main" id="{4791B4D1-4AD2-2228-730E-0DD12A2AD19B}"/>
                </a:ext>
              </a:extLst>
            </p:cNvPr>
            <p:cNvSpPr/>
            <p:nvPr/>
          </p:nvSpPr>
          <p:spPr>
            <a:xfrm>
              <a:off x="106615" y="73080"/>
              <a:ext cx="3250436" cy="2228026"/>
            </a:xfrm>
            <a:custGeom>
              <a:avLst/>
              <a:gdLst/>
              <a:ahLst/>
              <a:cxnLst/>
              <a:rect l="l" t="t" r="r" b="b"/>
              <a:pathLst>
                <a:path w="3250436" h="2228026">
                  <a:moveTo>
                    <a:pt x="0" y="0"/>
                  </a:moveTo>
                  <a:lnTo>
                    <a:pt x="3250436" y="0"/>
                  </a:lnTo>
                  <a:lnTo>
                    <a:pt x="3250436" y="2228026"/>
                  </a:lnTo>
                  <a:lnTo>
                    <a:pt x="0" y="2228026"/>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endParaRPr lang="en-SG" dirty="0"/>
            </a:p>
          </p:txBody>
        </p:sp>
        <p:sp>
          <p:nvSpPr>
            <p:cNvPr id="23" name="Freeform 47">
              <a:extLst>
                <a:ext uri="{FF2B5EF4-FFF2-40B4-BE49-F238E27FC236}">
                  <a16:creationId xmlns:a16="http://schemas.microsoft.com/office/drawing/2014/main" id="{506540E7-8F35-BF5E-D036-D0A4C03EC830}"/>
                </a:ext>
              </a:extLst>
            </p:cNvPr>
            <p:cNvSpPr/>
            <p:nvPr/>
          </p:nvSpPr>
          <p:spPr>
            <a:xfrm rot="-8396681">
              <a:off x="124431" y="163662"/>
              <a:ext cx="268280" cy="336114"/>
            </a:xfrm>
            <a:custGeom>
              <a:avLst/>
              <a:gdLst/>
              <a:ahLst/>
              <a:cxnLst/>
              <a:rect l="l" t="t" r="r" b="b"/>
              <a:pathLst>
                <a:path w="268280" h="336114">
                  <a:moveTo>
                    <a:pt x="0" y="0"/>
                  </a:moveTo>
                  <a:lnTo>
                    <a:pt x="268280" y="0"/>
                  </a:lnTo>
                  <a:lnTo>
                    <a:pt x="268280" y="336115"/>
                  </a:lnTo>
                  <a:lnTo>
                    <a:pt x="0" y="336115"/>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endParaRPr lang="en-SG"/>
            </a:p>
          </p:txBody>
        </p:sp>
        <p:sp>
          <p:nvSpPr>
            <p:cNvPr id="24" name="Freeform 48">
              <a:extLst>
                <a:ext uri="{FF2B5EF4-FFF2-40B4-BE49-F238E27FC236}">
                  <a16:creationId xmlns:a16="http://schemas.microsoft.com/office/drawing/2014/main" id="{4C723931-224B-27AF-065E-8AF98713EC6E}"/>
                </a:ext>
              </a:extLst>
            </p:cNvPr>
            <p:cNvSpPr/>
            <p:nvPr/>
          </p:nvSpPr>
          <p:spPr>
            <a:xfrm>
              <a:off x="2934160" y="438721"/>
              <a:ext cx="781520" cy="862046"/>
            </a:xfrm>
            <a:custGeom>
              <a:avLst/>
              <a:gdLst/>
              <a:ahLst/>
              <a:cxnLst/>
              <a:rect l="l" t="t" r="r" b="b"/>
              <a:pathLst>
                <a:path w="691282" h="782315">
                  <a:moveTo>
                    <a:pt x="0" y="0"/>
                  </a:moveTo>
                  <a:lnTo>
                    <a:pt x="691282" y="0"/>
                  </a:lnTo>
                  <a:lnTo>
                    <a:pt x="691282" y="782315"/>
                  </a:lnTo>
                  <a:lnTo>
                    <a:pt x="0" y="782315"/>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txBody>
            <a:bodyPr/>
            <a:lstStyle/>
            <a:p>
              <a:endParaRPr lang="en-SG" dirty="0"/>
            </a:p>
          </p:txBody>
        </p:sp>
      </p:grpSp>
      <p:sp>
        <p:nvSpPr>
          <p:cNvPr id="25" name="TextBox 24">
            <a:extLst>
              <a:ext uri="{FF2B5EF4-FFF2-40B4-BE49-F238E27FC236}">
                <a16:creationId xmlns:a16="http://schemas.microsoft.com/office/drawing/2014/main" id="{A7AD7497-9782-4CA6-5F88-B085BFF8223A}"/>
              </a:ext>
            </a:extLst>
          </p:cNvPr>
          <p:cNvSpPr txBox="1"/>
          <p:nvPr/>
        </p:nvSpPr>
        <p:spPr>
          <a:xfrm>
            <a:off x="5019375" y="2256472"/>
            <a:ext cx="5675751" cy="2800767"/>
          </a:xfrm>
          <a:prstGeom prst="rect">
            <a:avLst/>
          </a:prstGeom>
          <a:noFill/>
        </p:spPr>
        <p:txBody>
          <a:bodyPr wrap="square">
            <a:spAutoFit/>
          </a:bodyPr>
          <a:lstStyle/>
          <a:p>
            <a:pPr algn="ctr"/>
            <a:r>
              <a:rPr lang="vi-VN" sz="4400" dirty="0">
                <a:latin typeface="+mj-lt"/>
              </a:rPr>
              <a:t>Em hãy tìm hiểu về hiểm hoạ vũ khí hạt nhân và chia sẻ với các bạn trong lớp</a:t>
            </a:r>
            <a:endParaRPr lang="en-SG" sz="4400" dirty="0">
              <a:latin typeface="+mj-lt"/>
            </a:endParaRPr>
          </a:p>
        </p:txBody>
      </p:sp>
      <p:pic>
        <p:nvPicPr>
          <p:cNvPr id="26" name="Picture 12" descr="Smoke Bomb PNG, Vector, PSD, and Clipart With Transparent Background for  Free Download | Pngtree">
            <a:extLst>
              <a:ext uri="{FF2B5EF4-FFF2-40B4-BE49-F238E27FC236}">
                <a16:creationId xmlns:a16="http://schemas.microsoft.com/office/drawing/2014/main" id="{D98F5FF4-5B65-F842-9E96-B047E4891C9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01766" y="1561601"/>
            <a:ext cx="5385135" cy="538513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25902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randombar(horizontal)">
                                      <p:cBhvr>
                                        <p:cTn id="14" dur="500"/>
                                        <p:tgtEl>
                                          <p:spTgt spid="2"/>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randombar(horizontal)">
                                      <p:cBhvr>
                                        <p:cTn id="1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8CD595-26CF-A6A6-8F62-AA3479AC1F0D}"/>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210AD1D2-FDEC-81B8-7C47-09223DF65459}"/>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61E86423-B134-BC34-F4E9-7B2E4C5E86BA}"/>
              </a:ext>
            </a:extLst>
          </p:cNvPr>
          <p:cNvSpPr txBox="1"/>
          <p:nvPr/>
        </p:nvSpPr>
        <p:spPr>
          <a:xfrm>
            <a:off x="4093058" y="174902"/>
            <a:ext cx="8282207" cy="2549416"/>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lang="en-US" sz="3600" b="1" dirty="0">
                <a:solidFill>
                  <a:srgbClr val="F4E8D8">
                    <a:lumMod val="10000"/>
                  </a:srgbClr>
                </a:solidFill>
                <a:latin typeface="Times New Roman" panose="02020603050405020304" pitchFamily="18" charset="0"/>
                <a:ea typeface="Calibri" panose="020F0502020204030204" pitchFamily="34" charset="0"/>
                <a:cs typeface="Times New Roman" panose="02020603050405020304" pitchFamily="18" charset="0"/>
              </a:rPr>
              <a:t>I</a:t>
            </a:r>
            <a:r>
              <a:rPr kumimoji="0" lang="en-US" sz="3600" b="1" i="0" u="none" strike="noStrike" kern="1200" cap="none" spc="0" normalizeH="0" baseline="0" noProof="0" dirty="0" smtClean="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D832D352-4C70-D870-55B0-3555B75246E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DC26E5B6-362B-CC4E-E346-B69556E7C23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9234B5C1-27B7-A1D6-613B-0EEC4C25C10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A9AFDDD1-9BC0-E2CB-92C1-74737D75D896}"/>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166E95B2-2281-9C5D-BBF6-20D0652AFC9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9314BC07-920D-27F6-59B9-92E17CAB49D6}"/>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B9E212F7-5494-A1C9-B8DB-05C67EDA817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D45D7558-1C43-52F7-7E53-4653E15736C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287792FE-DDA2-9798-DC8B-3DF1212AC00F}"/>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2016DAA8-5372-233F-41AA-C3BAFCF6994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90FC1105-5B7F-8962-05FA-FAAFBB963DC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F5B0F9C2-EE9F-A181-4D0D-988643543EF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67D855F-8152-7B01-7846-8686E583621A}"/>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F47F53D-5A3F-15F9-1052-6F5B9DEC5CC7}"/>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78310722-500F-6AC1-0575-973D768F37E6}"/>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5A00770E-1024-9624-7BB8-3D7670687394}"/>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F76CDACF-F6A1-FCB9-BE5F-EBEF3054303A}"/>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DEAB10C-FB64-031C-FF19-36C967E1478E}"/>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18F2176A-15E2-3CCB-084E-89D4C244304A}"/>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F80F500A-B83D-38C2-8E1F-720AF179A7B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9D826084-F2BD-6BB0-BE10-EB98C42DA9B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9D44D52-AB46-D568-29EA-875B9666639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417F829D-E7E1-F132-A642-D21572BBB7A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FC75DAC3-5902-F68C-12C9-4A0D3B2DD04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0D17BBA7-E260-4768-AFBA-2DB277454E8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0" name="Graphic 1866">
            <a:extLst>
              <a:ext uri="{FF2B5EF4-FFF2-40B4-BE49-F238E27FC236}">
                <a16:creationId xmlns:a16="http://schemas.microsoft.com/office/drawing/2014/main" id="{E4E6C9D0-AA66-C6D6-5FD9-CB95139BCDB7}"/>
              </a:ext>
            </a:extLst>
          </p:cNvPr>
          <p:cNvSpPr/>
          <p:nvPr/>
        </p:nvSpPr>
        <p:spPr>
          <a:xfrm>
            <a:off x="644736" y="2161093"/>
            <a:ext cx="2411243" cy="1348577"/>
          </a:xfrm>
          <a:custGeom>
            <a:avLst/>
            <a:gdLst>
              <a:gd name="connsiteX0" fmla="*/ 144012 w 6980289"/>
              <a:gd name="connsiteY0" fmla="*/ 1472094 h 5347915"/>
              <a:gd name="connsiteX1" fmla="*/ 900774 w 6980289"/>
              <a:gd name="connsiteY1" fmla="*/ 455205 h 5347915"/>
              <a:gd name="connsiteX2" fmla="*/ 2595557 w 6980289"/>
              <a:gd name="connsiteY2" fmla="*/ 13817 h 5347915"/>
              <a:gd name="connsiteX3" fmla="*/ 4408546 w 6980289"/>
              <a:gd name="connsiteY3" fmla="*/ 644467 h 5347915"/>
              <a:gd name="connsiteX4" fmla="*/ 5125874 w 6980289"/>
              <a:gd name="connsiteY4" fmla="*/ 849445 h 5347915"/>
              <a:gd name="connsiteX5" fmla="*/ 6371362 w 6980289"/>
              <a:gd name="connsiteY5" fmla="*/ 1456378 h 5347915"/>
              <a:gd name="connsiteX6" fmla="*/ 6852185 w 6980289"/>
              <a:gd name="connsiteY6" fmla="*/ 3766000 h 5347915"/>
              <a:gd name="connsiteX7" fmla="*/ 5322946 w 6980289"/>
              <a:gd name="connsiteY7" fmla="*/ 5224277 h 5347915"/>
              <a:gd name="connsiteX8" fmla="*/ 4108984 w 6980289"/>
              <a:gd name="connsiteY8" fmla="*/ 5326766 h 5347915"/>
              <a:gd name="connsiteX9" fmla="*/ 2327524 w 6980289"/>
              <a:gd name="connsiteY9" fmla="*/ 5263711 h 5347915"/>
              <a:gd name="connsiteX10" fmla="*/ 917442 w 6980289"/>
              <a:gd name="connsiteY10" fmla="*/ 4584102 h 5347915"/>
              <a:gd name="connsiteX11" fmla="*/ 9996 w 6980289"/>
              <a:gd name="connsiteY11" fmla="*/ 2086933 h 5347915"/>
              <a:gd name="connsiteX12" fmla="*/ 144012 w 6980289"/>
              <a:gd name="connsiteY12" fmla="*/ 1472094 h 53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289" h="5347915">
                <a:moveTo>
                  <a:pt x="144012" y="1472094"/>
                </a:moveTo>
                <a:cubicBezTo>
                  <a:pt x="187637" y="1354937"/>
                  <a:pt x="390900" y="840206"/>
                  <a:pt x="900774" y="455205"/>
                </a:cubicBezTo>
                <a:cubicBezTo>
                  <a:pt x="1600671" y="-73242"/>
                  <a:pt x="2413629" y="-6091"/>
                  <a:pt x="2595557" y="13817"/>
                </a:cubicBezTo>
                <a:cubicBezTo>
                  <a:pt x="3172772" y="76967"/>
                  <a:pt x="3187726" y="298043"/>
                  <a:pt x="4408546" y="644467"/>
                </a:cubicBezTo>
                <a:cubicBezTo>
                  <a:pt x="4752970" y="742193"/>
                  <a:pt x="4841838" y="750099"/>
                  <a:pt x="5125874" y="849445"/>
                </a:cubicBezTo>
                <a:cubicBezTo>
                  <a:pt x="5616887" y="1021085"/>
                  <a:pt x="6059800" y="1175867"/>
                  <a:pt x="6371362" y="1456378"/>
                </a:cubicBezTo>
                <a:cubicBezTo>
                  <a:pt x="6935338" y="1964156"/>
                  <a:pt x="7136410" y="2944373"/>
                  <a:pt x="6852185" y="3766000"/>
                </a:cubicBezTo>
                <a:cubicBezTo>
                  <a:pt x="6556433" y="4621155"/>
                  <a:pt x="5819294" y="5061114"/>
                  <a:pt x="5322946" y="5224277"/>
                </a:cubicBezTo>
                <a:cubicBezTo>
                  <a:pt x="5111300" y="5293810"/>
                  <a:pt x="4777258" y="5304859"/>
                  <a:pt x="4108984" y="5326766"/>
                </a:cubicBezTo>
                <a:cubicBezTo>
                  <a:pt x="3219921" y="5355913"/>
                  <a:pt x="2775389" y="5370486"/>
                  <a:pt x="2327524" y="5263711"/>
                </a:cubicBezTo>
                <a:cubicBezTo>
                  <a:pt x="2002054" y="5186082"/>
                  <a:pt x="1433888" y="5050541"/>
                  <a:pt x="917442" y="4584102"/>
                </a:cubicBezTo>
                <a:cubicBezTo>
                  <a:pt x="-106781" y="3658844"/>
                  <a:pt x="-5721" y="2264003"/>
                  <a:pt x="9996" y="2086933"/>
                </a:cubicBezTo>
                <a:cubicBezTo>
                  <a:pt x="38380" y="1766607"/>
                  <a:pt x="117628" y="1542865"/>
                  <a:pt x="144012" y="1472094"/>
                </a:cubicBezTo>
                <a:close/>
              </a:path>
            </a:pathLst>
          </a:custGeom>
          <a:solidFill>
            <a:srgbClr val="9F90EB">
              <a:lumMod val="20000"/>
              <a:lumOff val="80000"/>
            </a:srgbClr>
          </a:solidFill>
          <a:ln w="9525" cap="flat">
            <a:noFill/>
            <a:prstDash val="solid"/>
            <a:miter/>
          </a:ln>
        </p:spPr>
        <p:txBody>
          <a:bodyPr rtlCol="0" anchor="ctr"/>
          <a:lstStyle/>
          <a:p>
            <a:pPr marL="0" marR="0" lvl="0" indent="0" defTabSz="457189"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lumMod val="75000"/>
                  <a:lumOff val="25000"/>
                </a:prstClr>
              </a:solidFill>
              <a:effectLst/>
              <a:uLnTx/>
              <a:uFillTx/>
              <a:latin typeface="Calibri" panose="020F0502020204030204"/>
              <a:cs typeface="Arial"/>
              <a:sym typeface="Arial"/>
            </a:endParaRPr>
          </a:p>
        </p:txBody>
      </p:sp>
      <p:sp>
        <p:nvSpPr>
          <p:cNvPr id="21" name="Graphic 1866">
            <a:extLst>
              <a:ext uri="{FF2B5EF4-FFF2-40B4-BE49-F238E27FC236}">
                <a16:creationId xmlns:a16="http://schemas.microsoft.com/office/drawing/2014/main" id="{85F2F2E9-67A7-52C8-109F-58AFE69CB2DA}"/>
              </a:ext>
            </a:extLst>
          </p:cNvPr>
          <p:cNvSpPr/>
          <p:nvPr/>
        </p:nvSpPr>
        <p:spPr>
          <a:xfrm>
            <a:off x="5145621" y="2005981"/>
            <a:ext cx="2066617" cy="1391251"/>
          </a:xfrm>
          <a:custGeom>
            <a:avLst/>
            <a:gdLst>
              <a:gd name="connsiteX0" fmla="*/ 144012 w 6980289"/>
              <a:gd name="connsiteY0" fmla="*/ 1472094 h 5347915"/>
              <a:gd name="connsiteX1" fmla="*/ 900774 w 6980289"/>
              <a:gd name="connsiteY1" fmla="*/ 455205 h 5347915"/>
              <a:gd name="connsiteX2" fmla="*/ 2595557 w 6980289"/>
              <a:gd name="connsiteY2" fmla="*/ 13817 h 5347915"/>
              <a:gd name="connsiteX3" fmla="*/ 4408546 w 6980289"/>
              <a:gd name="connsiteY3" fmla="*/ 644467 h 5347915"/>
              <a:gd name="connsiteX4" fmla="*/ 5125874 w 6980289"/>
              <a:gd name="connsiteY4" fmla="*/ 849445 h 5347915"/>
              <a:gd name="connsiteX5" fmla="*/ 6371362 w 6980289"/>
              <a:gd name="connsiteY5" fmla="*/ 1456378 h 5347915"/>
              <a:gd name="connsiteX6" fmla="*/ 6852185 w 6980289"/>
              <a:gd name="connsiteY6" fmla="*/ 3766000 h 5347915"/>
              <a:gd name="connsiteX7" fmla="*/ 5322946 w 6980289"/>
              <a:gd name="connsiteY7" fmla="*/ 5224277 h 5347915"/>
              <a:gd name="connsiteX8" fmla="*/ 4108984 w 6980289"/>
              <a:gd name="connsiteY8" fmla="*/ 5326766 h 5347915"/>
              <a:gd name="connsiteX9" fmla="*/ 2327524 w 6980289"/>
              <a:gd name="connsiteY9" fmla="*/ 5263711 h 5347915"/>
              <a:gd name="connsiteX10" fmla="*/ 917442 w 6980289"/>
              <a:gd name="connsiteY10" fmla="*/ 4584102 h 5347915"/>
              <a:gd name="connsiteX11" fmla="*/ 9996 w 6980289"/>
              <a:gd name="connsiteY11" fmla="*/ 2086933 h 5347915"/>
              <a:gd name="connsiteX12" fmla="*/ 144012 w 6980289"/>
              <a:gd name="connsiteY12" fmla="*/ 1472094 h 53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289" h="5347915">
                <a:moveTo>
                  <a:pt x="144012" y="1472094"/>
                </a:moveTo>
                <a:cubicBezTo>
                  <a:pt x="187637" y="1354937"/>
                  <a:pt x="390900" y="840206"/>
                  <a:pt x="900774" y="455205"/>
                </a:cubicBezTo>
                <a:cubicBezTo>
                  <a:pt x="1600671" y="-73242"/>
                  <a:pt x="2413629" y="-6091"/>
                  <a:pt x="2595557" y="13817"/>
                </a:cubicBezTo>
                <a:cubicBezTo>
                  <a:pt x="3172772" y="76967"/>
                  <a:pt x="3187726" y="298043"/>
                  <a:pt x="4408546" y="644467"/>
                </a:cubicBezTo>
                <a:cubicBezTo>
                  <a:pt x="4752970" y="742193"/>
                  <a:pt x="4841838" y="750099"/>
                  <a:pt x="5125874" y="849445"/>
                </a:cubicBezTo>
                <a:cubicBezTo>
                  <a:pt x="5616887" y="1021085"/>
                  <a:pt x="6059800" y="1175867"/>
                  <a:pt x="6371362" y="1456378"/>
                </a:cubicBezTo>
                <a:cubicBezTo>
                  <a:pt x="6935338" y="1964156"/>
                  <a:pt x="7136410" y="2944373"/>
                  <a:pt x="6852185" y="3766000"/>
                </a:cubicBezTo>
                <a:cubicBezTo>
                  <a:pt x="6556433" y="4621155"/>
                  <a:pt x="5819294" y="5061114"/>
                  <a:pt x="5322946" y="5224277"/>
                </a:cubicBezTo>
                <a:cubicBezTo>
                  <a:pt x="5111300" y="5293810"/>
                  <a:pt x="4777258" y="5304859"/>
                  <a:pt x="4108984" y="5326766"/>
                </a:cubicBezTo>
                <a:cubicBezTo>
                  <a:pt x="3219921" y="5355913"/>
                  <a:pt x="2775389" y="5370486"/>
                  <a:pt x="2327524" y="5263711"/>
                </a:cubicBezTo>
                <a:cubicBezTo>
                  <a:pt x="2002054" y="5186082"/>
                  <a:pt x="1433888" y="5050541"/>
                  <a:pt x="917442" y="4584102"/>
                </a:cubicBezTo>
                <a:cubicBezTo>
                  <a:pt x="-106781" y="3658844"/>
                  <a:pt x="-5721" y="2264003"/>
                  <a:pt x="9996" y="2086933"/>
                </a:cubicBezTo>
                <a:cubicBezTo>
                  <a:pt x="38380" y="1766607"/>
                  <a:pt x="117628" y="1542865"/>
                  <a:pt x="144012" y="1472094"/>
                </a:cubicBezTo>
                <a:close/>
              </a:path>
            </a:pathLst>
          </a:custGeom>
          <a:solidFill>
            <a:srgbClr val="55C2BC">
              <a:lumMod val="40000"/>
              <a:lumOff val="60000"/>
            </a:srgbClr>
          </a:solidFill>
          <a:ln w="9525" cap="flat">
            <a:noFill/>
            <a:prstDash val="solid"/>
            <a:miter/>
          </a:ln>
        </p:spPr>
        <p:txBody>
          <a:bodyPr rtlCol="0" anchor="ctr"/>
          <a:lstStyle/>
          <a:p>
            <a:pPr marL="0" marR="0" lvl="0" indent="0" defTabSz="457189"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lumMod val="75000"/>
                  <a:lumOff val="25000"/>
                </a:prstClr>
              </a:solidFill>
              <a:effectLst/>
              <a:uLnTx/>
              <a:uFillTx/>
              <a:latin typeface="Calibri" panose="020F0502020204030204"/>
              <a:cs typeface="Arial"/>
              <a:sym typeface="Arial"/>
            </a:endParaRPr>
          </a:p>
        </p:txBody>
      </p:sp>
      <p:sp>
        <p:nvSpPr>
          <p:cNvPr id="22" name="Graphic 1866">
            <a:extLst>
              <a:ext uri="{FF2B5EF4-FFF2-40B4-BE49-F238E27FC236}">
                <a16:creationId xmlns:a16="http://schemas.microsoft.com/office/drawing/2014/main" id="{A4FFDC9C-20A8-54A4-9D71-4818D58D32AE}"/>
              </a:ext>
            </a:extLst>
          </p:cNvPr>
          <p:cNvSpPr/>
          <p:nvPr/>
        </p:nvSpPr>
        <p:spPr>
          <a:xfrm>
            <a:off x="9081855" y="1462540"/>
            <a:ext cx="2270825" cy="1522265"/>
          </a:xfrm>
          <a:custGeom>
            <a:avLst/>
            <a:gdLst>
              <a:gd name="connsiteX0" fmla="*/ 144012 w 6980289"/>
              <a:gd name="connsiteY0" fmla="*/ 1472094 h 5347915"/>
              <a:gd name="connsiteX1" fmla="*/ 900774 w 6980289"/>
              <a:gd name="connsiteY1" fmla="*/ 455205 h 5347915"/>
              <a:gd name="connsiteX2" fmla="*/ 2595557 w 6980289"/>
              <a:gd name="connsiteY2" fmla="*/ 13817 h 5347915"/>
              <a:gd name="connsiteX3" fmla="*/ 4408546 w 6980289"/>
              <a:gd name="connsiteY3" fmla="*/ 644467 h 5347915"/>
              <a:gd name="connsiteX4" fmla="*/ 5125874 w 6980289"/>
              <a:gd name="connsiteY4" fmla="*/ 849445 h 5347915"/>
              <a:gd name="connsiteX5" fmla="*/ 6371362 w 6980289"/>
              <a:gd name="connsiteY5" fmla="*/ 1456378 h 5347915"/>
              <a:gd name="connsiteX6" fmla="*/ 6852185 w 6980289"/>
              <a:gd name="connsiteY6" fmla="*/ 3766000 h 5347915"/>
              <a:gd name="connsiteX7" fmla="*/ 5322946 w 6980289"/>
              <a:gd name="connsiteY7" fmla="*/ 5224277 h 5347915"/>
              <a:gd name="connsiteX8" fmla="*/ 4108984 w 6980289"/>
              <a:gd name="connsiteY8" fmla="*/ 5326766 h 5347915"/>
              <a:gd name="connsiteX9" fmla="*/ 2327524 w 6980289"/>
              <a:gd name="connsiteY9" fmla="*/ 5263711 h 5347915"/>
              <a:gd name="connsiteX10" fmla="*/ 917442 w 6980289"/>
              <a:gd name="connsiteY10" fmla="*/ 4584102 h 5347915"/>
              <a:gd name="connsiteX11" fmla="*/ 9996 w 6980289"/>
              <a:gd name="connsiteY11" fmla="*/ 2086933 h 5347915"/>
              <a:gd name="connsiteX12" fmla="*/ 144012 w 6980289"/>
              <a:gd name="connsiteY12" fmla="*/ 1472094 h 53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289" h="5347915">
                <a:moveTo>
                  <a:pt x="144012" y="1472094"/>
                </a:moveTo>
                <a:cubicBezTo>
                  <a:pt x="187637" y="1354937"/>
                  <a:pt x="390900" y="840206"/>
                  <a:pt x="900774" y="455205"/>
                </a:cubicBezTo>
                <a:cubicBezTo>
                  <a:pt x="1600671" y="-73242"/>
                  <a:pt x="2413629" y="-6091"/>
                  <a:pt x="2595557" y="13817"/>
                </a:cubicBezTo>
                <a:cubicBezTo>
                  <a:pt x="3172772" y="76967"/>
                  <a:pt x="3187726" y="298043"/>
                  <a:pt x="4408546" y="644467"/>
                </a:cubicBezTo>
                <a:cubicBezTo>
                  <a:pt x="4752970" y="742193"/>
                  <a:pt x="4841838" y="750099"/>
                  <a:pt x="5125874" y="849445"/>
                </a:cubicBezTo>
                <a:cubicBezTo>
                  <a:pt x="5616887" y="1021085"/>
                  <a:pt x="6059800" y="1175867"/>
                  <a:pt x="6371362" y="1456378"/>
                </a:cubicBezTo>
                <a:cubicBezTo>
                  <a:pt x="6935338" y="1964156"/>
                  <a:pt x="7136410" y="2944373"/>
                  <a:pt x="6852185" y="3766000"/>
                </a:cubicBezTo>
                <a:cubicBezTo>
                  <a:pt x="6556433" y="4621155"/>
                  <a:pt x="5819294" y="5061114"/>
                  <a:pt x="5322946" y="5224277"/>
                </a:cubicBezTo>
                <a:cubicBezTo>
                  <a:pt x="5111300" y="5293810"/>
                  <a:pt x="4777258" y="5304859"/>
                  <a:pt x="4108984" y="5326766"/>
                </a:cubicBezTo>
                <a:cubicBezTo>
                  <a:pt x="3219921" y="5355913"/>
                  <a:pt x="2775389" y="5370486"/>
                  <a:pt x="2327524" y="5263711"/>
                </a:cubicBezTo>
                <a:cubicBezTo>
                  <a:pt x="2002054" y="5186082"/>
                  <a:pt x="1433888" y="5050541"/>
                  <a:pt x="917442" y="4584102"/>
                </a:cubicBezTo>
                <a:cubicBezTo>
                  <a:pt x="-106781" y="3658844"/>
                  <a:pt x="-5721" y="2264003"/>
                  <a:pt x="9996" y="2086933"/>
                </a:cubicBezTo>
                <a:cubicBezTo>
                  <a:pt x="38380" y="1766607"/>
                  <a:pt x="117628" y="1542865"/>
                  <a:pt x="144012" y="1472094"/>
                </a:cubicBezTo>
                <a:close/>
              </a:path>
            </a:pathLst>
          </a:custGeom>
          <a:solidFill>
            <a:schemeClr val="bg2">
              <a:lumMod val="40000"/>
              <a:lumOff val="60000"/>
            </a:schemeClr>
          </a:solidFill>
          <a:ln w="9525" cap="flat">
            <a:noFill/>
            <a:prstDash val="solid"/>
            <a:miter/>
          </a:ln>
        </p:spPr>
        <p:txBody>
          <a:bodyPr rtlCol="0" anchor="ctr"/>
          <a:lstStyle/>
          <a:p>
            <a:pPr marL="0" marR="0" lvl="0" indent="0" defTabSz="457189"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lumMod val="75000"/>
                  <a:lumOff val="25000"/>
                </a:prstClr>
              </a:solidFill>
              <a:effectLst/>
              <a:uLnTx/>
              <a:uFillTx/>
              <a:latin typeface="Calibri" panose="020F0502020204030204"/>
              <a:cs typeface="Arial"/>
              <a:sym typeface="Arial"/>
            </a:endParaRPr>
          </a:p>
        </p:txBody>
      </p:sp>
      <p:sp>
        <p:nvSpPr>
          <p:cNvPr id="23" name="TextBox 22">
            <a:extLst>
              <a:ext uri="{FF2B5EF4-FFF2-40B4-BE49-F238E27FC236}">
                <a16:creationId xmlns:a16="http://schemas.microsoft.com/office/drawing/2014/main" id="{6117433E-EF4C-BC66-64BA-F99C5699269E}"/>
              </a:ext>
            </a:extLst>
          </p:cNvPr>
          <p:cNvSpPr txBox="1"/>
          <p:nvPr/>
        </p:nvSpPr>
        <p:spPr>
          <a:xfrm>
            <a:off x="173883" y="3480825"/>
            <a:ext cx="3692061" cy="3108543"/>
          </a:xfrm>
          <a:prstGeom prst="rect">
            <a:avLst/>
          </a:prstGeom>
          <a:noFill/>
        </p:spPr>
        <p:txBody>
          <a:bodyPr wrap="square">
            <a:spAutoFit/>
          </a:bodyPr>
          <a:lstStyle/>
          <a:p>
            <a:pPr lvl="0" algn="ctr">
              <a:defRPr/>
            </a:pPr>
            <a:r>
              <a:rPr lang="en-US" sz="2800" dirty="0">
                <a:solidFill>
                  <a:schemeClr val="accent1">
                    <a:lumMod val="10000"/>
                  </a:schemeClr>
                </a:solidFill>
                <a:latin typeface="Times New Roman" panose="02020603050405020304" pitchFamily="18" charset="0"/>
                <a:cs typeface="Times New Roman" panose="02020603050405020304" pitchFamily="18" charset="0"/>
              </a:rPr>
              <a:t>Vũ</a:t>
            </a:r>
            <a:r>
              <a:rPr lang="vi-VN" sz="2800" dirty="0">
                <a:solidFill>
                  <a:schemeClr val="accent1">
                    <a:lumMod val="10000"/>
                  </a:schemeClr>
                </a:solidFill>
                <a:latin typeface="Times New Roman" panose="02020603050405020304" pitchFamily="18" charset="0"/>
                <a:cs typeface="Times New Roman" panose="02020603050405020304" pitchFamily="18" charset="0"/>
              </a:rPr>
              <a:t> khí hạt nhân là</a:t>
            </a:r>
            <a:r>
              <a:rPr lang="en-US" sz="2800" dirty="0">
                <a:solidFill>
                  <a:schemeClr val="accent1">
                    <a:lumMod val="10000"/>
                  </a:schemeClr>
                </a:solidFill>
                <a:latin typeface="Times New Roman" panose="02020603050405020304" pitchFamily="18" charset="0"/>
                <a:cs typeface="Times New Roman" panose="02020603050405020304" pitchFamily="18" charset="0"/>
              </a:rPr>
              <a:t>m</a:t>
            </a:r>
            <a:r>
              <a:rPr lang="vi-VN" sz="2800" dirty="0">
                <a:solidFill>
                  <a:schemeClr val="accent1">
                    <a:lumMod val="10000"/>
                  </a:schemeClr>
                </a:solidFill>
                <a:latin typeface="Times New Roman" panose="02020603050405020304" pitchFamily="18" charset="0"/>
                <a:cs typeface="Times New Roman" panose="02020603050405020304" pitchFamily="18" charset="0"/>
              </a:rPr>
              <a:t> con người ta nghĩ ngay đến sự hủy diệt, một sự tàn khốc khi mà con người dùng chính thành phẩm của mình để hủy diệt đồng loại.</a:t>
            </a:r>
            <a:endParaRPr kumimoji="0" lang="en-SG" sz="5400" b="0" i="0" u="none" strike="noStrike" kern="0" cap="none" spc="0" normalizeH="0" baseline="0" noProof="0" dirty="0">
              <a:ln>
                <a:noFill/>
              </a:ln>
              <a:solidFill>
                <a:schemeClr val="accent1">
                  <a:lumMod val="10000"/>
                </a:schemeClr>
              </a:solidFill>
              <a:effectLst/>
              <a:uLnTx/>
              <a:uFillTx/>
              <a:latin typeface="Times New Roman" panose="02020603050405020304" pitchFamily="18" charset="0"/>
              <a:cs typeface="Times New Roman" panose="02020603050405020304" pitchFamily="18" charset="0"/>
            </a:endParaRPr>
          </a:p>
        </p:txBody>
      </p:sp>
      <p:sp>
        <p:nvSpPr>
          <p:cNvPr id="24" name="TextBox 23">
            <a:extLst>
              <a:ext uri="{FF2B5EF4-FFF2-40B4-BE49-F238E27FC236}">
                <a16:creationId xmlns:a16="http://schemas.microsoft.com/office/drawing/2014/main" id="{B32F7062-D017-A19D-A397-EA99448C024B}"/>
              </a:ext>
            </a:extLst>
          </p:cNvPr>
          <p:cNvSpPr txBox="1"/>
          <p:nvPr/>
        </p:nvSpPr>
        <p:spPr>
          <a:xfrm>
            <a:off x="4476076" y="3472144"/>
            <a:ext cx="3405706" cy="3108543"/>
          </a:xfrm>
          <a:prstGeom prst="rect">
            <a:avLst/>
          </a:prstGeom>
          <a:noFill/>
        </p:spPr>
        <p:txBody>
          <a:bodyPr wrap="square">
            <a:spAutoFit/>
          </a:bodyPr>
          <a:lstStyle/>
          <a:p>
            <a:pPr algn="ctr"/>
            <a:r>
              <a:rPr lang="vi-VN" sz="2800" dirty="0">
                <a:solidFill>
                  <a:schemeClr val="accent1">
                    <a:lumMod val="10000"/>
                  </a:schemeClr>
                </a:solidFill>
                <a:latin typeface="+mj-lt"/>
              </a:rPr>
              <a:t>Mỹ đã thả hai quả bom nguyên tử xuống Hiroshima và Nagasaki của Nhật Bản vào thời điểm kết thúc của chiến tranh thế giới thứ hai.</a:t>
            </a:r>
            <a:endParaRPr lang="en-SG" sz="2800" dirty="0">
              <a:solidFill>
                <a:schemeClr val="accent1">
                  <a:lumMod val="10000"/>
                </a:schemeClr>
              </a:solidFill>
              <a:latin typeface="+mj-lt"/>
            </a:endParaRPr>
          </a:p>
        </p:txBody>
      </p:sp>
      <p:sp>
        <p:nvSpPr>
          <p:cNvPr id="25" name="TextBox 24">
            <a:extLst>
              <a:ext uri="{FF2B5EF4-FFF2-40B4-BE49-F238E27FC236}">
                <a16:creationId xmlns:a16="http://schemas.microsoft.com/office/drawing/2014/main" id="{CB97860D-AC1D-3D92-03C6-12F6B589C3AE}"/>
              </a:ext>
            </a:extLst>
          </p:cNvPr>
          <p:cNvSpPr txBox="1"/>
          <p:nvPr/>
        </p:nvSpPr>
        <p:spPr>
          <a:xfrm>
            <a:off x="8491914" y="3141994"/>
            <a:ext cx="3405706" cy="3108543"/>
          </a:xfrm>
          <a:prstGeom prst="rect">
            <a:avLst/>
          </a:prstGeom>
          <a:noFill/>
        </p:spPr>
        <p:txBody>
          <a:bodyPr wrap="square">
            <a:spAutoFit/>
          </a:bodyPr>
          <a:lstStyle/>
          <a:p>
            <a:pPr lvl="0" algn="ctr">
              <a:defRPr/>
            </a:pPr>
            <a:r>
              <a:rPr lang="vi-VN" sz="2800" dirty="0">
                <a:solidFill>
                  <a:schemeClr val="accent1">
                    <a:lumMod val="10000"/>
                  </a:schemeClr>
                </a:solidFill>
                <a:latin typeface="+mj-lt"/>
              </a:rPr>
              <a:t>Sự tàn phá nghiêm trọng của chiến tranh hạt nhân mà từ đó trở đi không một nước nào trên thế giới tái diễn cuộc chiến ấy một lần nữa.</a:t>
            </a:r>
            <a:endParaRPr kumimoji="0" lang="en-SG" sz="5400" b="0" i="0" u="none" strike="noStrike" kern="0" cap="none" spc="0" normalizeH="0" baseline="0" noProof="0" dirty="0">
              <a:ln>
                <a:noFill/>
              </a:ln>
              <a:solidFill>
                <a:schemeClr val="accent1">
                  <a:lumMod val="10000"/>
                </a:schemeClr>
              </a:solidFill>
              <a:effectLst/>
              <a:uLnTx/>
              <a:uFillTx/>
              <a:latin typeface="+mj-lt"/>
            </a:endParaRPr>
          </a:p>
        </p:txBody>
      </p:sp>
      <p:pic>
        <p:nvPicPr>
          <p:cNvPr id="26" name="Picture 25">
            <a:extLst>
              <a:ext uri="{FF2B5EF4-FFF2-40B4-BE49-F238E27FC236}">
                <a16:creationId xmlns:a16="http://schemas.microsoft.com/office/drawing/2014/main" id="{035ADD89-1DE0-99CD-6936-966EFA1C2CE2}"/>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722230" y="1007687"/>
            <a:ext cx="2827710" cy="2134307"/>
          </a:xfrm>
          <a:prstGeom prst="rect">
            <a:avLst/>
          </a:prstGeom>
        </p:spPr>
      </p:pic>
      <p:pic>
        <p:nvPicPr>
          <p:cNvPr id="27" name="Picture 26">
            <a:extLst>
              <a:ext uri="{FF2B5EF4-FFF2-40B4-BE49-F238E27FC236}">
                <a16:creationId xmlns:a16="http://schemas.microsoft.com/office/drawing/2014/main" id="{DC49C390-43BD-D3EF-4AA6-D4584AD6B965}"/>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766288" y="1309960"/>
            <a:ext cx="2308268" cy="2308268"/>
          </a:xfrm>
          <a:prstGeom prst="rect">
            <a:avLst/>
          </a:prstGeom>
        </p:spPr>
      </p:pic>
      <p:pic>
        <p:nvPicPr>
          <p:cNvPr id="28" name="Picture 27">
            <a:extLst>
              <a:ext uri="{FF2B5EF4-FFF2-40B4-BE49-F238E27FC236}">
                <a16:creationId xmlns:a16="http://schemas.microsoft.com/office/drawing/2014/main" id="{309E2D4A-A4D7-4472-AFCB-4EFEEFD8550E}"/>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4969595" y="1186082"/>
            <a:ext cx="2270825" cy="2275062"/>
          </a:xfrm>
          <a:prstGeom prst="rect">
            <a:avLst/>
          </a:prstGeom>
        </p:spPr>
      </p:pic>
    </p:spTree>
    <p:extLst>
      <p:ext uri="{BB962C8B-B14F-4D97-AF65-F5344CB8AC3E}">
        <p14:creationId xmlns:p14="http://schemas.microsoft.com/office/powerpoint/2010/main" val="30796052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p:tgtEl>
                                          <p:spTgt spid="27"/>
                                        </p:tgtEl>
                                        <p:attrNameLst>
                                          <p:attrName>ppt_x</p:attrName>
                                        </p:attrNameLst>
                                      </p:cBhvr>
                                      <p:tavLst>
                                        <p:tav tm="0">
                                          <p:val>
                                            <p:strVal val="#ppt_x+#ppt_w*1.125000"/>
                                          </p:val>
                                        </p:tav>
                                        <p:tav tm="100000">
                                          <p:val>
                                            <p:strVal val="#ppt_x"/>
                                          </p:val>
                                        </p:tav>
                                      </p:tavLst>
                                    </p:anim>
                                    <p:animEffect transition="in" filter="wipe(left)">
                                      <p:cBhvr>
                                        <p:cTn id="8" dur="500"/>
                                        <p:tgtEl>
                                          <p:spTgt spid="27"/>
                                        </p:tgtEl>
                                      </p:cBhvr>
                                    </p:animEffec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500" fill="hold"/>
                                        <p:tgtEl>
                                          <p:spTgt spid="23"/>
                                        </p:tgtEl>
                                        <p:attrNameLst>
                                          <p:attrName>ppt_x</p:attrName>
                                        </p:attrNameLst>
                                      </p:cBhvr>
                                      <p:tavLst>
                                        <p:tav tm="0">
                                          <p:val>
                                            <p:strVal val="#ppt_x"/>
                                          </p:val>
                                        </p:tav>
                                        <p:tav tm="100000">
                                          <p:val>
                                            <p:strVal val="#ppt_x"/>
                                          </p:val>
                                        </p:tav>
                                      </p:tavLst>
                                    </p:anim>
                                    <p:anim calcmode="lin" valueType="num">
                                      <p:cBhvr additive="base">
                                        <p:cTn id="1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2" presetClass="entr" presetSubtype="1" fill="hold" nodeType="clickEffect">
                                  <p:stCondLst>
                                    <p:cond delay="0"/>
                                  </p:stCondLst>
                                  <p:childTnLst>
                                    <p:set>
                                      <p:cBhvr>
                                        <p:cTn id="23" dur="1" fill="hold">
                                          <p:stCondLst>
                                            <p:cond delay="0"/>
                                          </p:stCondLst>
                                        </p:cTn>
                                        <p:tgtEl>
                                          <p:spTgt spid="28"/>
                                        </p:tgtEl>
                                        <p:attrNameLst>
                                          <p:attrName>style.visibility</p:attrName>
                                        </p:attrNameLst>
                                      </p:cBhvr>
                                      <p:to>
                                        <p:strVal val="visible"/>
                                      </p:to>
                                    </p:set>
                                    <p:anim calcmode="lin" valueType="num">
                                      <p:cBhvr additive="base">
                                        <p:cTn id="24" dur="500"/>
                                        <p:tgtEl>
                                          <p:spTgt spid="28"/>
                                        </p:tgtEl>
                                        <p:attrNameLst>
                                          <p:attrName>ppt_y</p:attrName>
                                        </p:attrNameLst>
                                      </p:cBhvr>
                                      <p:tavLst>
                                        <p:tav tm="0">
                                          <p:val>
                                            <p:strVal val="#ppt_y-#ppt_h*1.125000"/>
                                          </p:val>
                                        </p:tav>
                                        <p:tav tm="100000">
                                          <p:val>
                                            <p:strVal val="#ppt_y"/>
                                          </p:val>
                                        </p:tav>
                                      </p:tavLst>
                                    </p:anim>
                                    <p:animEffect transition="in" filter="wipe(down)">
                                      <p:cBhvr>
                                        <p:cTn id="25" dur="500"/>
                                        <p:tgtEl>
                                          <p:spTgt spid="2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childTnLst>
                                </p:cTn>
                              </p:par>
                              <p:par>
                                <p:cTn id="31" presetID="2" presetClass="entr" presetSubtype="4"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 calcmode="lin" valueType="num">
                                      <p:cBhvr additive="base">
                                        <p:cTn id="33" dur="500" fill="hold"/>
                                        <p:tgtEl>
                                          <p:spTgt spid="24"/>
                                        </p:tgtEl>
                                        <p:attrNameLst>
                                          <p:attrName>ppt_x</p:attrName>
                                        </p:attrNameLst>
                                      </p:cBhvr>
                                      <p:tavLst>
                                        <p:tav tm="0">
                                          <p:val>
                                            <p:strVal val="#ppt_x"/>
                                          </p:val>
                                        </p:tav>
                                        <p:tav tm="100000">
                                          <p:val>
                                            <p:strVal val="#ppt_x"/>
                                          </p:val>
                                        </p:tav>
                                      </p:tavLst>
                                    </p:anim>
                                    <p:anim calcmode="lin" valueType="num">
                                      <p:cBhvr additive="base">
                                        <p:cTn id="3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2" presetClass="entr" presetSubtype="2" fill="hold" nodeType="click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p:tgtEl>
                                          <p:spTgt spid="26"/>
                                        </p:tgtEl>
                                        <p:attrNameLst>
                                          <p:attrName>ppt_x</p:attrName>
                                        </p:attrNameLst>
                                      </p:cBhvr>
                                      <p:tavLst>
                                        <p:tav tm="0">
                                          <p:val>
                                            <p:strVal val="#ppt_x+#ppt_w*1.125000"/>
                                          </p:val>
                                        </p:tav>
                                        <p:tav tm="100000">
                                          <p:val>
                                            <p:strVal val="#ppt_x"/>
                                          </p:val>
                                        </p:tav>
                                      </p:tavLst>
                                    </p:anim>
                                    <p:animEffect transition="in" filter="wipe(left)">
                                      <p:cBhvr>
                                        <p:cTn id="40" dur="5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25"/>
                                        </p:tgtEl>
                                        <p:attrNameLst>
                                          <p:attrName>style.visibility</p:attrName>
                                        </p:attrNameLst>
                                      </p:cBhvr>
                                      <p:to>
                                        <p:strVal val="visible"/>
                                      </p:to>
                                    </p:set>
                                    <p:anim calcmode="lin" valueType="num">
                                      <p:cBhvr additive="base">
                                        <p:cTn id="48" dur="500" fill="hold"/>
                                        <p:tgtEl>
                                          <p:spTgt spid="25"/>
                                        </p:tgtEl>
                                        <p:attrNameLst>
                                          <p:attrName>ppt_x</p:attrName>
                                        </p:attrNameLst>
                                      </p:cBhvr>
                                      <p:tavLst>
                                        <p:tav tm="0">
                                          <p:val>
                                            <p:strVal val="#ppt_x"/>
                                          </p:val>
                                        </p:tav>
                                        <p:tav tm="100000">
                                          <p:val>
                                            <p:strVal val="#ppt_x"/>
                                          </p:val>
                                        </p:tav>
                                      </p:tavLst>
                                    </p:anim>
                                    <p:anim calcmode="lin" valueType="num">
                                      <p:cBhvr additive="base">
                                        <p:cTn id="49"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p:bldP spid="24" grpId="0"/>
      <p:bldP spid="2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67E372-A609-C295-7DB5-0D95E18E4F82}"/>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0A73027B-84C0-931D-645A-E2A8C76F535E}"/>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D3968A41-0147-AFA7-D9F0-9491C3B57D39}"/>
              </a:ext>
            </a:extLst>
          </p:cNvPr>
          <p:cNvSpPr txBox="1"/>
          <p:nvPr/>
        </p:nvSpPr>
        <p:spPr>
          <a:xfrm>
            <a:off x="4093058" y="174902"/>
            <a:ext cx="8282207" cy="2549416"/>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lang="en-US" sz="3600" b="1" dirty="0">
                <a:solidFill>
                  <a:srgbClr val="F4E8D8">
                    <a:lumMod val="10000"/>
                  </a:srgbClr>
                </a:solidFill>
                <a:latin typeface="Times New Roman" panose="02020603050405020304" pitchFamily="18" charset="0"/>
                <a:ea typeface="Calibri" panose="020F0502020204030204" pitchFamily="34" charset="0"/>
                <a:cs typeface="Times New Roman" panose="02020603050405020304" pitchFamily="18" charset="0"/>
              </a:rPr>
              <a:t>I</a:t>
            </a:r>
            <a:r>
              <a:rPr kumimoji="0" lang="en-US" sz="3600" b="1" i="0" u="none" strike="noStrike" kern="1200" cap="none" spc="0" normalizeH="0" baseline="0" noProof="0" dirty="0" smtClean="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BC3923B4-1D59-8118-26DB-1513D2394A6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DACD8EFD-2927-3AF0-6BC7-8564C5CCAD1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7A81FF61-47BB-34F4-3261-4053551E6254}"/>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96BB5CE-EA3B-4495-E604-4AB73A749265}"/>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86689A6C-C4CD-8A94-4EEB-65EFD0D023F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5587F368-C0DB-530B-DD06-7A347FBC4E6F}"/>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E1DB967C-2E1F-4DC4-F753-FB755783EFB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BD65A8A8-526C-81EB-E84B-1E2C88DB97FD}"/>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362D649B-6990-A761-1A6F-0C7C9CE1B32F}"/>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A240E88D-F276-970A-3866-210CF5587AF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57951670-CE20-1945-41A1-7F4A64BAB9FD}"/>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4336010-9275-C363-EF79-29EA7B91B7C4}"/>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33BCF61B-DA8B-8A98-7D98-7870E47542F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39D82C1D-AD46-A7F5-8B7B-563D4515E36E}"/>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C9B62D3-D170-CE69-0977-F949D9E67B0B}"/>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D91B248D-4677-2104-D8E9-45DC02B7339A}"/>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E21F4520-EE78-C106-B412-BB058A5CF844}"/>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48197EE0-009B-232A-09ED-98A3D8ACD8D5}"/>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7F919546-CC0D-8A30-3FDF-2C96D6423D93}"/>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2773311A-449F-E3FE-F11A-E049981C1E17}"/>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BDCBA174-4D5F-A0EC-1276-AB865A988BB1}"/>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9BB70C0B-1411-C849-5849-1912D8D14845}"/>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65027C8-085C-9C6B-41DF-1FA594DD8D92}"/>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330C6F93-9086-265C-C82B-C51861CDBE43}"/>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3F97BDA6-9FB1-DF69-A9B5-CF9F3850C0A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 name="Group 2">
            <a:extLst>
              <a:ext uri="{FF2B5EF4-FFF2-40B4-BE49-F238E27FC236}">
                <a16:creationId xmlns:a16="http://schemas.microsoft.com/office/drawing/2014/main" id="{0ECAF61D-2C93-3D72-FCDB-EA322B354E43}"/>
              </a:ext>
            </a:extLst>
          </p:cNvPr>
          <p:cNvGrpSpPr/>
          <p:nvPr/>
        </p:nvGrpSpPr>
        <p:grpSpPr>
          <a:xfrm>
            <a:off x="4593933" y="1078933"/>
            <a:ext cx="6760950" cy="5332773"/>
            <a:chOff x="5280806" y="1244675"/>
            <a:chExt cx="5812058" cy="5015344"/>
          </a:xfrm>
        </p:grpSpPr>
        <p:pic>
          <p:nvPicPr>
            <p:cNvPr id="19" name="图片 10245" descr="22">
              <a:extLst>
                <a:ext uri="{FF2B5EF4-FFF2-40B4-BE49-F238E27FC236}">
                  <a16:creationId xmlns:a16="http://schemas.microsoft.com/office/drawing/2014/main" id="{553173C9-8BF8-F239-7B7C-02F6CEDFB875}"/>
                </a:ext>
              </a:extLst>
            </p:cNvPr>
            <p:cNvPicPr>
              <a:picLocks noChangeAspect="1"/>
            </p:cNvPicPr>
            <p:nvPr/>
          </p:nvPicPr>
          <p:blipFill>
            <a:blip r:embed="rId4"/>
            <a:stretch>
              <a:fillRect/>
            </a:stretch>
          </p:blipFill>
          <p:spPr>
            <a:xfrm>
              <a:off x="5280806" y="1244675"/>
              <a:ext cx="5812058" cy="5015344"/>
            </a:xfrm>
            <a:prstGeom prst="rect">
              <a:avLst/>
            </a:prstGeom>
            <a:noFill/>
            <a:ln w="9525">
              <a:noFill/>
            </a:ln>
          </p:spPr>
        </p:pic>
        <p:sp>
          <p:nvSpPr>
            <p:cNvPr id="20" name="TextBox 19">
              <a:extLst>
                <a:ext uri="{FF2B5EF4-FFF2-40B4-BE49-F238E27FC236}">
                  <a16:creationId xmlns:a16="http://schemas.microsoft.com/office/drawing/2014/main" id="{D0E98ABA-FD6B-87E9-4012-5E67C3EB524F}"/>
                </a:ext>
              </a:extLst>
            </p:cNvPr>
            <p:cNvSpPr txBox="1"/>
            <p:nvPr/>
          </p:nvSpPr>
          <p:spPr>
            <a:xfrm>
              <a:off x="5741954" y="2526031"/>
              <a:ext cx="4889762" cy="3733988"/>
            </a:xfrm>
            <a:prstGeom prst="rect">
              <a:avLst/>
            </a:prstGeom>
            <a:noFill/>
          </p:spPr>
          <p:txBody>
            <a:bodyPr wrap="square">
              <a:spAutoFit/>
            </a:bodyPr>
            <a:lstStyle/>
            <a:p>
              <a:pPr algn="just">
                <a:spcAft>
                  <a:spcPts val="800"/>
                </a:spcAft>
              </a:pPr>
              <a:r>
                <a:rPr lang="vi-VN" sz="3600" dirty="0">
                  <a:effectLst/>
                  <a:latin typeface="Times New Roman" panose="02020603050405020304" pitchFamily="18" charset="0"/>
                  <a:ea typeface="Calibri" panose="020F0502020204030204" pitchFamily="34" charset="0"/>
                  <a:cs typeface="Times New Roman" panose="02020603050405020304" pitchFamily="18" charset="0"/>
                </a:rPr>
                <a:t>Em hãy cho biết đất nước nào đã phải hứng chịu những quả bom nguyên tử đầu tiên trên thế giới. Vì sao hằng năm ở đất nước đó, người ta vẫn tổ chức tưởng niệm ngày bị ném bom nguyên tử?</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21" name="Picture 20">
            <a:extLst>
              <a:ext uri="{FF2B5EF4-FFF2-40B4-BE49-F238E27FC236}">
                <a16:creationId xmlns:a16="http://schemas.microsoft.com/office/drawing/2014/main" id="{7DA8218A-9E68-5B2B-30D5-1FC51291BC95}"/>
              </a:ext>
            </a:extLst>
          </p:cNvPr>
          <p:cNvPicPr>
            <a:picLocks noChangeAspect="1"/>
          </p:cNvPicPr>
          <p:nvPr/>
        </p:nvPicPr>
        <p:blipFill>
          <a:blip r:embed="rId5"/>
          <a:stretch>
            <a:fillRect/>
          </a:stretch>
        </p:blipFill>
        <p:spPr>
          <a:xfrm>
            <a:off x="-13377" y="1699347"/>
            <a:ext cx="5111696" cy="5111696"/>
          </a:xfrm>
          <a:prstGeom prst="rect">
            <a:avLst/>
          </a:prstGeom>
        </p:spPr>
      </p:pic>
    </p:spTree>
    <p:extLst>
      <p:ext uri="{BB962C8B-B14F-4D97-AF65-F5344CB8AC3E}">
        <p14:creationId xmlns:p14="http://schemas.microsoft.com/office/powerpoint/2010/main" val="34635180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64CE8B-D1D6-1F84-9F84-C655637BF713}"/>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1FABC4D9-940D-EA20-9536-67BA6C39C370}"/>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3F590E99-4FAB-3EC2-01E6-4629936012B9}"/>
              </a:ext>
            </a:extLst>
          </p:cNvPr>
          <p:cNvSpPr txBox="1"/>
          <p:nvPr/>
        </p:nvSpPr>
        <p:spPr>
          <a:xfrm>
            <a:off x="4093058" y="174902"/>
            <a:ext cx="8282207" cy="2549416"/>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lang="en-US" sz="3600" b="1" dirty="0">
                <a:solidFill>
                  <a:srgbClr val="F4E8D8">
                    <a:lumMod val="10000"/>
                  </a:srgbClr>
                </a:solidFill>
                <a:latin typeface="Times New Roman" panose="02020603050405020304" pitchFamily="18" charset="0"/>
                <a:ea typeface="Calibri" panose="020F0502020204030204" pitchFamily="34" charset="0"/>
                <a:cs typeface="Times New Roman" panose="02020603050405020304" pitchFamily="18" charset="0"/>
              </a:rPr>
              <a:t>I</a:t>
            </a:r>
            <a:r>
              <a:rPr kumimoji="0" lang="en-US" sz="3600" b="1" i="0" u="none" strike="noStrike" kern="1200" cap="none" spc="0" normalizeH="0" baseline="0" noProof="0" dirty="0" smtClean="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756C7CB2-D2A5-F0E5-7F81-18D4090C9433}"/>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01447C34-59BE-3E36-DD46-D535616669C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0DEE7B7D-F511-C9E2-CB7A-D1A2DAF23590}"/>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52A19B45-A075-7BCF-D3A9-2EF0DB15D44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37DBFD52-D91D-E85D-95C6-EE6CA3A98034}"/>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10081701-B73A-B0BE-185C-231C8CB8D6E2}"/>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9D6D4A53-49B4-2289-E3E5-FFF4964837D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20A6C609-42A8-94D7-579E-0FF535F40BD1}"/>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7A5A3861-0397-548A-4840-4C4A54FF3495}"/>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C31AE854-9D7C-7790-5455-A46020FC1E3F}"/>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0EE7BC51-9D3A-186C-DD12-643F9D94D031}"/>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0D7BABF9-8A68-55AE-CB7F-CE60D24FD387}"/>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7364BC7D-73A9-E5B5-C69C-63BF518A0F2C}"/>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67831E94-0C20-DC9A-E09D-A24698129FFC}"/>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C78DB8F-46DC-A245-46A7-9A918C405E4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3ABD7AC8-098D-4BBF-525A-D523A562F8A0}"/>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53FF4649-8343-2CEB-F8FA-13A869211D0F}"/>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13BFA708-3EE5-D955-FB44-FCE52C6ADE7A}"/>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C0585FCC-D87F-523A-B773-18AD0BDEB7C4}"/>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37463459-F35B-A605-5DEC-4235AFAE7CDE}"/>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A72746C7-A0BD-38CC-D997-56D54DC0A1BF}"/>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2A466369-5CF9-5745-08C9-6CD77658B8AF}"/>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532DDBF1-A620-EA43-4973-666994DABCFC}"/>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05A9C289-0D07-B67D-AD16-B8C7FA795B68}"/>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38D7C31A-D5A5-5686-C6B2-E9DAB95A5F6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cxnSp>
        <p:nvCxnSpPr>
          <p:cNvPr id="30" name="Google Shape;503;p21">
            <a:extLst>
              <a:ext uri="{FF2B5EF4-FFF2-40B4-BE49-F238E27FC236}">
                <a16:creationId xmlns:a16="http://schemas.microsoft.com/office/drawing/2014/main" id="{00C0174A-C477-D584-4BB3-92CA79046218}"/>
              </a:ext>
            </a:extLst>
          </p:cNvPr>
          <p:cNvCxnSpPr>
            <a:cxnSpLocks/>
          </p:cNvCxnSpPr>
          <p:nvPr/>
        </p:nvCxnSpPr>
        <p:spPr>
          <a:xfrm rot="5400000">
            <a:off x="3811996" y="467825"/>
            <a:ext cx="1215243" cy="3352767"/>
          </a:xfrm>
          <a:prstGeom prst="bentConnector3">
            <a:avLst>
              <a:gd name="adj1" fmla="val 50000"/>
            </a:avLst>
          </a:prstGeom>
          <a:noFill/>
          <a:ln w="19050" cap="flat" cmpd="sng">
            <a:solidFill>
              <a:srgbClr val="F44B4B"/>
            </a:solidFill>
            <a:prstDash val="solid"/>
            <a:round/>
            <a:headEnd type="none" w="med" len="med"/>
            <a:tailEnd type="stealth" w="med" len="med"/>
          </a:ln>
        </p:spPr>
      </p:cxnSp>
      <p:cxnSp>
        <p:nvCxnSpPr>
          <p:cNvPr id="31" name="Google Shape;504;p21">
            <a:extLst>
              <a:ext uri="{FF2B5EF4-FFF2-40B4-BE49-F238E27FC236}">
                <a16:creationId xmlns:a16="http://schemas.microsoft.com/office/drawing/2014/main" id="{29A1688F-1A42-341B-2E60-1DA2A9E2ADFC}"/>
              </a:ext>
            </a:extLst>
          </p:cNvPr>
          <p:cNvCxnSpPr>
            <a:cxnSpLocks/>
          </p:cNvCxnSpPr>
          <p:nvPr/>
        </p:nvCxnSpPr>
        <p:spPr>
          <a:xfrm rot="16200000" flipH="1">
            <a:off x="7164423" y="468165"/>
            <a:ext cx="1215243" cy="3352087"/>
          </a:xfrm>
          <a:prstGeom prst="bentConnector3">
            <a:avLst>
              <a:gd name="adj1" fmla="val 50000"/>
            </a:avLst>
          </a:prstGeom>
          <a:noFill/>
          <a:ln w="19050" cap="flat" cmpd="sng">
            <a:solidFill>
              <a:srgbClr val="FEB01B"/>
            </a:solidFill>
            <a:prstDash val="solid"/>
            <a:round/>
            <a:headEnd type="none" w="med" len="med"/>
            <a:tailEnd type="stealth" w="med" len="med"/>
          </a:ln>
        </p:spPr>
      </p:cxnSp>
      <p:sp>
        <p:nvSpPr>
          <p:cNvPr id="32" name="Google Shape;495;p21">
            <a:extLst>
              <a:ext uri="{FF2B5EF4-FFF2-40B4-BE49-F238E27FC236}">
                <a16:creationId xmlns:a16="http://schemas.microsoft.com/office/drawing/2014/main" id="{8A994674-32EB-60C9-2BF2-DEB7C9AEDAF3}"/>
              </a:ext>
            </a:extLst>
          </p:cNvPr>
          <p:cNvSpPr/>
          <p:nvPr/>
        </p:nvSpPr>
        <p:spPr>
          <a:xfrm>
            <a:off x="1162514" y="2814268"/>
            <a:ext cx="3115164" cy="62750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A8B8C0">
              <a:lumMod val="20000"/>
              <a:lumOff val="80000"/>
            </a:srgbClr>
          </a:solidFill>
          <a:ln>
            <a:noFill/>
          </a:ln>
          <a:effectLst>
            <a:outerShdw blurRad="28575" dist="19050" dir="1980000" algn="bl" rotWithShape="0">
              <a:srgbClr val="000000">
                <a:alpha val="10000"/>
              </a:srgbClr>
            </a:outerShdw>
          </a:effectLst>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cs typeface="Arial"/>
              <a:sym typeface="Arial"/>
            </a:endParaRPr>
          </a:p>
        </p:txBody>
      </p:sp>
      <p:sp>
        <p:nvSpPr>
          <p:cNvPr id="33" name="Google Shape;496;p21">
            <a:extLst>
              <a:ext uri="{FF2B5EF4-FFF2-40B4-BE49-F238E27FC236}">
                <a16:creationId xmlns:a16="http://schemas.microsoft.com/office/drawing/2014/main" id="{46542496-CAC3-B383-098C-9913B73E1FD6}"/>
              </a:ext>
            </a:extLst>
          </p:cNvPr>
          <p:cNvSpPr txBox="1"/>
          <p:nvPr/>
        </p:nvSpPr>
        <p:spPr>
          <a:xfrm>
            <a:off x="1046067" y="2762504"/>
            <a:ext cx="3115200" cy="703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733" b="1" dirty="0">
                <a:solidFill>
                  <a:prstClr val="black"/>
                </a:solidFill>
                <a:latin typeface="Times New Roman" panose="02020603050405020304" pitchFamily="18" charset="0"/>
                <a:ea typeface="Calibri" panose="020F0502020204030204" pitchFamily="34" charset="0"/>
                <a:cs typeface="Times New Roman" panose="02020603050405020304" pitchFamily="18" charset="0"/>
                <a:sym typeface="Arial"/>
              </a:rPr>
              <a:t>01</a:t>
            </a:r>
            <a:endParaRPr sz="3733" b="1" kern="0" dirty="0">
              <a:solidFill>
                <a:srgbClr val="302F3D"/>
              </a:solidFill>
              <a:latin typeface="Times New Roman" panose="02020603050405020304" pitchFamily="18" charset="0"/>
              <a:ea typeface="Covered By Your Grace"/>
              <a:cs typeface="Times New Roman" panose="02020603050405020304" pitchFamily="18" charset="0"/>
              <a:sym typeface="Covered By Your Grace"/>
            </a:endParaRPr>
          </a:p>
        </p:txBody>
      </p:sp>
      <p:sp>
        <p:nvSpPr>
          <p:cNvPr id="34" name="Google Shape;499;p21">
            <a:extLst>
              <a:ext uri="{FF2B5EF4-FFF2-40B4-BE49-F238E27FC236}">
                <a16:creationId xmlns:a16="http://schemas.microsoft.com/office/drawing/2014/main" id="{EEC051C8-A7EB-6D7D-0879-939AA66C5149}"/>
              </a:ext>
            </a:extLst>
          </p:cNvPr>
          <p:cNvSpPr/>
          <p:nvPr/>
        </p:nvSpPr>
        <p:spPr>
          <a:xfrm>
            <a:off x="7760225" y="2736111"/>
            <a:ext cx="3875897" cy="62750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A8B8C0">
              <a:lumMod val="20000"/>
              <a:lumOff val="80000"/>
            </a:srgbClr>
          </a:solidFill>
          <a:ln>
            <a:noFill/>
          </a:ln>
          <a:effectLst>
            <a:outerShdw blurRad="28575" dist="19050" dir="1980000" algn="bl" rotWithShape="0">
              <a:srgbClr val="000000">
                <a:alpha val="10000"/>
              </a:srgbClr>
            </a:outerShdw>
          </a:effectLst>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cs typeface="Arial"/>
              <a:sym typeface="Arial"/>
            </a:endParaRPr>
          </a:p>
        </p:txBody>
      </p:sp>
      <p:sp>
        <p:nvSpPr>
          <p:cNvPr id="47" name="Google Shape;500;p21">
            <a:extLst>
              <a:ext uri="{FF2B5EF4-FFF2-40B4-BE49-F238E27FC236}">
                <a16:creationId xmlns:a16="http://schemas.microsoft.com/office/drawing/2014/main" id="{43193CA0-FB3E-6CA2-313D-C85B36220DAB}"/>
              </a:ext>
            </a:extLst>
          </p:cNvPr>
          <p:cNvSpPr txBox="1"/>
          <p:nvPr/>
        </p:nvSpPr>
        <p:spPr>
          <a:xfrm>
            <a:off x="7757010" y="2736111"/>
            <a:ext cx="3875897" cy="703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 sz="3733" b="1" kern="0" dirty="0">
                <a:solidFill>
                  <a:srgbClr val="302F3D"/>
                </a:solidFill>
                <a:latin typeface="Times New Roman" panose="02020603050405020304" pitchFamily="18" charset="0"/>
                <a:ea typeface="Covered By Your Grace"/>
                <a:cs typeface="Times New Roman" panose="02020603050405020304" pitchFamily="18" charset="0"/>
                <a:sym typeface="Covered By Your Grace"/>
              </a:rPr>
              <a:t>02</a:t>
            </a:r>
            <a:endParaRPr sz="3733" b="1" kern="0" dirty="0">
              <a:solidFill>
                <a:srgbClr val="302F3D"/>
              </a:solidFill>
              <a:latin typeface="Times New Roman" panose="02020603050405020304" pitchFamily="18" charset="0"/>
              <a:ea typeface="Covered By Your Grace"/>
              <a:cs typeface="Times New Roman" panose="02020603050405020304" pitchFamily="18" charset="0"/>
              <a:sym typeface="Covered By Your Grace"/>
            </a:endParaRPr>
          </a:p>
        </p:txBody>
      </p:sp>
      <p:sp>
        <p:nvSpPr>
          <p:cNvPr id="48" name="Google Shape;501;p21">
            <a:extLst>
              <a:ext uri="{FF2B5EF4-FFF2-40B4-BE49-F238E27FC236}">
                <a16:creationId xmlns:a16="http://schemas.microsoft.com/office/drawing/2014/main" id="{39FC0724-CE72-8216-6D0F-AE3E22D13A5E}"/>
              </a:ext>
            </a:extLst>
          </p:cNvPr>
          <p:cNvSpPr/>
          <p:nvPr/>
        </p:nvSpPr>
        <p:spPr>
          <a:xfrm>
            <a:off x="3389985" y="1183947"/>
            <a:ext cx="5412017" cy="62750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BF9000">
              <a:lumMod val="40000"/>
              <a:lumOff val="60000"/>
            </a:srgbClr>
          </a:solidFill>
          <a:ln>
            <a:noFill/>
          </a:ln>
          <a:effectLst>
            <a:outerShdw blurRad="28575" dist="19050" dir="1980000" algn="bl" rotWithShape="0">
              <a:srgbClr val="000000">
                <a:alpha val="10000"/>
              </a:srgbClr>
            </a:outerShdw>
          </a:effectLst>
        </p:spPr>
        <p:txBody>
          <a:bodyPr spcFirstLastPara="1" wrap="square" lIns="121900" tIns="121900" rIns="121900" bIns="121900" anchor="ctr" anchorCtr="0">
            <a:noAutofit/>
          </a:bodyPr>
          <a:lstStyle/>
          <a:p>
            <a:pPr algn="ctr" defTabSz="1219140">
              <a:defRPr/>
            </a:pPr>
            <a:r>
              <a:rPr lang="en-US" sz="3200" b="1" kern="0" dirty="0">
                <a:solidFill>
                  <a:sysClr val="windowText" lastClr="000000"/>
                </a:solidFill>
                <a:latin typeface="Times New Roman" panose="02020603050405020304" pitchFamily="18" charset="0"/>
                <a:cs typeface="Times New Roman" panose="02020603050405020304" pitchFamily="18" charset="0"/>
                <a:sym typeface="Arial"/>
              </a:rPr>
              <a:t>NHẬT BẢN</a:t>
            </a:r>
            <a:endParaRPr sz="3200" b="1" kern="0" dirty="0">
              <a:solidFill>
                <a:sysClr val="windowText" lastClr="000000"/>
              </a:solidFill>
              <a:latin typeface="Times New Roman" panose="02020603050405020304" pitchFamily="18" charset="0"/>
              <a:cs typeface="Times New Roman" panose="02020603050405020304" pitchFamily="18" charset="0"/>
              <a:sym typeface="Arial"/>
            </a:endParaRPr>
          </a:p>
        </p:txBody>
      </p:sp>
      <p:sp>
        <p:nvSpPr>
          <p:cNvPr id="49" name="TextBox 48">
            <a:extLst>
              <a:ext uri="{FF2B5EF4-FFF2-40B4-BE49-F238E27FC236}">
                <a16:creationId xmlns:a16="http://schemas.microsoft.com/office/drawing/2014/main" id="{2154C28B-511E-F887-431B-09E2DF380B53}"/>
              </a:ext>
            </a:extLst>
          </p:cNvPr>
          <p:cNvSpPr txBox="1"/>
          <p:nvPr/>
        </p:nvSpPr>
        <p:spPr>
          <a:xfrm>
            <a:off x="335467" y="3520873"/>
            <a:ext cx="4167085" cy="3046988"/>
          </a:xfrm>
          <a:prstGeom prst="rect">
            <a:avLst/>
          </a:prstGeom>
          <a:noFill/>
        </p:spPr>
        <p:txBody>
          <a:bodyPr wrap="square">
            <a:spAutoFit/>
          </a:bodyPr>
          <a:lstStyle/>
          <a:p>
            <a:pPr algn="ctr"/>
            <a:r>
              <a:rPr lang="vi-VN" sz="3200" dirty="0">
                <a:solidFill>
                  <a:schemeClr val="accent1">
                    <a:lumMod val="10000"/>
                  </a:schemeClr>
                </a:solidFill>
                <a:latin typeface="+mj-lt"/>
              </a:rPr>
              <a:t>Tưởng nhớ các nạn nhân, bày tỏ lòng thành kính đối với những người vô tội đã thiệt mạng trong thảm họa bom nguyên tử.</a:t>
            </a:r>
            <a:endParaRPr lang="en-SG" sz="3200" dirty="0">
              <a:solidFill>
                <a:schemeClr val="accent1">
                  <a:lumMod val="10000"/>
                </a:schemeClr>
              </a:solidFill>
              <a:latin typeface="+mj-lt"/>
            </a:endParaRPr>
          </a:p>
        </p:txBody>
      </p:sp>
      <p:sp>
        <p:nvSpPr>
          <p:cNvPr id="50" name="TextBox 49">
            <a:extLst>
              <a:ext uri="{FF2B5EF4-FFF2-40B4-BE49-F238E27FC236}">
                <a16:creationId xmlns:a16="http://schemas.microsoft.com/office/drawing/2014/main" id="{B438B716-5C69-4EEE-C376-0069D536574E}"/>
              </a:ext>
            </a:extLst>
          </p:cNvPr>
          <p:cNvSpPr txBox="1"/>
          <p:nvPr/>
        </p:nvSpPr>
        <p:spPr>
          <a:xfrm>
            <a:off x="7098889" y="3310820"/>
            <a:ext cx="4814420" cy="3046988"/>
          </a:xfrm>
          <a:prstGeom prst="rect">
            <a:avLst/>
          </a:prstGeom>
          <a:noFill/>
        </p:spPr>
        <p:txBody>
          <a:bodyPr wrap="square">
            <a:spAutoFit/>
          </a:bodyPr>
          <a:lstStyle/>
          <a:p>
            <a:pPr algn="ctr" defTabSz="1219170">
              <a:buClr>
                <a:srgbClr val="000000"/>
              </a:buClr>
            </a:pPr>
            <a:r>
              <a:rPr lang="vi-VN" sz="3200" dirty="0">
                <a:solidFill>
                  <a:schemeClr val="accent1">
                    <a:lumMod val="10000"/>
                  </a:schemeClr>
                </a:solidFill>
                <a:latin typeface="+mj-lt"/>
              </a:rPr>
              <a:t>Kêu gọi hòa bình, lời kêu gọi toàn thế giới chung tay loại bỏ vũ khí hạt nhân, hướng đến một tương lai hòa bình và an toàn cho tất cả mọi người.</a:t>
            </a:r>
            <a:endParaRPr lang="en-SG" sz="5400" kern="0" dirty="0">
              <a:solidFill>
                <a:schemeClr val="accent1">
                  <a:lumMod val="10000"/>
                </a:schemeClr>
              </a:solidFill>
              <a:latin typeface="+mj-lt"/>
              <a:cs typeface="Arial"/>
              <a:sym typeface="Arial"/>
            </a:endParaRPr>
          </a:p>
        </p:txBody>
      </p:sp>
      <p:sp>
        <p:nvSpPr>
          <p:cNvPr id="51" name="Freeform 8">
            <a:extLst>
              <a:ext uri="{FF2B5EF4-FFF2-40B4-BE49-F238E27FC236}">
                <a16:creationId xmlns:a16="http://schemas.microsoft.com/office/drawing/2014/main" id="{5381FEE7-D5E2-8AC5-6299-FED8A77C6B9A}"/>
              </a:ext>
            </a:extLst>
          </p:cNvPr>
          <p:cNvSpPr/>
          <p:nvPr/>
        </p:nvSpPr>
        <p:spPr>
          <a:xfrm>
            <a:off x="4361902" y="2939244"/>
            <a:ext cx="3066048" cy="2734809"/>
          </a:xfrm>
          <a:custGeom>
            <a:avLst/>
            <a:gdLst/>
            <a:ahLst/>
            <a:cxnLst/>
            <a:rect l="l" t="t" r="r" b="b"/>
            <a:pathLst>
              <a:path w="5056275" h="4146146">
                <a:moveTo>
                  <a:pt x="0" y="0"/>
                </a:moveTo>
                <a:lnTo>
                  <a:pt x="5056276" y="0"/>
                </a:lnTo>
                <a:lnTo>
                  <a:pt x="5056276" y="4146146"/>
                </a:lnTo>
                <a:lnTo>
                  <a:pt x="0" y="4146146"/>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endParaRPr lang="en-SG"/>
          </a:p>
        </p:txBody>
      </p:sp>
    </p:spTree>
    <p:extLst>
      <p:ext uri="{BB962C8B-B14F-4D97-AF65-F5344CB8AC3E}">
        <p14:creationId xmlns:p14="http://schemas.microsoft.com/office/powerpoint/2010/main" val="39125519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down)">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1000"/>
                                        <p:tgtEl>
                                          <p:spTgt spid="51"/>
                                        </p:tgtEl>
                                      </p:cBhvr>
                                    </p:animEffect>
                                    <p:anim calcmode="lin" valueType="num">
                                      <p:cBhvr>
                                        <p:cTn id="13" dur="1000" fill="hold"/>
                                        <p:tgtEl>
                                          <p:spTgt spid="51"/>
                                        </p:tgtEl>
                                        <p:attrNameLst>
                                          <p:attrName>ppt_x</p:attrName>
                                        </p:attrNameLst>
                                      </p:cBhvr>
                                      <p:tavLst>
                                        <p:tav tm="0">
                                          <p:val>
                                            <p:strVal val="#ppt_x"/>
                                          </p:val>
                                        </p:tav>
                                        <p:tav tm="100000">
                                          <p:val>
                                            <p:strVal val="#ppt_x"/>
                                          </p:val>
                                        </p:tav>
                                      </p:tavLst>
                                    </p:anim>
                                    <p:anim calcmode="lin" valueType="num">
                                      <p:cBhvr>
                                        <p:cTn id="14"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inVertical)">
                                      <p:cBhvr>
                                        <p:cTn id="19" dur="500"/>
                                        <p:tgtEl>
                                          <p:spTgt spid="30"/>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barn(inVertical)">
                                      <p:cBhvr>
                                        <p:cTn id="22" dur="500"/>
                                        <p:tgtEl>
                                          <p:spTgt spid="33"/>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barn(inVertical)">
                                      <p:cBhvr>
                                        <p:cTn id="25" dur="500"/>
                                        <p:tgtEl>
                                          <p:spTgt spid="32"/>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animEffect transition="in" filter="barn(inVertical)">
                                      <p:cBhvr>
                                        <p:cTn id="30" dur="500"/>
                                        <p:tgtEl>
                                          <p:spTgt spid="4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barn(inVertical)">
                                      <p:cBhvr>
                                        <p:cTn id="35" dur="500"/>
                                        <p:tgtEl>
                                          <p:spTgt spid="31"/>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barn(inVertical)">
                                      <p:cBhvr>
                                        <p:cTn id="38" dur="500"/>
                                        <p:tgtEl>
                                          <p:spTgt spid="47"/>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barn(inVertical)">
                                      <p:cBhvr>
                                        <p:cTn id="41" dur="500"/>
                                        <p:tgtEl>
                                          <p:spTgt spid="34"/>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50">
                                            <p:txEl>
                                              <p:pRg st="0" end="0"/>
                                            </p:txEl>
                                          </p:spTgt>
                                        </p:tgtEl>
                                        <p:attrNameLst>
                                          <p:attrName>style.visibility</p:attrName>
                                        </p:attrNameLst>
                                      </p:cBhvr>
                                      <p:to>
                                        <p:strVal val="visible"/>
                                      </p:to>
                                    </p:set>
                                    <p:animEffect transition="in" filter="fade">
                                      <p:cBhvr>
                                        <p:cTn id="46" dur="1000"/>
                                        <p:tgtEl>
                                          <p:spTgt spid="50">
                                            <p:txEl>
                                              <p:pRg st="0" end="0"/>
                                            </p:txEl>
                                          </p:spTgt>
                                        </p:tgtEl>
                                      </p:cBhvr>
                                    </p:animEffect>
                                    <p:anim calcmode="lin" valueType="num">
                                      <p:cBhvr>
                                        <p:cTn id="47" dur="100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48" dur="1000" fill="hold"/>
                                        <p:tgtEl>
                                          <p:spTgt spid="5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p:bldP spid="34" grpId="0" animBg="1"/>
      <p:bldP spid="47" grpId="0"/>
      <p:bldP spid="48" grpId="0" animBg="1"/>
      <p:bldP spid="5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2423B0-CE64-0289-722A-05A3635D352D}"/>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F377A568-DF6E-6734-5F2C-B287CE2864F6}"/>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1A409BED-D176-FF90-FB99-DB3E35CA126E}"/>
              </a:ext>
            </a:extLst>
          </p:cNvPr>
          <p:cNvSpPr txBox="1"/>
          <p:nvPr/>
        </p:nvSpPr>
        <p:spPr>
          <a:xfrm>
            <a:off x="4093058" y="174902"/>
            <a:ext cx="8282207" cy="2549416"/>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lang="en-US" sz="3600" b="1" dirty="0">
                <a:solidFill>
                  <a:srgbClr val="F4E8D8">
                    <a:lumMod val="10000"/>
                  </a:srgbClr>
                </a:solidFill>
                <a:latin typeface="Times New Roman" panose="02020603050405020304" pitchFamily="18" charset="0"/>
                <a:ea typeface="Calibri" panose="020F0502020204030204" pitchFamily="34" charset="0"/>
                <a:cs typeface="Times New Roman" panose="02020603050405020304" pitchFamily="18" charset="0"/>
              </a:rPr>
              <a:t>I</a:t>
            </a:r>
            <a:r>
              <a:rPr kumimoji="0" lang="en-US" sz="3600" b="1" i="0" u="none" strike="noStrike" kern="1200" cap="none" spc="0" normalizeH="0" baseline="0" noProof="0" dirty="0" smtClean="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6D77E76A-8C65-AFFA-4B3F-425C53F00B9D}"/>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39ED453C-88E6-EE31-18B4-809A97C8B066}"/>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586D82EE-1EFC-E4A2-F8F5-0600CFB5BA6C}"/>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00D791E-7465-4A17-A5F2-3AAC7FCE31E4}"/>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A5C5269A-2B6A-758D-5F2E-0AEA485D6F4D}"/>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A69C12AC-8AC3-7D39-ACC3-E01269CB648B}"/>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E82BD4CE-F53B-9E23-EF23-5F86C2CB3592}"/>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0EA15B6D-6852-F30C-466B-174AA5F850D6}"/>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BE74A0E4-AC33-1E71-DCD0-0E00AD84ADE0}"/>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E95F9542-F8C5-C62D-C53E-D9C978A2FC24}"/>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E2672434-59E6-A3E7-BD85-C59DED27D20C}"/>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99CEE80-970D-7AC8-3B09-B720C77AC891}"/>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70F5CEF4-94E8-79F9-FD43-F5F0AAD2006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5EF9F753-AF89-5695-C36C-AF1A969960B3}"/>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72A5BE6F-E7D0-018A-6D1C-7576B737A17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D295F0EF-EF2C-A67E-D117-ACDEFF03D08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E661645B-F4B1-7A28-2337-3FDBD8AE402F}"/>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F80F2893-B0FB-A77E-22D6-93B05D5D0315}"/>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C512EE32-7397-9527-53E0-A37EAB12EBC1}"/>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D07EC949-CCAC-854C-30F8-EC1EE5AB272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B5B36374-F2D9-DAFA-DA99-7C31DDF9975D}"/>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934244FA-735A-3915-F1E4-80949D7261F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A268FB13-F555-E4E6-D874-5EE27950F2CB}"/>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C858F478-9872-619E-16AE-F739826E36B5}"/>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55D095BA-AE90-3A01-9713-4D1CE06DE96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3" name="Freeform 11">
            <a:extLst>
              <a:ext uri="{FF2B5EF4-FFF2-40B4-BE49-F238E27FC236}">
                <a16:creationId xmlns:a16="http://schemas.microsoft.com/office/drawing/2014/main" id="{0C3ED560-290B-33C6-09D8-B17EAEF35B88}"/>
              </a:ext>
            </a:extLst>
          </p:cNvPr>
          <p:cNvSpPr/>
          <p:nvPr/>
        </p:nvSpPr>
        <p:spPr>
          <a:xfrm flipH="1">
            <a:off x="4273701" y="1323281"/>
            <a:ext cx="7482870" cy="4601872"/>
          </a:xfrm>
          <a:custGeom>
            <a:avLst/>
            <a:gdLst/>
            <a:ahLst/>
            <a:cxnLst/>
            <a:rect l="l" t="t" r="r" b="b"/>
            <a:pathLst>
              <a:path w="5296086" h="3488796">
                <a:moveTo>
                  <a:pt x="0" y="0"/>
                </a:moveTo>
                <a:lnTo>
                  <a:pt x="5296086" y="0"/>
                </a:lnTo>
                <a:lnTo>
                  <a:pt x="5296086" y="3488797"/>
                </a:lnTo>
                <a:lnTo>
                  <a:pt x="0" y="3488797"/>
                </a:lnTo>
                <a:lnTo>
                  <a:pt x="0" y="0"/>
                </a:lnTo>
                <a:close/>
              </a:path>
            </a:pathLst>
          </a:custGeom>
          <a:blipFill>
            <a:blip r:embed="rId4"/>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mn-cs"/>
            </a:endParaRPr>
          </a:p>
        </p:txBody>
      </p:sp>
      <p:sp>
        <p:nvSpPr>
          <p:cNvPr id="19" name="TextBox 18">
            <a:extLst>
              <a:ext uri="{FF2B5EF4-FFF2-40B4-BE49-F238E27FC236}">
                <a16:creationId xmlns:a16="http://schemas.microsoft.com/office/drawing/2014/main" id="{A5BEF13D-84A3-D9F1-8C59-28E9FC1EB732}"/>
              </a:ext>
            </a:extLst>
          </p:cNvPr>
          <p:cNvSpPr txBox="1"/>
          <p:nvPr/>
        </p:nvSpPr>
        <p:spPr>
          <a:xfrm>
            <a:off x="5156521" y="2381761"/>
            <a:ext cx="5932603" cy="11741676"/>
          </a:xfrm>
          <a:prstGeom prst="rect">
            <a:avLst/>
          </a:prstGeom>
          <a:noFill/>
        </p:spPr>
        <p:txBody>
          <a:bodyPr wrap="square">
            <a:spAutoFit/>
          </a:bodyPr>
          <a:lstStyle/>
          <a:p>
            <a:pPr algn="ctr"/>
            <a:r>
              <a:rPr lang="vi-VN" sz="5400" dirty="0">
                <a:latin typeface="+mj-lt"/>
              </a:rPr>
              <a:t>Hs xem video và chia sẻ cảm xúc, suy nghĩ của bản thân</a:t>
            </a:r>
            <a:endParaRPr lang="en-SG" sz="5400" dirty="0">
              <a:latin typeface="+mj-lt"/>
            </a:endParaRPr>
          </a:p>
          <a:p>
            <a:pPr algn="ctr"/>
            <a:endParaRPr lang="en-SG" sz="59500" dirty="0">
              <a:latin typeface="+mj-lt"/>
              <a:cs typeface="Times New Roman" panose="02020603050405020304" pitchFamily="18" charset="0"/>
            </a:endParaRPr>
          </a:p>
        </p:txBody>
      </p:sp>
      <p:sp>
        <p:nvSpPr>
          <p:cNvPr id="2" name="Freeform 21">
            <a:extLst>
              <a:ext uri="{FF2B5EF4-FFF2-40B4-BE49-F238E27FC236}">
                <a16:creationId xmlns:a16="http://schemas.microsoft.com/office/drawing/2014/main" id="{52DEEFF8-C0E6-1BCC-84EB-6DC644AAB8DE}"/>
              </a:ext>
            </a:extLst>
          </p:cNvPr>
          <p:cNvSpPr/>
          <p:nvPr/>
        </p:nvSpPr>
        <p:spPr>
          <a:xfrm>
            <a:off x="435429" y="3229336"/>
            <a:ext cx="4186101" cy="3318167"/>
          </a:xfrm>
          <a:custGeom>
            <a:avLst/>
            <a:gdLst/>
            <a:ahLst/>
            <a:cxnLst/>
            <a:rect l="l" t="t" r="r" b="b"/>
            <a:pathLst>
              <a:path w="1958574" h="1570013">
                <a:moveTo>
                  <a:pt x="0" y="0"/>
                </a:moveTo>
                <a:lnTo>
                  <a:pt x="1958575" y="0"/>
                </a:lnTo>
                <a:lnTo>
                  <a:pt x="1958575" y="1570013"/>
                </a:lnTo>
                <a:lnTo>
                  <a:pt x="0" y="1570013"/>
                </a:lnTo>
                <a:lnTo>
                  <a:pt x="0" y="0"/>
                </a:lnTo>
                <a:close/>
              </a:path>
            </a:pathLst>
          </a:custGeom>
          <a:blipFill>
            <a:blip r:embed="rId5">
              <a:extLst>
                <a:ext uri="{96DAC541-7B7A-43D3-8B79-37D633B846F1}">
                  <asvg:svgBlip xmlns="" xmlns:asvg="http://schemas.microsoft.com/office/drawing/2016/SVG/main" r:embed="rId6"/>
                </a:ext>
              </a:extLst>
            </a:blip>
            <a:stretch>
              <a:fillRect r="-69273" b="-52568"/>
            </a:stretch>
          </a:blipFill>
          <a:ln cap="sq">
            <a:noFill/>
            <a:prstDash val="solid"/>
            <a:miter/>
          </a:ln>
        </p:spPr>
        <p:txBody>
          <a:bodyPr/>
          <a:lstStyle/>
          <a:p>
            <a:pPr defTabSz="914378">
              <a:defRPr/>
            </a:pPr>
            <a:endParaRPr lang="en-SG" dirty="0">
              <a:ea typeface="+mn-ea"/>
            </a:endParaRPr>
          </a:p>
        </p:txBody>
      </p:sp>
    </p:spTree>
    <p:extLst>
      <p:ext uri="{BB962C8B-B14F-4D97-AF65-F5344CB8AC3E}">
        <p14:creationId xmlns:p14="http://schemas.microsoft.com/office/powerpoint/2010/main" val="37728712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9" grpId="0"/>
      <p:bldP spid="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8CD595-26CF-A6A6-8F62-AA3479AC1F0D}"/>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210AD1D2-FDEC-81B8-7C47-09223DF65459}"/>
              </a:ext>
            </a:extLst>
          </p:cNvPr>
          <p:cNvPicPr>
            <a:picLocks noChangeAspect="1"/>
          </p:cNvPicPr>
          <p:nvPr/>
        </p:nvPicPr>
        <p:blipFill>
          <a:blip r:embed="rId5">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61E86423-B134-BC34-F4E9-7B2E4C5E86BA}"/>
              </a:ext>
            </a:extLst>
          </p:cNvPr>
          <p:cNvSpPr txBox="1"/>
          <p:nvPr/>
        </p:nvSpPr>
        <p:spPr>
          <a:xfrm>
            <a:off x="4093058" y="174902"/>
            <a:ext cx="8282207" cy="2392001"/>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Chuẩn</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bị</a:t>
            </a: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D832D352-4C70-D870-55B0-3555B75246E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DC26E5B6-362B-CC4E-E346-B69556E7C23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9234B5C1-27B7-A1D6-613B-0EEC4C25C10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A9AFDDD1-9BC0-E2CB-92C1-74737D75D896}"/>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166E95B2-2281-9C5D-BBF6-20D0652AFC9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9314BC07-920D-27F6-59B9-92E17CAB49D6}"/>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B9E212F7-5494-A1C9-B8DB-05C67EDA817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D45D7558-1C43-52F7-7E53-4653E15736C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287792FE-DDA2-9798-DC8B-3DF1212AC00F}"/>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2016DAA8-5372-233F-41AA-C3BAFCF69949}"/>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90FC1105-5B7F-8962-05FA-FAAFBB963DC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F5B0F9C2-EE9F-A181-4D0D-988643543EFA}"/>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67D855F-8152-7B01-7846-8686E583621A}"/>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F47F53D-5A3F-15F9-1052-6F5B9DEC5CC7}"/>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78310722-500F-6AC1-0575-973D768F37E6}"/>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5A00770E-1024-9624-7BB8-3D7670687394}"/>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F76CDACF-F6A1-FCB9-BE5F-EBEF3054303A}"/>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DEAB10C-FB64-031C-FF19-36C967E1478E}"/>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18F2176A-15E2-3CCB-084E-89D4C244304A}"/>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F80F500A-B83D-38C2-8E1F-720AF179A7B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9D826084-F2BD-6BB0-BE10-EB98C42DA9B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9D44D52-AB46-D568-29EA-875B9666639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417F829D-E7E1-F132-A642-D21572BBB7A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FC75DAC3-5902-F68C-12C9-4A0D3B2DD04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0D17BBA7-E260-4768-AFBA-2DB277454E8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2" name="Bình luận">
            <a:hlinkClick r:id="" action="ppaction://media"/>
            <a:extLst>
              <a:ext uri="{FF2B5EF4-FFF2-40B4-BE49-F238E27FC236}">
                <a16:creationId xmlns:a16="http://schemas.microsoft.com/office/drawing/2014/main" id="{247447DA-70BE-1AB8-639B-3B0ADC3DDF65}"/>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7754" y="-37210"/>
            <a:ext cx="12199753" cy="6895209"/>
          </a:xfrm>
          <a:prstGeom prst="rect">
            <a:avLst/>
          </a:prstGeom>
        </p:spPr>
      </p:pic>
    </p:spTree>
    <p:extLst>
      <p:ext uri="{BB962C8B-B14F-4D97-AF65-F5344CB8AC3E}">
        <p14:creationId xmlns:p14="http://schemas.microsoft.com/office/powerpoint/2010/main" val="22198298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26999"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834">
          <a:extLst>
            <a:ext uri="{FF2B5EF4-FFF2-40B4-BE49-F238E27FC236}">
              <a16:creationId xmlns:a16="http://schemas.microsoft.com/office/drawing/2014/main" id="{935E5BAC-A698-38F7-E63E-A7E836131134}"/>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9F2312AA-460B-9FFB-C3BD-792DF6D7393E}"/>
              </a:ext>
            </a:extLst>
          </p:cNvPr>
          <p:cNvPicPr>
            <a:picLocks noChangeAspect="1"/>
          </p:cNvPicPr>
          <p:nvPr/>
        </p:nvPicPr>
        <p:blipFill>
          <a:blip r:embed="rId3"/>
          <a:stretch>
            <a:fillRect/>
          </a:stretch>
        </p:blipFill>
        <p:spPr>
          <a:xfrm>
            <a:off x="6377651" y="384515"/>
            <a:ext cx="5227108" cy="6033647"/>
          </a:xfrm>
          <a:prstGeom prst="rect">
            <a:avLst/>
          </a:prstGeom>
        </p:spPr>
      </p:pic>
      <p:sp>
        <p:nvSpPr>
          <p:cNvPr id="13" name="文本框 25">
            <a:extLst>
              <a:ext uri="{FF2B5EF4-FFF2-40B4-BE49-F238E27FC236}">
                <a16:creationId xmlns:a16="http://schemas.microsoft.com/office/drawing/2014/main" id="{8A1032B1-5B7D-2B79-7723-7BA0154B8BBB}"/>
              </a:ext>
            </a:extLst>
          </p:cNvPr>
          <p:cNvSpPr txBox="1"/>
          <p:nvPr/>
        </p:nvSpPr>
        <p:spPr>
          <a:xfrm>
            <a:off x="587241" y="2654393"/>
            <a:ext cx="5603353" cy="685271"/>
          </a:xfrm>
          <a:prstGeom prst="rect">
            <a:avLst/>
          </a:prstGeom>
          <a:noFill/>
        </p:spPr>
        <p:txBody>
          <a:bodyPr wrap="square" rtlCol="0">
            <a:noAutofit/>
            <a:scene3d>
              <a:camera prst="orthographicFront"/>
              <a:lightRig rig="threePt" dir="t"/>
            </a:scene3d>
            <a:sp3d contourW="12700"/>
          </a:bodyPr>
          <a:lstStyle/>
          <a:p>
            <a:pPr algn="ctr"/>
            <a:r>
              <a:rPr lang="vi-VN" sz="8000" b="1" dirty="0">
                <a:latin typeface="+mj-lt"/>
              </a:rPr>
              <a:t>Trải nghiệm cùng văn bản</a:t>
            </a:r>
            <a:endParaRPr lang="en-SG" sz="8000" dirty="0">
              <a:latin typeface="+mj-lt"/>
            </a:endParaRPr>
          </a:p>
        </p:txBody>
      </p:sp>
      <p:grpSp>
        <p:nvGrpSpPr>
          <p:cNvPr id="14" name="Google Shape;1225;p41">
            <a:extLst>
              <a:ext uri="{FF2B5EF4-FFF2-40B4-BE49-F238E27FC236}">
                <a16:creationId xmlns:a16="http://schemas.microsoft.com/office/drawing/2014/main" id="{1B3BB4D0-60E2-18AA-7820-7D9C9BA9B9AC}"/>
              </a:ext>
            </a:extLst>
          </p:cNvPr>
          <p:cNvGrpSpPr/>
          <p:nvPr/>
        </p:nvGrpSpPr>
        <p:grpSpPr>
          <a:xfrm>
            <a:off x="2466895" y="735313"/>
            <a:ext cx="1791757" cy="1718520"/>
            <a:chOff x="6351724" y="1733334"/>
            <a:chExt cx="1168679" cy="1216176"/>
          </a:xfrm>
        </p:grpSpPr>
        <p:sp>
          <p:nvSpPr>
            <p:cNvPr id="15" name="Google Shape;1226;p41">
              <a:extLst>
                <a:ext uri="{FF2B5EF4-FFF2-40B4-BE49-F238E27FC236}">
                  <a16:creationId xmlns:a16="http://schemas.microsoft.com/office/drawing/2014/main" id="{9456E9C0-D6C2-85CB-7629-50704C43B17A}"/>
                </a:ext>
              </a:extLst>
            </p:cNvPr>
            <p:cNvSpPr/>
            <p:nvPr/>
          </p:nvSpPr>
          <p:spPr>
            <a:xfrm>
              <a:off x="6351724" y="1733334"/>
              <a:ext cx="1168668" cy="1216176"/>
            </a:xfrm>
            <a:custGeom>
              <a:avLst/>
              <a:gdLst/>
              <a:ahLst/>
              <a:cxnLst/>
              <a:rect l="l" t="t" r="r" b="b"/>
              <a:pathLst>
                <a:path w="29987" h="31204" extrusionOk="0">
                  <a:moveTo>
                    <a:pt x="15161" y="1"/>
                  </a:moveTo>
                  <a:cubicBezTo>
                    <a:pt x="15161" y="1"/>
                    <a:pt x="15160" y="1"/>
                    <a:pt x="15159" y="1"/>
                  </a:cubicBezTo>
                  <a:cubicBezTo>
                    <a:pt x="14427" y="1"/>
                    <a:pt x="14034" y="3061"/>
                    <a:pt x="10996" y="4420"/>
                  </a:cubicBezTo>
                  <a:cubicBezTo>
                    <a:pt x="10470" y="4656"/>
                    <a:pt x="9918" y="4748"/>
                    <a:pt x="9370" y="4748"/>
                  </a:cubicBezTo>
                  <a:cubicBezTo>
                    <a:pt x="8418" y="4748"/>
                    <a:pt x="7475" y="4473"/>
                    <a:pt x="6686" y="4198"/>
                  </a:cubicBezTo>
                  <a:cubicBezTo>
                    <a:pt x="5891" y="3925"/>
                    <a:pt x="5246" y="3649"/>
                    <a:pt x="4899" y="3649"/>
                  </a:cubicBezTo>
                  <a:cubicBezTo>
                    <a:pt x="4803" y="3649"/>
                    <a:pt x="4729" y="3670"/>
                    <a:pt x="4682" y="3719"/>
                  </a:cubicBezTo>
                  <a:cubicBezTo>
                    <a:pt x="4208" y="4215"/>
                    <a:pt x="5739" y="6288"/>
                    <a:pt x="4208" y="9308"/>
                  </a:cubicBezTo>
                  <a:cubicBezTo>
                    <a:pt x="3054" y="11585"/>
                    <a:pt x="286" y="11197"/>
                    <a:pt x="143" y="11991"/>
                  </a:cubicBezTo>
                  <a:cubicBezTo>
                    <a:pt x="0" y="12773"/>
                    <a:pt x="2398" y="13738"/>
                    <a:pt x="2758" y="16805"/>
                  </a:cubicBezTo>
                  <a:cubicBezTo>
                    <a:pt x="3220" y="20755"/>
                    <a:pt x="274" y="21988"/>
                    <a:pt x="485" y="22776"/>
                  </a:cubicBezTo>
                  <a:cubicBezTo>
                    <a:pt x="656" y="23404"/>
                    <a:pt x="4020" y="22834"/>
                    <a:pt x="5767" y="24649"/>
                  </a:cubicBezTo>
                  <a:cubicBezTo>
                    <a:pt x="7515" y="26465"/>
                    <a:pt x="6424" y="30089"/>
                    <a:pt x="7086" y="30466"/>
                  </a:cubicBezTo>
                  <a:cubicBezTo>
                    <a:pt x="7104" y="30476"/>
                    <a:pt x="7124" y="30481"/>
                    <a:pt x="7146" y="30481"/>
                  </a:cubicBezTo>
                  <a:cubicBezTo>
                    <a:pt x="7693" y="30481"/>
                    <a:pt x="9370" y="27406"/>
                    <a:pt x="12498" y="27406"/>
                  </a:cubicBezTo>
                  <a:cubicBezTo>
                    <a:pt x="16260" y="27406"/>
                    <a:pt x="17086" y="31204"/>
                    <a:pt x="17821" y="31204"/>
                  </a:cubicBezTo>
                  <a:cubicBezTo>
                    <a:pt x="17837" y="31204"/>
                    <a:pt x="17854" y="31202"/>
                    <a:pt x="17871" y="31198"/>
                  </a:cubicBezTo>
                  <a:cubicBezTo>
                    <a:pt x="18538" y="31043"/>
                    <a:pt x="18293" y="28057"/>
                    <a:pt x="21183" y="25830"/>
                  </a:cubicBezTo>
                  <a:cubicBezTo>
                    <a:pt x="22478" y="24831"/>
                    <a:pt x="23637" y="24592"/>
                    <a:pt x="24571" y="24592"/>
                  </a:cubicBezTo>
                  <a:cubicBezTo>
                    <a:pt x="25004" y="24592"/>
                    <a:pt x="25388" y="24644"/>
                    <a:pt x="25716" y="24694"/>
                  </a:cubicBezTo>
                  <a:cubicBezTo>
                    <a:pt x="26044" y="24747"/>
                    <a:pt x="26315" y="24799"/>
                    <a:pt x="26518" y="24799"/>
                  </a:cubicBezTo>
                  <a:cubicBezTo>
                    <a:pt x="26694" y="24799"/>
                    <a:pt x="26820" y="24760"/>
                    <a:pt x="26891" y="24649"/>
                  </a:cubicBezTo>
                  <a:cubicBezTo>
                    <a:pt x="27308" y="24020"/>
                    <a:pt x="26013" y="21337"/>
                    <a:pt x="26641" y="18579"/>
                  </a:cubicBezTo>
                  <a:cubicBezTo>
                    <a:pt x="27257" y="15856"/>
                    <a:pt x="29987" y="14971"/>
                    <a:pt x="29987" y="14201"/>
                  </a:cubicBezTo>
                  <a:cubicBezTo>
                    <a:pt x="29987" y="13184"/>
                    <a:pt x="27091" y="13310"/>
                    <a:pt x="25470" y="10244"/>
                  </a:cubicBezTo>
                  <a:cubicBezTo>
                    <a:pt x="23980" y="7429"/>
                    <a:pt x="25157" y="4409"/>
                    <a:pt x="24722" y="3958"/>
                  </a:cubicBezTo>
                  <a:cubicBezTo>
                    <a:pt x="24674" y="3909"/>
                    <a:pt x="24574" y="3891"/>
                    <a:pt x="24428" y="3891"/>
                  </a:cubicBezTo>
                  <a:cubicBezTo>
                    <a:pt x="24248" y="3891"/>
                    <a:pt x="23998" y="3918"/>
                    <a:pt x="23684" y="3946"/>
                  </a:cubicBezTo>
                  <a:cubicBezTo>
                    <a:pt x="23367" y="3973"/>
                    <a:pt x="22987" y="4000"/>
                    <a:pt x="22551" y="4000"/>
                  </a:cubicBezTo>
                  <a:cubicBezTo>
                    <a:pt x="21697" y="4000"/>
                    <a:pt x="20627" y="3898"/>
                    <a:pt x="19395" y="3501"/>
                  </a:cubicBezTo>
                  <a:cubicBezTo>
                    <a:pt x="16356" y="2508"/>
                    <a:pt x="15833" y="1"/>
                    <a:pt x="1516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227;p41">
              <a:extLst>
                <a:ext uri="{FF2B5EF4-FFF2-40B4-BE49-F238E27FC236}">
                  <a16:creationId xmlns:a16="http://schemas.microsoft.com/office/drawing/2014/main" id="{031D4796-2D22-51E9-BB25-0782572BC702}"/>
                </a:ext>
              </a:extLst>
            </p:cNvPr>
            <p:cNvSpPr/>
            <p:nvPr/>
          </p:nvSpPr>
          <p:spPr>
            <a:xfrm>
              <a:off x="6699993" y="1905993"/>
              <a:ext cx="477257" cy="871286"/>
            </a:xfrm>
            <a:custGeom>
              <a:avLst/>
              <a:gdLst/>
              <a:ahLst/>
              <a:cxnLst/>
              <a:rect l="l" t="t" r="r" b="b"/>
              <a:pathLst>
                <a:path w="12246" h="22355" extrusionOk="0">
                  <a:moveTo>
                    <a:pt x="2037" y="0"/>
                  </a:moveTo>
                  <a:lnTo>
                    <a:pt x="2037" y="0"/>
                  </a:lnTo>
                  <a:cubicBezTo>
                    <a:pt x="1520" y="227"/>
                    <a:pt x="981" y="316"/>
                    <a:pt x="437" y="316"/>
                  </a:cubicBezTo>
                  <a:lnTo>
                    <a:pt x="437" y="316"/>
                  </a:lnTo>
                  <a:cubicBezTo>
                    <a:pt x="292" y="316"/>
                    <a:pt x="145" y="309"/>
                    <a:pt x="0" y="299"/>
                  </a:cubicBezTo>
                  <a:lnTo>
                    <a:pt x="0" y="299"/>
                  </a:lnTo>
                  <a:cubicBezTo>
                    <a:pt x="146" y="310"/>
                    <a:pt x="293" y="316"/>
                    <a:pt x="434" y="316"/>
                  </a:cubicBezTo>
                  <a:cubicBezTo>
                    <a:pt x="435" y="316"/>
                    <a:pt x="436" y="316"/>
                    <a:pt x="437" y="316"/>
                  </a:cubicBezTo>
                  <a:lnTo>
                    <a:pt x="437" y="316"/>
                  </a:lnTo>
                  <a:cubicBezTo>
                    <a:pt x="438" y="316"/>
                    <a:pt x="438" y="316"/>
                    <a:pt x="439" y="316"/>
                  </a:cubicBezTo>
                  <a:cubicBezTo>
                    <a:pt x="979" y="316"/>
                    <a:pt x="1520" y="227"/>
                    <a:pt x="2037" y="0"/>
                  </a:cubicBezTo>
                  <a:close/>
                  <a:moveTo>
                    <a:pt x="12246" y="21401"/>
                  </a:moveTo>
                  <a:cubicBezTo>
                    <a:pt x="11846" y="21709"/>
                    <a:pt x="11509" y="22028"/>
                    <a:pt x="11225" y="22349"/>
                  </a:cubicBezTo>
                  <a:lnTo>
                    <a:pt x="11225" y="22354"/>
                  </a:lnTo>
                  <a:cubicBezTo>
                    <a:pt x="11515" y="22028"/>
                    <a:pt x="11846" y="21709"/>
                    <a:pt x="12246" y="21401"/>
                  </a:cubicBezTo>
                  <a:close/>
                </a:path>
              </a:pathLst>
            </a:custGeom>
            <a:solidFill>
              <a:srgbClr val="FCDD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228;p41">
              <a:extLst>
                <a:ext uri="{FF2B5EF4-FFF2-40B4-BE49-F238E27FC236}">
                  <a16:creationId xmlns:a16="http://schemas.microsoft.com/office/drawing/2014/main" id="{AAA7A45B-6726-7992-9CF3-989C9638DA19}"/>
                </a:ext>
              </a:extLst>
            </p:cNvPr>
            <p:cNvSpPr/>
            <p:nvPr/>
          </p:nvSpPr>
          <p:spPr>
            <a:xfrm>
              <a:off x="6699720" y="1733373"/>
              <a:ext cx="820683" cy="1043673"/>
            </a:xfrm>
            <a:custGeom>
              <a:avLst/>
              <a:gdLst/>
              <a:ahLst/>
              <a:cxnLst/>
              <a:rect l="l" t="t" r="r" b="b"/>
              <a:pathLst>
                <a:path w="21058" h="26778" extrusionOk="0">
                  <a:moveTo>
                    <a:pt x="6230" y="0"/>
                  </a:moveTo>
                  <a:cubicBezTo>
                    <a:pt x="5498" y="0"/>
                    <a:pt x="5105" y="3060"/>
                    <a:pt x="2067" y="4419"/>
                  </a:cubicBezTo>
                  <a:cubicBezTo>
                    <a:pt x="1543" y="4653"/>
                    <a:pt x="994" y="4745"/>
                    <a:pt x="441" y="4745"/>
                  </a:cubicBezTo>
                  <a:cubicBezTo>
                    <a:pt x="298" y="4745"/>
                    <a:pt x="149" y="4738"/>
                    <a:pt x="1" y="4727"/>
                  </a:cubicBezTo>
                  <a:lnTo>
                    <a:pt x="1" y="4727"/>
                  </a:lnTo>
                  <a:cubicBezTo>
                    <a:pt x="600" y="5407"/>
                    <a:pt x="1189" y="6098"/>
                    <a:pt x="1759" y="6806"/>
                  </a:cubicBezTo>
                  <a:cubicBezTo>
                    <a:pt x="2924" y="6177"/>
                    <a:pt x="4225" y="5795"/>
                    <a:pt x="5614" y="5726"/>
                  </a:cubicBezTo>
                  <a:cubicBezTo>
                    <a:pt x="5767" y="5721"/>
                    <a:pt x="5922" y="5715"/>
                    <a:pt x="6081" y="5715"/>
                  </a:cubicBezTo>
                  <a:cubicBezTo>
                    <a:pt x="11277" y="5715"/>
                    <a:pt x="15490" y="10100"/>
                    <a:pt x="15490" y="15507"/>
                  </a:cubicBezTo>
                  <a:lnTo>
                    <a:pt x="15490" y="15518"/>
                  </a:lnTo>
                  <a:lnTo>
                    <a:pt x="15490" y="15524"/>
                  </a:lnTo>
                  <a:lnTo>
                    <a:pt x="15490" y="15536"/>
                  </a:lnTo>
                  <a:lnTo>
                    <a:pt x="15490" y="15552"/>
                  </a:lnTo>
                  <a:lnTo>
                    <a:pt x="15490" y="15563"/>
                  </a:lnTo>
                  <a:lnTo>
                    <a:pt x="15490" y="15570"/>
                  </a:lnTo>
                  <a:lnTo>
                    <a:pt x="15490" y="15581"/>
                  </a:lnTo>
                  <a:lnTo>
                    <a:pt x="15490" y="15587"/>
                  </a:lnTo>
                  <a:lnTo>
                    <a:pt x="15490" y="15592"/>
                  </a:lnTo>
                  <a:lnTo>
                    <a:pt x="15490" y="15598"/>
                  </a:lnTo>
                  <a:lnTo>
                    <a:pt x="15490" y="15616"/>
                  </a:lnTo>
                  <a:lnTo>
                    <a:pt x="15490" y="15621"/>
                  </a:lnTo>
                  <a:lnTo>
                    <a:pt x="15490" y="15626"/>
                  </a:lnTo>
                  <a:lnTo>
                    <a:pt x="15490" y="15632"/>
                  </a:lnTo>
                  <a:lnTo>
                    <a:pt x="15490" y="15639"/>
                  </a:lnTo>
                  <a:lnTo>
                    <a:pt x="15490" y="15673"/>
                  </a:lnTo>
                  <a:lnTo>
                    <a:pt x="15490" y="15684"/>
                  </a:lnTo>
                  <a:cubicBezTo>
                    <a:pt x="15427" y="19292"/>
                    <a:pt x="13487" y="22427"/>
                    <a:pt x="10637" y="24071"/>
                  </a:cubicBezTo>
                  <a:cubicBezTo>
                    <a:pt x="10866" y="24968"/>
                    <a:pt x="11066" y="25869"/>
                    <a:pt x="11232" y="26778"/>
                  </a:cubicBezTo>
                  <a:cubicBezTo>
                    <a:pt x="11517" y="26457"/>
                    <a:pt x="11854" y="26138"/>
                    <a:pt x="12254" y="25829"/>
                  </a:cubicBezTo>
                  <a:cubicBezTo>
                    <a:pt x="13549" y="24831"/>
                    <a:pt x="14708" y="24591"/>
                    <a:pt x="15638" y="24591"/>
                  </a:cubicBezTo>
                  <a:cubicBezTo>
                    <a:pt x="16073" y="24591"/>
                    <a:pt x="16455" y="24641"/>
                    <a:pt x="16787" y="24693"/>
                  </a:cubicBezTo>
                  <a:cubicBezTo>
                    <a:pt x="17111" y="24744"/>
                    <a:pt x="17380" y="24796"/>
                    <a:pt x="17585" y="24796"/>
                  </a:cubicBezTo>
                  <a:cubicBezTo>
                    <a:pt x="17762" y="24796"/>
                    <a:pt x="17894" y="24757"/>
                    <a:pt x="17962" y="24648"/>
                  </a:cubicBezTo>
                  <a:cubicBezTo>
                    <a:pt x="18025" y="24556"/>
                    <a:pt x="18049" y="24430"/>
                    <a:pt x="18049" y="24265"/>
                  </a:cubicBezTo>
                  <a:cubicBezTo>
                    <a:pt x="18049" y="23495"/>
                    <a:pt x="17535" y="21958"/>
                    <a:pt x="17535" y="20217"/>
                  </a:cubicBezTo>
                  <a:cubicBezTo>
                    <a:pt x="17535" y="19687"/>
                    <a:pt x="17585" y="19133"/>
                    <a:pt x="17712" y="18578"/>
                  </a:cubicBezTo>
                  <a:cubicBezTo>
                    <a:pt x="18328" y="15855"/>
                    <a:pt x="21058" y="14970"/>
                    <a:pt x="21058" y="14200"/>
                  </a:cubicBezTo>
                  <a:cubicBezTo>
                    <a:pt x="21058" y="13183"/>
                    <a:pt x="18162" y="13309"/>
                    <a:pt x="16541" y="10243"/>
                  </a:cubicBezTo>
                  <a:cubicBezTo>
                    <a:pt x="15079" y="7486"/>
                    <a:pt x="16175" y="4540"/>
                    <a:pt x="15822" y="3992"/>
                  </a:cubicBezTo>
                  <a:cubicBezTo>
                    <a:pt x="15810" y="3979"/>
                    <a:pt x="15804" y="3968"/>
                    <a:pt x="15793" y="3957"/>
                  </a:cubicBezTo>
                  <a:cubicBezTo>
                    <a:pt x="15748" y="3911"/>
                    <a:pt x="15645" y="3894"/>
                    <a:pt x="15501" y="3894"/>
                  </a:cubicBezTo>
                  <a:cubicBezTo>
                    <a:pt x="15319" y="3894"/>
                    <a:pt x="15068" y="3916"/>
                    <a:pt x="14755" y="3945"/>
                  </a:cubicBezTo>
                  <a:cubicBezTo>
                    <a:pt x="14434" y="3974"/>
                    <a:pt x="14057" y="3997"/>
                    <a:pt x="13617" y="3997"/>
                  </a:cubicBezTo>
                  <a:cubicBezTo>
                    <a:pt x="13161" y="3997"/>
                    <a:pt x="12642" y="3968"/>
                    <a:pt x="12070" y="3882"/>
                  </a:cubicBezTo>
                  <a:cubicBezTo>
                    <a:pt x="11574" y="3802"/>
                    <a:pt x="11037" y="3683"/>
                    <a:pt x="10466" y="3500"/>
                  </a:cubicBezTo>
                  <a:cubicBezTo>
                    <a:pt x="7509" y="2535"/>
                    <a:pt x="6932" y="137"/>
                    <a:pt x="6286" y="5"/>
                  </a:cubicBezTo>
                  <a:cubicBezTo>
                    <a:pt x="6270" y="0"/>
                    <a:pt x="6252" y="0"/>
                    <a:pt x="6230"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229;p41">
              <a:extLst>
                <a:ext uri="{FF2B5EF4-FFF2-40B4-BE49-F238E27FC236}">
                  <a16:creationId xmlns:a16="http://schemas.microsoft.com/office/drawing/2014/main" id="{9B0695C0-D39D-EF8F-A503-0D112C7AB231}"/>
                </a:ext>
              </a:extLst>
            </p:cNvPr>
            <p:cNvSpPr/>
            <p:nvPr/>
          </p:nvSpPr>
          <p:spPr>
            <a:xfrm>
              <a:off x="6569821" y="1956115"/>
              <a:ext cx="733618" cy="763053"/>
            </a:xfrm>
            <a:custGeom>
              <a:avLst/>
              <a:gdLst/>
              <a:ahLst/>
              <a:cxnLst/>
              <a:rect l="l" t="t" r="r" b="b"/>
              <a:pathLst>
                <a:path w="18824" h="19578" extrusionOk="0">
                  <a:moveTo>
                    <a:pt x="9414" y="0"/>
                  </a:moveTo>
                  <a:cubicBezTo>
                    <a:pt x="4214" y="0"/>
                    <a:pt x="0" y="4385"/>
                    <a:pt x="0" y="9792"/>
                  </a:cubicBezTo>
                  <a:cubicBezTo>
                    <a:pt x="0" y="15192"/>
                    <a:pt x="4214" y="19577"/>
                    <a:pt x="9414" y="19577"/>
                  </a:cubicBezTo>
                  <a:cubicBezTo>
                    <a:pt x="14610" y="19577"/>
                    <a:pt x="18823" y="15192"/>
                    <a:pt x="18823" y="9792"/>
                  </a:cubicBezTo>
                  <a:cubicBezTo>
                    <a:pt x="18823" y="4385"/>
                    <a:pt x="14610" y="0"/>
                    <a:pt x="9414"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19" name="Google Shape;1230;p41">
              <a:extLst>
                <a:ext uri="{FF2B5EF4-FFF2-40B4-BE49-F238E27FC236}">
                  <a16:creationId xmlns:a16="http://schemas.microsoft.com/office/drawing/2014/main" id="{375B2326-16E4-3F11-B4A9-4F1D007386B8}"/>
                </a:ext>
              </a:extLst>
            </p:cNvPr>
            <p:cNvSpPr/>
            <p:nvPr/>
          </p:nvSpPr>
          <p:spPr>
            <a:xfrm>
              <a:off x="6918480" y="1956115"/>
              <a:ext cx="384970" cy="388581"/>
            </a:xfrm>
            <a:custGeom>
              <a:avLst/>
              <a:gdLst/>
              <a:ahLst/>
              <a:cxnLst/>
              <a:rect l="l" t="t" r="r" b="b"/>
              <a:pathLst>
                <a:path w="9878" h="9970" extrusionOk="0">
                  <a:moveTo>
                    <a:pt x="9877" y="9969"/>
                  </a:moveTo>
                  <a:lnTo>
                    <a:pt x="9877" y="9969"/>
                  </a:lnTo>
                  <a:lnTo>
                    <a:pt x="9877" y="9969"/>
                  </a:lnTo>
                  <a:close/>
                  <a:moveTo>
                    <a:pt x="9877" y="9958"/>
                  </a:moveTo>
                  <a:lnTo>
                    <a:pt x="9877" y="9958"/>
                  </a:lnTo>
                  <a:lnTo>
                    <a:pt x="9877" y="9958"/>
                  </a:lnTo>
                  <a:close/>
                  <a:moveTo>
                    <a:pt x="9877" y="9917"/>
                  </a:moveTo>
                  <a:lnTo>
                    <a:pt x="9877" y="9924"/>
                  </a:lnTo>
                  <a:lnTo>
                    <a:pt x="9877" y="9917"/>
                  </a:lnTo>
                  <a:close/>
                  <a:moveTo>
                    <a:pt x="9877" y="9906"/>
                  </a:moveTo>
                  <a:lnTo>
                    <a:pt x="9877" y="9911"/>
                  </a:lnTo>
                  <a:lnTo>
                    <a:pt x="9877" y="9906"/>
                  </a:lnTo>
                  <a:close/>
                  <a:moveTo>
                    <a:pt x="9877" y="9883"/>
                  </a:moveTo>
                  <a:lnTo>
                    <a:pt x="9877" y="9901"/>
                  </a:lnTo>
                  <a:lnTo>
                    <a:pt x="9877" y="9883"/>
                  </a:lnTo>
                  <a:close/>
                  <a:moveTo>
                    <a:pt x="9877" y="9872"/>
                  </a:moveTo>
                  <a:lnTo>
                    <a:pt x="9877" y="9877"/>
                  </a:lnTo>
                  <a:lnTo>
                    <a:pt x="9877" y="9872"/>
                  </a:lnTo>
                  <a:close/>
                  <a:moveTo>
                    <a:pt x="9877" y="9855"/>
                  </a:moveTo>
                  <a:lnTo>
                    <a:pt x="9877" y="9866"/>
                  </a:lnTo>
                  <a:lnTo>
                    <a:pt x="9877" y="9855"/>
                  </a:lnTo>
                  <a:close/>
                  <a:moveTo>
                    <a:pt x="9877" y="9837"/>
                  </a:moveTo>
                  <a:lnTo>
                    <a:pt x="9877" y="9848"/>
                  </a:lnTo>
                  <a:lnTo>
                    <a:pt x="9877" y="9837"/>
                  </a:lnTo>
                  <a:close/>
                  <a:moveTo>
                    <a:pt x="9877" y="9821"/>
                  </a:moveTo>
                  <a:lnTo>
                    <a:pt x="9877" y="9837"/>
                  </a:lnTo>
                  <a:lnTo>
                    <a:pt x="9877" y="9821"/>
                  </a:lnTo>
                  <a:close/>
                  <a:moveTo>
                    <a:pt x="9877" y="9809"/>
                  </a:moveTo>
                  <a:lnTo>
                    <a:pt x="9877" y="9821"/>
                  </a:lnTo>
                  <a:lnTo>
                    <a:pt x="9877" y="9809"/>
                  </a:lnTo>
                  <a:close/>
                  <a:moveTo>
                    <a:pt x="9877" y="9792"/>
                  </a:moveTo>
                  <a:lnTo>
                    <a:pt x="9877" y="9803"/>
                  </a:lnTo>
                  <a:lnTo>
                    <a:pt x="9877" y="9792"/>
                  </a:lnTo>
                  <a:close/>
                  <a:moveTo>
                    <a:pt x="468" y="0"/>
                  </a:moveTo>
                  <a:cubicBezTo>
                    <a:pt x="309" y="0"/>
                    <a:pt x="154" y="6"/>
                    <a:pt x="1" y="11"/>
                  </a:cubicBezTo>
                  <a:cubicBezTo>
                    <a:pt x="154" y="6"/>
                    <a:pt x="309" y="0"/>
                    <a:pt x="468" y="0"/>
                  </a:cubicBezTo>
                  <a:cubicBezTo>
                    <a:pt x="5664" y="0"/>
                    <a:pt x="9877" y="4385"/>
                    <a:pt x="9877" y="9792"/>
                  </a:cubicBezTo>
                  <a:lnTo>
                    <a:pt x="9877" y="9792"/>
                  </a:lnTo>
                  <a:cubicBezTo>
                    <a:pt x="9877" y="4385"/>
                    <a:pt x="5664" y="0"/>
                    <a:pt x="468" y="0"/>
                  </a:cubicBezTo>
                  <a:close/>
                </a:path>
              </a:pathLst>
            </a:custGeom>
            <a:solidFill>
              <a:srgbClr val="F26B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231;p41">
              <a:extLst>
                <a:ext uri="{FF2B5EF4-FFF2-40B4-BE49-F238E27FC236}">
                  <a16:creationId xmlns:a16="http://schemas.microsoft.com/office/drawing/2014/main" id="{48DC5B99-9906-7B27-016F-75FCF0FBCE60}"/>
                </a:ext>
              </a:extLst>
            </p:cNvPr>
            <p:cNvSpPr/>
            <p:nvPr/>
          </p:nvSpPr>
          <p:spPr>
            <a:xfrm>
              <a:off x="6658563" y="1974726"/>
              <a:ext cx="568765" cy="735497"/>
            </a:xfrm>
            <a:custGeom>
              <a:avLst/>
              <a:gdLst/>
              <a:ahLst/>
              <a:cxnLst/>
              <a:rect l="l" t="t" r="r" b="b"/>
              <a:pathLst>
                <a:path w="14594" h="18871" extrusionOk="0">
                  <a:moveTo>
                    <a:pt x="5184" y="0"/>
                  </a:moveTo>
                  <a:cubicBezTo>
                    <a:pt x="5025" y="0"/>
                    <a:pt x="4870" y="6"/>
                    <a:pt x="4717" y="11"/>
                  </a:cubicBezTo>
                  <a:cubicBezTo>
                    <a:pt x="2975" y="103"/>
                    <a:pt x="1365" y="685"/>
                    <a:pt x="0" y="1621"/>
                  </a:cubicBezTo>
                  <a:cubicBezTo>
                    <a:pt x="970" y="2661"/>
                    <a:pt x="1884" y="3758"/>
                    <a:pt x="2730" y="4915"/>
                  </a:cubicBezTo>
                  <a:cubicBezTo>
                    <a:pt x="5755" y="9061"/>
                    <a:pt x="7685" y="13851"/>
                    <a:pt x="8678" y="18870"/>
                  </a:cubicBezTo>
                  <a:cubicBezTo>
                    <a:pt x="12093" y="17448"/>
                    <a:pt x="14525" y="14011"/>
                    <a:pt x="14593" y="9969"/>
                  </a:cubicBezTo>
                  <a:lnTo>
                    <a:pt x="14593" y="9958"/>
                  </a:lnTo>
                  <a:lnTo>
                    <a:pt x="14593" y="9924"/>
                  </a:lnTo>
                  <a:lnTo>
                    <a:pt x="14593" y="9917"/>
                  </a:lnTo>
                  <a:lnTo>
                    <a:pt x="14593" y="9911"/>
                  </a:lnTo>
                  <a:lnTo>
                    <a:pt x="14593" y="9906"/>
                  </a:lnTo>
                  <a:lnTo>
                    <a:pt x="14593" y="9901"/>
                  </a:lnTo>
                  <a:lnTo>
                    <a:pt x="14593" y="9883"/>
                  </a:lnTo>
                  <a:lnTo>
                    <a:pt x="14593" y="9877"/>
                  </a:lnTo>
                  <a:lnTo>
                    <a:pt x="14593" y="9872"/>
                  </a:lnTo>
                  <a:lnTo>
                    <a:pt x="14593" y="9866"/>
                  </a:lnTo>
                  <a:lnTo>
                    <a:pt x="14593" y="9855"/>
                  </a:lnTo>
                  <a:lnTo>
                    <a:pt x="14593" y="9848"/>
                  </a:lnTo>
                  <a:lnTo>
                    <a:pt x="14593" y="9837"/>
                  </a:lnTo>
                  <a:lnTo>
                    <a:pt x="14593" y="9821"/>
                  </a:lnTo>
                  <a:lnTo>
                    <a:pt x="14593" y="9809"/>
                  </a:lnTo>
                  <a:lnTo>
                    <a:pt x="14593" y="9803"/>
                  </a:lnTo>
                  <a:lnTo>
                    <a:pt x="14593" y="9792"/>
                  </a:lnTo>
                  <a:cubicBezTo>
                    <a:pt x="14593" y="4385"/>
                    <a:pt x="10380" y="0"/>
                    <a:pt x="5184" y="0"/>
                  </a:cubicBezTo>
                  <a:close/>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6000" b="1" kern="0" noProof="0" dirty="0" smtClean="0">
                  <a:latin typeface="Times New Roman" panose="02020603050405020304" pitchFamily="18" charset="0"/>
                </a:rPr>
                <a:t>II</a:t>
              </a:r>
              <a:endParaRPr kumimoji="0" sz="6000" b="1" i="0" u="none" strike="noStrike" kern="0" cap="none" spc="0" normalizeH="0" baseline="0" noProof="0" dirty="0">
                <a:ln>
                  <a:noFill/>
                </a:ln>
                <a:solidFill>
                  <a:srgbClr val="000000"/>
                </a:solidFill>
                <a:effectLst/>
                <a:uLnTx/>
                <a:uFillTx/>
                <a:latin typeface="Arial"/>
                <a:cs typeface="Arial"/>
                <a:sym typeface="Arial"/>
              </a:endParaRPr>
            </a:p>
          </p:txBody>
        </p:sp>
        <p:sp>
          <p:nvSpPr>
            <p:cNvPr id="21" name="Google Shape;1232;p41">
              <a:extLst>
                <a:ext uri="{FF2B5EF4-FFF2-40B4-BE49-F238E27FC236}">
                  <a16:creationId xmlns:a16="http://schemas.microsoft.com/office/drawing/2014/main" id="{E1B7A064-B5F2-4B37-1413-9380AE1746D4}"/>
                </a:ext>
              </a:extLst>
            </p:cNvPr>
            <p:cNvSpPr/>
            <p:nvPr/>
          </p:nvSpPr>
          <p:spPr>
            <a:xfrm>
              <a:off x="6479441" y="2570049"/>
              <a:ext cx="146692" cy="107064"/>
            </a:xfrm>
            <a:custGeom>
              <a:avLst/>
              <a:gdLst/>
              <a:ahLst/>
              <a:cxnLst/>
              <a:rect l="l" t="t" r="r" b="b"/>
              <a:pathLst>
                <a:path w="3764" h="2747" extrusionOk="0">
                  <a:moveTo>
                    <a:pt x="320" y="1"/>
                  </a:moveTo>
                  <a:cubicBezTo>
                    <a:pt x="201" y="1"/>
                    <a:pt x="75" y="109"/>
                    <a:pt x="46" y="223"/>
                  </a:cubicBezTo>
                  <a:cubicBezTo>
                    <a:pt x="1" y="394"/>
                    <a:pt x="103" y="531"/>
                    <a:pt x="246" y="594"/>
                  </a:cubicBezTo>
                  <a:cubicBezTo>
                    <a:pt x="852" y="857"/>
                    <a:pt x="1456" y="1126"/>
                    <a:pt x="2011" y="1485"/>
                  </a:cubicBezTo>
                  <a:cubicBezTo>
                    <a:pt x="2512" y="1816"/>
                    <a:pt x="2923" y="2239"/>
                    <a:pt x="3340" y="2673"/>
                  </a:cubicBezTo>
                  <a:cubicBezTo>
                    <a:pt x="3387" y="2724"/>
                    <a:pt x="3437" y="2747"/>
                    <a:pt x="3489" y="2747"/>
                  </a:cubicBezTo>
                  <a:cubicBezTo>
                    <a:pt x="3637" y="2747"/>
                    <a:pt x="3763" y="2565"/>
                    <a:pt x="3689" y="2393"/>
                  </a:cubicBezTo>
                  <a:cubicBezTo>
                    <a:pt x="3421" y="1777"/>
                    <a:pt x="2867" y="1337"/>
                    <a:pt x="2330" y="982"/>
                  </a:cubicBezTo>
                  <a:cubicBezTo>
                    <a:pt x="1724" y="589"/>
                    <a:pt x="1057" y="304"/>
                    <a:pt x="401" y="17"/>
                  </a:cubicBezTo>
                  <a:cubicBezTo>
                    <a:pt x="372" y="6"/>
                    <a:pt x="349" y="1"/>
                    <a:pt x="320"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233;p41">
              <a:extLst>
                <a:ext uri="{FF2B5EF4-FFF2-40B4-BE49-F238E27FC236}">
                  <a16:creationId xmlns:a16="http://schemas.microsoft.com/office/drawing/2014/main" id="{5C2AD2AF-ED33-5C1C-EC69-C4FF3CADFDA8}"/>
                </a:ext>
              </a:extLst>
            </p:cNvPr>
            <p:cNvSpPr/>
            <p:nvPr/>
          </p:nvSpPr>
          <p:spPr>
            <a:xfrm>
              <a:off x="6631205" y="2700927"/>
              <a:ext cx="40765" cy="63646"/>
            </a:xfrm>
            <a:custGeom>
              <a:avLst/>
              <a:gdLst/>
              <a:ahLst/>
              <a:cxnLst/>
              <a:rect l="l" t="t" r="r" b="b"/>
              <a:pathLst>
                <a:path w="1046" h="1633" extrusionOk="0">
                  <a:moveTo>
                    <a:pt x="297" y="0"/>
                  </a:moveTo>
                  <a:cubicBezTo>
                    <a:pt x="252" y="0"/>
                    <a:pt x="206" y="11"/>
                    <a:pt x="165" y="40"/>
                  </a:cubicBezTo>
                  <a:cubicBezTo>
                    <a:pt x="28" y="132"/>
                    <a:pt x="1" y="285"/>
                    <a:pt x="69" y="428"/>
                  </a:cubicBezTo>
                  <a:cubicBezTo>
                    <a:pt x="104" y="514"/>
                    <a:pt x="143" y="599"/>
                    <a:pt x="178" y="685"/>
                  </a:cubicBezTo>
                  <a:cubicBezTo>
                    <a:pt x="194" y="719"/>
                    <a:pt x="212" y="759"/>
                    <a:pt x="228" y="799"/>
                  </a:cubicBezTo>
                  <a:cubicBezTo>
                    <a:pt x="234" y="810"/>
                    <a:pt x="234" y="822"/>
                    <a:pt x="241" y="828"/>
                  </a:cubicBezTo>
                  <a:cubicBezTo>
                    <a:pt x="246" y="851"/>
                    <a:pt x="257" y="873"/>
                    <a:pt x="263" y="891"/>
                  </a:cubicBezTo>
                  <a:cubicBezTo>
                    <a:pt x="331" y="1067"/>
                    <a:pt x="394" y="1244"/>
                    <a:pt x="457" y="1421"/>
                  </a:cubicBezTo>
                  <a:cubicBezTo>
                    <a:pt x="497" y="1536"/>
                    <a:pt x="600" y="1632"/>
                    <a:pt x="720" y="1632"/>
                  </a:cubicBezTo>
                  <a:cubicBezTo>
                    <a:pt x="748" y="1632"/>
                    <a:pt x="771" y="1632"/>
                    <a:pt x="800" y="1621"/>
                  </a:cubicBezTo>
                  <a:cubicBezTo>
                    <a:pt x="931" y="1576"/>
                    <a:pt x="1045" y="1421"/>
                    <a:pt x="994" y="1268"/>
                  </a:cubicBezTo>
                  <a:cubicBezTo>
                    <a:pt x="863" y="885"/>
                    <a:pt x="708" y="508"/>
                    <a:pt x="537" y="143"/>
                  </a:cubicBezTo>
                  <a:cubicBezTo>
                    <a:pt x="497" y="51"/>
                    <a:pt x="394" y="0"/>
                    <a:pt x="297"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234;p41">
              <a:extLst>
                <a:ext uri="{FF2B5EF4-FFF2-40B4-BE49-F238E27FC236}">
                  <a16:creationId xmlns:a16="http://schemas.microsoft.com/office/drawing/2014/main" id="{E1215151-6516-8154-F665-FDE1DF5938CF}"/>
                </a:ext>
              </a:extLst>
            </p:cNvPr>
            <p:cNvSpPr/>
            <p:nvPr/>
          </p:nvSpPr>
          <p:spPr>
            <a:xfrm>
              <a:off x="6966067" y="2779188"/>
              <a:ext cx="65474" cy="77989"/>
            </a:xfrm>
            <a:custGeom>
              <a:avLst/>
              <a:gdLst/>
              <a:ahLst/>
              <a:cxnLst/>
              <a:rect l="l" t="t" r="r" b="b"/>
              <a:pathLst>
                <a:path w="1680" h="2001" extrusionOk="0">
                  <a:moveTo>
                    <a:pt x="298" y="1"/>
                  </a:moveTo>
                  <a:cubicBezTo>
                    <a:pt x="229" y="1"/>
                    <a:pt x="166" y="30"/>
                    <a:pt x="116" y="87"/>
                  </a:cubicBezTo>
                  <a:cubicBezTo>
                    <a:pt x="24" y="190"/>
                    <a:pt x="0" y="385"/>
                    <a:pt x="116" y="487"/>
                  </a:cubicBezTo>
                  <a:cubicBezTo>
                    <a:pt x="229" y="583"/>
                    <a:pt x="332" y="693"/>
                    <a:pt x="435" y="801"/>
                  </a:cubicBezTo>
                  <a:cubicBezTo>
                    <a:pt x="487" y="857"/>
                    <a:pt x="538" y="915"/>
                    <a:pt x="583" y="972"/>
                  </a:cubicBezTo>
                  <a:cubicBezTo>
                    <a:pt x="606" y="1001"/>
                    <a:pt x="629" y="1029"/>
                    <a:pt x="651" y="1057"/>
                  </a:cubicBezTo>
                  <a:cubicBezTo>
                    <a:pt x="664" y="1070"/>
                    <a:pt x="675" y="1086"/>
                    <a:pt x="686" y="1104"/>
                  </a:cubicBezTo>
                  <a:cubicBezTo>
                    <a:pt x="692" y="1109"/>
                    <a:pt x="692" y="1109"/>
                    <a:pt x="698" y="1115"/>
                  </a:cubicBezTo>
                  <a:cubicBezTo>
                    <a:pt x="783" y="1234"/>
                    <a:pt x="864" y="1355"/>
                    <a:pt x="943" y="1486"/>
                  </a:cubicBezTo>
                  <a:cubicBezTo>
                    <a:pt x="1023" y="1618"/>
                    <a:pt x="1104" y="1742"/>
                    <a:pt x="1188" y="1874"/>
                  </a:cubicBezTo>
                  <a:cubicBezTo>
                    <a:pt x="1234" y="1953"/>
                    <a:pt x="1315" y="2000"/>
                    <a:pt x="1399" y="2000"/>
                  </a:cubicBezTo>
                  <a:cubicBezTo>
                    <a:pt x="1428" y="2000"/>
                    <a:pt x="1463" y="1995"/>
                    <a:pt x="1497" y="1982"/>
                  </a:cubicBezTo>
                  <a:cubicBezTo>
                    <a:pt x="1600" y="1932"/>
                    <a:pt x="1679" y="1800"/>
                    <a:pt x="1639" y="1679"/>
                  </a:cubicBezTo>
                  <a:cubicBezTo>
                    <a:pt x="1583" y="1515"/>
                    <a:pt x="1520" y="1349"/>
                    <a:pt x="1434" y="1200"/>
                  </a:cubicBezTo>
                  <a:cubicBezTo>
                    <a:pt x="1343" y="1052"/>
                    <a:pt x="1246" y="909"/>
                    <a:pt x="1143" y="772"/>
                  </a:cubicBezTo>
                  <a:cubicBezTo>
                    <a:pt x="954" y="522"/>
                    <a:pt x="738" y="287"/>
                    <a:pt x="503" y="87"/>
                  </a:cubicBezTo>
                  <a:cubicBezTo>
                    <a:pt x="446" y="35"/>
                    <a:pt x="372" y="1"/>
                    <a:pt x="298"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235;p41">
              <a:extLst>
                <a:ext uri="{FF2B5EF4-FFF2-40B4-BE49-F238E27FC236}">
                  <a16:creationId xmlns:a16="http://schemas.microsoft.com/office/drawing/2014/main" id="{46E72501-D28A-90C2-513C-F720FB50AC7A}"/>
                </a:ext>
              </a:extLst>
            </p:cNvPr>
            <p:cNvSpPr/>
            <p:nvPr/>
          </p:nvSpPr>
          <p:spPr>
            <a:xfrm>
              <a:off x="6557116" y="1937212"/>
              <a:ext cx="40064" cy="146702"/>
            </a:xfrm>
            <a:custGeom>
              <a:avLst/>
              <a:gdLst/>
              <a:ahLst/>
              <a:cxnLst/>
              <a:rect l="l" t="t" r="r" b="b"/>
              <a:pathLst>
                <a:path w="1028" h="3764" extrusionOk="0">
                  <a:moveTo>
                    <a:pt x="525" y="0"/>
                  </a:moveTo>
                  <a:cubicBezTo>
                    <a:pt x="371" y="0"/>
                    <a:pt x="206" y="137"/>
                    <a:pt x="251" y="348"/>
                  </a:cubicBezTo>
                  <a:cubicBezTo>
                    <a:pt x="474" y="1365"/>
                    <a:pt x="406" y="2420"/>
                    <a:pt x="74" y="3408"/>
                  </a:cubicBezTo>
                  <a:cubicBezTo>
                    <a:pt x="0" y="3626"/>
                    <a:pt x="171" y="3763"/>
                    <a:pt x="343" y="3763"/>
                  </a:cubicBezTo>
                  <a:cubicBezTo>
                    <a:pt x="456" y="3763"/>
                    <a:pt x="571" y="3705"/>
                    <a:pt x="617" y="3563"/>
                  </a:cubicBezTo>
                  <a:cubicBezTo>
                    <a:pt x="988" y="2483"/>
                    <a:pt x="1028" y="1308"/>
                    <a:pt x="765" y="200"/>
                  </a:cubicBezTo>
                  <a:cubicBezTo>
                    <a:pt x="730" y="63"/>
                    <a:pt x="634" y="0"/>
                    <a:pt x="525"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236;p41">
              <a:extLst>
                <a:ext uri="{FF2B5EF4-FFF2-40B4-BE49-F238E27FC236}">
                  <a16:creationId xmlns:a16="http://schemas.microsoft.com/office/drawing/2014/main" id="{F74BF1FC-B604-4C59-0957-7F816D693823}"/>
                </a:ext>
              </a:extLst>
            </p:cNvPr>
            <p:cNvSpPr/>
            <p:nvPr/>
          </p:nvSpPr>
          <p:spPr>
            <a:xfrm>
              <a:off x="6510386" y="2104727"/>
              <a:ext cx="50742" cy="66180"/>
            </a:xfrm>
            <a:custGeom>
              <a:avLst/>
              <a:gdLst/>
              <a:ahLst/>
              <a:cxnLst/>
              <a:rect l="l" t="t" r="r" b="b"/>
              <a:pathLst>
                <a:path w="1302" h="1698" extrusionOk="0">
                  <a:moveTo>
                    <a:pt x="289" y="994"/>
                  </a:moveTo>
                  <a:cubicBezTo>
                    <a:pt x="281" y="1004"/>
                    <a:pt x="274" y="1012"/>
                    <a:pt x="274" y="1012"/>
                  </a:cubicBezTo>
                  <a:cubicBezTo>
                    <a:pt x="274" y="1012"/>
                    <a:pt x="278" y="1008"/>
                    <a:pt x="289" y="994"/>
                  </a:cubicBezTo>
                  <a:close/>
                  <a:moveTo>
                    <a:pt x="1011" y="1"/>
                  </a:moveTo>
                  <a:cubicBezTo>
                    <a:pt x="919" y="1"/>
                    <a:pt x="817" y="47"/>
                    <a:pt x="777" y="138"/>
                  </a:cubicBezTo>
                  <a:cubicBezTo>
                    <a:pt x="696" y="343"/>
                    <a:pt x="593" y="538"/>
                    <a:pt x="474" y="726"/>
                  </a:cubicBezTo>
                  <a:cubicBezTo>
                    <a:pt x="451" y="772"/>
                    <a:pt x="422" y="812"/>
                    <a:pt x="388" y="857"/>
                  </a:cubicBezTo>
                  <a:cubicBezTo>
                    <a:pt x="377" y="881"/>
                    <a:pt x="360" y="904"/>
                    <a:pt x="343" y="926"/>
                  </a:cubicBezTo>
                  <a:cubicBezTo>
                    <a:pt x="332" y="938"/>
                    <a:pt x="326" y="949"/>
                    <a:pt x="319" y="955"/>
                  </a:cubicBezTo>
                  <a:cubicBezTo>
                    <a:pt x="314" y="960"/>
                    <a:pt x="314" y="965"/>
                    <a:pt x="308" y="965"/>
                  </a:cubicBezTo>
                  <a:cubicBezTo>
                    <a:pt x="308" y="968"/>
                    <a:pt x="303" y="975"/>
                    <a:pt x="297" y="984"/>
                  </a:cubicBezTo>
                  <a:lnTo>
                    <a:pt x="297" y="984"/>
                  </a:lnTo>
                  <a:cubicBezTo>
                    <a:pt x="297" y="983"/>
                    <a:pt x="297" y="983"/>
                    <a:pt x="297" y="983"/>
                  </a:cubicBezTo>
                  <a:lnTo>
                    <a:pt x="297" y="983"/>
                  </a:lnTo>
                  <a:cubicBezTo>
                    <a:pt x="294" y="988"/>
                    <a:pt x="291" y="991"/>
                    <a:pt x="289" y="994"/>
                  </a:cubicBezTo>
                  <a:lnTo>
                    <a:pt x="289" y="994"/>
                  </a:lnTo>
                  <a:cubicBezTo>
                    <a:pt x="292" y="991"/>
                    <a:pt x="295" y="987"/>
                    <a:pt x="297" y="984"/>
                  </a:cubicBezTo>
                  <a:lnTo>
                    <a:pt x="297" y="984"/>
                  </a:lnTo>
                  <a:cubicBezTo>
                    <a:pt x="292" y="994"/>
                    <a:pt x="285" y="1007"/>
                    <a:pt x="274" y="1018"/>
                  </a:cubicBezTo>
                  <a:cubicBezTo>
                    <a:pt x="258" y="1034"/>
                    <a:pt x="245" y="1057"/>
                    <a:pt x="229" y="1075"/>
                  </a:cubicBezTo>
                  <a:cubicBezTo>
                    <a:pt x="189" y="1120"/>
                    <a:pt x="155" y="1166"/>
                    <a:pt x="114" y="1212"/>
                  </a:cubicBezTo>
                  <a:cubicBezTo>
                    <a:pt x="18" y="1320"/>
                    <a:pt x="0" y="1508"/>
                    <a:pt x="114" y="1616"/>
                  </a:cubicBezTo>
                  <a:cubicBezTo>
                    <a:pt x="171" y="1668"/>
                    <a:pt x="245" y="1697"/>
                    <a:pt x="319" y="1697"/>
                  </a:cubicBezTo>
                  <a:cubicBezTo>
                    <a:pt x="388" y="1697"/>
                    <a:pt x="456" y="1674"/>
                    <a:pt x="508" y="1616"/>
                  </a:cubicBezTo>
                  <a:cubicBezTo>
                    <a:pt x="840" y="1246"/>
                    <a:pt x="1091" y="823"/>
                    <a:pt x="1279" y="356"/>
                  </a:cubicBezTo>
                  <a:cubicBezTo>
                    <a:pt x="1302" y="298"/>
                    <a:pt x="1279" y="190"/>
                    <a:pt x="1251" y="138"/>
                  </a:cubicBezTo>
                  <a:cubicBezTo>
                    <a:pt x="1217" y="87"/>
                    <a:pt x="1176" y="47"/>
                    <a:pt x="1120" y="24"/>
                  </a:cubicBezTo>
                  <a:cubicBezTo>
                    <a:pt x="1085" y="6"/>
                    <a:pt x="1051" y="1"/>
                    <a:pt x="101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237;p41">
              <a:extLst>
                <a:ext uri="{FF2B5EF4-FFF2-40B4-BE49-F238E27FC236}">
                  <a16:creationId xmlns:a16="http://schemas.microsoft.com/office/drawing/2014/main" id="{3A1EB1E6-BD03-0674-85EA-9571C7000ADD}"/>
                </a:ext>
              </a:extLst>
            </p:cNvPr>
            <p:cNvSpPr/>
            <p:nvPr/>
          </p:nvSpPr>
          <p:spPr>
            <a:xfrm>
              <a:off x="6625398" y="2320609"/>
              <a:ext cx="167387" cy="280620"/>
            </a:xfrm>
            <a:custGeom>
              <a:avLst/>
              <a:gdLst/>
              <a:ahLst/>
              <a:cxnLst/>
              <a:rect l="l" t="t" r="r" b="b"/>
              <a:pathLst>
                <a:path w="4295" h="7200" extrusionOk="0">
                  <a:moveTo>
                    <a:pt x="429" y="0"/>
                  </a:moveTo>
                  <a:cubicBezTo>
                    <a:pt x="212" y="0"/>
                    <a:pt x="1" y="148"/>
                    <a:pt x="1" y="440"/>
                  </a:cubicBezTo>
                  <a:cubicBezTo>
                    <a:pt x="18" y="3089"/>
                    <a:pt x="1331" y="5647"/>
                    <a:pt x="3455" y="7120"/>
                  </a:cubicBezTo>
                  <a:cubicBezTo>
                    <a:pt x="3534" y="7176"/>
                    <a:pt x="3610" y="7200"/>
                    <a:pt x="3684" y="7200"/>
                  </a:cubicBezTo>
                  <a:cubicBezTo>
                    <a:pt x="4055" y="7200"/>
                    <a:pt x="4295" y="6601"/>
                    <a:pt x="3900" y="6320"/>
                  </a:cubicBezTo>
                  <a:cubicBezTo>
                    <a:pt x="2056" y="5002"/>
                    <a:pt x="897" y="2770"/>
                    <a:pt x="869" y="440"/>
                  </a:cubicBezTo>
                  <a:cubicBezTo>
                    <a:pt x="869" y="148"/>
                    <a:pt x="646" y="0"/>
                    <a:pt x="429"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238;p41">
              <a:extLst>
                <a:ext uri="{FF2B5EF4-FFF2-40B4-BE49-F238E27FC236}">
                  <a16:creationId xmlns:a16="http://schemas.microsoft.com/office/drawing/2014/main" id="{F3C07E5E-51AD-911B-2D59-369B85E51B0A}"/>
                </a:ext>
              </a:extLst>
            </p:cNvPr>
            <p:cNvSpPr/>
            <p:nvPr/>
          </p:nvSpPr>
          <p:spPr>
            <a:xfrm>
              <a:off x="6810990" y="2601618"/>
              <a:ext cx="104875" cy="55500"/>
            </a:xfrm>
            <a:custGeom>
              <a:avLst/>
              <a:gdLst/>
              <a:ahLst/>
              <a:cxnLst/>
              <a:rect l="l" t="t" r="r" b="b"/>
              <a:pathLst>
                <a:path w="2691" h="1424" extrusionOk="0">
                  <a:moveTo>
                    <a:pt x="503" y="1"/>
                  </a:moveTo>
                  <a:cubicBezTo>
                    <a:pt x="348" y="1"/>
                    <a:pt x="189" y="87"/>
                    <a:pt x="121" y="224"/>
                  </a:cubicBezTo>
                  <a:cubicBezTo>
                    <a:pt x="0" y="458"/>
                    <a:pt x="81" y="693"/>
                    <a:pt x="274" y="841"/>
                  </a:cubicBezTo>
                  <a:cubicBezTo>
                    <a:pt x="766" y="1218"/>
                    <a:pt x="1388" y="1423"/>
                    <a:pt x="1999" y="1423"/>
                  </a:cubicBezTo>
                  <a:cubicBezTo>
                    <a:pt x="2079" y="1423"/>
                    <a:pt x="2153" y="1418"/>
                    <a:pt x="2232" y="1412"/>
                  </a:cubicBezTo>
                  <a:cubicBezTo>
                    <a:pt x="2461" y="1394"/>
                    <a:pt x="2690" y="1218"/>
                    <a:pt x="2678" y="949"/>
                  </a:cubicBezTo>
                  <a:cubicBezTo>
                    <a:pt x="2667" y="720"/>
                    <a:pt x="2490" y="487"/>
                    <a:pt x="2256" y="487"/>
                  </a:cubicBezTo>
                  <a:lnTo>
                    <a:pt x="2232" y="487"/>
                  </a:lnTo>
                  <a:cubicBezTo>
                    <a:pt x="2164" y="493"/>
                    <a:pt x="2102" y="493"/>
                    <a:pt x="2039" y="493"/>
                  </a:cubicBezTo>
                  <a:cubicBezTo>
                    <a:pt x="1958" y="493"/>
                    <a:pt x="1873" y="493"/>
                    <a:pt x="1794" y="480"/>
                  </a:cubicBezTo>
                  <a:lnTo>
                    <a:pt x="1765" y="480"/>
                  </a:lnTo>
                  <a:cubicBezTo>
                    <a:pt x="1742" y="464"/>
                    <a:pt x="1679" y="469"/>
                    <a:pt x="1650" y="464"/>
                  </a:cubicBezTo>
                  <a:cubicBezTo>
                    <a:pt x="1582" y="446"/>
                    <a:pt x="1508" y="430"/>
                    <a:pt x="1439" y="412"/>
                  </a:cubicBezTo>
                  <a:cubicBezTo>
                    <a:pt x="1370" y="390"/>
                    <a:pt x="1296" y="367"/>
                    <a:pt x="1228" y="343"/>
                  </a:cubicBezTo>
                  <a:cubicBezTo>
                    <a:pt x="1194" y="327"/>
                    <a:pt x="1159" y="309"/>
                    <a:pt x="1120" y="298"/>
                  </a:cubicBezTo>
                  <a:cubicBezTo>
                    <a:pt x="1120" y="293"/>
                    <a:pt x="1114" y="293"/>
                    <a:pt x="1109" y="293"/>
                  </a:cubicBezTo>
                  <a:cubicBezTo>
                    <a:pt x="972" y="224"/>
                    <a:pt x="840" y="150"/>
                    <a:pt x="709" y="64"/>
                  </a:cubicBezTo>
                  <a:cubicBezTo>
                    <a:pt x="651" y="24"/>
                    <a:pt x="577" y="1"/>
                    <a:pt x="503" y="1"/>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11230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barn(inVertical)">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7A50372-55BB-5ED2-FB85-54A04DCF33A0}"/>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890C9C89-E90D-643B-3353-71498B725E5E}"/>
              </a:ext>
            </a:extLst>
          </p:cNvPr>
          <p:cNvSpPr txBox="1"/>
          <p:nvPr/>
        </p:nvSpPr>
        <p:spPr>
          <a:xfrm>
            <a:off x="2339174" y="300779"/>
            <a:ext cx="8282207" cy="587148"/>
          </a:xfrm>
          <a:prstGeom prst="rect">
            <a:avLst/>
          </a:prstGeom>
          <a:noFill/>
        </p:spPr>
        <p:txBody>
          <a:bodyPr wrap="square">
            <a:spAutoFit/>
          </a:bodyPr>
          <a:lstStyle/>
          <a:p>
            <a:pPr algn="ctr">
              <a:lnSpc>
                <a:spcPct val="150000"/>
              </a:lnSpc>
              <a:spcAft>
                <a:spcPts val="8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 động tìm hiểu chủ điểm và câu hỏi lớn của bài học</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89A53B7-3871-64BF-B2AB-DCE593F2C45D}"/>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31ECF5F0-3EE8-9371-B139-63A3A820170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2C92735E-88BF-E025-0AB0-E404EB000289}"/>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AD843811-0BCD-7A9C-6103-C4C5BE6A05C0}"/>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19EF9CE9-08D0-6F0D-CA79-96FD0D5B70F8}"/>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601D4261-2722-A9B6-7734-C2C046C864C1}"/>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66A18297-9016-D338-161E-9B0424887AE6}"/>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41D075BA-C895-90B2-70AF-AC80C2B7AA3C}"/>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195E292D-B6C3-BF4B-63E1-D996B0AA375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969D0C4B-9986-73B2-8C49-60AAEABC9913}"/>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332D15D6-5DB0-4EC9-C11B-A870EBDE537C}"/>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778FDFC3-F41A-CEE9-85AD-4F470B25F74F}"/>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D98ACC9D-1A87-D19C-D739-53B5992D7F03}"/>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E53C75B8-8AE6-B3EC-C040-9462729A2EBC}"/>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B8AE8D3-1284-1DED-3EDE-F1A159EE2DC7}"/>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C98D4D34-9A9F-14DA-0B22-D388602AE2AC}"/>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8DA60013-0D57-DD54-EEB8-7A4D3170AA78}"/>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5420CDAD-B853-CE58-4840-15C565515337}"/>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4C6E3EC2-D211-E402-20AA-E3C08EE9A9E7}"/>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0AF4F666-E482-3D9C-8762-16B72DD47048}"/>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93A8C8EB-FD76-B702-69BC-1DFF505A2B2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AAE383B3-6EEE-F00C-44D6-60EB507EF52C}"/>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6B28CBFD-EEEC-CDCC-84BE-56B181B1AE1A}"/>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F06558EE-E744-C26F-0251-6DD608AA1FA4}"/>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BC7EB42C-76F7-66FD-9067-3FE8D00FB1DF}"/>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 name="Group 1">
            <a:extLst>
              <a:ext uri="{FF2B5EF4-FFF2-40B4-BE49-F238E27FC236}">
                <a16:creationId xmlns:a16="http://schemas.microsoft.com/office/drawing/2014/main" id="{B8CEB450-E8D6-372E-BFD6-BC0390E59DDE}"/>
              </a:ext>
            </a:extLst>
          </p:cNvPr>
          <p:cNvGrpSpPr/>
          <p:nvPr/>
        </p:nvGrpSpPr>
        <p:grpSpPr>
          <a:xfrm>
            <a:off x="2004686" y="691130"/>
            <a:ext cx="9207135" cy="5751781"/>
            <a:chOff x="2305772" y="1070101"/>
            <a:chExt cx="15017671" cy="8839884"/>
          </a:xfrm>
        </p:grpSpPr>
        <p:sp>
          <p:nvSpPr>
            <p:cNvPr id="3" name="Freeform 4">
              <a:extLst>
                <a:ext uri="{FF2B5EF4-FFF2-40B4-BE49-F238E27FC236}">
                  <a16:creationId xmlns:a16="http://schemas.microsoft.com/office/drawing/2014/main" id="{A84F625B-AE56-2D69-FDD4-A18FCCD29062}"/>
                </a:ext>
              </a:extLst>
            </p:cNvPr>
            <p:cNvSpPr/>
            <p:nvPr/>
          </p:nvSpPr>
          <p:spPr>
            <a:xfrm rot="817586">
              <a:off x="13417501" y="5602021"/>
              <a:ext cx="3674403" cy="3674403"/>
            </a:xfrm>
            <a:custGeom>
              <a:avLst/>
              <a:gdLst/>
              <a:ahLst/>
              <a:cxnLst/>
              <a:rect l="l" t="t" r="r" b="b"/>
              <a:pathLst>
                <a:path w="3674403" h="3674403">
                  <a:moveTo>
                    <a:pt x="0" y="0"/>
                  </a:moveTo>
                  <a:lnTo>
                    <a:pt x="3674403" y="0"/>
                  </a:lnTo>
                  <a:lnTo>
                    <a:pt x="3674403" y="3674403"/>
                  </a:lnTo>
                  <a:lnTo>
                    <a:pt x="0" y="3674403"/>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grpSp>
          <p:nvGrpSpPr>
            <p:cNvPr id="19" name="Group 18">
              <a:extLst>
                <a:ext uri="{FF2B5EF4-FFF2-40B4-BE49-F238E27FC236}">
                  <a16:creationId xmlns:a16="http://schemas.microsoft.com/office/drawing/2014/main" id="{7749E669-24D9-DED5-6D49-75B65737701B}"/>
                </a:ext>
              </a:extLst>
            </p:cNvPr>
            <p:cNvGrpSpPr/>
            <p:nvPr/>
          </p:nvGrpSpPr>
          <p:grpSpPr>
            <a:xfrm>
              <a:off x="2305772" y="2396800"/>
              <a:ext cx="13676457" cy="5725820"/>
              <a:chOff x="0" y="0"/>
              <a:chExt cx="5065354" cy="2120674"/>
            </a:xfrm>
          </p:grpSpPr>
          <p:sp>
            <p:nvSpPr>
              <p:cNvPr id="25" name="Freeform 6">
                <a:extLst>
                  <a:ext uri="{FF2B5EF4-FFF2-40B4-BE49-F238E27FC236}">
                    <a16:creationId xmlns:a16="http://schemas.microsoft.com/office/drawing/2014/main" id="{67054230-0570-B53D-8068-4BDF10B8D688}"/>
                  </a:ext>
                </a:extLst>
              </p:cNvPr>
              <p:cNvSpPr/>
              <p:nvPr/>
            </p:nvSpPr>
            <p:spPr>
              <a:xfrm>
                <a:off x="0" y="0"/>
                <a:ext cx="5065354" cy="2120674"/>
              </a:xfrm>
              <a:custGeom>
                <a:avLst/>
                <a:gdLst/>
                <a:ahLst/>
                <a:cxnLst/>
                <a:rect l="l" t="t" r="r" b="b"/>
                <a:pathLst>
                  <a:path w="5065354" h="1945570">
                    <a:moveTo>
                      <a:pt x="0" y="0"/>
                    </a:moveTo>
                    <a:lnTo>
                      <a:pt x="5065354" y="0"/>
                    </a:lnTo>
                    <a:lnTo>
                      <a:pt x="5065354" y="1945570"/>
                    </a:lnTo>
                    <a:lnTo>
                      <a:pt x="0" y="1945570"/>
                    </a:lnTo>
                    <a:close/>
                  </a:path>
                </a:pathLst>
              </a:custGeom>
              <a:solidFill>
                <a:srgbClr val="FFFFFF"/>
              </a:solidFill>
              <a:ln w="19050" cap="sq">
                <a:solidFill>
                  <a:srgbClr val="000000"/>
                </a:solidFill>
                <a:prstDash val="solid"/>
                <a:miter/>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Arial"/>
                  <a:sym typeface="Arial"/>
                </a:endParaRPr>
              </a:p>
            </p:txBody>
          </p:sp>
          <p:sp>
            <p:nvSpPr>
              <p:cNvPr id="26" name="TextBox 7">
                <a:extLst>
                  <a:ext uri="{FF2B5EF4-FFF2-40B4-BE49-F238E27FC236}">
                    <a16:creationId xmlns:a16="http://schemas.microsoft.com/office/drawing/2014/main" id="{2AFDAEBE-52BC-0F4C-5562-6AD5A5FC9379}"/>
                  </a:ext>
                </a:extLst>
              </p:cNvPr>
              <p:cNvSpPr txBox="1"/>
              <p:nvPr/>
            </p:nvSpPr>
            <p:spPr>
              <a:xfrm>
                <a:off x="0" y="9525"/>
                <a:ext cx="5065354" cy="1936045"/>
              </a:xfrm>
              <a:prstGeom prst="rect">
                <a:avLst/>
              </a:prstGeom>
            </p:spPr>
            <p:txBody>
              <a:bodyPr lIns="50800" tIns="50800" rIns="50800" bIns="50800" rtlCol="0" anchor="ctr"/>
              <a:lstStyle/>
              <a:p>
                <a:pPr marL="0" marR="0" lvl="0" indent="0" algn="ctr" defTabSz="914377" rtl="0" eaLnBrk="1" fontAlgn="auto" latinLnBrk="0" hangingPunct="1">
                  <a:lnSpc>
                    <a:spcPts val="154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grpSp>
        <p:sp>
          <p:nvSpPr>
            <p:cNvPr id="20" name="Freeform 8">
              <a:extLst>
                <a:ext uri="{FF2B5EF4-FFF2-40B4-BE49-F238E27FC236}">
                  <a16:creationId xmlns:a16="http://schemas.microsoft.com/office/drawing/2014/main" id="{CA49A092-9B8D-4F15-0414-912B91BD49D6}"/>
                </a:ext>
              </a:extLst>
            </p:cNvPr>
            <p:cNvSpPr/>
            <p:nvPr/>
          </p:nvSpPr>
          <p:spPr>
            <a:xfrm rot="1537641">
              <a:off x="14824264" y="6817871"/>
              <a:ext cx="2476026" cy="3092114"/>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sp>
          <p:nvSpPr>
            <p:cNvPr id="21" name="Freeform 10">
              <a:extLst>
                <a:ext uri="{FF2B5EF4-FFF2-40B4-BE49-F238E27FC236}">
                  <a16:creationId xmlns:a16="http://schemas.microsoft.com/office/drawing/2014/main" id="{558F7606-8E96-8963-064A-8181A4B51987}"/>
                </a:ext>
              </a:extLst>
            </p:cNvPr>
            <p:cNvSpPr/>
            <p:nvPr/>
          </p:nvSpPr>
          <p:spPr>
            <a:xfrm>
              <a:off x="8036994" y="1935225"/>
              <a:ext cx="2308527" cy="650585"/>
            </a:xfrm>
            <a:custGeom>
              <a:avLst/>
              <a:gdLst/>
              <a:ahLst/>
              <a:cxnLst/>
              <a:rect l="l" t="t" r="r" b="b"/>
              <a:pathLst>
                <a:path w="2308526" h="650585">
                  <a:moveTo>
                    <a:pt x="0" y="0"/>
                  </a:moveTo>
                  <a:lnTo>
                    <a:pt x="2308526" y="0"/>
                  </a:lnTo>
                  <a:lnTo>
                    <a:pt x="2308526" y="650585"/>
                  </a:lnTo>
                  <a:lnTo>
                    <a:pt x="0" y="650585"/>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Arial"/>
                <a:sym typeface="Arial"/>
              </a:endParaRPr>
            </a:p>
          </p:txBody>
        </p:sp>
        <p:sp>
          <p:nvSpPr>
            <p:cNvPr id="22" name="Freeform 12">
              <a:extLst>
                <a:ext uri="{FF2B5EF4-FFF2-40B4-BE49-F238E27FC236}">
                  <a16:creationId xmlns:a16="http://schemas.microsoft.com/office/drawing/2014/main" id="{C91F63D0-C3D1-7684-F173-B5B0670210DB}"/>
                </a:ext>
              </a:extLst>
            </p:cNvPr>
            <p:cNvSpPr/>
            <p:nvPr/>
          </p:nvSpPr>
          <p:spPr>
            <a:xfrm rot="4483766">
              <a:off x="3479054" y="7755039"/>
              <a:ext cx="1488229" cy="2470091"/>
            </a:xfrm>
            <a:custGeom>
              <a:avLst/>
              <a:gdLst/>
              <a:ahLst/>
              <a:cxnLst/>
              <a:rect l="l" t="t" r="r" b="b"/>
              <a:pathLst>
                <a:path w="1488229" h="2470090">
                  <a:moveTo>
                    <a:pt x="0" y="0"/>
                  </a:moveTo>
                  <a:lnTo>
                    <a:pt x="1488229" y="0"/>
                  </a:lnTo>
                  <a:lnTo>
                    <a:pt x="1488229" y="2470089"/>
                  </a:lnTo>
                  <a:lnTo>
                    <a:pt x="0" y="2470089"/>
                  </a:lnTo>
                  <a:lnTo>
                    <a:pt x="0" y="0"/>
                  </a:lnTo>
                  <a:close/>
                </a:path>
              </a:pathLst>
            </a:custGeom>
            <a:blipFill>
              <a:blip r:embed="rId9">
                <a:extLst>
                  <a:ext uri="{96DAC541-7B7A-43D3-8B79-37D633B846F1}">
                    <asvg:svgBlip xmlns="" xmlns:asvg="http://schemas.microsoft.com/office/drawing/2016/SVG/main" r:embed="rId10"/>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sp>
          <p:nvSpPr>
            <p:cNvPr id="23" name="Freeform 13">
              <a:extLst>
                <a:ext uri="{FF2B5EF4-FFF2-40B4-BE49-F238E27FC236}">
                  <a16:creationId xmlns:a16="http://schemas.microsoft.com/office/drawing/2014/main" id="{53FAC9EB-7E9C-25D1-2D42-F6A840673AC5}"/>
                </a:ext>
              </a:extLst>
            </p:cNvPr>
            <p:cNvSpPr/>
            <p:nvPr/>
          </p:nvSpPr>
          <p:spPr>
            <a:xfrm rot="4928744">
              <a:off x="14255174" y="651625"/>
              <a:ext cx="669226" cy="2839765"/>
            </a:xfrm>
            <a:custGeom>
              <a:avLst/>
              <a:gdLst/>
              <a:ahLst/>
              <a:cxnLst/>
              <a:rect l="l" t="t" r="r" b="b"/>
              <a:pathLst>
                <a:path w="669226" h="2839765">
                  <a:moveTo>
                    <a:pt x="0" y="0"/>
                  </a:moveTo>
                  <a:lnTo>
                    <a:pt x="669227" y="0"/>
                  </a:lnTo>
                  <a:lnTo>
                    <a:pt x="669227" y="2839765"/>
                  </a:lnTo>
                  <a:lnTo>
                    <a:pt x="0" y="2839765"/>
                  </a:lnTo>
                  <a:lnTo>
                    <a:pt x="0" y="0"/>
                  </a:lnTo>
                  <a:close/>
                </a:path>
              </a:pathLst>
            </a:custGeom>
            <a:blipFill>
              <a:blip r:embed="rId11">
                <a:extLst>
                  <a:ext uri="{96DAC541-7B7A-43D3-8B79-37D633B846F1}">
                    <asvg:svgBlip xmlns="" xmlns:asvg="http://schemas.microsoft.com/office/drawing/2016/SVG/main" r:embed="rId12"/>
                  </a:ext>
                </a:extLst>
              </a:blip>
              <a:stretch>
                <a:fillRect t="-19117" r="-25904"/>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微软雅黑"/>
                <a:cs typeface="Arial"/>
                <a:sym typeface="Arial"/>
              </a:endParaRPr>
            </a:p>
          </p:txBody>
        </p:sp>
        <p:sp>
          <p:nvSpPr>
            <p:cNvPr id="24" name="Freeform 14">
              <a:extLst>
                <a:ext uri="{FF2B5EF4-FFF2-40B4-BE49-F238E27FC236}">
                  <a16:creationId xmlns:a16="http://schemas.microsoft.com/office/drawing/2014/main" id="{839F2D3F-96F7-4E07-D342-B2BDB556E245}"/>
                </a:ext>
              </a:extLst>
            </p:cNvPr>
            <p:cNvSpPr/>
            <p:nvPr/>
          </p:nvSpPr>
          <p:spPr>
            <a:xfrm>
              <a:off x="15508919" y="1070101"/>
              <a:ext cx="1814524" cy="1814523"/>
            </a:xfrm>
            <a:custGeom>
              <a:avLst/>
              <a:gdLst/>
              <a:ahLst/>
              <a:cxnLst/>
              <a:rect l="l" t="t" r="r" b="b"/>
              <a:pathLst>
                <a:path w="1814524" h="1814524">
                  <a:moveTo>
                    <a:pt x="0" y="0"/>
                  </a:moveTo>
                  <a:lnTo>
                    <a:pt x="1814524" y="0"/>
                  </a:lnTo>
                  <a:lnTo>
                    <a:pt x="1814524" y="1814524"/>
                  </a:lnTo>
                  <a:lnTo>
                    <a:pt x="0" y="1814524"/>
                  </a:lnTo>
                  <a:lnTo>
                    <a:pt x="0" y="0"/>
                  </a:lnTo>
                  <a:close/>
                </a:path>
              </a:pathLst>
            </a:custGeom>
            <a:blipFill>
              <a:blip r:embed="rId13">
                <a:extLst>
                  <a:ext uri="{96DAC541-7B7A-43D3-8B79-37D633B846F1}">
                    <asvg:svgBlip xmlns="" xmlns:asvg="http://schemas.microsoft.com/office/drawing/2016/SVG/main" r:embed="rId14"/>
                  </a:ext>
                </a:extLst>
              </a:blip>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Arial"/>
                <a:sym typeface="Arial"/>
              </a:endParaRPr>
            </a:p>
          </p:txBody>
        </p:sp>
      </p:grpSp>
      <p:grpSp>
        <p:nvGrpSpPr>
          <p:cNvPr id="27" name="Google Shape;49;p15">
            <a:extLst>
              <a:ext uri="{FF2B5EF4-FFF2-40B4-BE49-F238E27FC236}">
                <a16:creationId xmlns:a16="http://schemas.microsoft.com/office/drawing/2014/main" id="{9532BDFE-8956-1435-2CC9-C13391F509C7}"/>
              </a:ext>
            </a:extLst>
          </p:cNvPr>
          <p:cNvGrpSpPr/>
          <p:nvPr/>
        </p:nvGrpSpPr>
        <p:grpSpPr>
          <a:xfrm>
            <a:off x="54318" y="3408167"/>
            <a:ext cx="3363796" cy="3585834"/>
            <a:chOff x="457200" y="1608525"/>
            <a:chExt cx="3653750" cy="3648425"/>
          </a:xfrm>
        </p:grpSpPr>
        <p:sp>
          <p:nvSpPr>
            <p:cNvPr id="28" name="Google Shape;50;p15">
              <a:extLst>
                <a:ext uri="{FF2B5EF4-FFF2-40B4-BE49-F238E27FC236}">
                  <a16:creationId xmlns:a16="http://schemas.microsoft.com/office/drawing/2014/main" id="{F3C654E6-8991-D8B2-D027-A775ECA337C3}"/>
                </a:ext>
              </a:extLst>
            </p:cNvPr>
            <p:cNvSpPr/>
            <p:nvPr/>
          </p:nvSpPr>
          <p:spPr>
            <a:xfrm>
              <a:off x="3417025" y="2852325"/>
              <a:ext cx="693925" cy="761250"/>
            </a:xfrm>
            <a:custGeom>
              <a:avLst/>
              <a:gdLst/>
              <a:ahLst/>
              <a:cxnLst/>
              <a:rect l="l" t="t" r="r" b="b"/>
              <a:pathLst>
                <a:path w="27757" h="30450" extrusionOk="0">
                  <a:moveTo>
                    <a:pt x="18171" y="0"/>
                  </a:moveTo>
                  <a:lnTo>
                    <a:pt x="18079" y="21"/>
                  </a:lnTo>
                  <a:lnTo>
                    <a:pt x="17988" y="41"/>
                  </a:lnTo>
                  <a:lnTo>
                    <a:pt x="17887" y="92"/>
                  </a:lnTo>
                  <a:lnTo>
                    <a:pt x="17796" y="142"/>
                  </a:lnTo>
                  <a:lnTo>
                    <a:pt x="17695" y="213"/>
                  </a:lnTo>
                  <a:lnTo>
                    <a:pt x="17594" y="294"/>
                  </a:lnTo>
                  <a:lnTo>
                    <a:pt x="17482" y="385"/>
                  </a:lnTo>
                  <a:lnTo>
                    <a:pt x="17381" y="486"/>
                  </a:lnTo>
                  <a:lnTo>
                    <a:pt x="17158" y="719"/>
                  </a:lnTo>
                  <a:lnTo>
                    <a:pt x="16936" y="982"/>
                  </a:lnTo>
                  <a:lnTo>
                    <a:pt x="16703" y="1296"/>
                  </a:lnTo>
                  <a:lnTo>
                    <a:pt x="16470" y="1630"/>
                  </a:lnTo>
                  <a:lnTo>
                    <a:pt x="16227" y="1995"/>
                  </a:lnTo>
                  <a:lnTo>
                    <a:pt x="15994" y="2389"/>
                  </a:lnTo>
                  <a:lnTo>
                    <a:pt x="15751" y="2794"/>
                  </a:lnTo>
                  <a:lnTo>
                    <a:pt x="15508" y="3219"/>
                  </a:lnTo>
                  <a:lnTo>
                    <a:pt x="15022" y="4110"/>
                  </a:lnTo>
                  <a:lnTo>
                    <a:pt x="14547" y="5021"/>
                  </a:lnTo>
                  <a:lnTo>
                    <a:pt x="14091" y="5922"/>
                  </a:lnTo>
                  <a:lnTo>
                    <a:pt x="13251" y="7613"/>
                  </a:lnTo>
                  <a:lnTo>
                    <a:pt x="12887" y="8341"/>
                  </a:lnTo>
                  <a:lnTo>
                    <a:pt x="12573" y="8939"/>
                  </a:lnTo>
                  <a:lnTo>
                    <a:pt x="12431" y="9192"/>
                  </a:lnTo>
                  <a:lnTo>
                    <a:pt x="12310" y="9394"/>
                  </a:lnTo>
                  <a:lnTo>
                    <a:pt x="12198" y="9566"/>
                  </a:lnTo>
                  <a:lnTo>
                    <a:pt x="12107" y="9678"/>
                  </a:lnTo>
                  <a:lnTo>
                    <a:pt x="12026" y="9708"/>
                  </a:lnTo>
                  <a:lnTo>
                    <a:pt x="11955" y="9728"/>
                  </a:lnTo>
                  <a:lnTo>
                    <a:pt x="11884" y="9738"/>
                  </a:lnTo>
                  <a:lnTo>
                    <a:pt x="11814" y="9738"/>
                  </a:lnTo>
                  <a:lnTo>
                    <a:pt x="11753" y="9728"/>
                  </a:lnTo>
                  <a:lnTo>
                    <a:pt x="11692" y="9718"/>
                  </a:lnTo>
                  <a:lnTo>
                    <a:pt x="11631" y="9698"/>
                  </a:lnTo>
                  <a:lnTo>
                    <a:pt x="11581" y="9667"/>
                  </a:lnTo>
                  <a:lnTo>
                    <a:pt x="11530" y="9637"/>
                  </a:lnTo>
                  <a:lnTo>
                    <a:pt x="11480" y="9597"/>
                  </a:lnTo>
                  <a:lnTo>
                    <a:pt x="11439" y="9546"/>
                  </a:lnTo>
                  <a:lnTo>
                    <a:pt x="11399" y="9495"/>
                  </a:lnTo>
                  <a:lnTo>
                    <a:pt x="11318" y="9374"/>
                  </a:lnTo>
                  <a:lnTo>
                    <a:pt x="11257" y="9242"/>
                  </a:lnTo>
                  <a:lnTo>
                    <a:pt x="11196" y="9080"/>
                  </a:lnTo>
                  <a:lnTo>
                    <a:pt x="11146" y="8898"/>
                  </a:lnTo>
                  <a:lnTo>
                    <a:pt x="11105" y="8716"/>
                  </a:lnTo>
                  <a:lnTo>
                    <a:pt x="11065" y="8513"/>
                  </a:lnTo>
                  <a:lnTo>
                    <a:pt x="11004" y="8078"/>
                  </a:lnTo>
                  <a:lnTo>
                    <a:pt x="10953" y="7623"/>
                  </a:lnTo>
                  <a:lnTo>
                    <a:pt x="10903" y="7167"/>
                  </a:lnTo>
                  <a:lnTo>
                    <a:pt x="10852" y="6712"/>
                  </a:lnTo>
                  <a:lnTo>
                    <a:pt x="10791" y="6287"/>
                  </a:lnTo>
                  <a:lnTo>
                    <a:pt x="10751" y="6084"/>
                  </a:lnTo>
                  <a:lnTo>
                    <a:pt x="10700" y="5902"/>
                  </a:lnTo>
                  <a:lnTo>
                    <a:pt x="10650" y="5730"/>
                  </a:lnTo>
                  <a:lnTo>
                    <a:pt x="10579" y="5578"/>
                  </a:lnTo>
                  <a:lnTo>
                    <a:pt x="10508" y="5446"/>
                  </a:lnTo>
                  <a:lnTo>
                    <a:pt x="10427" y="5335"/>
                  </a:lnTo>
                  <a:lnTo>
                    <a:pt x="10386" y="5284"/>
                  </a:lnTo>
                  <a:lnTo>
                    <a:pt x="10336" y="5244"/>
                  </a:lnTo>
                  <a:lnTo>
                    <a:pt x="10285" y="5214"/>
                  </a:lnTo>
                  <a:lnTo>
                    <a:pt x="10224" y="5183"/>
                  </a:lnTo>
                  <a:lnTo>
                    <a:pt x="10174" y="5153"/>
                  </a:lnTo>
                  <a:lnTo>
                    <a:pt x="10113" y="5143"/>
                  </a:lnTo>
                  <a:lnTo>
                    <a:pt x="10042" y="5133"/>
                  </a:lnTo>
                  <a:lnTo>
                    <a:pt x="9971" y="5133"/>
                  </a:lnTo>
                  <a:lnTo>
                    <a:pt x="9921" y="5143"/>
                  </a:lnTo>
                  <a:lnTo>
                    <a:pt x="9860" y="5153"/>
                  </a:lnTo>
                  <a:lnTo>
                    <a:pt x="9809" y="5183"/>
                  </a:lnTo>
                  <a:lnTo>
                    <a:pt x="9749" y="5214"/>
                  </a:lnTo>
                  <a:lnTo>
                    <a:pt x="9698" y="5254"/>
                  </a:lnTo>
                  <a:lnTo>
                    <a:pt x="9647" y="5295"/>
                  </a:lnTo>
                  <a:lnTo>
                    <a:pt x="9546" y="5406"/>
                  </a:lnTo>
                  <a:lnTo>
                    <a:pt x="9455" y="5537"/>
                  </a:lnTo>
                  <a:lnTo>
                    <a:pt x="9364" y="5699"/>
                  </a:lnTo>
                  <a:lnTo>
                    <a:pt x="9273" y="5892"/>
                  </a:lnTo>
                  <a:lnTo>
                    <a:pt x="9192" y="6094"/>
                  </a:lnTo>
                  <a:lnTo>
                    <a:pt x="9111" y="6317"/>
                  </a:lnTo>
                  <a:lnTo>
                    <a:pt x="9040" y="6560"/>
                  </a:lnTo>
                  <a:lnTo>
                    <a:pt x="8959" y="6823"/>
                  </a:lnTo>
                  <a:lnTo>
                    <a:pt x="8898" y="7086"/>
                  </a:lnTo>
                  <a:lnTo>
                    <a:pt x="8838" y="7380"/>
                  </a:lnTo>
                  <a:lnTo>
                    <a:pt x="8777" y="7673"/>
                  </a:lnTo>
                  <a:lnTo>
                    <a:pt x="8665" y="8291"/>
                  </a:lnTo>
                  <a:lnTo>
                    <a:pt x="8574" y="8929"/>
                  </a:lnTo>
                  <a:lnTo>
                    <a:pt x="8493" y="9576"/>
                  </a:lnTo>
                  <a:lnTo>
                    <a:pt x="8423" y="10224"/>
                  </a:lnTo>
                  <a:lnTo>
                    <a:pt x="8372" y="10852"/>
                  </a:lnTo>
                  <a:lnTo>
                    <a:pt x="8331" y="11449"/>
                  </a:lnTo>
                  <a:lnTo>
                    <a:pt x="8311" y="12006"/>
                  </a:lnTo>
                  <a:lnTo>
                    <a:pt x="8291" y="12492"/>
                  </a:lnTo>
                  <a:lnTo>
                    <a:pt x="8291" y="12917"/>
                  </a:lnTo>
                  <a:lnTo>
                    <a:pt x="8291" y="13190"/>
                  </a:lnTo>
                  <a:lnTo>
                    <a:pt x="8271" y="13463"/>
                  </a:lnTo>
                  <a:lnTo>
                    <a:pt x="8240" y="13737"/>
                  </a:lnTo>
                  <a:lnTo>
                    <a:pt x="8200" y="14010"/>
                  </a:lnTo>
                  <a:lnTo>
                    <a:pt x="8149" y="14283"/>
                  </a:lnTo>
                  <a:lnTo>
                    <a:pt x="8078" y="14547"/>
                  </a:lnTo>
                  <a:lnTo>
                    <a:pt x="8008" y="14820"/>
                  </a:lnTo>
                  <a:lnTo>
                    <a:pt x="7927" y="15083"/>
                  </a:lnTo>
                  <a:lnTo>
                    <a:pt x="7835" y="15346"/>
                  </a:lnTo>
                  <a:lnTo>
                    <a:pt x="7724" y="15609"/>
                  </a:lnTo>
                  <a:lnTo>
                    <a:pt x="7613" y="15862"/>
                  </a:lnTo>
                  <a:lnTo>
                    <a:pt x="7491" y="16126"/>
                  </a:lnTo>
                  <a:lnTo>
                    <a:pt x="7370" y="16379"/>
                  </a:lnTo>
                  <a:lnTo>
                    <a:pt x="7228" y="16632"/>
                  </a:lnTo>
                  <a:lnTo>
                    <a:pt x="7086" y="16885"/>
                  </a:lnTo>
                  <a:lnTo>
                    <a:pt x="6935" y="17138"/>
                  </a:lnTo>
                  <a:lnTo>
                    <a:pt x="6783" y="17381"/>
                  </a:lnTo>
                  <a:lnTo>
                    <a:pt x="6621" y="17624"/>
                  </a:lnTo>
                  <a:lnTo>
                    <a:pt x="6277" y="18110"/>
                  </a:lnTo>
                  <a:lnTo>
                    <a:pt x="5922" y="18585"/>
                  </a:lnTo>
                  <a:lnTo>
                    <a:pt x="5548" y="19041"/>
                  </a:lnTo>
                  <a:lnTo>
                    <a:pt x="5163" y="19486"/>
                  </a:lnTo>
                  <a:lnTo>
                    <a:pt x="4768" y="19922"/>
                  </a:lnTo>
                  <a:lnTo>
                    <a:pt x="4374" y="20347"/>
                  </a:lnTo>
                  <a:lnTo>
                    <a:pt x="3969" y="20762"/>
                  </a:lnTo>
                  <a:lnTo>
                    <a:pt x="3564" y="21157"/>
                  </a:lnTo>
                  <a:lnTo>
                    <a:pt x="3169" y="21531"/>
                  </a:lnTo>
                  <a:lnTo>
                    <a:pt x="2410" y="22250"/>
                  </a:lnTo>
                  <a:lnTo>
                    <a:pt x="1711" y="22888"/>
                  </a:lnTo>
                  <a:lnTo>
                    <a:pt x="1094" y="23465"/>
                  </a:lnTo>
                  <a:lnTo>
                    <a:pt x="831" y="23718"/>
                  </a:lnTo>
                  <a:lnTo>
                    <a:pt x="588" y="23961"/>
                  </a:lnTo>
                  <a:lnTo>
                    <a:pt x="385" y="24173"/>
                  </a:lnTo>
                  <a:lnTo>
                    <a:pt x="223" y="24365"/>
                  </a:lnTo>
                  <a:lnTo>
                    <a:pt x="102" y="24548"/>
                  </a:lnTo>
                  <a:lnTo>
                    <a:pt x="61" y="24618"/>
                  </a:lnTo>
                  <a:lnTo>
                    <a:pt x="31" y="24699"/>
                  </a:lnTo>
                  <a:lnTo>
                    <a:pt x="11" y="24760"/>
                  </a:lnTo>
                  <a:lnTo>
                    <a:pt x="1" y="24821"/>
                  </a:lnTo>
                  <a:lnTo>
                    <a:pt x="11" y="24882"/>
                  </a:lnTo>
                  <a:lnTo>
                    <a:pt x="31" y="24922"/>
                  </a:lnTo>
                  <a:lnTo>
                    <a:pt x="244" y="25297"/>
                  </a:lnTo>
                  <a:lnTo>
                    <a:pt x="497" y="25722"/>
                  </a:lnTo>
                  <a:lnTo>
                    <a:pt x="790" y="26187"/>
                  </a:lnTo>
                  <a:lnTo>
                    <a:pt x="1114" y="26694"/>
                  </a:lnTo>
                  <a:lnTo>
                    <a:pt x="1468" y="27200"/>
                  </a:lnTo>
                  <a:lnTo>
                    <a:pt x="1853" y="27716"/>
                  </a:lnTo>
                  <a:lnTo>
                    <a:pt x="2055" y="27979"/>
                  </a:lnTo>
                  <a:lnTo>
                    <a:pt x="2258" y="28222"/>
                  </a:lnTo>
                  <a:lnTo>
                    <a:pt x="2460" y="28475"/>
                  </a:lnTo>
                  <a:lnTo>
                    <a:pt x="2673" y="28708"/>
                  </a:lnTo>
                  <a:lnTo>
                    <a:pt x="2886" y="28941"/>
                  </a:lnTo>
                  <a:lnTo>
                    <a:pt x="3108" y="29164"/>
                  </a:lnTo>
                  <a:lnTo>
                    <a:pt x="3321" y="29366"/>
                  </a:lnTo>
                  <a:lnTo>
                    <a:pt x="3543" y="29568"/>
                  </a:lnTo>
                  <a:lnTo>
                    <a:pt x="3766" y="29740"/>
                  </a:lnTo>
                  <a:lnTo>
                    <a:pt x="3989" y="29913"/>
                  </a:lnTo>
                  <a:lnTo>
                    <a:pt x="4212" y="30054"/>
                  </a:lnTo>
                  <a:lnTo>
                    <a:pt x="4424" y="30176"/>
                  </a:lnTo>
                  <a:lnTo>
                    <a:pt x="4647" y="30277"/>
                  </a:lnTo>
                  <a:lnTo>
                    <a:pt x="4859" y="30358"/>
                  </a:lnTo>
                  <a:lnTo>
                    <a:pt x="5072" y="30419"/>
                  </a:lnTo>
                  <a:lnTo>
                    <a:pt x="5183" y="30439"/>
                  </a:lnTo>
                  <a:lnTo>
                    <a:pt x="5285" y="30449"/>
                  </a:lnTo>
                  <a:lnTo>
                    <a:pt x="5487" y="30449"/>
                  </a:lnTo>
                  <a:lnTo>
                    <a:pt x="5598" y="30439"/>
                  </a:lnTo>
                  <a:lnTo>
                    <a:pt x="5689" y="30419"/>
                  </a:lnTo>
                  <a:lnTo>
                    <a:pt x="5791" y="30398"/>
                  </a:lnTo>
                  <a:lnTo>
                    <a:pt x="5892" y="30368"/>
                  </a:lnTo>
                  <a:lnTo>
                    <a:pt x="5993" y="30328"/>
                  </a:lnTo>
                  <a:lnTo>
                    <a:pt x="6084" y="30277"/>
                  </a:lnTo>
                  <a:lnTo>
                    <a:pt x="6165" y="30216"/>
                  </a:lnTo>
                  <a:lnTo>
                    <a:pt x="6287" y="30115"/>
                  </a:lnTo>
                  <a:lnTo>
                    <a:pt x="6641" y="29771"/>
                  </a:lnTo>
                  <a:lnTo>
                    <a:pt x="7117" y="29285"/>
                  </a:lnTo>
                  <a:lnTo>
                    <a:pt x="7704" y="28678"/>
                  </a:lnTo>
                  <a:lnTo>
                    <a:pt x="9101" y="27190"/>
                  </a:lnTo>
                  <a:lnTo>
                    <a:pt x="10639" y="25519"/>
                  </a:lnTo>
                  <a:lnTo>
                    <a:pt x="12158" y="23869"/>
                  </a:lnTo>
                  <a:lnTo>
                    <a:pt x="13453" y="22432"/>
                  </a:lnTo>
                  <a:lnTo>
                    <a:pt x="14709" y="21045"/>
                  </a:lnTo>
                  <a:lnTo>
                    <a:pt x="14972" y="20823"/>
                  </a:lnTo>
                  <a:lnTo>
                    <a:pt x="15276" y="20580"/>
                  </a:lnTo>
                  <a:lnTo>
                    <a:pt x="16004" y="20013"/>
                  </a:lnTo>
                  <a:lnTo>
                    <a:pt x="16875" y="19365"/>
                  </a:lnTo>
                  <a:lnTo>
                    <a:pt x="17857" y="18646"/>
                  </a:lnTo>
                  <a:lnTo>
                    <a:pt x="20023" y="17077"/>
                  </a:lnTo>
                  <a:lnTo>
                    <a:pt x="22290" y="15458"/>
                  </a:lnTo>
                  <a:lnTo>
                    <a:pt x="24416" y="13919"/>
                  </a:lnTo>
                  <a:lnTo>
                    <a:pt x="25358" y="13231"/>
                  </a:lnTo>
                  <a:lnTo>
                    <a:pt x="26188" y="12613"/>
                  </a:lnTo>
                  <a:lnTo>
                    <a:pt x="26866" y="12087"/>
                  </a:lnTo>
                  <a:lnTo>
                    <a:pt x="27149" y="11864"/>
                  </a:lnTo>
                  <a:lnTo>
                    <a:pt x="27372" y="11672"/>
                  </a:lnTo>
                  <a:lnTo>
                    <a:pt x="27554" y="11500"/>
                  </a:lnTo>
                  <a:lnTo>
                    <a:pt x="27676" y="11378"/>
                  </a:lnTo>
                  <a:lnTo>
                    <a:pt x="27716" y="11328"/>
                  </a:lnTo>
                  <a:lnTo>
                    <a:pt x="27747" y="11287"/>
                  </a:lnTo>
                  <a:lnTo>
                    <a:pt x="27757" y="11247"/>
                  </a:lnTo>
                  <a:lnTo>
                    <a:pt x="27747" y="11226"/>
                  </a:lnTo>
                  <a:lnTo>
                    <a:pt x="27706" y="11186"/>
                  </a:lnTo>
                  <a:lnTo>
                    <a:pt x="27655" y="11145"/>
                  </a:lnTo>
                  <a:lnTo>
                    <a:pt x="27605" y="11115"/>
                  </a:lnTo>
                  <a:lnTo>
                    <a:pt x="27544" y="11085"/>
                  </a:lnTo>
                  <a:lnTo>
                    <a:pt x="27473" y="11064"/>
                  </a:lnTo>
                  <a:lnTo>
                    <a:pt x="27402" y="11054"/>
                  </a:lnTo>
                  <a:lnTo>
                    <a:pt x="27230" y="11054"/>
                  </a:lnTo>
                  <a:lnTo>
                    <a:pt x="27048" y="11074"/>
                  </a:lnTo>
                  <a:lnTo>
                    <a:pt x="26846" y="11105"/>
                  </a:lnTo>
                  <a:lnTo>
                    <a:pt x="26623" y="11166"/>
                  </a:lnTo>
                  <a:lnTo>
                    <a:pt x="26390" y="11247"/>
                  </a:lnTo>
                  <a:lnTo>
                    <a:pt x="26137" y="11338"/>
                  </a:lnTo>
                  <a:lnTo>
                    <a:pt x="25874" y="11439"/>
                  </a:lnTo>
                  <a:lnTo>
                    <a:pt x="25601" y="11560"/>
                  </a:lnTo>
                  <a:lnTo>
                    <a:pt x="25317" y="11682"/>
                  </a:lnTo>
                  <a:lnTo>
                    <a:pt x="24730" y="11965"/>
                  </a:lnTo>
                  <a:lnTo>
                    <a:pt x="24133" y="12269"/>
                  </a:lnTo>
                  <a:lnTo>
                    <a:pt x="22948" y="12866"/>
                  </a:lnTo>
                  <a:lnTo>
                    <a:pt x="22382" y="13139"/>
                  </a:lnTo>
                  <a:lnTo>
                    <a:pt x="21865" y="13372"/>
                  </a:lnTo>
                  <a:lnTo>
                    <a:pt x="21622" y="13463"/>
                  </a:lnTo>
                  <a:lnTo>
                    <a:pt x="21400" y="13544"/>
                  </a:lnTo>
                  <a:lnTo>
                    <a:pt x="21187" y="13615"/>
                  </a:lnTo>
                  <a:lnTo>
                    <a:pt x="20995" y="13656"/>
                  </a:lnTo>
                  <a:lnTo>
                    <a:pt x="20833" y="13686"/>
                  </a:lnTo>
                  <a:lnTo>
                    <a:pt x="20681" y="13696"/>
                  </a:lnTo>
                  <a:lnTo>
                    <a:pt x="20620" y="13686"/>
                  </a:lnTo>
                  <a:lnTo>
                    <a:pt x="20560" y="13676"/>
                  </a:lnTo>
                  <a:lnTo>
                    <a:pt x="20509" y="13656"/>
                  </a:lnTo>
                  <a:lnTo>
                    <a:pt x="20458" y="13625"/>
                  </a:lnTo>
                  <a:lnTo>
                    <a:pt x="20570" y="13382"/>
                  </a:lnTo>
                  <a:lnTo>
                    <a:pt x="20711" y="13129"/>
                  </a:lnTo>
                  <a:lnTo>
                    <a:pt x="20873" y="12866"/>
                  </a:lnTo>
                  <a:lnTo>
                    <a:pt x="21056" y="12593"/>
                  </a:lnTo>
                  <a:lnTo>
                    <a:pt x="21248" y="12320"/>
                  </a:lnTo>
                  <a:lnTo>
                    <a:pt x="21471" y="12026"/>
                  </a:lnTo>
                  <a:lnTo>
                    <a:pt x="21703" y="11732"/>
                  </a:lnTo>
                  <a:lnTo>
                    <a:pt x="21946" y="11439"/>
                  </a:lnTo>
                  <a:lnTo>
                    <a:pt x="22463" y="10832"/>
                  </a:lnTo>
                  <a:lnTo>
                    <a:pt x="23009" y="10224"/>
                  </a:lnTo>
                  <a:lnTo>
                    <a:pt x="24102" y="9030"/>
                  </a:lnTo>
                  <a:lnTo>
                    <a:pt x="24629" y="8453"/>
                  </a:lnTo>
                  <a:lnTo>
                    <a:pt x="25115" y="7906"/>
                  </a:lnTo>
                  <a:lnTo>
                    <a:pt x="25540" y="7400"/>
                  </a:lnTo>
                  <a:lnTo>
                    <a:pt x="25722" y="7167"/>
                  </a:lnTo>
                  <a:lnTo>
                    <a:pt x="25894" y="6944"/>
                  </a:lnTo>
                  <a:lnTo>
                    <a:pt x="26036" y="6732"/>
                  </a:lnTo>
                  <a:lnTo>
                    <a:pt x="26157" y="6540"/>
                  </a:lnTo>
                  <a:lnTo>
                    <a:pt x="26248" y="6357"/>
                  </a:lnTo>
                  <a:lnTo>
                    <a:pt x="26319" y="6195"/>
                  </a:lnTo>
                  <a:lnTo>
                    <a:pt x="26339" y="6125"/>
                  </a:lnTo>
                  <a:lnTo>
                    <a:pt x="26350" y="6054"/>
                  </a:lnTo>
                  <a:lnTo>
                    <a:pt x="26350" y="5993"/>
                  </a:lnTo>
                  <a:lnTo>
                    <a:pt x="26350" y="5932"/>
                  </a:lnTo>
                  <a:lnTo>
                    <a:pt x="26339" y="5882"/>
                  </a:lnTo>
                  <a:lnTo>
                    <a:pt x="26319" y="5831"/>
                  </a:lnTo>
                  <a:lnTo>
                    <a:pt x="26289" y="5780"/>
                  </a:lnTo>
                  <a:lnTo>
                    <a:pt x="26248" y="5750"/>
                  </a:lnTo>
                  <a:lnTo>
                    <a:pt x="26198" y="5720"/>
                  </a:lnTo>
                  <a:lnTo>
                    <a:pt x="26147" y="5699"/>
                  </a:lnTo>
                  <a:lnTo>
                    <a:pt x="26086" y="5689"/>
                  </a:lnTo>
                  <a:lnTo>
                    <a:pt x="26026" y="5689"/>
                  </a:lnTo>
                  <a:lnTo>
                    <a:pt x="25955" y="5699"/>
                  </a:lnTo>
                  <a:lnTo>
                    <a:pt x="25874" y="5710"/>
                  </a:lnTo>
                  <a:lnTo>
                    <a:pt x="25712" y="5770"/>
                  </a:lnTo>
                  <a:lnTo>
                    <a:pt x="25520" y="5861"/>
                  </a:lnTo>
                  <a:lnTo>
                    <a:pt x="25307" y="5983"/>
                  </a:lnTo>
                  <a:lnTo>
                    <a:pt x="25084" y="6125"/>
                  </a:lnTo>
                  <a:lnTo>
                    <a:pt x="24851" y="6297"/>
                  </a:lnTo>
                  <a:lnTo>
                    <a:pt x="24598" y="6479"/>
                  </a:lnTo>
                  <a:lnTo>
                    <a:pt x="24325" y="6691"/>
                  </a:lnTo>
                  <a:lnTo>
                    <a:pt x="23768" y="7147"/>
                  </a:lnTo>
                  <a:lnTo>
                    <a:pt x="23181" y="7643"/>
                  </a:lnTo>
                  <a:lnTo>
                    <a:pt x="22584" y="8169"/>
                  </a:lnTo>
                  <a:lnTo>
                    <a:pt x="21977" y="8686"/>
                  </a:lnTo>
                  <a:lnTo>
                    <a:pt x="21390" y="9182"/>
                  </a:lnTo>
                  <a:lnTo>
                    <a:pt x="20823" y="9637"/>
                  </a:lnTo>
                  <a:lnTo>
                    <a:pt x="20560" y="9840"/>
                  </a:lnTo>
                  <a:lnTo>
                    <a:pt x="20296" y="10022"/>
                  </a:lnTo>
                  <a:lnTo>
                    <a:pt x="20053" y="10184"/>
                  </a:lnTo>
                  <a:lnTo>
                    <a:pt x="19821" y="10325"/>
                  </a:lnTo>
                  <a:lnTo>
                    <a:pt x="19608" y="10447"/>
                  </a:lnTo>
                  <a:lnTo>
                    <a:pt x="19406" y="10528"/>
                  </a:lnTo>
                  <a:lnTo>
                    <a:pt x="19314" y="10558"/>
                  </a:lnTo>
                  <a:lnTo>
                    <a:pt x="19233" y="10589"/>
                  </a:lnTo>
                  <a:lnTo>
                    <a:pt x="19152" y="10599"/>
                  </a:lnTo>
                  <a:lnTo>
                    <a:pt x="19071" y="10609"/>
                  </a:lnTo>
                  <a:lnTo>
                    <a:pt x="19001" y="10599"/>
                  </a:lnTo>
                  <a:lnTo>
                    <a:pt x="18940" y="10589"/>
                  </a:lnTo>
                  <a:lnTo>
                    <a:pt x="18879" y="10568"/>
                  </a:lnTo>
                  <a:lnTo>
                    <a:pt x="18829" y="10538"/>
                  </a:lnTo>
                  <a:lnTo>
                    <a:pt x="18798" y="10508"/>
                  </a:lnTo>
                  <a:lnTo>
                    <a:pt x="18788" y="10467"/>
                  </a:lnTo>
                  <a:lnTo>
                    <a:pt x="18778" y="10417"/>
                  </a:lnTo>
                  <a:lnTo>
                    <a:pt x="18778" y="10366"/>
                  </a:lnTo>
                  <a:lnTo>
                    <a:pt x="18788" y="10295"/>
                  </a:lnTo>
                  <a:lnTo>
                    <a:pt x="18808" y="10224"/>
                  </a:lnTo>
                  <a:lnTo>
                    <a:pt x="18879" y="10052"/>
                  </a:lnTo>
                  <a:lnTo>
                    <a:pt x="18980" y="9860"/>
                  </a:lnTo>
                  <a:lnTo>
                    <a:pt x="19112" y="9637"/>
                  </a:lnTo>
                  <a:lnTo>
                    <a:pt x="19264" y="9384"/>
                  </a:lnTo>
                  <a:lnTo>
                    <a:pt x="19446" y="9121"/>
                  </a:lnTo>
                  <a:lnTo>
                    <a:pt x="19861" y="8524"/>
                  </a:lnTo>
                  <a:lnTo>
                    <a:pt x="20337" y="7866"/>
                  </a:lnTo>
                  <a:lnTo>
                    <a:pt x="21379" y="6448"/>
                  </a:lnTo>
                  <a:lnTo>
                    <a:pt x="21896" y="5720"/>
                  </a:lnTo>
                  <a:lnTo>
                    <a:pt x="22392" y="5001"/>
                  </a:lnTo>
                  <a:lnTo>
                    <a:pt x="22614" y="4647"/>
                  </a:lnTo>
                  <a:lnTo>
                    <a:pt x="22827" y="4313"/>
                  </a:lnTo>
                  <a:lnTo>
                    <a:pt x="23019" y="3979"/>
                  </a:lnTo>
                  <a:lnTo>
                    <a:pt x="23191" y="3665"/>
                  </a:lnTo>
                  <a:lnTo>
                    <a:pt x="23343" y="3371"/>
                  </a:lnTo>
                  <a:lnTo>
                    <a:pt x="23465" y="3088"/>
                  </a:lnTo>
                  <a:lnTo>
                    <a:pt x="23556" y="2835"/>
                  </a:lnTo>
                  <a:lnTo>
                    <a:pt x="23586" y="2713"/>
                  </a:lnTo>
                  <a:lnTo>
                    <a:pt x="23617" y="2592"/>
                  </a:lnTo>
                  <a:lnTo>
                    <a:pt x="23637" y="2491"/>
                  </a:lnTo>
                  <a:lnTo>
                    <a:pt x="23637" y="2389"/>
                  </a:lnTo>
                  <a:lnTo>
                    <a:pt x="23637" y="2288"/>
                  </a:lnTo>
                  <a:lnTo>
                    <a:pt x="23627" y="2207"/>
                  </a:lnTo>
                  <a:lnTo>
                    <a:pt x="23606" y="2126"/>
                  </a:lnTo>
                  <a:lnTo>
                    <a:pt x="23566" y="2055"/>
                  </a:lnTo>
                  <a:lnTo>
                    <a:pt x="23525" y="1984"/>
                  </a:lnTo>
                  <a:lnTo>
                    <a:pt x="23465" y="1934"/>
                  </a:lnTo>
                  <a:lnTo>
                    <a:pt x="23434" y="1903"/>
                  </a:lnTo>
                  <a:lnTo>
                    <a:pt x="23384" y="1883"/>
                  </a:lnTo>
                  <a:lnTo>
                    <a:pt x="23333" y="1873"/>
                  </a:lnTo>
                  <a:lnTo>
                    <a:pt x="23282" y="1863"/>
                  </a:lnTo>
                  <a:lnTo>
                    <a:pt x="23232" y="1863"/>
                  </a:lnTo>
                  <a:lnTo>
                    <a:pt x="23171" y="1873"/>
                  </a:lnTo>
                  <a:lnTo>
                    <a:pt x="23040" y="1924"/>
                  </a:lnTo>
                  <a:lnTo>
                    <a:pt x="22898" y="1984"/>
                  </a:lnTo>
                  <a:lnTo>
                    <a:pt x="22736" y="2086"/>
                  </a:lnTo>
                  <a:lnTo>
                    <a:pt x="22564" y="2197"/>
                  </a:lnTo>
                  <a:lnTo>
                    <a:pt x="22382" y="2339"/>
                  </a:lnTo>
                  <a:lnTo>
                    <a:pt x="22189" y="2501"/>
                  </a:lnTo>
                  <a:lnTo>
                    <a:pt x="21987" y="2683"/>
                  </a:lnTo>
                  <a:lnTo>
                    <a:pt x="21541" y="3088"/>
                  </a:lnTo>
                  <a:lnTo>
                    <a:pt x="21066" y="3564"/>
                  </a:lnTo>
                  <a:lnTo>
                    <a:pt x="20560" y="4080"/>
                  </a:lnTo>
                  <a:lnTo>
                    <a:pt x="19476" y="5224"/>
                  </a:lnTo>
                  <a:lnTo>
                    <a:pt x="18910" y="5821"/>
                  </a:lnTo>
                  <a:lnTo>
                    <a:pt x="18333" y="6418"/>
                  </a:lnTo>
                  <a:lnTo>
                    <a:pt x="17766" y="6995"/>
                  </a:lnTo>
                  <a:lnTo>
                    <a:pt x="17189" y="7562"/>
                  </a:lnTo>
                  <a:lnTo>
                    <a:pt x="16622" y="8088"/>
                  </a:lnTo>
                  <a:lnTo>
                    <a:pt x="16338" y="8331"/>
                  </a:lnTo>
                  <a:lnTo>
                    <a:pt x="16065" y="8574"/>
                  </a:lnTo>
                  <a:lnTo>
                    <a:pt x="16075" y="8392"/>
                  </a:lnTo>
                  <a:lnTo>
                    <a:pt x="16106" y="8190"/>
                  </a:lnTo>
                  <a:lnTo>
                    <a:pt x="16156" y="7957"/>
                  </a:lnTo>
                  <a:lnTo>
                    <a:pt x="16217" y="7714"/>
                  </a:lnTo>
                  <a:lnTo>
                    <a:pt x="16298" y="7451"/>
                  </a:lnTo>
                  <a:lnTo>
                    <a:pt x="16389" y="7177"/>
                  </a:lnTo>
                  <a:lnTo>
                    <a:pt x="16602" y="6580"/>
                  </a:lnTo>
                  <a:lnTo>
                    <a:pt x="16845" y="5942"/>
                  </a:lnTo>
                  <a:lnTo>
                    <a:pt x="17118" y="5274"/>
                  </a:lnTo>
                  <a:lnTo>
                    <a:pt x="17685" y="3908"/>
                  </a:lnTo>
                  <a:lnTo>
                    <a:pt x="17958" y="3240"/>
                  </a:lnTo>
                  <a:lnTo>
                    <a:pt x="18201" y="2592"/>
                  </a:lnTo>
                  <a:lnTo>
                    <a:pt x="18312" y="2288"/>
                  </a:lnTo>
                  <a:lnTo>
                    <a:pt x="18414" y="1995"/>
                  </a:lnTo>
                  <a:lnTo>
                    <a:pt x="18495" y="1711"/>
                  </a:lnTo>
                  <a:lnTo>
                    <a:pt x="18575" y="1448"/>
                  </a:lnTo>
                  <a:lnTo>
                    <a:pt x="18626" y="1195"/>
                  </a:lnTo>
                  <a:lnTo>
                    <a:pt x="18677" y="972"/>
                  </a:lnTo>
                  <a:lnTo>
                    <a:pt x="18697" y="760"/>
                  </a:lnTo>
                  <a:lnTo>
                    <a:pt x="18707" y="567"/>
                  </a:lnTo>
                  <a:lnTo>
                    <a:pt x="18687" y="405"/>
                  </a:lnTo>
                  <a:lnTo>
                    <a:pt x="18677" y="334"/>
                  </a:lnTo>
                  <a:lnTo>
                    <a:pt x="18656" y="274"/>
                  </a:lnTo>
                  <a:lnTo>
                    <a:pt x="18626" y="213"/>
                  </a:lnTo>
                  <a:lnTo>
                    <a:pt x="18596" y="162"/>
                  </a:lnTo>
                  <a:lnTo>
                    <a:pt x="18555" y="122"/>
                  </a:lnTo>
                  <a:lnTo>
                    <a:pt x="18505" y="81"/>
                  </a:lnTo>
                  <a:lnTo>
                    <a:pt x="18424" y="41"/>
                  </a:lnTo>
                  <a:lnTo>
                    <a:pt x="18343" y="11"/>
                  </a:lnTo>
                  <a:lnTo>
                    <a:pt x="18262" y="0"/>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 name="Google Shape;51;p15">
              <a:extLst>
                <a:ext uri="{FF2B5EF4-FFF2-40B4-BE49-F238E27FC236}">
                  <a16:creationId xmlns:a16="http://schemas.microsoft.com/office/drawing/2014/main" id="{68A3FF7A-3758-4458-3AC3-A1B17511580D}"/>
                </a:ext>
              </a:extLst>
            </p:cNvPr>
            <p:cNvSpPr/>
            <p:nvPr/>
          </p:nvSpPr>
          <p:spPr>
            <a:xfrm>
              <a:off x="2263550" y="3182075"/>
              <a:ext cx="1560425" cy="1083625"/>
            </a:xfrm>
            <a:custGeom>
              <a:avLst/>
              <a:gdLst/>
              <a:ahLst/>
              <a:cxnLst/>
              <a:rect l="l" t="t" r="r" b="b"/>
              <a:pathLst>
                <a:path w="62417" h="43345" extrusionOk="0">
                  <a:moveTo>
                    <a:pt x="7937" y="0"/>
                  </a:moveTo>
                  <a:lnTo>
                    <a:pt x="7562" y="466"/>
                  </a:lnTo>
                  <a:lnTo>
                    <a:pt x="7127" y="1022"/>
                  </a:lnTo>
                  <a:lnTo>
                    <a:pt x="6570" y="1761"/>
                  </a:lnTo>
                  <a:lnTo>
                    <a:pt x="5923" y="2652"/>
                  </a:lnTo>
                  <a:lnTo>
                    <a:pt x="5568" y="3158"/>
                  </a:lnTo>
                  <a:lnTo>
                    <a:pt x="5194" y="3685"/>
                  </a:lnTo>
                  <a:lnTo>
                    <a:pt x="4819" y="4252"/>
                  </a:lnTo>
                  <a:lnTo>
                    <a:pt x="4435" y="4839"/>
                  </a:lnTo>
                  <a:lnTo>
                    <a:pt x="4040" y="5446"/>
                  </a:lnTo>
                  <a:lnTo>
                    <a:pt x="3645" y="6074"/>
                  </a:lnTo>
                  <a:lnTo>
                    <a:pt x="3260" y="6721"/>
                  </a:lnTo>
                  <a:lnTo>
                    <a:pt x="2876" y="7390"/>
                  </a:lnTo>
                  <a:lnTo>
                    <a:pt x="2501" y="8058"/>
                  </a:lnTo>
                  <a:lnTo>
                    <a:pt x="2137" y="8746"/>
                  </a:lnTo>
                  <a:lnTo>
                    <a:pt x="1803" y="9434"/>
                  </a:lnTo>
                  <a:lnTo>
                    <a:pt x="1479" y="10133"/>
                  </a:lnTo>
                  <a:lnTo>
                    <a:pt x="1175" y="10821"/>
                  </a:lnTo>
                  <a:lnTo>
                    <a:pt x="1033" y="11165"/>
                  </a:lnTo>
                  <a:lnTo>
                    <a:pt x="902" y="11520"/>
                  </a:lnTo>
                  <a:lnTo>
                    <a:pt x="770" y="11864"/>
                  </a:lnTo>
                  <a:lnTo>
                    <a:pt x="659" y="12198"/>
                  </a:lnTo>
                  <a:lnTo>
                    <a:pt x="548" y="12542"/>
                  </a:lnTo>
                  <a:lnTo>
                    <a:pt x="446" y="12876"/>
                  </a:lnTo>
                  <a:lnTo>
                    <a:pt x="355" y="13220"/>
                  </a:lnTo>
                  <a:lnTo>
                    <a:pt x="274" y="13544"/>
                  </a:lnTo>
                  <a:lnTo>
                    <a:pt x="193" y="13878"/>
                  </a:lnTo>
                  <a:lnTo>
                    <a:pt x="132" y="14202"/>
                  </a:lnTo>
                  <a:lnTo>
                    <a:pt x="82" y="14526"/>
                  </a:lnTo>
                  <a:lnTo>
                    <a:pt x="41" y="14840"/>
                  </a:lnTo>
                  <a:lnTo>
                    <a:pt x="21" y="15154"/>
                  </a:lnTo>
                  <a:lnTo>
                    <a:pt x="1" y="15457"/>
                  </a:lnTo>
                  <a:lnTo>
                    <a:pt x="1" y="15761"/>
                  </a:lnTo>
                  <a:lnTo>
                    <a:pt x="11" y="16054"/>
                  </a:lnTo>
                  <a:lnTo>
                    <a:pt x="31" y="16348"/>
                  </a:lnTo>
                  <a:lnTo>
                    <a:pt x="72" y="16631"/>
                  </a:lnTo>
                  <a:lnTo>
                    <a:pt x="143" y="16996"/>
                  </a:lnTo>
                  <a:lnTo>
                    <a:pt x="234" y="17381"/>
                  </a:lnTo>
                  <a:lnTo>
                    <a:pt x="355" y="17796"/>
                  </a:lnTo>
                  <a:lnTo>
                    <a:pt x="497" y="18221"/>
                  </a:lnTo>
                  <a:lnTo>
                    <a:pt x="659" y="18666"/>
                  </a:lnTo>
                  <a:lnTo>
                    <a:pt x="851" y="19132"/>
                  </a:lnTo>
                  <a:lnTo>
                    <a:pt x="1064" y="19618"/>
                  </a:lnTo>
                  <a:lnTo>
                    <a:pt x="1297" y="20114"/>
                  </a:lnTo>
                  <a:lnTo>
                    <a:pt x="1550" y="20630"/>
                  </a:lnTo>
                  <a:lnTo>
                    <a:pt x="1823" y="21156"/>
                  </a:lnTo>
                  <a:lnTo>
                    <a:pt x="2106" y="21693"/>
                  </a:lnTo>
                  <a:lnTo>
                    <a:pt x="2420" y="22249"/>
                  </a:lnTo>
                  <a:lnTo>
                    <a:pt x="2744" y="22806"/>
                  </a:lnTo>
                  <a:lnTo>
                    <a:pt x="3088" y="23383"/>
                  </a:lnTo>
                  <a:lnTo>
                    <a:pt x="3453" y="23960"/>
                  </a:lnTo>
                  <a:lnTo>
                    <a:pt x="3827" y="24547"/>
                  </a:lnTo>
                  <a:lnTo>
                    <a:pt x="4222" y="25145"/>
                  </a:lnTo>
                  <a:lnTo>
                    <a:pt x="4627" y="25752"/>
                  </a:lnTo>
                  <a:lnTo>
                    <a:pt x="5042" y="26359"/>
                  </a:lnTo>
                  <a:lnTo>
                    <a:pt x="5477" y="26967"/>
                  </a:lnTo>
                  <a:lnTo>
                    <a:pt x="5923" y="27584"/>
                  </a:lnTo>
                  <a:lnTo>
                    <a:pt x="6378" y="28202"/>
                  </a:lnTo>
                  <a:lnTo>
                    <a:pt x="6844" y="28819"/>
                  </a:lnTo>
                  <a:lnTo>
                    <a:pt x="7320" y="29437"/>
                  </a:lnTo>
                  <a:lnTo>
                    <a:pt x="7805" y="30044"/>
                  </a:lnTo>
                  <a:lnTo>
                    <a:pt x="8291" y="30661"/>
                  </a:lnTo>
                  <a:lnTo>
                    <a:pt x="8797" y="31269"/>
                  </a:lnTo>
                  <a:lnTo>
                    <a:pt x="9304" y="31876"/>
                  </a:lnTo>
                  <a:lnTo>
                    <a:pt x="9820" y="32483"/>
                  </a:lnTo>
                  <a:lnTo>
                    <a:pt x="10346" y="33081"/>
                  </a:lnTo>
                  <a:lnTo>
                    <a:pt x="10873" y="33668"/>
                  </a:lnTo>
                  <a:lnTo>
                    <a:pt x="11409" y="34245"/>
                  </a:lnTo>
                  <a:lnTo>
                    <a:pt x="11946" y="34822"/>
                  </a:lnTo>
                  <a:lnTo>
                    <a:pt x="12482" y="35378"/>
                  </a:lnTo>
                  <a:lnTo>
                    <a:pt x="13019" y="35935"/>
                  </a:lnTo>
                  <a:lnTo>
                    <a:pt x="13565" y="36472"/>
                  </a:lnTo>
                  <a:lnTo>
                    <a:pt x="14112" y="36998"/>
                  </a:lnTo>
                  <a:lnTo>
                    <a:pt x="14658" y="37514"/>
                  </a:lnTo>
                  <a:lnTo>
                    <a:pt x="15205" y="38010"/>
                  </a:lnTo>
                  <a:lnTo>
                    <a:pt x="15741" y="38496"/>
                  </a:lnTo>
                  <a:lnTo>
                    <a:pt x="16288" y="38962"/>
                  </a:lnTo>
                  <a:lnTo>
                    <a:pt x="16825" y="39407"/>
                  </a:lnTo>
                  <a:lnTo>
                    <a:pt x="17361" y="39832"/>
                  </a:lnTo>
                  <a:lnTo>
                    <a:pt x="17898" y="40247"/>
                  </a:lnTo>
                  <a:lnTo>
                    <a:pt x="18424" y="40632"/>
                  </a:lnTo>
                  <a:lnTo>
                    <a:pt x="18950" y="40996"/>
                  </a:lnTo>
                  <a:lnTo>
                    <a:pt x="19467" y="41341"/>
                  </a:lnTo>
                  <a:lnTo>
                    <a:pt x="19983" y="41665"/>
                  </a:lnTo>
                  <a:lnTo>
                    <a:pt x="20479" y="41958"/>
                  </a:lnTo>
                  <a:lnTo>
                    <a:pt x="20975" y="42231"/>
                  </a:lnTo>
                  <a:lnTo>
                    <a:pt x="21471" y="42474"/>
                  </a:lnTo>
                  <a:lnTo>
                    <a:pt x="21947" y="42687"/>
                  </a:lnTo>
                  <a:lnTo>
                    <a:pt x="22412" y="42869"/>
                  </a:lnTo>
                  <a:lnTo>
                    <a:pt x="22645" y="42950"/>
                  </a:lnTo>
                  <a:lnTo>
                    <a:pt x="22868" y="43031"/>
                  </a:lnTo>
                  <a:lnTo>
                    <a:pt x="23101" y="43092"/>
                  </a:lnTo>
                  <a:lnTo>
                    <a:pt x="23313" y="43153"/>
                  </a:lnTo>
                  <a:lnTo>
                    <a:pt x="23536" y="43203"/>
                  </a:lnTo>
                  <a:lnTo>
                    <a:pt x="23748" y="43254"/>
                  </a:lnTo>
                  <a:lnTo>
                    <a:pt x="23961" y="43284"/>
                  </a:lnTo>
                  <a:lnTo>
                    <a:pt x="24174" y="43315"/>
                  </a:lnTo>
                  <a:lnTo>
                    <a:pt x="24376" y="43335"/>
                  </a:lnTo>
                  <a:lnTo>
                    <a:pt x="24578" y="43335"/>
                  </a:lnTo>
                  <a:lnTo>
                    <a:pt x="24781" y="43345"/>
                  </a:lnTo>
                  <a:lnTo>
                    <a:pt x="24973" y="43335"/>
                  </a:lnTo>
                  <a:lnTo>
                    <a:pt x="25166" y="43315"/>
                  </a:lnTo>
                  <a:lnTo>
                    <a:pt x="25358" y="43294"/>
                  </a:lnTo>
                  <a:lnTo>
                    <a:pt x="25540" y="43254"/>
                  </a:lnTo>
                  <a:lnTo>
                    <a:pt x="25722" y="43213"/>
                  </a:lnTo>
                  <a:lnTo>
                    <a:pt x="25894" y="43163"/>
                  </a:lnTo>
                  <a:lnTo>
                    <a:pt x="26067" y="43092"/>
                  </a:lnTo>
                  <a:lnTo>
                    <a:pt x="26239" y="43021"/>
                  </a:lnTo>
                  <a:lnTo>
                    <a:pt x="26401" y="42940"/>
                  </a:lnTo>
                  <a:lnTo>
                    <a:pt x="26563" y="42849"/>
                  </a:lnTo>
                  <a:lnTo>
                    <a:pt x="26714" y="42748"/>
                  </a:lnTo>
                  <a:lnTo>
                    <a:pt x="27504" y="42191"/>
                  </a:lnTo>
                  <a:lnTo>
                    <a:pt x="28293" y="41614"/>
                  </a:lnTo>
                  <a:lnTo>
                    <a:pt x="29893" y="40450"/>
                  </a:lnTo>
                  <a:lnTo>
                    <a:pt x="31492" y="39245"/>
                  </a:lnTo>
                  <a:lnTo>
                    <a:pt x="33112" y="38010"/>
                  </a:lnTo>
                  <a:lnTo>
                    <a:pt x="34721" y="36745"/>
                  </a:lnTo>
                  <a:lnTo>
                    <a:pt x="36321" y="35459"/>
                  </a:lnTo>
                  <a:lnTo>
                    <a:pt x="37920" y="34164"/>
                  </a:lnTo>
                  <a:lnTo>
                    <a:pt x="39509" y="32848"/>
                  </a:lnTo>
                  <a:lnTo>
                    <a:pt x="41078" y="31532"/>
                  </a:lnTo>
                  <a:lnTo>
                    <a:pt x="42627" y="30206"/>
                  </a:lnTo>
                  <a:lnTo>
                    <a:pt x="44145" y="28880"/>
                  </a:lnTo>
                  <a:lnTo>
                    <a:pt x="45633" y="27554"/>
                  </a:lnTo>
                  <a:lnTo>
                    <a:pt x="47091" y="26248"/>
                  </a:lnTo>
                  <a:lnTo>
                    <a:pt x="48518" y="24952"/>
                  </a:lnTo>
                  <a:lnTo>
                    <a:pt x="49885" y="23667"/>
                  </a:lnTo>
                  <a:lnTo>
                    <a:pt x="51211" y="22411"/>
                  </a:lnTo>
                  <a:lnTo>
                    <a:pt x="52486" y="21187"/>
                  </a:lnTo>
                  <a:lnTo>
                    <a:pt x="53711" y="19992"/>
                  </a:lnTo>
                  <a:lnTo>
                    <a:pt x="54865" y="18828"/>
                  </a:lnTo>
                  <a:lnTo>
                    <a:pt x="55958" y="17715"/>
                  </a:lnTo>
                  <a:lnTo>
                    <a:pt x="56981" y="16631"/>
                  </a:lnTo>
                  <a:lnTo>
                    <a:pt x="57932" y="15609"/>
                  </a:lnTo>
                  <a:lnTo>
                    <a:pt x="58803" y="14637"/>
                  </a:lnTo>
                  <a:lnTo>
                    <a:pt x="59208" y="14182"/>
                  </a:lnTo>
                  <a:lnTo>
                    <a:pt x="59592" y="13726"/>
                  </a:lnTo>
                  <a:lnTo>
                    <a:pt x="59947" y="13301"/>
                  </a:lnTo>
                  <a:lnTo>
                    <a:pt x="60291" y="12886"/>
                  </a:lnTo>
                  <a:lnTo>
                    <a:pt x="60605" y="12481"/>
                  </a:lnTo>
                  <a:lnTo>
                    <a:pt x="60898" y="12107"/>
                  </a:lnTo>
                  <a:lnTo>
                    <a:pt x="61172" y="11742"/>
                  </a:lnTo>
                  <a:lnTo>
                    <a:pt x="61415" y="11398"/>
                  </a:lnTo>
                  <a:lnTo>
                    <a:pt x="61627" y="11064"/>
                  </a:lnTo>
                  <a:lnTo>
                    <a:pt x="61830" y="10760"/>
                  </a:lnTo>
                  <a:lnTo>
                    <a:pt x="61992" y="10477"/>
                  </a:lnTo>
                  <a:lnTo>
                    <a:pt x="62133" y="10214"/>
                  </a:lnTo>
                  <a:lnTo>
                    <a:pt x="62245" y="9971"/>
                  </a:lnTo>
                  <a:lnTo>
                    <a:pt x="62336" y="9748"/>
                  </a:lnTo>
                  <a:lnTo>
                    <a:pt x="62386" y="9546"/>
                  </a:lnTo>
                  <a:lnTo>
                    <a:pt x="62407" y="9455"/>
                  </a:lnTo>
                  <a:lnTo>
                    <a:pt x="62417" y="9374"/>
                  </a:lnTo>
                  <a:lnTo>
                    <a:pt x="62417" y="9293"/>
                  </a:lnTo>
                  <a:lnTo>
                    <a:pt x="62417" y="9222"/>
                  </a:lnTo>
                  <a:lnTo>
                    <a:pt x="62407" y="9151"/>
                  </a:lnTo>
                  <a:lnTo>
                    <a:pt x="62386" y="9090"/>
                  </a:lnTo>
                  <a:lnTo>
                    <a:pt x="62245" y="8756"/>
                  </a:lnTo>
                  <a:lnTo>
                    <a:pt x="62103" y="8432"/>
                  </a:lnTo>
                  <a:lnTo>
                    <a:pt x="61951" y="8108"/>
                  </a:lnTo>
                  <a:lnTo>
                    <a:pt x="61799" y="7805"/>
                  </a:lnTo>
                  <a:lnTo>
                    <a:pt x="61647" y="7501"/>
                  </a:lnTo>
                  <a:lnTo>
                    <a:pt x="61475" y="7217"/>
                  </a:lnTo>
                  <a:lnTo>
                    <a:pt x="61313" y="6934"/>
                  </a:lnTo>
                  <a:lnTo>
                    <a:pt x="61141" y="6661"/>
                  </a:lnTo>
                  <a:lnTo>
                    <a:pt x="60969" y="6398"/>
                  </a:lnTo>
                  <a:lnTo>
                    <a:pt x="60787" y="6134"/>
                  </a:lnTo>
                  <a:lnTo>
                    <a:pt x="60605" y="5891"/>
                  </a:lnTo>
                  <a:lnTo>
                    <a:pt x="60423" y="5648"/>
                  </a:lnTo>
                  <a:lnTo>
                    <a:pt x="60230" y="5416"/>
                  </a:lnTo>
                  <a:lnTo>
                    <a:pt x="60048" y="5183"/>
                  </a:lnTo>
                  <a:lnTo>
                    <a:pt x="59856" y="4970"/>
                  </a:lnTo>
                  <a:lnTo>
                    <a:pt x="59663" y="4758"/>
                  </a:lnTo>
                  <a:lnTo>
                    <a:pt x="59461" y="4555"/>
                  </a:lnTo>
                  <a:lnTo>
                    <a:pt x="59269" y="4363"/>
                  </a:lnTo>
                  <a:lnTo>
                    <a:pt x="58864" y="3988"/>
                  </a:lnTo>
                  <a:lnTo>
                    <a:pt x="58469" y="3644"/>
                  </a:lnTo>
                  <a:lnTo>
                    <a:pt x="58064" y="3320"/>
                  </a:lnTo>
                  <a:lnTo>
                    <a:pt x="57659" y="3027"/>
                  </a:lnTo>
                  <a:lnTo>
                    <a:pt x="57264" y="2764"/>
                  </a:lnTo>
                  <a:lnTo>
                    <a:pt x="56869" y="2511"/>
                  </a:lnTo>
                  <a:lnTo>
                    <a:pt x="56475" y="2288"/>
                  </a:lnTo>
                  <a:lnTo>
                    <a:pt x="56100" y="2085"/>
                  </a:lnTo>
                  <a:lnTo>
                    <a:pt x="55726" y="1903"/>
                  </a:lnTo>
                  <a:lnTo>
                    <a:pt x="55371" y="1741"/>
                  </a:lnTo>
                  <a:lnTo>
                    <a:pt x="55027" y="1589"/>
                  </a:lnTo>
                  <a:lnTo>
                    <a:pt x="54703" y="1468"/>
                  </a:lnTo>
                  <a:lnTo>
                    <a:pt x="54389" y="1357"/>
                  </a:lnTo>
                  <a:lnTo>
                    <a:pt x="54106" y="1255"/>
                  </a:lnTo>
                  <a:lnTo>
                    <a:pt x="53843" y="1174"/>
                  </a:lnTo>
                  <a:lnTo>
                    <a:pt x="53377" y="1053"/>
                  </a:lnTo>
                  <a:lnTo>
                    <a:pt x="53033" y="972"/>
                  </a:lnTo>
                  <a:lnTo>
                    <a:pt x="52810" y="931"/>
                  </a:lnTo>
                  <a:lnTo>
                    <a:pt x="52739" y="911"/>
                  </a:lnTo>
                  <a:lnTo>
                    <a:pt x="52132" y="1488"/>
                  </a:lnTo>
                  <a:lnTo>
                    <a:pt x="51403" y="2156"/>
                  </a:lnTo>
                  <a:lnTo>
                    <a:pt x="50421" y="3047"/>
                  </a:lnTo>
                  <a:lnTo>
                    <a:pt x="49217" y="4130"/>
                  </a:lnTo>
                  <a:lnTo>
                    <a:pt x="47820" y="5385"/>
                  </a:lnTo>
                  <a:lnTo>
                    <a:pt x="46231" y="6782"/>
                  </a:lnTo>
                  <a:lnTo>
                    <a:pt x="44490" y="8290"/>
                  </a:lnTo>
                  <a:lnTo>
                    <a:pt x="43568" y="9080"/>
                  </a:lnTo>
                  <a:lnTo>
                    <a:pt x="42617" y="9880"/>
                  </a:lnTo>
                  <a:lnTo>
                    <a:pt x="41635" y="10700"/>
                  </a:lnTo>
                  <a:lnTo>
                    <a:pt x="40633" y="11530"/>
                  </a:lnTo>
                  <a:lnTo>
                    <a:pt x="39600" y="12370"/>
                  </a:lnTo>
                  <a:lnTo>
                    <a:pt x="38558" y="13210"/>
                  </a:lnTo>
                  <a:lnTo>
                    <a:pt x="37495" y="14060"/>
                  </a:lnTo>
                  <a:lnTo>
                    <a:pt x="36422" y="14901"/>
                  </a:lnTo>
                  <a:lnTo>
                    <a:pt x="35339" y="15731"/>
                  </a:lnTo>
                  <a:lnTo>
                    <a:pt x="34256" y="16561"/>
                  </a:lnTo>
                  <a:lnTo>
                    <a:pt x="33162" y="17370"/>
                  </a:lnTo>
                  <a:lnTo>
                    <a:pt x="32069" y="18170"/>
                  </a:lnTo>
                  <a:lnTo>
                    <a:pt x="30976" y="18950"/>
                  </a:lnTo>
                  <a:lnTo>
                    <a:pt x="29883" y="19709"/>
                  </a:lnTo>
                  <a:lnTo>
                    <a:pt x="28810" y="20438"/>
                  </a:lnTo>
                  <a:lnTo>
                    <a:pt x="27737" y="21136"/>
                  </a:lnTo>
                  <a:lnTo>
                    <a:pt x="27625" y="21207"/>
                  </a:lnTo>
                  <a:lnTo>
                    <a:pt x="27514" y="21268"/>
                  </a:lnTo>
                  <a:lnTo>
                    <a:pt x="27403" y="21318"/>
                  </a:lnTo>
                  <a:lnTo>
                    <a:pt x="27291" y="21369"/>
                  </a:lnTo>
                  <a:lnTo>
                    <a:pt x="27180" y="21409"/>
                  </a:lnTo>
                  <a:lnTo>
                    <a:pt x="27069" y="21440"/>
                  </a:lnTo>
                  <a:lnTo>
                    <a:pt x="26957" y="21470"/>
                  </a:lnTo>
                  <a:lnTo>
                    <a:pt x="26846" y="21490"/>
                  </a:lnTo>
                  <a:lnTo>
                    <a:pt x="26724" y="21511"/>
                  </a:lnTo>
                  <a:lnTo>
                    <a:pt x="26613" y="21521"/>
                  </a:lnTo>
                  <a:lnTo>
                    <a:pt x="26380" y="21521"/>
                  </a:lnTo>
                  <a:lnTo>
                    <a:pt x="26137" y="21500"/>
                  </a:lnTo>
                  <a:lnTo>
                    <a:pt x="25905" y="21450"/>
                  </a:lnTo>
                  <a:lnTo>
                    <a:pt x="25662" y="21389"/>
                  </a:lnTo>
                  <a:lnTo>
                    <a:pt x="25419" y="21298"/>
                  </a:lnTo>
                  <a:lnTo>
                    <a:pt x="25176" y="21187"/>
                  </a:lnTo>
                  <a:lnTo>
                    <a:pt x="24923" y="21055"/>
                  </a:lnTo>
                  <a:lnTo>
                    <a:pt x="24670" y="20903"/>
                  </a:lnTo>
                  <a:lnTo>
                    <a:pt x="24417" y="20731"/>
                  </a:lnTo>
                  <a:lnTo>
                    <a:pt x="24163" y="20549"/>
                  </a:lnTo>
                  <a:lnTo>
                    <a:pt x="23900" y="20336"/>
                  </a:lnTo>
                  <a:lnTo>
                    <a:pt x="23637" y="20114"/>
                  </a:lnTo>
                  <a:lnTo>
                    <a:pt x="23374" y="19871"/>
                  </a:lnTo>
                  <a:lnTo>
                    <a:pt x="23101" y="19608"/>
                  </a:lnTo>
                  <a:lnTo>
                    <a:pt x="22827" y="19334"/>
                  </a:lnTo>
                  <a:lnTo>
                    <a:pt x="22554" y="19041"/>
                  </a:lnTo>
                  <a:lnTo>
                    <a:pt x="22281" y="18737"/>
                  </a:lnTo>
                  <a:lnTo>
                    <a:pt x="21997" y="18423"/>
                  </a:lnTo>
                  <a:lnTo>
                    <a:pt x="21724" y="18089"/>
                  </a:lnTo>
                  <a:lnTo>
                    <a:pt x="21147" y="17381"/>
                  </a:lnTo>
                  <a:lnTo>
                    <a:pt x="20560" y="16621"/>
                  </a:lnTo>
                  <a:lnTo>
                    <a:pt x="19963" y="15822"/>
                  </a:lnTo>
                  <a:lnTo>
                    <a:pt x="19355" y="14981"/>
                  </a:lnTo>
                  <a:lnTo>
                    <a:pt x="18738" y="14111"/>
                  </a:lnTo>
                  <a:lnTo>
                    <a:pt x="18100" y="13210"/>
                  </a:lnTo>
                  <a:lnTo>
                    <a:pt x="16804" y="11337"/>
                  </a:lnTo>
                  <a:lnTo>
                    <a:pt x="15448" y="9394"/>
                  </a:lnTo>
                  <a:lnTo>
                    <a:pt x="14760" y="8412"/>
                  </a:lnTo>
                  <a:lnTo>
                    <a:pt x="14051" y="7420"/>
                  </a:lnTo>
                  <a:lnTo>
                    <a:pt x="13332" y="6438"/>
                  </a:lnTo>
                  <a:lnTo>
                    <a:pt x="12603" y="5466"/>
                  </a:lnTo>
                  <a:lnTo>
                    <a:pt x="11854" y="4495"/>
                  </a:lnTo>
                  <a:lnTo>
                    <a:pt x="11095" y="3553"/>
                  </a:lnTo>
                  <a:lnTo>
                    <a:pt x="10711" y="3077"/>
                  </a:lnTo>
                  <a:lnTo>
                    <a:pt x="10326" y="2622"/>
                  </a:lnTo>
                  <a:lnTo>
                    <a:pt x="9941" y="2166"/>
                  </a:lnTo>
                  <a:lnTo>
                    <a:pt x="9546" y="1711"/>
                  </a:lnTo>
                  <a:lnTo>
                    <a:pt x="9152" y="1276"/>
                  </a:lnTo>
                  <a:lnTo>
                    <a:pt x="8747" y="840"/>
                  </a:lnTo>
                  <a:lnTo>
                    <a:pt x="8342" y="415"/>
                  </a:lnTo>
                  <a:lnTo>
                    <a:pt x="7937" y="0"/>
                  </a:lnTo>
                  <a:close/>
                </a:path>
              </a:pathLst>
            </a:custGeom>
            <a:solidFill>
              <a:srgbClr val="2D40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 name="Google Shape;52;p15">
              <a:extLst>
                <a:ext uri="{FF2B5EF4-FFF2-40B4-BE49-F238E27FC236}">
                  <a16:creationId xmlns:a16="http://schemas.microsoft.com/office/drawing/2014/main" id="{A4DBEDAD-4BA7-0140-5100-64235771ED8C}"/>
                </a:ext>
              </a:extLst>
            </p:cNvPr>
            <p:cNvSpPr/>
            <p:nvPr/>
          </p:nvSpPr>
          <p:spPr>
            <a:xfrm>
              <a:off x="985075" y="2540550"/>
              <a:ext cx="1477175" cy="1246875"/>
            </a:xfrm>
            <a:custGeom>
              <a:avLst/>
              <a:gdLst/>
              <a:ahLst/>
              <a:cxnLst/>
              <a:rect l="l" t="t" r="r" b="b"/>
              <a:pathLst>
                <a:path w="59087" h="49875" extrusionOk="0">
                  <a:moveTo>
                    <a:pt x="21511" y="0"/>
                  </a:moveTo>
                  <a:lnTo>
                    <a:pt x="21471" y="2339"/>
                  </a:lnTo>
                  <a:lnTo>
                    <a:pt x="21440" y="3553"/>
                  </a:lnTo>
                  <a:lnTo>
                    <a:pt x="21400" y="4788"/>
                  </a:lnTo>
                  <a:lnTo>
                    <a:pt x="21339" y="6044"/>
                  </a:lnTo>
                  <a:lnTo>
                    <a:pt x="21268" y="7289"/>
                  </a:lnTo>
                  <a:lnTo>
                    <a:pt x="21218" y="7916"/>
                  </a:lnTo>
                  <a:lnTo>
                    <a:pt x="21167" y="8534"/>
                  </a:lnTo>
                  <a:lnTo>
                    <a:pt x="21106" y="9141"/>
                  </a:lnTo>
                  <a:lnTo>
                    <a:pt x="21035" y="9748"/>
                  </a:lnTo>
                  <a:lnTo>
                    <a:pt x="20954" y="10346"/>
                  </a:lnTo>
                  <a:lnTo>
                    <a:pt x="20873" y="10943"/>
                  </a:lnTo>
                  <a:lnTo>
                    <a:pt x="20782" y="11520"/>
                  </a:lnTo>
                  <a:lnTo>
                    <a:pt x="20681" y="12087"/>
                  </a:lnTo>
                  <a:lnTo>
                    <a:pt x="20560" y="12643"/>
                  </a:lnTo>
                  <a:lnTo>
                    <a:pt x="20438" y="13180"/>
                  </a:lnTo>
                  <a:lnTo>
                    <a:pt x="20307" y="13706"/>
                  </a:lnTo>
                  <a:lnTo>
                    <a:pt x="20165" y="14223"/>
                  </a:lnTo>
                  <a:lnTo>
                    <a:pt x="20003" y="14708"/>
                  </a:lnTo>
                  <a:lnTo>
                    <a:pt x="19831" y="15184"/>
                  </a:lnTo>
                  <a:lnTo>
                    <a:pt x="19649" y="15630"/>
                  </a:lnTo>
                  <a:lnTo>
                    <a:pt x="19456" y="16065"/>
                  </a:lnTo>
                  <a:lnTo>
                    <a:pt x="19244" y="16470"/>
                  </a:lnTo>
                  <a:lnTo>
                    <a:pt x="19132" y="16662"/>
                  </a:lnTo>
                  <a:lnTo>
                    <a:pt x="19021" y="16854"/>
                  </a:lnTo>
                  <a:lnTo>
                    <a:pt x="18900" y="17037"/>
                  </a:lnTo>
                  <a:lnTo>
                    <a:pt x="18778" y="17209"/>
                  </a:lnTo>
                  <a:lnTo>
                    <a:pt x="18646" y="17381"/>
                  </a:lnTo>
                  <a:lnTo>
                    <a:pt x="18525" y="17543"/>
                  </a:lnTo>
                  <a:lnTo>
                    <a:pt x="18373" y="17705"/>
                  </a:lnTo>
                  <a:lnTo>
                    <a:pt x="18201" y="17877"/>
                  </a:lnTo>
                  <a:lnTo>
                    <a:pt x="18019" y="18049"/>
                  </a:lnTo>
                  <a:lnTo>
                    <a:pt x="17816" y="18221"/>
                  </a:lnTo>
                  <a:lnTo>
                    <a:pt x="17594" y="18383"/>
                  </a:lnTo>
                  <a:lnTo>
                    <a:pt x="17361" y="18555"/>
                  </a:lnTo>
                  <a:lnTo>
                    <a:pt x="17108" y="18727"/>
                  </a:lnTo>
                  <a:lnTo>
                    <a:pt x="16845" y="18899"/>
                  </a:lnTo>
                  <a:lnTo>
                    <a:pt x="16561" y="19071"/>
                  </a:lnTo>
                  <a:lnTo>
                    <a:pt x="16278" y="19243"/>
                  </a:lnTo>
                  <a:lnTo>
                    <a:pt x="15660" y="19577"/>
                  </a:lnTo>
                  <a:lnTo>
                    <a:pt x="14992" y="19922"/>
                  </a:lnTo>
                  <a:lnTo>
                    <a:pt x="14294" y="20256"/>
                  </a:lnTo>
                  <a:lnTo>
                    <a:pt x="13555" y="20590"/>
                  </a:lnTo>
                  <a:lnTo>
                    <a:pt x="12796" y="20914"/>
                  </a:lnTo>
                  <a:lnTo>
                    <a:pt x="12006" y="21238"/>
                  </a:lnTo>
                  <a:lnTo>
                    <a:pt x="11206" y="21551"/>
                  </a:lnTo>
                  <a:lnTo>
                    <a:pt x="10397" y="21865"/>
                  </a:lnTo>
                  <a:lnTo>
                    <a:pt x="9577" y="22169"/>
                  </a:lnTo>
                  <a:lnTo>
                    <a:pt x="8757" y="22472"/>
                  </a:lnTo>
                  <a:lnTo>
                    <a:pt x="7947" y="22756"/>
                  </a:lnTo>
                  <a:lnTo>
                    <a:pt x="6358" y="23303"/>
                  </a:lnTo>
                  <a:lnTo>
                    <a:pt x="4849" y="23819"/>
                  </a:lnTo>
                  <a:lnTo>
                    <a:pt x="3463" y="24274"/>
                  </a:lnTo>
                  <a:lnTo>
                    <a:pt x="2258" y="24679"/>
                  </a:lnTo>
                  <a:lnTo>
                    <a:pt x="1266" y="25034"/>
                  </a:lnTo>
                  <a:lnTo>
                    <a:pt x="871" y="25175"/>
                  </a:lnTo>
                  <a:lnTo>
                    <a:pt x="537" y="25317"/>
                  </a:lnTo>
                  <a:lnTo>
                    <a:pt x="274" y="25428"/>
                  </a:lnTo>
                  <a:lnTo>
                    <a:pt x="102" y="25519"/>
                  </a:lnTo>
                  <a:lnTo>
                    <a:pt x="51" y="25570"/>
                  </a:lnTo>
                  <a:lnTo>
                    <a:pt x="11" y="25600"/>
                  </a:lnTo>
                  <a:lnTo>
                    <a:pt x="1" y="25631"/>
                  </a:lnTo>
                  <a:lnTo>
                    <a:pt x="21" y="25661"/>
                  </a:lnTo>
                  <a:lnTo>
                    <a:pt x="203" y="25843"/>
                  </a:lnTo>
                  <a:lnTo>
                    <a:pt x="406" y="26046"/>
                  </a:lnTo>
                  <a:lnTo>
                    <a:pt x="618" y="26268"/>
                  </a:lnTo>
                  <a:lnTo>
                    <a:pt x="851" y="26522"/>
                  </a:lnTo>
                  <a:lnTo>
                    <a:pt x="1337" y="27088"/>
                  </a:lnTo>
                  <a:lnTo>
                    <a:pt x="1873" y="27736"/>
                  </a:lnTo>
                  <a:lnTo>
                    <a:pt x="2450" y="28445"/>
                  </a:lnTo>
                  <a:lnTo>
                    <a:pt x="3068" y="29224"/>
                  </a:lnTo>
                  <a:lnTo>
                    <a:pt x="4434" y="30955"/>
                  </a:lnTo>
                  <a:lnTo>
                    <a:pt x="5173" y="31886"/>
                  </a:lnTo>
                  <a:lnTo>
                    <a:pt x="5953" y="32858"/>
                  </a:lnTo>
                  <a:lnTo>
                    <a:pt x="6763" y="33871"/>
                  </a:lnTo>
                  <a:lnTo>
                    <a:pt x="7613" y="34893"/>
                  </a:lnTo>
                  <a:lnTo>
                    <a:pt x="8494" y="35936"/>
                  </a:lnTo>
                  <a:lnTo>
                    <a:pt x="9394" y="36988"/>
                  </a:lnTo>
                  <a:lnTo>
                    <a:pt x="10336" y="38051"/>
                  </a:lnTo>
                  <a:lnTo>
                    <a:pt x="10812" y="38577"/>
                  </a:lnTo>
                  <a:lnTo>
                    <a:pt x="11297" y="39104"/>
                  </a:lnTo>
                  <a:lnTo>
                    <a:pt x="11793" y="39620"/>
                  </a:lnTo>
                  <a:lnTo>
                    <a:pt x="12289" y="40146"/>
                  </a:lnTo>
                  <a:lnTo>
                    <a:pt x="12785" y="40663"/>
                  </a:lnTo>
                  <a:lnTo>
                    <a:pt x="13302" y="41169"/>
                  </a:lnTo>
                  <a:lnTo>
                    <a:pt x="13818" y="41675"/>
                  </a:lnTo>
                  <a:lnTo>
                    <a:pt x="14334" y="42171"/>
                  </a:lnTo>
                  <a:lnTo>
                    <a:pt x="14861" y="42667"/>
                  </a:lnTo>
                  <a:lnTo>
                    <a:pt x="15387" y="43143"/>
                  </a:lnTo>
                  <a:lnTo>
                    <a:pt x="15923" y="43619"/>
                  </a:lnTo>
                  <a:lnTo>
                    <a:pt x="16470" y="44074"/>
                  </a:lnTo>
                  <a:lnTo>
                    <a:pt x="17017" y="44530"/>
                  </a:lnTo>
                  <a:lnTo>
                    <a:pt x="17563" y="44965"/>
                  </a:lnTo>
                  <a:lnTo>
                    <a:pt x="18110" y="45390"/>
                  </a:lnTo>
                  <a:lnTo>
                    <a:pt x="18667" y="45805"/>
                  </a:lnTo>
                  <a:lnTo>
                    <a:pt x="19234" y="46200"/>
                  </a:lnTo>
                  <a:lnTo>
                    <a:pt x="19800" y="46574"/>
                  </a:lnTo>
                  <a:lnTo>
                    <a:pt x="20367" y="46939"/>
                  </a:lnTo>
                  <a:lnTo>
                    <a:pt x="20934" y="47293"/>
                  </a:lnTo>
                  <a:lnTo>
                    <a:pt x="21511" y="47617"/>
                  </a:lnTo>
                  <a:lnTo>
                    <a:pt x="22078" y="47931"/>
                  </a:lnTo>
                  <a:lnTo>
                    <a:pt x="22665" y="48224"/>
                  </a:lnTo>
                  <a:lnTo>
                    <a:pt x="23242" y="48487"/>
                  </a:lnTo>
                  <a:lnTo>
                    <a:pt x="23829" y="48741"/>
                  </a:lnTo>
                  <a:lnTo>
                    <a:pt x="24406" y="48963"/>
                  </a:lnTo>
                  <a:lnTo>
                    <a:pt x="24993" y="49176"/>
                  </a:lnTo>
                  <a:lnTo>
                    <a:pt x="25580" y="49348"/>
                  </a:lnTo>
                  <a:lnTo>
                    <a:pt x="25874" y="49429"/>
                  </a:lnTo>
                  <a:lnTo>
                    <a:pt x="26168" y="49500"/>
                  </a:lnTo>
                  <a:lnTo>
                    <a:pt x="26471" y="49571"/>
                  </a:lnTo>
                  <a:lnTo>
                    <a:pt x="26765" y="49631"/>
                  </a:lnTo>
                  <a:lnTo>
                    <a:pt x="27058" y="49692"/>
                  </a:lnTo>
                  <a:lnTo>
                    <a:pt x="27352" y="49733"/>
                  </a:lnTo>
                  <a:lnTo>
                    <a:pt x="27645" y="49773"/>
                  </a:lnTo>
                  <a:lnTo>
                    <a:pt x="27949" y="49814"/>
                  </a:lnTo>
                  <a:lnTo>
                    <a:pt x="28243" y="49834"/>
                  </a:lnTo>
                  <a:lnTo>
                    <a:pt x="28536" y="49854"/>
                  </a:lnTo>
                  <a:lnTo>
                    <a:pt x="28830" y="49864"/>
                  </a:lnTo>
                  <a:lnTo>
                    <a:pt x="29133" y="49874"/>
                  </a:lnTo>
                  <a:lnTo>
                    <a:pt x="29437" y="49864"/>
                  </a:lnTo>
                  <a:lnTo>
                    <a:pt x="29741" y="49854"/>
                  </a:lnTo>
                  <a:lnTo>
                    <a:pt x="30044" y="49844"/>
                  </a:lnTo>
                  <a:lnTo>
                    <a:pt x="30338" y="49814"/>
                  </a:lnTo>
                  <a:lnTo>
                    <a:pt x="30642" y="49783"/>
                  </a:lnTo>
                  <a:lnTo>
                    <a:pt x="30945" y="49743"/>
                  </a:lnTo>
                  <a:lnTo>
                    <a:pt x="31249" y="49702"/>
                  </a:lnTo>
                  <a:lnTo>
                    <a:pt x="31553" y="49652"/>
                  </a:lnTo>
                  <a:lnTo>
                    <a:pt x="31856" y="49591"/>
                  </a:lnTo>
                  <a:lnTo>
                    <a:pt x="32160" y="49520"/>
                  </a:lnTo>
                  <a:lnTo>
                    <a:pt x="32464" y="49449"/>
                  </a:lnTo>
                  <a:lnTo>
                    <a:pt x="32757" y="49368"/>
                  </a:lnTo>
                  <a:lnTo>
                    <a:pt x="33365" y="49196"/>
                  </a:lnTo>
                  <a:lnTo>
                    <a:pt x="33962" y="48994"/>
                  </a:lnTo>
                  <a:lnTo>
                    <a:pt x="34569" y="48771"/>
                  </a:lnTo>
                  <a:lnTo>
                    <a:pt x="35166" y="48528"/>
                  </a:lnTo>
                  <a:lnTo>
                    <a:pt x="35754" y="48255"/>
                  </a:lnTo>
                  <a:lnTo>
                    <a:pt x="36351" y="47971"/>
                  </a:lnTo>
                  <a:lnTo>
                    <a:pt x="36938" y="47657"/>
                  </a:lnTo>
                  <a:lnTo>
                    <a:pt x="37535" y="47334"/>
                  </a:lnTo>
                  <a:lnTo>
                    <a:pt x="38122" y="46989"/>
                  </a:lnTo>
                  <a:lnTo>
                    <a:pt x="38699" y="46625"/>
                  </a:lnTo>
                  <a:lnTo>
                    <a:pt x="39276" y="46240"/>
                  </a:lnTo>
                  <a:lnTo>
                    <a:pt x="39853" y="45845"/>
                  </a:lnTo>
                  <a:lnTo>
                    <a:pt x="40430" y="45441"/>
                  </a:lnTo>
                  <a:lnTo>
                    <a:pt x="40997" y="45015"/>
                  </a:lnTo>
                  <a:lnTo>
                    <a:pt x="41564" y="44580"/>
                  </a:lnTo>
                  <a:lnTo>
                    <a:pt x="42121" y="44125"/>
                  </a:lnTo>
                  <a:lnTo>
                    <a:pt x="42677" y="43669"/>
                  </a:lnTo>
                  <a:lnTo>
                    <a:pt x="43234" y="43204"/>
                  </a:lnTo>
                  <a:lnTo>
                    <a:pt x="43781" y="42718"/>
                  </a:lnTo>
                  <a:lnTo>
                    <a:pt x="44317" y="42232"/>
                  </a:lnTo>
                  <a:lnTo>
                    <a:pt x="44854" y="41736"/>
                  </a:lnTo>
                  <a:lnTo>
                    <a:pt x="45390" y="41230"/>
                  </a:lnTo>
                  <a:lnTo>
                    <a:pt x="45917" y="40723"/>
                  </a:lnTo>
                  <a:lnTo>
                    <a:pt x="46433" y="40207"/>
                  </a:lnTo>
                  <a:lnTo>
                    <a:pt x="46949" y="39681"/>
                  </a:lnTo>
                  <a:lnTo>
                    <a:pt x="47455" y="39165"/>
                  </a:lnTo>
                  <a:lnTo>
                    <a:pt x="47951" y="38638"/>
                  </a:lnTo>
                  <a:lnTo>
                    <a:pt x="48447" y="38102"/>
                  </a:lnTo>
                  <a:lnTo>
                    <a:pt x="49409" y="37049"/>
                  </a:lnTo>
                  <a:lnTo>
                    <a:pt x="50350" y="35996"/>
                  </a:lnTo>
                  <a:lnTo>
                    <a:pt x="51251" y="34943"/>
                  </a:lnTo>
                  <a:lnTo>
                    <a:pt x="52122" y="33921"/>
                  </a:lnTo>
                  <a:lnTo>
                    <a:pt x="52962" y="32909"/>
                  </a:lnTo>
                  <a:lnTo>
                    <a:pt x="53762" y="31937"/>
                  </a:lnTo>
                  <a:lnTo>
                    <a:pt x="54531" y="30996"/>
                  </a:lnTo>
                  <a:lnTo>
                    <a:pt x="55938" y="29265"/>
                  </a:lnTo>
                  <a:lnTo>
                    <a:pt x="56576" y="28475"/>
                  </a:lnTo>
                  <a:lnTo>
                    <a:pt x="57173" y="27756"/>
                  </a:lnTo>
                  <a:lnTo>
                    <a:pt x="57720" y="27109"/>
                  </a:lnTo>
                  <a:lnTo>
                    <a:pt x="58226" y="26542"/>
                  </a:lnTo>
                  <a:lnTo>
                    <a:pt x="58671" y="26056"/>
                  </a:lnTo>
                  <a:lnTo>
                    <a:pt x="58884" y="25843"/>
                  </a:lnTo>
                  <a:lnTo>
                    <a:pt x="59076" y="25661"/>
                  </a:lnTo>
                  <a:lnTo>
                    <a:pt x="59086" y="25631"/>
                  </a:lnTo>
                  <a:lnTo>
                    <a:pt x="59076" y="25600"/>
                  </a:lnTo>
                  <a:lnTo>
                    <a:pt x="59046" y="25570"/>
                  </a:lnTo>
                  <a:lnTo>
                    <a:pt x="58985" y="25519"/>
                  </a:lnTo>
                  <a:lnTo>
                    <a:pt x="58813" y="25428"/>
                  </a:lnTo>
                  <a:lnTo>
                    <a:pt x="58560" y="25317"/>
                  </a:lnTo>
                  <a:lnTo>
                    <a:pt x="58226" y="25175"/>
                  </a:lnTo>
                  <a:lnTo>
                    <a:pt x="57821" y="25034"/>
                  </a:lnTo>
                  <a:lnTo>
                    <a:pt x="56829" y="24679"/>
                  </a:lnTo>
                  <a:lnTo>
                    <a:pt x="55624" y="24274"/>
                  </a:lnTo>
                  <a:lnTo>
                    <a:pt x="54248" y="23819"/>
                  </a:lnTo>
                  <a:lnTo>
                    <a:pt x="52739" y="23303"/>
                  </a:lnTo>
                  <a:lnTo>
                    <a:pt x="51150" y="22756"/>
                  </a:lnTo>
                  <a:lnTo>
                    <a:pt x="50330" y="22472"/>
                  </a:lnTo>
                  <a:lnTo>
                    <a:pt x="49510" y="22169"/>
                  </a:lnTo>
                  <a:lnTo>
                    <a:pt x="48690" y="21865"/>
                  </a:lnTo>
                  <a:lnTo>
                    <a:pt x="47880" y="21551"/>
                  </a:lnTo>
                  <a:lnTo>
                    <a:pt x="47081" y="21238"/>
                  </a:lnTo>
                  <a:lnTo>
                    <a:pt x="46301" y="20914"/>
                  </a:lnTo>
                  <a:lnTo>
                    <a:pt x="45532" y="20590"/>
                  </a:lnTo>
                  <a:lnTo>
                    <a:pt x="44803" y="20256"/>
                  </a:lnTo>
                  <a:lnTo>
                    <a:pt x="44095" y="19922"/>
                  </a:lnTo>
                  <a:lnTo>
                    <a:pt x="43437" y="19577"/>
                  </a:lnTo>
                  <a:lnTo>
                    <a:pt x="42819" y="19243"/>
                  </a:lnTo>
                  <a:lnTo>
                    <a:pt x="42526" y="19071"/>
                  </a:lnTo>
                  <a:lnTo>
                    <a:pt x="42242" y="18899"/>
                  </a:lnTo>
                  <a:lnTo>
                    <a:pt x="41979" y="18727"/>
                  </a:lnTo>
                  <a:lnTo>
                    <a:pt x="41736" y="18555"/>
                  </a:lnTo>
                  <a:lnTo>
                    <a:pt x="41493" y="18383"/>
                  </a:lnTo>
                  <a:lnTo>
                    <a:pt x="41281" y="18221"/>
                  </a:lnTo>
                  <a:lnTo>
                    <a:pt x="41078" y="18049"/>
                  </a:lnTo>
                  <a:lnTo>
                    <a:pt x="40886" y="17877"/>
                  </a:lnTo>
                  <a:lnTo>
                    <a:pt x="40724" y="17705"/>
                  </a:lnTo>
                  <a:lnTo>
                    <a:pt x="40572" y="17543"/>
                  </a:lnTo>
                  <a:lnTo>
                    <a:pt x="40440" y="17381"/>
                  </a:lnTo>
                  <a:lnTo>
                    <a:pt x="40319" y="17209"/>
                  </a:lnTo>
                  <a:lnTo>
                    <a:pt x="40187" y="17037"/>
                  </a:lnTo>
                  <a:lnTo>
                    <a:pt x="40076" y="16854"/>
                  </a:lnTo>
                  <a:lnTo>
                    <a:pt x="39965" y="16662"/>
                  </a:lnTo>
                  <a:lnTo>
                    <a:pt x="39853" y="16470"/>
                  </a:lnTo>
                  <a:lnTo>
                    <a:pt x="39641" y="16065"/>
                  </a:lnTo>
                  <a:lnTo>
                    <a:pt x="39438" y="15630"/>
                  </a:lnTo>
                  <a:lnTo>
                    <a:pt x="39256" y="15184"/>
                  </a:lnTo>
                  <a:lnTo>
                    <a:pt x="39084" y="14708"/>
                  </a:lnTo>
                  <a:lnTo>
                    <a:pt x="38932" y="14223"/>
                  </a:lnTo>
                  <a:lnTo>
                    <a:pt x="38780" y="13706"/>
                  </a:lnTo>
                  <a:lnTo>
                    <a:pt x="38649" y="13180"/>
                  </a:lnTo>
                  <a:lnTo>
                    <a:pt x="38527" y="12643"/>
                  </a:lnTo>
                  <a:lnTo>
                    <a:pt x="38416" y="12087"/>
                  </a:lnTo>
                  <a:lnTo>
                    <a:pt x="38315" y="11520"/>
                  </a:lnTo>
                  <a:lnTo>
                    <a:pt x="38213" y="10943"/>
                  </a:lnTo>
                  <a:lnTo>
                    <a:pt x="38132" y="10346"/>
                  </a:lnTo>
                  <a:lnTo>
                    <a:pt x="38062" y="9748"/>
                  </a:lnTo>
                  <a:lnTo>
                    <a:pt x="37991" y="9141"/>
                  </a:lnTo>
                  <a:lnTo>
                    <a:pt x="37930" y="8534"/>
                  </a:lnTo>
                  <a:lnTo>
                    <a:pt x="37879" y="7916"/>
                  </a:lnTo>
                  <a:lnTo>
                    <a:pt x="37829" y="7289"/>
                  </a:lnTo>
                  <a:lnTo>
                    <a:pt x="37748" y="6044"/>
                  </a:lnTo>
                  <a:lnTo>
                    <a:pt x="37697" y="4788"/>
                  </a:lnTo>
                  <a:lnTo>
                    <a:pt x="37647" y="3553"/>
                  </a:lnTo>
                  <a:lnTo>
                    <a:pt x="37626" y="2339"/>
                  </a:lnTo>
                  <a:lnTo>
                    <a:pt x="37586" y="0"/>
                  </a:lnTo>
                  <a:lnTo>
                    <a:pt x="34104" y="11"/>
                  </a:lnTo>
                  <a:lnTo>
                    <a:pt x="29548" y="21"/>
                  </a:lnTo>
                  <a:lnTo>
                    <a:pt x="24983" y="11"/>
                  </a:lnTo>
                  <a:lnTo>
                    <a:pt x="21511" y="0"/>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 name="Google Shape;53;p15">
              <a:extLst>
                <a:ext uri="{FF2B5EF4-FFF2-40B4-BE49-F238E27FC236}">
                  <a16:creationId xmlns:a16="http://schemas.microsoft.com/office/drawing/2014/main" id="{2A995A7C-E8D6-7A7B-896F-1C37EA9AB736}"/>
                </a:ext>
              </a:extLst>
            </p:cNvPr>
            <p:cNvSpPr/>
            <p:nvPr/>
          </p:nvSpPr>
          <p:spPr>
            <a:xfrm>
              <a:off x="904850" y="2785775"/>
              <a:ext cx="1625975" cy="2471175"/>
            </a:xfrm>
            <a:custGeom>
              <a:avLst/>
              <a:gdLst/>
              <a:ahLst/>
              <a:cxnLst/>
              <a:rect l="l" t="t" r="r" b="b"/>
              <a:pathLst>
                <a:path w="65039" h="98847" extrusionOk="0">
                  <a:moveTo>
                    <a:pt x="32342" y="0"/>
                  </a:moveTo>
                  <a:lnTo>
                    <a:pt x="31472" y="10"/>
                  </a:lnTo>
                  <a:lnTo>
                    <a:pt x="30601" y="20"/>
                  </a:lnTo>
                  <a:lnTo>
                    <a:pt x="29751" y="31"/>
                  </a:lnTo>
                  <a:lnTo>
                    <a:pt x="28921" y="51"/>
                  </a:lnTo>
                  <a:lnTo>
                    <a:pt x="28111" y="81"/>
                  </a:lnTo>
                  <a:lnTo>
                    <a:pt x="27342" y="112"/>
                  </a:lnTo>
                  <a:lnTo>
                    <a:pt x="26613" y="152"/>
                  </a:lnTo>
                  <a:lnTo>
                    <a:pt x="25935" y="203"/>
                  </a:lnTo>
                  <a:lnTo>
                    <a:pt x="25307" y="253"/>
                  </a:lnTo>
                  <a:lnTo>
                    <a:pt x="24740" y="314"/>
                  </a:lnTo>
                  <a:lnTo>
                    <a:pt x="24244" y="375"/>
                  </a:lnTo>
                  <a:lnTo>
                    <a:pt x="23829" y="446"/>
                  </a:lnTo>
                  <a:lnTo>
                    <a:pt x="23647" y="486"/>
                  </a:lnTo>
                  <a:lnTo>
                    <a:pt x="23485" y="527"/>
                  </a:lnTo>
                  <a:lnTo>
                    <a:pt x="23343" y="567"/>
                  </a:lnTo>
                  <a:lnTo>
                    <a:pt x="23232" y="608"/>
                  </a:lnTo>
                  <a:lnTo>
                    <a:pt x="23141" y="648"/>
                  </a:lnTo>
                  <a:lnTo>
                    <a:pt x="23080" y="699"/>
                  </a:lnTo>
                  <a:lnTo>
                    <a:pt x="23040" y="739"/>
                  </a:lnTo>
                  <a:lnTo>
                    <a:pt x="23030" y="769"/>
                  </a:lnTo>
                  <a:lnTo>
                    <a:pt x="23030" y="790"/>
                  </a:lnTo>
                  <a:lnTo>
                    <a:pt x="22979" y="800"/>
                  </a:lnTo>
                  <a:lnTo>
                    <a:pt x="22918" y="820"/>
                  </a:lnTo>
                  <a:lnTo>
                    <a:pt x="22847" y="850"/>
                  </a:lnTo>
                  <a:lnTo>
                    <a:pt x="22756" y="891"/>
                  </a:lnTo>
                  <a:lnTo>
                    <a:pt x="22665" y="952"/>
                  </a:lnTo>
                  <a:lnTo>
                    <a:pt x="22564" y="1043"/>
                  </a:lnTo>
                  <a:lnTo>
                    <a:pt x="22463" y="1144"/>
                  </a:lnTo>
                  <a:lnTo>
                    <a:pt x="22351" y="1276"/>
                  </a:lnTo>
                  <a:lnTo>
                    <a:pt x="22260" y="1438"/>
                  </a:lnTo>
                  <a:lnTo>
                    <a:pt x="22169" y="1640"/>
                  </a:lnTo>
                  <a:lnTo>
                    <a:pt x="22129" y="1741"/>
                  </a:lnTo>
                  <a:lnTo>
                    <a:pt x="22088" y="1863"/>
                  </a:lnTo>
                  <a:lnTo>
                    <a:pt x="22058" y="1994"/>
                  </a:lnTo>
                  <a:lnTo>
                    <a:pt x="22028" y="2136"/>
                  </a:lnTo>
                  <a:lnTo>
                    <a:pt x="22007" y="2278"/>
                  </a:lnTo>
                  <a:lnTo>
                    <a:pt x="21987" y="2440"/>
                  </a:lnTo>
                  <a:lnTo>
                    <a:pt x="21977" y="2612"/>
                  </a:lnTo>
                  <a:lnTo>
                    <a:pt x="21967" y="2794"/>
                  </a:lnTo>
                  <a:lnTo>
                    <a:pt x="21967" y="2986"/>
                  </a:lnTo>
                  <a:lnTo>
                    <a:pt x="21977" y="3189"/>
                  </a:lnTo>
                  <a:lnTo>
                    <a:pt x="21977" y="3320"/>
                  </a:lnTo>
                  <a:lnTo>
                    <a:pt x="21977" y="3452"/>
                  </a:lnTo>
                  <a:lnTo>
                    <a:pt x="21957" y="3584"/>
                  </a:lnTo>
                  <a:lnTo>
                    <a:pt x="21947" y="3705"/>
                  </a:lnTo>
                  <a:lnTo>
                    <a:pt x="21916" y="3837"/>
                  </a:lnTo>
                  <a:lnTo>
                    <a:pt x="21886" y="3968"/>
                  </a:lnTo>
                  <a:lnTo>
                    <a:pt x="21805" y="4231"/>
                  </a:lnTo>
                  <a:lnTo>
                    <a:pt x="21693" y="4505"/>
                  </a:lnTo>
                  <a:lnTo>
                    <a:pt x="21562" y="4768"/>
                  </a:lnTo>
                  <a:lnTo>
                    <a:pt x="21400" y="5031"/>
                  </a:lnTo>
                  <a:lnTo>
                    <a:pt x="21218" y="5304"/>
                  </a:lnTo>
                  <a:lnTo>
                    <a:pt x="21015" y="5578"/>
                  </a:lnTo>
                  <a:lnTo>
                    <a:pt x="20793" y="5841"/>
                  </a:lnTo>
                  <a:lnTo>
                    <a:pt x="20550" y="6114"/>
                  </a:lnTo>
                  <a:lnTo>
                    <a:pt x="20286" y="6388"/>
                  </a:lnTo>
                  <a:lnTo>
                    <a:pt x="20013" y="6661"/>
                  </a:lnTo>
                  <a:lnTo>
                    <a:pt x="19709" y="6934"/>
                  </a:lnTo>
                  <a:lnTo>
                    <a:pt x="19396" y="7207"/>
                  </a:lnTo>
                  <a:lnTo>
                    <a:pt x="19072" y="7471"/>
                  </a:lnTo>
                  <a:lnTo>
                    <a:pt x="18728" y="7744"/>
                  </a:lnTo>
                  <a:lnTo>
                    <a:pt x="18363" y="8017"/>
                  </a:lnTo>
                  <a:lnTo>
                    <a:pt x="17999" y="8280"/>
                  </a:lnTo>
                  <a:lnTo>
                    <a:pt x="17614" y="8544"/>
                  </a:lnTo>
                  <a:lnTo>
                    <a:pt x="17219" y="8817"/>
                  </a:lnTo>
                  <a:lnTo>
                    <a:pt x="16814" y="9080"/>
                  </a:lnTo>
                  <a:lnTo>
                    <a:pt x="16399" y="9333"/>
                  </a:lnTo>
                  <a:lnTo>
                    <a:pt x="15984" y="9596"/>
                  </a:lnTo>
                  <a:lnTo>
                    <a:pt x="15114" y="10113"/>
                  </a:lnTo>
                  <a:lnTo>
                    <a:pt x="14233" y="10609"/>
                  </a:lnTo>
                  <a:lnTo>
                    <a:pt x="13332" y="11094"/>
                  </a:lnTo>
                  <a:lnTo>
                    <a:pt x="12421" y="11570"/>
                  </a:lnTo>
                  <a:lnTo>
                    <a:pt x="11510" y="12026"/>
                  </a:lnTo>
                  <a:lnTo>
                    <a:pt x="10609" y="12461"/>
                  </a:lnTo>
                  <a:lnTo>
                    <a:pt x="9718" y="12886"/>
                  </a:lnTo>
                  <a:lnTo>
                    <a:pt x="8848" y="13281"/>
                  </a:lnTo>
                  <a:lnTo>
                    <a:pt x="8008" y="13656"/>
                  </a:lnTo>
                  <a:lnTo>
                    <a:pt x="7198" y="14010"/>
                  </a:lnTo>
                  <a:lnTo>
                    <a:pt x="6429" y="14344"/>
                  </a:lnTo>
                  <a:lnTo>
                    <a:pt x="5720" y="14637"/>
                  </a:lnTo>
                  <a:lnTo>
                    <a:pt x="4465" y="15144"/>
                  </a:lnTo>
                  <a:lnTo>
                    <a:pt x="3503" y="15528"/>
                  </a:lnTo>
                  <a:lnTo>
                    <a:pt x="2663" y="15852"/>
                  </a:lnTo>
                  <a:lnTo>
                    <a:pt x="2673" y="17978"/>
                  </a:lnTo>
                  <a:lnTo>
                    <a:pt x="2693" y="20276"/>
                  </a:lnTo>
                  <a:lnTo>
                    <a:pt x="2734" y="23080"/>
                  </a:lnTo>
                  <a:lnTo>
                    <a:pt x="2754" y="24588"/>
                  </a:lnTo>
                  <a:lnTo>
                    <a:pt x="2795" y="26137"/>
                  </a:lnTo>
                  <a:lnTo>
                    <a:pt x="2835" y="27685"/>
                  </a:lnTo>
                  <a:lnTo>
                    <a:pt x="2886" y="29204"/>
                  </a:lnTo>
                  <a:lnTo>
                    <a:pt x="2936" y="30672"/>
                  </a:lnTo>
                  <a:lnTo>
                    <a:pt x="3007" y="32048"/>
                  </a:lnTo>
                  <a:lnTo>
                    <a:pt x="3078" y="33303"/>
                  </a:lnTo>
                  <a:lnTo>
                    <a:pt x="3159" y="34407"/>
                  </a:lnTo>
                  <a:lnTo>
                    <a:pt x="3210" y="34943"/>
                  </a:lnTo>
                  <a:lnTo>
                    <a:pt x="3240" y="35500"/>
                  </a:lnTo>
                  <a:lnTo>
                    <a:pt x="3270" y="36097"/>
                  </a:lnTo>
                  <a:lnTo>
                    <a:pt x="3301" y="36725"/>
                  </a:lnTo>
                  <a:lnTo>
                    <a:pt x="3311" y="37383"/>
                  </a:lnTo>
                  <a:lnTo>
                    <a:pt x="3331" y="38071"/>
                  </a:lnTo>
                  <a:lnTo>
                    <a:pt x="3341" y="39539"/>
                  </a:lnTo>
                  <a:lnTo>
                    <a:pt x="3331" y="41108"/>
                  </a:lnTo>
                  <a:lnTo>
                    <a:pt x="3311" y="42788"/>
                  </a:lnTo>
                  <a:lnTo>
                    <a:pt x="3260" y="44560"/>
                  </a:lnTo>
                  <a:lnTo>
                    <a:pt x="3200" y="46422"/>
                  </a:lnTo>
                  <a:lnTo>
                    <a:pt x="3129" y="48356"/>
                  </a:lnTo>
                  <a:lnTo>
                    <a:pt x="3038" y="50370"/>
                  </a:lnTo>
                  <a:lnTo>
                    <a:pt x="2936" y="52435"/>
                  </a:lnTo>
                  <a:lnTo>
                    <a:pt x="2825" y="54571"/>
                  </a:lnTo>
                  <a:lnTo>
                    <a:pt x="2704" y="56747"/>
                  </a:lnTo>
                  <a:lnTo>
                    <a:pt x="2572" y="58964"/>
                  </a:lnTo>
                  <a:lnTo>
                    <a:pt x="2289" y="63499"/>
                  </a:lnTo>
                  <a:lnTo>
                    <a:pt x="1975" y="68095"/>
                  </a:lnTo>
                  <a:lnTo>
                    <a:pt x="1651" y="72700"/>
                  </a:lnTo>
                  <a:lnTo>
                    <a:pt x="1013" y="81710"/>
                  </a:lnTo>
                  <a:lnTo>
                    <a:pt x="709" y="85981"/>
                  </a:lnTo>
                  <a:lnTo>
                    <a:pt x="436" y="90020"/>
                  </a:lnTo>
                  <a:lnTo>
                    <a:pt x="193" y="93755"/>
                  </a:lnTo>
                  <a:lnTo>
                    <a:pt x="92" y="95496"/>
                  </a:lnTo>
                  <a:lnTo>
                    <a:pt x="1" y="97136"/>
                  </a:lnTo>
                  <a:lnTo>
                    <a:pt x="568" y="97248"/>
                  </a:lnTo>
                  <a:lnTo>
                    <a:pt x="1175" y="97349"/>
                  </a:lnTo>
                  <a:lnTo>
                    <a:pt x="1823" y="97450"/>
                  </a:lnTo>
                  <a:lnTo>
                    <a:pt x="2521" y="97541"/>
                  </a:lnTo>
                  <a:lnTo>
                    <a:pt x="3250" y="97632"/>
                  </a:lnTo>
                  <a:lnTo>
                    <a:pt x="4009" y="97723"/>
                  </a:lnTo>
                  <a:lnTo>
                    <a:pt x="4819" y="97804"/>
                  </a:lnTo>
                  <a:lnTo>
                    <a:pt x="5649" y="97885"/>
                  </a:lnTo>
                  <a:lnTo>
                    <a:pt x="6520" y="97966"/>
                  </a:lnTo>
                  <a:lnTo>
                    <a:pt x="7431" y="98037"/>
                  </a:lnTo>
                  <a:lnTo>
                    <a:pt x="9324" y="98179"/>
                  </a:lnTo>
                  <a:lnTo>
                    <a:pt x="11328" y="98311"/>
                  </a:lnTo>
                  <a:lnTo>
                    <a:pt x="13433" y="98422"/>
                  </a:lnTo>
                  <a:lnTo>
                    <a:pt x="15620" y="98523"/>
                  </a:lnTo>
                  <a:lnTo>
                    <a:pt x="17898" y="98604"/>
                  </a:lnTo>
                  <a:lnTo>
                    <a:pt x="20226" y="98675"/>
                  </a:lnTo>
                  <a:lnTo>
                    <a:pt x="22625" y="98736"/>
                  </a:lnTo>
                  <a:lnTo>
                    <a:pt x="25054" y="98786"/>
                  </a:lnTo>
                  <a:lnTo>
                    <a:pt x="27524" y="98817"/>
                  </a:lnTo>
                  <a:lnTo>
                    <a:pt x="30014" y="98837"/>
                  </a:lnTo>
                  <a:lnTo>
                    <a:pt x="32525" y="98847"/>
                  </a:lnTo>
                  <a:lnTo>
                    <a:pt x="35025" y="98837"/>
                  </a:lnTo>
                  <a:lnTo>
                    <a:pt x="37515" y="98817"/>
                  </a:lnTo>
                  <a:lnTo>
                    <a:pt x="39985" y="98786"/>
                  </a:lnTo>
                  <a:lnTo>
                    <a:pt x="42414" y="98736"/>
                  </a:lnTo>
                  <a:lnTo>
                    <a:pt x="44813" y="98675"/>
                  </a:lnTo>
                  <a:lnTo>
                    <a:pt x="47152" y="98604"/>
                  </a:lnTo>
                  <a:lnTo>
                    <a:pt x="49419" y="98523"/>
                  </a:lnTo>
                  <a:lnTo>
                    <a:pt x="51606" y="98422"/>
                  </a:lnTo>
                  <a:lnTo>
                    <a:pt x="53711" y="98311"/>
                  </a:lnTo>
                  <a:lnTo>
                    <a:pt x="55715" y="98179"/>
                  </a:lnTo>
                  <a:lnTo>
                    <a:pt x="57618" y="98037"/>
                  </a:lnTo>
                  <a:lnTo>
                    <a:pt x="58519" y="97966"/>
                  </a:lnTo>
                  <a:lnTo>
                    <a:pt x="59390" y="97885"/>
                  </a:lnTo>
                  <a:lnTo>
                    <a:pt x="60220" y="97804"/>
                  </a:lnTo>
                  <a:lnTo>
                    <a:pt x="61030" y="97723"/>
                  </a:lnTo>
                  <a:lnTo>
                    <a:pt x="61799" y="97632"/>
                  </a:lnTo>
                  <a:lnTo>
                    <a:pt x="62528" y="97541"/>
                  </a:lnTo>
                  <a:lnTo>
                    <a:pt x="63216" y="97450"/>
                  </a:lnTo>
                  <a:lnTo>
                    <a:pt x="63864" y="97349"/>
                  </a:lnTo>
                  <a:lnTo>
                    <a:pt x="64471" y="97248"/>
                  </a:lnTo>
                  <a:lnTo>
                    <a:pt x="65038" y="97136"/>
                  </a:lnTo>
                  <a:lnTo>
                    <a:pt x="64947" y="95496"/>
                  </a:lnTo>
                  <a:lnTo>
                    <a:pt x="64846" y="93755"/>
                  </a:lnTo>
                  <a:lnTo>
                    <a:pt x="64603" y="90020"/>
                  </a:lnTo>
                  <a:lnTo>
                    <a:pt x="64330" y="85981"/>
                  </a:lnTo>
                  <a:lnTo>
                    <a:pt x="64026" y="81710"/>
                  </a:lnTo>
                  <a:lnTo>
                    <a:pt x="63388" y="72700"/>
                  </a:lnTo>
                  <a:lnTo>
                    <a:pt x="63064" y="68095"/>
                  </a:lnTo>
                  <a:lnTo>
                    <a:pt x="62761" y="63499"/>
                  </a:lnTo>
                  <a:lnTo>
                    <a:pt x="62467" y="58964"/>
                  </a:lnTo>
                  <a:lnTo>
                    <a:pt x="62336" y="56747"/>
                  </a:lnTo>
                  <a:lnTo>
                    <a:pt x="62214" y="54571"/>
                  </a:lnTo>
                  <a:lnTo>
                    <a:pt x="62103" y="52435"/>
                  </a:lnTo>
                  <a:lnTo>
                    <a:pt x="62002" y="50370"/>
                  </a:lnTo>
                  <a:lnTo>
                    <a:pt x="61910" y="48356"/>
                  </a:lnTo>
                  <a:lnTo>
                    <a:pt x="61840" y="46422"/>
                  </a:lnTo>
                  <a:lnTo>
                    <a:pt x="61779" y="44560"/>
                  </a:lnTo>
                  <a:lnTo>
                    <a:pt x="61728" y="42788"/>
                  </a:lnTo>
                  <a:lnTo>
                    <a:pt x="61708" y="41108"/>
                  </a:lnTo>
                  <a:lnTo>
                    <a:pt x="61698" y="39539"/>
                  </a:lnTo>
                  <a:lnTo>
                    <a:pt x="61708" y="38071"/>
                  </a:lnTo>
                  <a:lnTo>
                    <a:pt x="61728" y="37383"/>
                  </a:lnTo>
                  <a:lnTo>
                    <a:pt x="61748" y="36725"/>
                  </a:lnTo>
                  <a:lnTo>
                    <a:pt x="61769" y="36097"/>
                  </a:lnTo>
                  <a:lnTo>
                    <a:pt x="61799" y="35500"/>
                  </a:lnTo>
                  <a:lnTo>
                    <a:pt x="61840" y="34943"/>
                  </a:lnTo>
                  <a:lnTo>
                    <a:pt x="61880" y="34407"/>
                  </a:lnTo>
                  <a:lnTo>
                    <a:pt x="61961" y="33303"/>
                  </a:lnTo>
                  <a:lnTo>
                    <a:pt x="62042" y="32048"/>
                  </a:lnTo>
                  <a:lnTo>
                    <a:pt x="62103" y="30672"/>
                  </a:lnTo>
                  <a:lnTo>
                    <a:pt x="62164" y="29204"/>
                  </a:lnTo>
                  <a:lnTo>
                    <a:pt x="62204" y="27685"/>
                  </a:lnTo>
                  <a:lnTo>
                    <a:pt x="62245" y="26137"/>
                  </a:lnTo>
                  <a:lnTo>
                    <a:pt x="62285" y="24588"/>
                  </a:lnTo>
                  <a:lnTo>
                    <a:pt x="62305" y="23080"/>
                  </a:lnTo>
                  <a:lnTo>
                    <a:pt x="62346" y="20276"/>
                  </a:lnTo>
                  <a:lnTo>
                    <a:pt x="62366" y="17978"/>
                  </a:lnTo>
                  <a:lnTo>
                    <a:pt x="62376" y="15852"/>
                  </a:lnTo>
                  <a:lnTo>
                    <a:pt x="62164" y="15791"/>
                  </a:lnTo>
                  <a:lnTo>
                    <a:pt x="61576" y="15609"/>
                  </a:lnTo>
                  <a:lnTo>
                    <a:pt x="60645" y="15326"/>
                  </a:lnTo>
                  <a:lnTo>
                    <a:pt x="60078" y="15144"/>
                  </a:lnTo>
                  <a:lnTo>
                    <a:pt x="59441" y="14931"/>
                  </a:lnTo>
                  <a:lnTo>
                    <a:pt x="58752" y="14688"/>
                  </a:lnTo>
                  <a:lnTo>
                    <a:pt x="58013" y="14425"/>
                  </a:lnTo>
                  <a:lnTo>
                    <a:pt x="57234" y="14141"/>
                  </a:lnTo>
                  <a:lnTo>
                    <a:pt x="56414" y="13828"/>
                  </a:lnTo>
                  <a:lnTo>
                    <a:pt x="55574" y="13483"/>
                  </a:lnTo>
                  <a:lnTo>
                    <a:pt x="54703" y="13129"/>
                  </a:lnTo>
                  <a:lnTo>
                    <a:pt x="53812" y="12744"/>
                  </a:lnTo>
                  <a:lnTo>
                    <a:pt x="52922" y="12340"/>
                  </a:lnTo>
                  <a:lnTo>
                    <a:pt x="52021" y="11904"/>
                  </a:lnTo>
                  <a:lnTo>
                    <a:pt x="51120" y="11459"/>
                  </a:lnTo>
                  <a:lnTo>
                    <a:pt x="50685" y="11226"/>
                  </a:lnTo>
                  <a:lnTo>
                    <a:pt x="50239" y="10993"/>
                  </a:lnTo>
                  <a:lnTo>
                    <a:pt x="49804" y="10750"/>
                  </a:lnTo>
                  <a:lnTo>
                    <a:pt x="49369" y="10497"/>
                  </a:lnTo>
                  <a:lnTo>
                    <a:pt x="48943" y="10244"/>
                  </a:lnTo>
                  <a:lnTo>
                    <a:pt x="48528" y="9991"/>
                  </a:lnTo>
                  <a:lnTo>
                    <a:pt x="48113" y="9728"/>
                  </a:lnTo>
                  <a:lnTo>
                    <a:pt x="47719" y="9455"/>
                  </a:lnTo>
                  <a:lnTo>
                    <a:pt x="47324" y="9181"/>
                  </a:lnTo>
                  <a:lnTo>
                    <a:pt x="46939" y="8908"/>
                  </a:lnTo>
                  <a:lnTo>
                    <a:pt x="46565" y="8625"/>
                  </a:lnTo>
                  <a:lnTo>
                    <a:pt x="46200" y="8341"/>
                  </a:lnTo>
                  <a:lnTo>
                    <a:pt x="45856" y="8048"/>
                  </a:lnTo>
                  <a:lnTo>
                    <a:pt x="45522" y="7754"/>
                  </a:lnTo>
                  <a:lnTo>
                    <a:pt x="45198" y="7450"/>
                  </a:lnTo>
                  <a:lnTo>
                    <a:pt x="44894" y="7147"/>
                  </a:lnTo>
                  <a:lnTo>
                    <a:pt x="44601" y="6843"/>
                  </a:lnTo>
                  <a:lnTo>
                    <a:pt x="44338" y="6529"/>
                  </a:lnTo>
                  <a:lnTo>
                    <a:pt x="44074" y="6215"/>
                  </a:lnTo>
                  <a:lnTo>
                    <a:pt x="43842" y="5892"/>
                  </a:lnTo>
                  <a:lnTo>
                    <a:pt x="43619" y="5568"/>
                  </a:lnTo>
                  <a:lnTo>
                    <a:pt x="43427" y="5244"/>
                  </a:lnTo>
                  <a:lnTo>
                    <a:pt x="43244" y="4910"/>
                  </a:lnTo>
                  <a:lnTo>
                    <a:pt x="43093" y="4576"/>
                  </a:lnTo>
                  <a:lnTo>
                    <a:pt x="42961" y="4231"/>
                  </a:lnTo>
                  <a:lnTo>
                    <a:pt x="42850" y="3887"/>
                  </a:lnTo>
                  <a:lnTo>
                    <a:pt x="42809" y="3715"/>
                  </a:lnTo>
                  <a:lnTo>
                    <a:pt x="42769" y="3543"/>
                  </a:lnTo>
                  <a:lnTo>
                    <a:pt x="42728" y="3371"/>
                  </a:lnTo>
                  <a:lnTo>
                    <a:pt x="42708" y="3189"/>
                  </a:lnTo>
                  <a:lnTo>
                    <a:pt x="42647" y="2794"/>
                  </a:lnTo>
                  <a:lnTo>
                    <a:pt x="42576" y="2450"/>
                  </a:lnTo>
                  <a:lnTo>
                    <a:pt x="42495" y="2136"/>
                  </a:lnTo>
                  <a:lnTo>
                    <a:pt x="42414" y="1873"/>
                  </a:lnTo>
                  <a:lnTo>
                    <a:pt x="42333" y="1640"/>
                  </a:lnTo>
                  <a:lnTo>
                    <a:pt x="42242" y="1448"/>
                  </a:lnTo>
                  <a:lnTo>
                    <a:pt x="42151" y="1286"/>
                  </a:lnTo>
                  <a:lnTo>
                    <a:pt x="42070" y="1154"/>
                  </a:lnTo>
                  <a:lnTo>
                    <a:pt x="41989" y="1043"/>
                  </a:lnTo>
                  <a:lnTo>
                    <a:pt x="41908" y="962"/>
                  </a:lnTo>
                  <a:lnTo>
                    <a:pt x="41837" y="891"/>
                  </a:lnTo>
                  <a:lnTo>
                    <a:pt x="41777" y="850"/>
                  </a:lnTo>
                  <a:lnTo>
                    <a:pt x="41686" y="800"/>
                  </a:lnTo>
                  <a:lnTo>
                    <a:pt x="41655" y="790"/>
                  </a:lnTo>
                  <a:lnTo>
                    <a:pt x="41655" y="769"/>
                  </a:lnTo>
                  <a:lnTo>
                    <a:pt x="41645" y="739"/>
                  </a:lnTo>
                  <a:lnTo>
                    <a:pt x="41605" y="699"/>
                  </a:lnTo>
                  <a:lnTo>
                    <a:pt x="41534" y="648"/>
                  </a:lnTo>
                  <a:lnTo>
                    <a:pt x="41443" y="608"/>
                  </a:lnTo>
                  <a:lnTo>
                    <a:pt x="41331" y="567"/>
                  </a:lnTo>
                  <a:lnTo>
                    <a:pt x="41200" y="527"/>
                  </a:lnTo>
                  <a:lnTo>
                    <a:pt x="41038" y="486"/>
                  </a:lnTo>
                  <a:lnTo>
                    <a:pt x="40856" y="446"/>
                  </a:lnTo>
                  <a:lnTo>
                    <a:pt x="40430" y="375"/>
                  </a:lnTo>
                  <a:lnTo>
                    <a:pt x="39934" y="314"/>
                  </a:lnTo>
                  <a:lnTo>
                    <a:pt x="39367" y="253"/>
                  </a:lnTo>
                  <a:lnTo>
                    <a:pt x="38740" y="203"/>
                  </a:lnTo>
                  <a:lnTo>
                    <a:pt x="38062" y="152"/>
                  </a:lnTo>
                  <a:lnTo>
                    <a:pt x="37333" y="112"/>
                  </a:lnTo>
                  <a:lnTo>
                    <a:pt x="36564" y="81"/>
                  </a:lnTo>
                  <a:lnTo>
                    <a:pt x="35764" y="51"/>
                  </a:lnTo>
                  <a:lnTo>
                    <a:pt x="34934" y="31"/>
                  </a:lnTo>
                  <a:lnTo>
                    <a:pt x="34073" y="20"/>
                  </a:lnTo>
                  <a:lnTo>
                    <a:pt x="33213" y="10"/>
                  </a:lnTo>
                  <a:lnTo>
                    <a:pt x="32342" y="0"/>
                  </a:lnTo>
                  <a:close/>
                </a:path>
              </a:pathLst>
            </a:custGeom>
            <a:solidFill>
              <a:srgbClr val="2D40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54;p15">
              <a:extLst>
                <a:ext uri="{FF2B5EF4-FFF2-40B4-BE49-F238E27FC236}">
                  <a16:creationId xmlns:a16="http://schemas.microsoft.com/office/drawing/2014/main" id="{63D35ADE-F046-D60F-DA47-5F99BE681526}"/>
                </a:ext>
              </a:extLst>
            </p:cNvPr>
            <p:cNvSpPr/>
            <p:nvPr/>
          </p:nvSpPr>
          <p:spPr>
            <a:xfrm>
              <a:off x="457200" y="3141075"/>
              <a:ext cx="643550" cy="1470075"/>
            </a:xfrm>
            <a:custGeom>
              <a:avLst/>
              <a:gdLst/>
              <a:ahLst/>
              <a:cxnLst/>
              <a:rect l="l" t="t" r="r" b="b"/>
              <a:pathLst>
                <a:path w="25742" h="58803" extrusionOk="0">
                  <a:moveTo>
                    <a:pt x="25337" y="0"/>
                  </a:move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close/>
                </a:path>
              </a:pathLst>
            </a:custGeom>
            <a:solidFill>
              <a:srgbClr val="2D40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55;p15">
              <a:extLst>
                <a:ext uri="{FF2B5EF4-FFF2-40B4-BE49-F238E27FC236}">
                  <a16:creationId xmlns:a16="http://schemas.microsoft.com/office/drawing/2014/main" id="{C424B12E-7CE1-2D68-F43E-5EC5F08915BB}"/>
                </a:ext>
              </a:extLst>
            </p:cNvPr>
            <p:cNvSpPr/>
            <p:nvPr/>
          </p:nvSpPr>
          <p:spPr>
            <a:xfrm>
              <a:off x="457200" y="3141075"/>
              <a:ext cx="643550" cy="1470075"/>
            </a:xfrm>
            <a:custGeom>
              <a:avLst/>
              <a:gdLst/>
              <a:ahLst/>
              <a:cxnLst/>
              <a:rect l="l" t="t" r="r" b="b"/>
              <a:pathLst>
                <a:path w="25742" h="58803" fill="none" extrusionOk="0">
                  <a:moveTo>
                    <a:pt x="13929" y="46665"/>
                  </a:move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lnTo>
                    <a:pt x="25337" y="0"/>
                  </a:ln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56;p15">
              <a:extLst>
                <a:ext uri="{FF2B5EF4-FFF2-40B4-BE49-F238E27FC236}">
                  <a16:creationId xmlns:a16="http://schemas.microsoft.com/office/drawing/2014/main" id="{D400F4FE-781E-CC9E-127A-CB251EF0023D}"/>
                </a:ext>
              </a:extLst>
            </p:cNvPr>
            <p:cNvSpPr/>
            <p:nvPr/>
          </p:nvSpPr>
          <p:spPr>
            <a:xfrm>
              <a:off x="1292300" y="3096275"/>
              <a:ext cx="473250" cy="240175"/>
            </a:xfrm>
            <a:custGeom>
              <a:avLst/>
              <a:gdLst/>
              <a:ahLst/>
              <a:cxnLst/>
              <a:rect l="l" t="t" r="r" b="b"/>
              <a:pathLst>
                <a:path w="18930" h="9607" extrusionOk="0">
                  <a:moveTo>
                    <a:pt x="3908" y="1"/>
                  </a:moveTo>
                  <a:lnTo>
                    <a:pt x="3138" y="11"/>
                  </a:lnTo>
                  <a:lnTo>
                    <a:pt x="2481" y="31"/>
                  </a:lnTo>
                  <a:lnTo>
                    <a:pt x="1914" y="51"/>
                  </a:lnTo>
                  <a:lnTo>
                    <a:pt x="1448" y="92"/>
                  </a:lnTo>
                  <a:lnTo>
                    <a:pt x="1053" y="132"/>
                  </a:lnTo>
                  <a:lnTo>
                    <a:pt x="750" y="183"/>
                  </a:lnTo>
                  <a:lnTo>
                    <a:pt x="496" y="223"/>
                  </a:lnTo>
                  <a:lnTo>
                    <a:pt x="314" y="274"/>
                  </a:lnTo>
                  <a:lnTo>
                    <a:pt x="183" y="314"/>
                  </a:lnTo>
                  <a:lnTo>
                    <a:pt x="92" y="355"/>
                  </a:lnTo>
                  <a:lnTo>
                    <a:pt x="41" y="385"/>
                  </a:lnTo>
                  <a:lnTo>
                    <a:pt x="0" y="405"/>
                  </a:lnTo>
                  <a:lnTo>
                    <a:pt x="18839" y="9607"/>
                  </a:lnTo>
                  <a:lnTo>
                    <a:pt x="18859" y="9587"/>
                  </a:lnTo>
                  <a:lnTo>
                    <a:pt x="18889" y="9526"/>
                  </a:lnTo>
                  <a:lnTo>
                    <a:pt x="18909" y="9475"/>
                  </a:lnTo>
                  <a:lnTo>
                    <a:pt x="18920" y="9415"/>
                  </a:lnTo>
                  <a:lnTo>
                    <a:pt x="18930" y="9334"/>
                  </a:lnTo>
                  <a:lnTo>
                    <a:pt x="18920" y="9242"/>
                  </a:lnTo>
                  <a:lnTo>
                    <a:pt x="18899" y="9141"/>
                  </a:lnTo>
                  <a:lnTo>
                    <a:pt x="18859" y="9010"/>
                  </a:lnTo>
                  <a:lnTo>
                    <a:pt x="18798" y="8868"/>
                  </a:lnTo>
                  <a:lnTo>
                    <a:pt x="18707" y="8706"/>
                  </a:lnTo>
                  <a:lnTo>
                    <a:pt x="18596" y="8524"/>
                  </a:lnTo>
                  <a:lnTo>
                    <a:pt x="18454" y="8321"/>
                  </a:lnTo>
                  <a:lnTo>
                    <a:pt x="18282" y="8099"/>
                  </a:lnTo>
                  <a:lnTo>
                    <a:pt x="18059" y="7846"/>
                  </a:lnTo>
                  <a:lnTo>
                    <a:pt x="17806" y="7582"/>
                  </a:lnTo>
                  <a:lnTo>
                    <a:pt x="17513" y="7289"/>
                  </a:lnTo>
                  <a:lnTo>
                    <a:pt x="17168" y="6965"/>
                  </a:lnTo>
                  <a:lnTo>
                    <a:pt x="16763" y="6621"/>
                  </a:lnTo>
                  <a:lnTo>
                    <a:pt x="16318" y="6246"/>
                  </a:lnTo>
                  <a:lnTo>
                    <a:pt x="15812" y="5841"/>
                  </a:lnTo>
                  <a:lnTo>
                    <a:pt x="15245" y="5406"/>
                  </a:lnTo>
                  <a:lnTo>
                    <a:pt x="14617" y="4950"/>
                  </a:lnTo>
                  <a:lnTo>
                    <a:pt x="13929" y="4454"/>
                  </a:lnTo>
                  <a:lnTo>
                    <a:pt x="13160" y="3938"/>
                  </a:lnTo>
                  <a:lnTo>
                    <a:pt x="12320" y="3381"/>
                  </a:lnTo>
                  <a:lnTo>
                    <a:pt x="11409" y="2784"/>
                  </a:lnTo>
                  <a:lnTo>
                    <a:pt x="10417" y="2167"/>
                  </a:lnTo>
                  <a:lnTo>
                    <a:pt x="9344" y="1499"/>
                  </a:lnTo>
                  <a:lnTo>
                    <a:pt x="8190" y="810"/>
                  </a:lnTo>
                  <a:lnTo>
                    <a:pt x="6934" y="71"/>
                  </a:lnTo>
                  <a:lnTo>
                    <a:pt x="5801" y="31"/>
                  </a:lnTo>
                  <a:lnTo>
                    <a:pt x="4788" y="11"/>
                  </a:lnTo>
                  <a:lnTo>
                    <a:pt x="3908" y="1"/>
                  </a:lnTo>
                  <a:close/>
                </a:path>
              </a:pathLst>
            </a:custGeom>
            <a:solidFill>
              <a:srgbClr val="F2E5D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57;p15">
              <a:extLst>
                <a:ext uri="{FF2B5EF4-FFF2-40B4-BE49-F238E27FC236}">
                  <a16:creationId xmlns:a16="http://schemas.microsoft.com/office/drawing/2014/main" id="{A647193E-ADDA-9AB1-F996-AFE3E9DF3C1B}"/>
                </a:ext>
              </a:extLst>
            </p:cNvPr>
            <p:cNvSpPr/>
            <p:nvPr/>
          </p:nvSpPr>
          <p:spPr>
            <a:xfrm>
              <a:off x="1797425" y="3278725"/>
              <a:ext cx="470725" cy="99225"/>
            </a:xfrm>
            <a:custGeom>
              <a:avLst/>
              <a:gdLst/>
              <a:ahLst/>
              <a:cxnLst/>
              <a:rect l="l" t="t" r="r" b="b"/>
              <a:pathLst>
                <a:path w="18829" h="3969" extrusionOk="0">
                  <a:moveTo>
                    <a:pt x="7835" y="1"/>
                  </a:moveTo>
                  <a:lnTo>
                    <a:pt x="7450" y="11"/>
                  </a:lnTo>
                  <a:lnTo>
                    <a:pt x="7066" y="21"/>
                  </a:lnTo>
                  <a:lnTo>
                    <a:pt x="6701" y="41"/>
                  </a:lnTo>
                  <a:lnTo>
                    <a:pt x="6347" y="62"/>
                  </a:lnTo>
                  <a:lnTo>
                    <a:pt x="6013" y="92"/>
                  </a:lnTo>
                  <a:lnTo>
                    <a:pt x="5679" y="133"/>
                  </a:lnTo>
                  <a:lnTo>
                    <a:pt x="5365" y="173"/>
                  </a:lnTo>
                  <a:lnTo>
                    <a:pt x="4758" y="264"/>
                  </a:lnTo>
                  <a:lnTo>
                    <a:pt x="4201" y="375"/>
                  </a:lnTo>
                  <a:lnTo>
                    <a:pt x="3695" y="497"/>
                  </a:lnTo>
                  <a:lnTo>
                    <a:pt x="3219" y="629"/>
                  </a:lnTo>
                  <a:lnTo>
                    <a:pt x="2784" y="780"/>
                  </a:lnTo>
                  <a:lnTo>
                    <a:pt x="2389" y="932"/>
                  </a:lnTo>
                  <a:lnTo>
                    <a:pt x="2035" y="1084"/>
                  </a:lnTo>
                  <a:lnTo>
                    <a:pt x="1711" y="1246"/>
                  </a:lnTo>
                  <a:lnTo>
                    <a:pt x="1417" y="1408"/>
                  </a:lnTo>
                  <a:lnTo>
                    <a:pt x="1164" y="1570"/>
                  </a:lnTo>
                  <a:lnTo>
                    <a:pt x="931" y="1732"/>
                  </a:lnTo>
                  <a:lnTo>
                    <a:pt x="739" y="1884"/>
                  </a:lnTo>
                  <a:lnTo>
                    <a:pt x="567" y="2036"/>
                  </a:lnTo>
                  <a:lnTo>
                    <a:pt x="425" y="2167"/>
                  </a:lnTo>
                  <a:lnTo>
                    <a:pt x="304" y="2299"/>
                  </a:lnTo>
                  <a:lnTo>
                    <a:pt x="203" y="2410"/>
                  </a:lnTo>
                  <a:lnTo>
                    <a:pt x="132" y="2501"/>
                  </a:lnTo>
                  <a:lnTo>
                    <a:pt x="30" y="2643"/>
                  </a:lnTo>
                  <a:lnTo>
                    <a:pt x="0" y="2694"/>
                  </a:lnTo>
                  <a:lnTo>
                    <a:pt x="769" y="3969"/>
                  </a:lnTo>
                  <a:lnTo>
                    <a:pt x="18828" y="3584"/>
                  </a:lnTo>
                  <a:lnTo>
                    <a:pt x="15336" y="811"/>
                  </a:lnTo>
                  <a:lnTo>
                    <a:pt x="14739" y="689"/>
                  </a:lnTo>
                  <a:lnTo>
                    <a:pt x="14151" y="588"/>
                  </a:lnTo>
                  <a:lnTo>
                    <a:pt x="13574" y="487"/>
                  </a:lnTo>
                  <a:lnTo>
                    <a:pt x="13018" y="406"/>
                  </a:lnTo>
                  <a:lnTo>
                    <a:pt x="12481" y="325"/>
                  </a:lnTo>
                  <a:lnTo>
                    <a:pt x="11955" y="254"/>
                  </a:lnTo>
                  <a:lnTo>
                    <a:pt x="11439" y="193"/>
                  </a:lnTo>
                  <a:lnTo>
                    <a:pt x="10943" y="143"/>
                  </a:lnTo>
                  <a:lnTo>
                    <a:pt x="10457" y="102"/>
                  </a:lnTo>
                  <a:lnTo>
                    <a:pt x="9981" y="62"/>
                  </a:lnTo>
                  <a:lnTo>
                    <a:pt x="9525" y="41"/>
                  </a:lnTo>
                  <a:lnTo>
                    <a:pt x="9090" y="21"/>
                  </a:lnTo>
                  <a:lnTo>
                    <a:pt x="8655" y="1"/>
                  </a:lnTo>
                  <a:close/>
                </a:path>
              </a:pathLst>
            </a:custGeom>
            <a:solidFill>
              <a:srgbClr val="F2E5D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58;p15">
              <a:extLst>
                <a:ext uri="{FF2B5EF4-FFF2-40B4-BE49-F238E27FC236}">
                  <a16:creationId xmlns:a16="http://schemas.microsoft.com/office/drawing/2014/main" id="{437A670B-DE73-6638-DEC7-507D15BD3A84}"/>
                </a:ext>
              </a:extLst>
            </p:cNvPr>
            <p:cNvSpPr/>
            <p:nvPr/>
          </p:nvSpPr>
          <p:spPr>
            <a:xfrm>
              <a:off x="1008625" y="3084900"/>
              <a:ext cx="738950" cy="943425"/>
            </a:xfrm>
            <a:custGeom>
              <a:avLst/>
              <a:gdLst/>
              <a:ahLst/>
              <a:cxnLst/>
              <a:rect l="l" t="t" r="r" b="b"/>
              <a:pathLst>
                <a:path w="29558" h="37737" extrusionOk="0">
                  <a:moveTo>
                    <a:pt x="10963" y="0"/>
                  </a:moveTo>
                  <a:lnTo>
                    <a:pt x="0" y="28920"/>
                  </a:lnTo>
                  <a:lnTo>
                    <a:pt x="18595" y="37737"/>
                  </a:lnTo>
                  <a:lnTo>
                    <a:pt x="29558" y="8827"/>
                  </a:lnTo>
                  <a:lnTo>
                    <a:pt x="10963"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 name="Google Shape;59;p15">
              <a:extLst>
                <a:ext uri="{FF2B5EF4-FFF2-40B4-BE49-F238E27FC236}">
                  <a16:creationId xmlns:a16="http://schemas.microsoft.com/office/drawing/2014/main" id="{25ED09F8-74A8-FC4B-63BE-FEFFF54361F6}"/>
                </a:ext>
              </a:extLst>
            </p:cNvPr>
            <p:cNvSpPr/>
            <p:nvPr/>
          </p:nvSpPr>
          <p:spPr>
            <a:xfrm>
              <a:off x="1567625" y="3345050"/>
              <a:ext cx="730125" cy="753125"/>
            </a:xfrm>
            <a:custGeom>
              <a:avLst/>
              <a:gdLst/>
              <a:ahLst/>
              <a:cxnLst/>
              <a:rect l="l" t="t" r="r" b="b"/>
              <a:pathLst>
                <a:path w="29205" h="30125" extrusionOk="0">
                  <a:moveTo>
                    <a:pt x="10791" y="0"/>
                  </a:moveTo>
                  <a:lnTo>
                    <a:pt x="1" y="28738"/>
                  </a:lnTo>
                  <a:lnTo>
                    <a:pt x="18383" y="30125"/>
                  </a:lnTo>
                  <a:lnTo>
                    <a:pt x="29204" y="1002"/>
                  </a:lnTo>
                  <a:lnTo>
                    <a:pt x="10791"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60;p15">
              <a:extLst>
                <a:ext uri="{FF2B5EF4-FFF2-40B4-BE49-F238E27FC236}">
                  <a16:creationId xmlns:a16="http://schemas.microsoft.com/office/drawing/2014/main" id="{16B3AF78-C0D3-C590-3E71-F47AC2D67BDF}"/>
                </a:ext>
              </a:extLst>
            </p:cNvPr>
            <p:cNvSpPr/>
            <p:nvPr/>
          </p:nvSpPr>
          <p:spPr>
            <a:xfrm>
              <a:off x="1476025" y="3305550"/>
              <a:ext cx="361400" cy="757950"/>
            </a:xfrm>
            <a:custGeom>
              <a:avLst/>
              <a:gdLst/>
              <a:ahLst/>
              <a:cxnLst/>
              <a:rect l="l" t="t" r="r" b="b"/>
              <a:pathLst>
                <a:path w="14456" h="30318" extrusionOk="0">
                  <a:moveTo>
                    <a:pt x="10862" y="1"/>
                  </a:moveTo>
                  <a:lnTo>
                    <a:pt x="0" y="28719"/>
                  </a:lnTo>
                  <a:lnTo>
                    <a:pt x="3665" y="30318"/>
                  </a:lnTo>
                  <a:lnTo>
                    <a:pt x="14455" y="1580"/>
                  </a:lnTo>
                  <a:lnTo>
                    <a:pt x="10862" y="1"/>
                  </a:lnTo>
                  <a:close/>
                </a:path>
              </a:pathLst>
            </a:custGeom>
            <a:solidFill>
              <a:srgbClr val="DDA3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61;p15">
              <a:extLst>
                <a:ext uri="{FF2B5EF4-FFF2-40B4-BE49-F238E27FC236}">
                  <a16:creationId xmlns:a16="http://schemas.microsoft.com/office/drawing/2014/main" id="{647989EC-0FA9-BAFF-6FB3-B86E5D8E98F2}"/>
                </a:ext>
              </a:extLst>
            </p:cNvPr>
            <p:cNvSpPr/>
            <p:nvPr/>
          </p:nvSpPr>
          <p:spPr>
            <a:xfrm>
              <a:off x="985075" y="3698075"/>
              <a:ext cx="768575" cy="646851"/>
            </a:xfrm>
            <a:custGeom>
              <a:avLst/>
              <a:gdLst/>
              <a:ahLst/>
              <a:cxnLst/>
              <a:rect l="l" t="t" r="r" b="b"/>
              <a:pathLst>
                <a:path w="30743" h="25874" extrusionOk="0">
                  <a:moveTo>
                    <a:pt x="24518" y="0"/>
                  </a:moveTo>
                  <a:lnTo>
                    <a:pt x="24386" y="20"/>
                  </a:lnTo>
                  <a:lnTo>
                    <a:pt x="24234" y="71"/>
                  </a:lnTo>
                  <a:lnTo>
                    <a:pt x="24062" y="132"/>
                  </a:lnTo>
                  <a:lnTo>
                    <a:pt x="23870" y="223"/>
                  </a:lnTo>
                  <a:lnTo>
                    <a:pt x="23667" y="334"/>
                  </a:lnTo>
                  <a:lnTo>
                    <a:pt x="23434" y="456"/>
                  </a:lnTo>
                  <a:lnTo>
                    <a:pt x="23191" y="607"/>
                  </a:lnTo>
                  <a:lnTo>
                    <a:pt x="22938" y="769"/>
                  </a:lnTo>
                  <a:lnTo>
                    <a:pt x="22655" y="952"/>
                  </a:lnTo>
                  <a:lnTo>
                    <a:pt x="22058" y="1367"/>
                  </a:lnTo>
                  <a:lnTo>
                    <a:pt x="21400" y="1842"/>
                  </a:lnTo>
                  <a:lnTo>
                    <a:pt x="20691" y="2379"/>
                  </a:lnTo>
                  <a:lnTo>
                    <a:pt x="19932" y="2966"/>
                  </a:lnTo>
                  <a:lnTo>
                    <a:pt x="19132" y="3604"/>
                  </a:lnTo>
                  <a:lnTo>
                    <a:pt x="18292" y="4272"/>
                  </a:lnTo>
                  <a:lnTo>
                    <a:pt x="17422" y="4980"/>
                  </a:lnTo>
                  <a:lnTo>
                    <a:pt x="16531" y="5729"/>
                  </a:lnTo>
                  <a:lnTo>
                    <a:pt x="14678" y="7278"/>
                  </a:lnTo>
                  <a:lnTo>
                    <a:pt x="12148" y="9424"/>
                  </a:lnTo>
                  <a:lnTo>
                    <a:pt x="9637" y="11580"/>
                  </a:lnTo>
                  <a:lnTo>
                    <a:pt x="7218" y="13625"/>
                  </a:lnTo>
                  <a:lnTo>
                    <a:pt x="6084" y="14587"/>
                  </a:lnTo>
                  <a:lnTo>
                    <a:pt x="5001" y="15488"/>
                  </a:lnTo>
                  <a:lnTo>
                    <a:pt x="3999" y="16307"/>
                  </a:lnTo>
                  <a:lnTo>
                    <a:pt x="3078" y="17046"/>
                  </a:lnTo>
                  <a:lnTo>
                    <a:pt x="2258" y="17694"/>
                  </a:lnTo>
                  <a:lnTo>
                    <a:pt x="1883" y="17968"/>
                  </a:lnTo>
                  <a:lnTo>
                    <a:pt x="1539" y="18221"/>
                  </a:lnTo>
                  <a:lnTo>
                    <a:pt x="1226" y="18443"/>
                  </a:lnTo>
                  <a:lnTo>
                    <a:pt x="952" y="18626"/>
                  </a:lnTo>
                  <a:lnTo>
                    <a:pt x="699" y="18777"/>
                  </a:lnTo>
                  <a:lnTo>
                    <a:pt x="487" y="18899"/>
                  </a:lnTo>
                  <a:lnTo>
                    <a:pt x="304" y="18980"/>
                  </a:lnTo>
                  <a:lnTo>
                    <a:pt x="233" y="19000"/>
                  </a:lnTo>
                  <a:lnTo>
                    <a:pt x="163" y="19020"/>
                  </a:lnTo>
                  <a:lnTo>
                    <a:pt x="61" y="19020"/>
                  </a:lnTo>
                  <a:lnTo>
                    <a:pt x="31" y="19000"/>
                  </a:lnTo>
                  <a:lnTo>
                    <a:pt x="1" y="18980"/>
                  </a:lnTo>
                  <a:lnTo>
                    <a:pt x="102" y="19395"/>
                  </a:lnTo>
                  <a:lnTo>
                    <a:pt x="233" y="19881"/>
                  </a:lnTo>
                  <a:lnTo>
                    <a:pt x="385" y="20407"/>
                  </a:lnTo>
                  <a:lnTo>
                    <a:pt x="568" y="20984"/>
                  </a:lnTo>
                  <a:lnTo>
                    <a:pt x="770" y="21581"/>
                  </a:lnTo>
                  <a:lnTo>
                    <a:pt x="993" y="22189"/>
                  </a:lnTo>
                  <a:lnTo>
                    <a:pt x="1114" y="22482"/>
                  </a:lnTo>
                  <a:lnTo>
                    <a:pt x="1246" y="22786"/>
                  </a:lnTo>
                  <a:lnTo>
                    <a:pt x="1377" y="23079"/>
                  </a:lnTo>
                  <a:lnTo>
                    <a:pt x="1519" y="23373"/>
                  </a:lnTo>
                  <a:lnTo>
                    <a:pt x="1661" y="23656"/>
                  </a:lnTo>
                  <a:lnTo>
                    <a:pt x="1802" y="23930"/>
                  </a:lnTo>
                  <a:lnTo>
                    <a:pt x="1964" y="24193"/>
                  </a:lnTo>
                  <a:lnTo>
                    <a:pt x="2116" y="24436"/>
                  </a:lnTo>
                  <a:lnTo>
                    <a:pt x="2278" y="24679"/>
                  </a:lnTo>
                  <a:lnTo>
                    <a:pt x="2450" y="24891"/>
                  </a:lnTo>
                  <a:lnTo>
                    <a:pt x="2622" y="25094"/>
                  </a:lnTo>
                  <a:lnTo>
                    <a:pt x="2805" y="25276"/>
                  </a:lnTo>
                  <a:lnTo>
                    <a:pt x="2987" y="25438"/>
                  </a:lnTo>
                  <a:lnTo>
                    <a:pt x="3169" y="25580"/>
                  </a:lnTo>
                  <a:lnTo>
                    <a:pt x="3361" y="25691"/>
                  </a:lnTo>
                  <a:lnTo>
                    <a:pt x="3452" y="25732"/>
                  </a:lnTo>
                  <a:lnTo>
                    <a:pt x="3554" y="25772"/>
                  </a:lnTo>
                  <a:lnTo>
                    <a:pt x="3655" y="25813"/>
                  </a:lnTo>
                  <a:lnTo>
                    <a:pt x="3756" y="25833"/>
                  </a:lnTo>
                  <a:lnTo>
                    <a:pt x="3857" y="25853"/>
                  </a:lnTo>
                  <a:lnTo>
                    <a:pt x="3959" y="25863"/>
                  </a:lnTo>
                  <a:lnTo>
                    <a:pt x="4060" y="25873"/>
                  </a:lnTo>
                  <a:lnTo>
                    <a:pt x="4171" y="25863"/>
                  </a:lnTo>
                  <a:lnTo>
                    <a:pt x="4272" y="25853"/>
                  </a:lnTo>
                  <a:lnTo>
                    <a:pt x="4374" y="25833"/>
                  </a:lnTo>
                  <a:lnTo>
                    <a:pt x="4475" y="25792"/>
                  </a:lnTo>
                  <a:lnTo>
                    <a:pt x="4617" y="25732"/>
                  </a:lnTo>
                  <a:lnTo>
                    <a:pt x="5052" y="25499"/>
                  </a:lnTo>
                  <a:lnTo>
                    <a:pt x="5659" y="25165"/>
                  </a:lnTo>
                  <a:lnTo>
                    <a:pt x="6388" y="24740"/>
                  </a:lnTo>
                  <a:lnTo>
                    <a:pt x="7228" y="24233"/>
                  </a:lnTo>
                  <a:lnTo>
                    <a:pt x="8149" y="23687"/>
                  </a:lnTo>
                  <a:lnTo>
                    <a:pt x="10103" y="22492"/>
                  </a:lnTo>
                  <a:lnTo>
                    <a:pt x="12026" y="21318"/>
                  </a:lnTo>
                  <a:lnTo>
                    <a:pt x="13686" y="20286"/>
                  </a:lnTo>
                  <a:lnTo>
                    <a:pt x="15286" y="19294"/>
                  </a:lnTo>
                  <a:lnTo>
                    <a:pt x="15600" y="19152"/>
                  </a:lnTo>
                  <a:lnTo>
                    <a:pt x="15964" y="19000"/>
                  </a:lnTo>
                  <a:lnTo>
                    <a:pt x="16824" y="18656"/>
                  </a:lnTo>
                  <a:lnTo>
                    <a:pt x="17847" y="18271"/>
                  </a:lnTo>
                  <a:lnTo>
                    <a:pt x="18991" y="17846"/>
                  </a:lnTo>
                  <a:lnTo>
                    <a:pt x="21521" y="16935"/>
                  </a:lnTo>
                  <a:lnTo>
                    <a:pt x="24163" y="15994"/>
                  </a:lnTo>
                  <a:lnTo>
                    <a:pt x="26653" y="15103"/>
                  </a:lnTo>
                  <a:lnTo>
                    <a:pt x="27757" y="14698"/>
                  </a:lnTo>
                  <a:lnTo>
                    <a:pt x="28729" y="14323"/>
                  </a:lnTo>
                  <a:lnTo>
                    <a:pt x="29528" y="14000"/>
                  </a:lnTo>
                  <a:lnTo>
                    <a:pt x="29862" y="13868"/>
                  </a:lnTo>
                  <a:lnTo>
                    <a:pt x="30136" y="13736"/>
                  </a:lnTo>
                  <a:lnTo>
                    <a:pt x="30358" y="13635"/>
                  </a:lnTo>
                  <a:lnTo>
                    <a:pt x="30510" y="13544"/>
                  </a:lnTo>
                  <a:lnTo>
                    <a:pt x="30561" y="13504"/>
                  </a:lnTo>
                  <a:lnTo>
                    <a:pt x="30601" y="13473"/>
                  </a:lnTo>
                  <a:lnTo>
                    <a:pt x="30621" y="13443"/>
                  </a:lnTo>
                  <a:lnTo>
                    <a:pt x="30621" y="13423"/>
                  </a:lnTo>
                  <a:lnTo>
                    <a:pt x="30591" y="13362"/>
                  </a:lnTo>
                  <a:lnTo>
                    <a:pt x="30551" y="13311"/>
                  </a:lnTo>
                  <a:lnTo>
                    <a:pt x="30510" y="13261"/>
                  </a:lnTo>
                  <a:lnTo>
                    <a:pt x="30459" y="13220"/>
                  </a:lnTo>
                  <a:lnTo>
                    <a:pt x="30399" y="13190"/>
                  </a:lnTo>
                  <a:lnTo>
                    <a:pt x="30328" y="13159"/>
                  </a:lnTo>
                  <a:lnTo>
                    <a:pt x="30247" y="13129"/>
                  </a:lnTo>
                  <a:lnTo>
                    <a:pt x="30166" y="13109"/>
                  </a:lnTo>
                  <a:lnTo>
                    <a:pt x="29984" y="13068"/>
                  </a:lnTo>
                  <a:lnTo>
                    <a:pt x="29781" y="13048"/>
                  </a:lnTo>
                  <a:lnTo>
                    <a:pt x="29548" y="13048"/>
                  </a:lnTo>
                  <a:lnTo>
                    <a:pt x="29295" y="13058"/>
                  </a:lnTo>
                  <a:lnTo>
                    <a:pt x="29032" y="13078"/>
                  </a:lnTo>
                  <a:lnTo>
                    <a:pt x="28749" y="13099"/>
                  </a:lnTo>
                  <a:lnTo>
                    <a:pt x="28445" y="13139"/>
                  </a:lnTo>
                  <a:lnTo>
                    <a:pt x="28141" y="13190"/>
                  </a:lnTo>
                  <a:lnTo>
                    <a:pt x="27494" y="13291"/>
                  </a:lnTo>
                  <a:lnTo>
                    <a:pt x="26836" y="13423"/>
                  </a:lnTo>
                  <a:lnTo>
                    <a:pt x="25520" y="13665"/>
                  </a:lnTo>
                  <a:lnTo>
                    <a:pt x="24902" y="13777"/>
                  </a:lnTo>
                  <a:lnTo>
                    <a:pt x="24335" y="13858"/>
                  </a:lnTo>
                  <a:lnTo>
                    <a:pt x="24072" y="13888"/>
                  </a:lnTo>
                  <a:lnTo>
                    <a:pt x="23829" y="13898"/>
                  </a:lnTo>
                  <a:lnTo>
                    <a:pt x="23617" y="13908"/>
                  </a:lnTo>
                  <a:lnTo>
                    <a:pt x="23414" y="13898"/>
                  </a:lnTo>
                  <a:lnTo>
                    <a:pt x="23242" y="13878"/>
                  </a:lnTo>
                  <a:lnTo>
                    <a:pt x="23100" y="13838"/>
                  </a:lnTo>
                  <a:lnTo>
                    <a:pt x="23040" y="13817"/>
                  </a:lnTo>
                  <a:lnTo>
                    <a:pt x="22989" y="13787"/>
                  </a:lnTo>
                  <a:lnTo>
                    <a:pt x="22938" y="13757"/>
                  </a:lnTo>
                  <a:lnTo>
                    <a:pt x="22908" y="13716"/>
                  </a:lnTo>
                  <a:lnTo>
                    <a:pt x="23080" y="13514"/>
                  </a:lnTo>
                  <a:lnTo>
                    <a:pt x="23283" y="13301"/>
                  </a:lnTo>
                  <a:lnTo>
                    <a:pt x="23515" y="13099"/>
                  </a:lnTo>
                  <a:lnTo>
                    <a:pt x="23758" y="12886"/>
                  </a:lnTo>
                  <a:lnTo>
                    <a:pt x="24032" y="12663"/>
                  </a:lnTo>
                  <a:lnTo>
                    <a:pt x="24325" y="12451"/>
                  </a:lnTo>
                  <a:lnTo>
                    <a:pt x="24629" y="12228"/>
                  </a:lnTo>
                  <a:lnTo>
                    <a:pt x="24943" y="12015"/>
                  </a:lnTo>
                  <a:lnTo>
                    <a:pt x="25611" y="11570"/>
                  </a:lnTo>
                  <a:lnTo>
                    <a:pt x="26309" y="11135"/>
                  </a:lnTo>
                  <a:lnTo>
                    <a:pt x="27706" y="10274"/>
                  </a:lnTo>
                  <a:lnTo>
                    <a:pt x="28374" y="9870"/>
                  </a:lnTo>
                  <a:lnTo>
                    <a:pt x="28992" y="9475"/>
                  </a:lnTo>
                  <a:lnTo>
                    <a:pt x="29538" y="9110"/>
                  </a:lnTo>
                  <a:lnTo>
                    <a:pt x="29791" y="8928"/>
                  </a:lnTo>
                  <a:lnTo>
                    <a:pt x="30014" y="8756"/>
                  </a:lnTo>
                  <a:lnTo>
                    <a:pt x="30206" y="8594"/>
                  </a:lnTo>
                  <a:lnTo>
                    <a:pt x="30379" y="8442"/>
                  </a:lnTo>
                  <a:lnTo>
                    <a:pt x="30520" y="8290"/>
                  </a:lnTo>
                  <a:lnTo>
                    <a:pt x="30632" y="8159"/>
                  </a:lnTo>
                  <a:lnTo>
                    <a:pt x="30672" y="8088"/>
                  </a:lnTo>
                  <a:lnTo>
                    <a:pt x="30702" y="8027"/>
                  </a:lnTo>
                  <a:lnTo>
                    <a:pt x="30723" y="7966"/>
                  </a:lnTo>
                  <a:lnTo>
                    <a:pt x="30733" y="7906"/>
                  </a:lnTo>
                  <a:lnTo>
                    <a:pt x="30743" y="7855"/>
                  </a:lnTo>
                  <a:lnTo>
                    <a:pt x="30733" y="7794"/>
                  </a:lnTo>
                  <a:lnTo>
                    <a:pt x="30713" y="7744"/>
                  </a:lnTo>
                  <a:lnTo>
                    <a:pt x="30692" y="7703"/>
                  </a:lnTo>
                  <a:lnTo>
                    <a:pt x="30652" y="7653"/>
                  </a:lnTo>
                  <a:lnTo>
                    <a:pt x="30601" y="7622"/>
                  </a:lnTo>
                  <a:lnTo>
                    <a:pt x="30551" y="7602"/>
                  </a:lnTo>
                  <a:lnTo>
                    <a:pt x="30490" y="7582"/>
                  </a:lnTo>
                  <a:lnTo>
                    <a:pt x="30419" y="7572"/>
                  </a:lnTo>
                  <a:lnTo>
                    <a:pt x="30338" y="7562"/>
                  </a:lnTo>
                  <a:lnTo>
                    <a:pt x="30156" y="7572"/>
                  </a:lnTo>
                  <a:lnTo>
                    <a:pt x="29953" y="7612"/>
                  </a:lnTo>
                  <a:lnTo>
                    <a:pt x="29721" y="7663"/>
                  </a:lnTo>
                  <a:lnTo>
                    <a:pt x="29457" y="7744"/>
                  </a:lnTo>
                  <a:lnTo>
                    <a:pt x="29184" y="7845"/>
                  </a:lnTo>
                  <a:lnTo>
                    <a:pt x="28880" y="7956"/>
                  </a:lnTo>
                  <a:lnTo>
                    <a:pt x="28567" y="8078"/>
                  </a:lnTo>
                  <a:lnTo>
                    <a:pt x="27898" y="8371"/>
                  </a:lnTo>
                  <a:lnTo>
                    <a:pt x="27200" y="8685"/>
                  </a:lnTo>
                  <a:lnTo>
                    <a:pt x="26471" y="9019"/>
                  </a:lnTo>
                  <a:lnTo>
                    <a:pt x="25742" y="9353"/>
                  </a:lnTo>
                  <a:lnTo>
                    <a:pt x="25034" y="9667"/>
                  </a:lnTo>
                  <a:lnTo>
                    <a:pt x="24366" y="9950"/>
                  </a:lnTo>
                  <a:lnTo>
                    <a:pt x="24052" y="10072"/>
                  </a:lnTo>
                  <a:lnTo>
                    <a:pt x="23748" y="10183"/>
                  </a:lnTo>
                  <a:lnTo>
                    <a:pt x="23465" y="10274"/>
                  </a:lnTo>
                  <a:lnTo>
                    <a:pt x="23202" y="10345"/>
                  </a:lnTo>
                  <a:lnTo>
                    <a:pt x="22959" y="10406"/>
                  </a:lnTo>
                  <a:lnTo>
                    <a:pt x="22746" y="10426"/>
                  </a:lnTo>
                  <a:lnTo>
                    <a:pt x="22645" y="10436"/>
                  </a:lnTo>
                  <a:lnTo>
                    <a:pt x="22554" y="10436"/>
                  </a:lnTo>
                  <a:lnTo>
                    <a:pt x="22473" y="10426"/>
                  </a:lnTo>
                  <a:lnTo>
                    <a:pt x="22402" y="10406"/>
                  </a:lnTo>
                  <a:lnTo>
                    <a:pt x="22331" y="10386"/>
                  </a:lnTo>
                  <a:lnTo>
                    <a:pt x="22270" y="10355"/>
                  </a:lnTo>
                  <a:lnTo>
                    <a:pt x="22220" y="10325"/>
                  </a:lnTo>
                  <a:lnTo>
                    <a:pt x="22179" y="10274"/>
                  </a:lnTo>
                  <a:lnTo>
                    <a:pt x="22159" y="10234"/>
                  </a:lnTo>
                  <a:lnTo>
                    <a:pt x="22159" y="10193"/>
                  </a:lnTo>
                  <a:lnTo>
                    <a:pt x="22169" y="10143"/>
                  </a:lnTo>
                  <a:lnTo>
                    <a:pt x="22179" y="10092"/>
                  </a:lnTo>
                  <a:lnTo>
                    <a:pt x="22210" y="10031"/>
                  </a:lnTo>
                  <a:lnTo>
                    <a:pt x="22250" y="9971"/>
                  </a:lnTo>
                  <a:lnTo>
                    <a:pt x="22361" y="9829"/>
                  </a:lnTo>
                  <a:lnTo>
                    <a:pt x="22513" y="9657"/>
                  </a:lnTo>
                  <a:lnTo>
                    <a:pt x="22706" y="9485"/>
                  </a:lnTo>
                  <a:lnTo>
                    <a:pt x="22918" y="9282"/>
                  </a:lnTo>
                  <a:lnTo>
                    <a:pt x="23171" y="9070"/>
                  </a:lnTo>
                  <a:lnTo>
                    <a:pt x="23738" y="8614"/>
                  </a:lnTo>
                  <a:lnTo>
                    <a:pt x="24376" y="8108"/>
                  </a:lnTo>
                  <a:lnTo>
                    <a:pt x="25783" y="7025"/>
                  </a:lnTo>
                  <a:lnTo>
                    <a:pt x="26491" y="6468"/>
                  </a:lnTo>
                  <a:lnTo>
                    <a:pt x="27160" y="5901"/>
                  </a:lnTo>
                  <a:lnTo>
                    <a:pt x="27483" y="5628"/>
                  </a:lnTo>
                  <a:lnTo>
                    <a:pt x="27777" y="5365"/>
                  </a:lnTo>
                  <a:lnTo>
                    <a:pt x="28060" y="5102"/>
                  </a:lnTo>
                  <a:lnTo>
                    <a:pt x="28314" y="4839"/>
                  </a:lnTo>
                  <a:lnTo>
                    <a:pt x="28536" y="4596"/>
                  </a:lnTo>
                  <a:lnTo>
                    <a:pt x="28739" y="4363"/>
                  </a:lnTo>
                  <a:lnTo>
                    <a:pt x="28890" y="4130"/>
                  </a:lnTo>
                  <a:lnTo>
                    <a:pt x="28961" y="4029"/>
                  </a:lnTo>
                  <a:lnTo>
                    <a:pt x="29012" y="3928"/>
                  </a:lnTo>
                  <a:lnTo>
                    <a:pt x="29063" y="3826"/>
                  </a:lnTo>
                  <a:lnTo>
                    <a:pt x="29093" y="3725"/>
                  </a:lnTo>
                  <a:lnTo>
                    <a:pt x="29123" y="3634"/>
                  </a:lnTo>
                  <a:lnTo>
                    <a:pt x="29133" y="3543"/>
                  </a:lnTo>
                  <a:lnTo>
                    <a:pt x="29133" y="3462"/>
                  </a:lnTo>
                  <a:lnTo>
                    <a:pt x="29123" y="3381"/>
                  </a:lnTo>
                  <a:lnTo>
                    <a:pt x="29103" y="3310"/>
                  </a:lnTo>
                  <a:lnTo>
                    <a:pt x="29063" y="3239"/>
                  </a:lnTo>
                  <a:lnTo>
                    <a:pt x="29032" y="3199"/>
                  </a:lnTo>
                  <a:lnTo>
                    <a:pt x="28992" y="3168"/>
                  </a:lnTo>
                  <a:lnTo>
                    <a:pt x="28951" y="3138"/>
                  </a:lnTo>
                  <a:lnTo>
                    <a:pt x="28901" y="3128"/>
                  </a:lnTo>
                  <a:lnTo>
                    <a:pt x="28850" y="3108"/>
                  </a:lnTo>
                  <a:lnTo>
                    <a:pt x="28648" y="3108"/>
                  </a:lnTo>
                  <a:lnTo>
                    <a:pt x="28486" y="3138"/>
                  </a:lnTo>
                  <a:lnTo>
                    <a:pt x="28314" y="3178"/>
                  </a:lnTo>
                  <a:lnTo>
                    <a:pt x="28111" y="3249"/>
                  </a:lnTo>
                  <a:lnTo>
                    <a:pt x="27898" y="3330"/>
                  </a:lnTo>
                  <a:lnTo>
                    <a:pt x="27666" y="3432"/>
                  </a:lnTo>
                  <a:lnTo>
                    <a:pt x="27413" y="3553"/>
                  </a:lnTo>
                  <a:lnTo>
                    <a:pt x="26876" y="3826"/>
                  </a:lnTo>
                  <a:lnTo>
                    <a:pt x="26279" y="4150"/>
                  </a:lnTo>
                  <a:lnTo>
                    <a:pt x="25641" y="4515"/>
                  </a:lnTo>
                  <a:lnTo>
                    <a:pt x="24285" y="5314"/>
                  </a:lnTo>
                  <a:lnTo>
                    <a:pt x="23576" y="5729"/>
                  </a:lnTo>
                  <a:lnTo>
                    <a:pt x="22847" y="6155"/>
                  </a:lnTo>
                  <a:lnTo>
                    <a:pt x="22129" y="6559"/>
                  </a:lnTo>
                  <a:lnTo>
                    <a:pt x="21420" y="6944"/>
                  </a:lnTo>
                  <a:lnTo>
                    <a:pt x="20722" y="7298"/>
                  </a:lnTo>
                  <a:lnTo>
                    <a:pt x="20388" y="7460"/>
                  </a:lnTo>
                  <a:lnTo>
                    <a:pt x="20053" y="7602"/>
                  </a:lnTo>
                  <a:lnTo>
                    <a:pt x="20114" y="7430"/>
                  </a:lnTo>
                  <a:lnTo>
                    <a:pt x="20205" y="7248"/>
                  </a:lnTo>
                  <a:lnTo>
                    <a:pt x="20307" y="7045"/>
                  </a:lnTo>
                  <a:lnTo>
                    <a:pt x="20438" y="6823"/>
                  </a:lnTo>
                  <a:lnTo>
                    <a:pt x="20590" y="6590"/>
                  </a:lnTo>
                  <a:lnTo>
                    <a:pt x="20752" y="6347"/>
                  </a:lnTo>
                  <a:lnTo>
                    <a:pt x="21126" y="5831"/>
                  </a:lnTo>
                  <a:lnTo>
                    <a:pt x="21542" y="5284"/>
                  </a:lnTo>
                  <a:lnTo>
                    <a:pt x="21987" y="4707"/>
                  </a:lnTo>
                  <a:lnTo>
                    <a:pt x="22918" y="3543"/>
                  </a:lnTo>
                  <a:lnTo>
                    <a:pt x="23364" y="2976"/>
                  </a:lnTo>
                  <a:lnTo>
                    <a:pt x="23779" y="2419"/>
                  </a:lnTo>
                  <a:lnTo>
                    <a:pt x="23971" y="2156"/>
                  </a:lnTo>
                  <a:lnTo>
                    <a:pt x="24143" y="1893"/>
                  </a:lnTo>
                  <a:lnTo>
                    <a:pt x="24315" y="1650"/>
                  </a:lnTo>
                  <a:lnTo>
                    <a:pt x="24457" y="1407"/>
                  </a:lnTo>
                  <a:lnTo>
                    <a:pt x="24578" y="1184"/>
                  </a:lnTo>
                  <a:lnTo>
                    <a:pt x="24690" y="972"/>
                  </a:lnTo>
                  <a:lnTo>
                    <a:pt x="24771" y="779"/>
                  </a:lnTo>
                  <a:lnTo>
                    <a:pt x="24831" y="597"/>
                  </a:lnTo>
                  <a:lnTo>
                    <a:pt x="24862" y="435"/>
                  </a:lnTo>
                  <a:lnTo>
                    <a:pt x="24862" y="364"/>
                  </a:lnTo>
                  <a:lnTo>
                    <a:pt x="24862" y="294"/>
                  </a:lnTo>
                  <a:lnTo>
                    <a:pt x="24852" y="233"/>
                  </a:lnTo>
                  <a:lnTo>
                    <a:pt x="24831" y="172"/>
                  </a:lnTo>
                  <a:lnTo>
                    <a:pt x="24811" y="121"/>
                  </a:lnTo>
                  <a:lnTo>
                    <a:pt x="24771" y="71"/>
                  </a:lnTo>
                  <a:lnTo>
                    <a:pt x="24740" y="51"/>
                  </a:lnTo>
                  <a:lnTo>
                    <a:pt x="24710" y="20"/>
                  </a:lnTo>
                  <a:lnTo>
                    <a:pt x="24669" y="10"/>
                  </a:lnTo>
                  <a:lnTo>
                    <a:pt x="24619" y="0"/>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62;p15">
              <a:extLst>
                <a:ext uri="{FF2B5EF4-FFF2-40B4-BE49-F238E27FC236}">
                  <a16:creationId xmlns:a16="http://schemas.microsoft.com/office/drawing/2014/main" id="{DEF8258A-7AEC-FCF2-24B0-09A985566CF7}"/>
                </a:ext>
              </a:extLst>
            </p:cNvPr>
            <p:cNvSpPr/>
            <p:nvPr/>
          </p:nvSpPr>
          <p:spPr>
            <a:xfrm>
              <a:off x="487300" y="3929100"/>
              <a:ext cx="805025" cy="742525"/>
            </a:xfrm>
            <a:custGeom>
              <a:avLst/>
              <a:gdLst/>
              <a:ahLst/>
              <a:cxnLst/>
              <a:rect l="l" t="t" r="r" b="b"/>
              <a:pathLst>
                <a:path w="32201" h="29701" extrusionOk="0">
                  <a:moveTo>
                    <a:pt x="30034" y="1"/>
                  </a:moveTo>
                  <a:lnTo>
                    <a:pt x="29407" y="375"/>
                  </a:lnTo>
                  <a:lnTo>
                    <a:pt x="28678" y="790"/>
                  </a:lnTo>
                  <a:lnTo>
                    <a:pt x="27878" y="1236"/>
                  </a:lnTo>
                  <a:lnTo>
                    <a:pt x="26997" y="1712"/>
                  </a:lnTo>
                  <a:lnTo>
                    <a:pt x="25034" y="2754"/>
                  </a:lnTo>
                  <a:lnTo>
                    <a:pt x="22857" y="3918"/>
                  </a:lnTo>
                  <a:lnTo>
                    <a:pt x="21703" y="4536"/>
                  </a:lnTo>
                  <a:lnTo>
                    <a:pt x="20519" y="5184"/>
                  </a:lnTo>
                  <a:lnTo>
                    <a:pt x="19304" y="5852"/>
                  </a:lnTo>
                  <a:lnTo>
                    <a:pt x="18069" y="6540"/>
                  </a:lnTo>
                  <a:lnTo>
                    <a:pt x="16824" y="7259"/>
                  </a:lnTo>
                  <a:lnTo>
                    <a:pt x="15569" y="7988"/>
                  </a:lnTo>
                  <a:lnTo>
                    <a:pt x="14324" y="8747"/>
                  </a:lnTo>
                  <a:lnTo>
                    <a:pt x="13079" y="9516"/>
                  </a:lnTo>
                  <a:lnTo>
                    <a:pt x="12461" y="9911"/>
                  </a:lnTo>
                  <a:lnTo>
                    <a:pt x="11854" y="10306"/>
                  </a:lnTo>
                  <a:lnTo>
                    <a:pt x="11247" y="10711"/>
                  </a:lnTo>
                  <a:lnTo>
                    <a:pt x="10650" y="11115"/>
                  </a:lnTo>
                  <a:lnTo>
                    <a:pt x="10052" y="11520"/>
                  </a:lnTo>
                  <a:lnTo>
                    <a:pt x="9475" y="11935"/>
                  </a:lnTo>
                  <a:lnTo>
                    <a:pt x="8898" y="12350"/>
                  </a:lnTo>
                  <a:lnTo>
                    <a:pt x="8331" y="12765"/>
                  </a:lnTo>
                  <a:lnTo>
                    <a:pt x="7775" y="13191"/>
                  </a:lnTo>
                  <a:lnTo>
                    <a:pt x="7238" y="13616"/>
                  </a:lnTo>
                  <a:lnTo>
                    <a:pt x="6702" y="14041"/>
                  </a:lnTo>
                  <a:lnTo>
                    <a:pt x="6185" y="14476"/>
                  </a:lnTo>
                  <a:lnTo>
                    <a:pt x="5689" y="14901"/>
                  </a:lnTo>
                  <a:lnTo>
                    <a:pt x="5204" y="15337"/>
                  </a:lnTo>
                  <a:lnTo>
                    <a:pt x="4728" y="15782"/>
                  </a:lnTo>
                  <a:lnTo>
                    <a:pt x="4272" y="16217"/>
                  </a:lnTo>
                  <a:lnTo>
                    <a:pt x="3837" y="16663"/>
                  </a:lnTo>
                  <a:lnTo>
                    <a:pt x="3422" y="17098"/>
                  </a:lnTo>
                  <a:lnTo>
                    <a:pt x="3027" y="17543"/>
                  </a:lnTo>
                  <a:lnTo>
                    <a:pt x="2643" y="17999"/>
                  </a:lnTo>
                  <a:lnTo>
                    <a:pt x="2288" y="18444"/>
                  </a:lnTo>
                  <a:lnTo>
                    <a:pt x="1954" y="18890"/>
                  </a:lnTo>
                  <a:lnTo>
                    <a:pt x="1640" y="19345"/>
                  </a:lnTo>
                  <a:lnTo>
                    <a:pt x="1357" y="19791"/>
                  </a:lnTo>
                  <a:lnTo>
                    <a:pt x="1094" y="20246"/>
                  </a:lnTo>
                  <a:lnTo>
                    <a:pt x="861" y="20702"/>
                  </a:lnTo>
                  <a:lnTo>
                    <a:pt x="750" y="20924"/>
                  </a:lnTo>
                  <a:lnTo>
                    <a:pt x="648" y="21157"/>
                  </a:lnTo>
                  <a:lnTo>
                    <a:pt x="547" y="21380"/>
                  </a:lnTo>
                  <a:lnTo>
                    <a:pt x="466" y="21613"/>
                  </a:lnTo>
                  <a:lnTo>
                    <a:pt x="385" y="21835"/>
                  </a:lnTo>
                  <a:lnTo>
                    <a:pt x="304" y="22068"/>
                  </a:lnTo>
                  <a:lnTo>
                    <a:pt x="244" y="22291"/>
                  </a:lnTo>
                  <a:lnTo>
                    <a:pt x="183" y="22513"/>
                  </a:lnTo>
                  <a:lnTo>
                    <a:pt x="132" y="22746"/>
                  </a:lnTo>
                  <a:lnTo>
                    <a:pt x="92" y="22969"/>
                  </a:lnTo>
                  <a:lnTo>
                    <a:pt x="51" y="23202"/>
                  </a:lnTo>
                  <a:lnTo>
                    <a:pt x="21" y="23425"/>
                  </a:lnTo>
                  <a:lnTo>
                    <a:pt x="1" y="23718"/>
                  </a:lnTo>
                  <a:lnTo>
                    <a:pt x="1" y="24012"/>
                  </a:lnTo>
                  <a:lnTo>
                    <a:pt x="21" y="24305"/>
                  </a:lnTo>
                  <a:lnTo>
                    <a:pt x="61" y="24609"/>
                  </a:lnTo>
                  <a:lnTo>
                    <a:pt x="112" y="24902"/>
                  </a:lnTo>
                  <a:lnTo>
                    <a:pt x="183" y="25206"/>
                  </a:lnTo>
                  <a:lnTo>
                    <a:pt x="274" y="25500"/>
                  </a:lnTo>
                  <a:lnTo>
                    <a:pt x="385" y="25793"/>
                  </a:lnTo>
                  <a:lnTo>
                    <a:pt x="507" y="26087"/>
                  </a:lnTo>
                  <a:lnTo>
                    <a:pt x="648" y="26380"/>
                  </a:lnTo>
                  <a:lnTo>
                    <a:pt x="800" y="26664"/>
                  </a:lnTo>
                  <a:lnTo>
                    <a:pt x="972" y="26937"/>
                  </a:lnTo>
                  <a:lnTo>
                    <a:pt x="1155" y="27210"/>
                  </a:lnTo>
                  <a:lnTo>
                    <a:pt x="1347" y="27463"/>
                  </a:lnTo>
                  <a:lnTo>
                    <a:pt x="1549" y="27716"/>
                  </a:lnTo>
                  <a:lnTo>
                    <a:pt x="1772" y="27959"/>
                  </a:lnTo>
                  <a:lnTo>
                    <a:pt x="1995" y="28192"/>
                  </a:lnTo>
                  <a:lnTo>
                    <a:pt x="2238" y="28415"/>
                  </a:lnTo>
                  <a:lnTo>
                    <a:pt x="2491" y="28617"/>
                  </a:lnTo>
                  <a:lnTo>
                    <a:pt x="2744" y="28810"/>
                  </a:lnTo>
                  <a:lnTo>
                    <a:pt x="3017" y="28982"/>
                  </a:lnTo>
                  <a:lnTo>
                    <a:pt x="3290" y="29144"/>
                  </a:lnTo>
                  <a:lnTo>
                    <a:pt x="3574" y="29285"/>
                  </a:lnTo>
                  <a:lnTo>
                    <a:pt x="3867" y="29407"/>
                  </a:lnTo>
                  <a:lnTo>
                    <a:pt x="4161" y="29508"/>
                  </a:lnTo>
                  <a:lnTo>
                    <a:pt x="4465" y="29589"/>
                  </a:lnTo>
                  <a:lnTo>
                    <a:pt x="4778" y="29650"/>
                  </a:lnTo>
                  <a:lnTo>
                    <a:pt x="5092" y="29690"/>
                  </a:lnTo>
                  <a:lnTo>
                    <a:pt x="5244" y="29701"/>
                  </a:lnTo>
                  <a:lnTo>
                    <a:pt x="5568" y="29701"/>
                  </a:lnTo>
                  <a:lnTo>
                    <a:pt x="5730" y="29690"/>
                  </a:lnTo>
                  <a:lnTo>
                    <a:pt x="5892" y="29680"/>
                  </a:lnTo>
                  <a:lnTo>
                    <a:pt x="6054" y="29660"/>
                  </a:lnTo>
                  <a:lnTo>
                    <a:pt x="6216" y="29630"/>
                  </a:lnTo>
                  <a:lnTo>
                    <a:pt x="6378" y="29599"/>
                  </a:lnTo>
                  <a:lnTo>
                    <a:pt x="6671" y="29528"/>
                  </a:lnTo>
                  <a:lnTo>
                    <a:pt x="6985" y="29447"/>
                  </a:lnTo>
                  <a:lnTo>
                    <a:pt x="7309" y="29346"/>
                  </a:lnTo>
                  <a:lnTo>
                    <a:pt x="7643" y="29245"/>
                  </a:lnTo>
                  <a:lnTo>
                    <a:pt x="8342" y="29012"/>
                  </a:lnTo>
                  <a:lnTo>
                    <a:pt x="9081" y="28739"/>
                  </a:lnTo>
                  <a:lnTo>
                    <a:pt x="9850" y="28435"/>
                  </a:lnTo>
                  <a:lnTo>
                    <a:pt x="10650" y="28101"/>
                  </a:lnTo>
                  <a:lnTo>
                    <a:pt x="11490" y="27727"/>
                  </a:lnTo>
                  <a:lnTo>
                    <a:pt x="12340" y="27332"/>
                  </a:lnTo>
                  <a:lnTo>
                    <a:pt x="13231" y="26907"/>
                  </a:lnTo>
                  <a:lnTo>
                    <a:pt x="14122" y="26451"/>
                  </a:lnTo>
                  <a:lnTo>
                    <a:pt x="15043" y="25975"/>
                  </a:lnTo>
                  <a:lnTo>
                    <a:pt x="15974" y="25479"/>
                  </a:lnTo>
                  <a:lnTo>
                    <a:pt x="16905" y="24953"/>
                  </a:lnTo>
                  <a:lnTo>
                    <a:pt x="17847" y="24417"/>
                  </a:lnTo>
                  <a:lnTo>
                    <a:pt x="18798" y="23850"/>
                  </a:lnTo>
                  <a:lnTo>
                    <a:pt x="19740" y="23283"/>
                  </a:lnTo>
                  <a:lnTo>
                    <a:pt x="20681" y="22686"/>
                  </a:lnTo>
                  <a:lnTo>
                    <a:pt x="21622" y="22088"/>
                  </a:lnTo>
                  <a:lnTo>
                    <a:pt x="22544" y="21471"/>
                  </a:lnTo>
                  <a:lnTo>
                    <a:pt x="23455" y="20853"/>
                  </a:lnTo>
                  <a:lnTo>
                    <a:pt x="24345" y="20226"/>
                  </a:lnTo>
                  <a:lnTo>
                    <a:pt x="25216" y="19588"/>
                  </a:lnTo>
                  <a:lnTo>
                    <a:pt x="26066" y="18940"/>
                  </a:lnTo>
                  <a:lnTo>
                    <a:pt x="26886" y="18303"/>
                  </a:lnTo>
                  <a:lnTo>
                    <a:pt x="27676" y="17655"/>
                  </a:lnTo>
                  <a:lnTo>
                    <a:pt x="28435" y="17017"/>
                  </a:lnTo>
                  <a:lnTo>
                    <a:pt x="29164" y="16369"/>
                  </a:lnTo>
                  <a:lnTo>
                    <a:pt x="29508" y="16055"/>
                  </a:lnTo>
                  <a:lnTo>
                    <a:pt x="29842" y="15731"/>
                  </a:lnTo>
                  <a:lnTo>
                    <a:pt x="30166" y="15418"/>
                  </a:lnTo>
                  <a:lnTo>
                    <a:pt x="30480" y="15104"/>
                  </a:lnTo>
                  <a:lnTo>
                    <a:pt x="30783" y="14790"/>
                  </a:lnTo>
                  <a:lnTo>
                    <a:pt x="31067" y="14486"/>
                  </a:lnTo>
                  <a:lnTo>
                    <a:pt x="31350" y="14173"/>
                  </a:lnTo>
                  <a:lnTo>
                    <a:pt x="31613" y="13869"/>
                  </a:lnTo>
                  <a:lnTo>
                    <a:pt x="31856" y="13565"/>
                  </a:lnTo>
                  <a:lnTo>
                    <a:pt x="32099" y="13261"/>
                  </a:lnTo>
                  <a:lnTo>
                    <a:pt x="32130" y="13089"/>
                  </a:lnTo>
                  <a:lnTo>
                    <a:pt x="32160" y="12877"/>
                  </a:lnTo>
                  <a:lnTo>
                    <a:pt x="32180" y="12634"/>
                  </a:lnTo>
                  <a:lnTo>
                    <a:pt x="32190" y="12371"/>
                  </a:lnTo>
                  <a:lnTo>
                    <a:pt x="32200" y="12067"/>
                  </a:lnTo>
                  <a:lnTo>
                    <a:pt x="32200" y="11743"/>
                  </a:lnTo>
                  <a:lnTo>
                    <a:pt x="32180" y="11024"/>
                  </a:lnTo>
                  <a:lnTo>
                    <a:pt x="32130" y="10225"/>
                  </a:lnTo>
                  <a:lnTo>
                    <a:pt x="32059" y="9364"/>
                  </a:lnTo>
                  <a:lnTo>
                    <a:pt x="31968" y="8443"/>
                  </a:lnTo>
                  <a:lnTo>
                    <a:pt x="31846" y="7481"/>
                  </a:lnTo>
                  <a:lnTo>
                    <a:pt x="31694" y="6489"/>
                  </a:lnTo>
                  <a:lnTo>
                    <a:pt x="31532" y="5487"/>
                  </a:lnTo>
                  <a:lnTo>
                    <a:pt x="31431" y="4991"/>
                  </a:lnTo>
                  <a:lnTo>
                    <a:pt x="31340" y="4485"/>
                  </a:lnTo>
                  <a:lnTo>
                    <a:pt x="31229" y="3999"/>
                  </a:lnTo>
                  <a:lnTo>
                    <a:pt x="31117" y="3503"/>
                  </a:lnTo>
                  <a:lnTo>
                    <a:pt x="31006" y="3028"/>
                  </a:lnTo>
                  <a:lnTo>
                    <a:pt x="30885" y="2552"/>
                  </a:lnTo>
                  <a:lnTo>
                    <a:pt x="30753" y="2086"/>
                  </a:lnTo>
                  <a:lnTo>
                    <a:pt x="30621" y="1641"/>
                  </a:lnTo>
                  <a:lnTo>
                    <a:pt x="30480" y="1206"/>
                  </a:lnTo>
                  <a:lnTo>
                    <a:pt x="30338" y="780"/>
                  </a:lnTo>
                  <a:lnTo>
                    <a:pt x="30196" y="375"/>
                  </a:lnTo>
                  <a:lnTo>
                    <a:pt x="30034" y="1"/>
                  </a:lnTo>
                  <a:close/>
                </a:path>
              </a:pathLst>
            </a:custGeom>
            <a:solidFill>
              <a:srgbClr val="2D40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63;p15">
              <a:extLst>
                <a:ext uri="{FF2B5EF4-FFF2-40B4-BE49-F238E27FC236}">
                  <a16:creationId xmlns:a16="http://schemas.microsoft.com/office/drawing/2014/main" id="{820C4E99-755E-DEDA-FF8B-DA164DF8E220}"/>
                </a:ext>
              </a:extLst>
            </p:cNvPr>
            <p:cNvSpPr/>
            <p:nvPr/>
          </p:nvSpPr>
          <p:spPr>
            <a:xfrm>
              <a:off x="599400" y="4140425"/>
              <a:ext cx="255625" cy="126550"/>
            </a:xfrm>
            <a:custGeom>
              <a:avLst/>
              <a:gdLst/>
              <a:ahLst/>
              <a:cxnLst/>
              <a:rect l="l" t="t" r="r" b="b"/>
              <a:pathLst>
                <a:path w="10225" h="5062" extrusionOk="0">
                  <a:moveTo>
                    <a:pt x="9779" y="0"/>
                  </a:moveTo>
                  <a:lnTo>
                    <a:pt x="9638" y="21"/>
                  </a:lnTo>
                  <a:lnTo>
                    <a:pt x="9496" y="41"/>
                  </a:lnTo>
                  <a:lnTo>
                    <a:pt x="9192" y="122"/>
                  </a:lnTo>
                  <a:lnTo>
                    <a:pt x="8899" y="193"/>
                  </a:lnTo>
                  <a:lnTo>
                    <a:pt x="8342" y="355"/>
                  </a:lnTo>
                  <a:lnTo>
                    <a:pt x="7775" y="517"/>
                  </a:lnTo>
                  <a:lnTo>
                    <a:pt x="7249" y="678"/>
                  </a:lnTo>
                  <a:lnTo>
                    <a:pt x="6712" y="851"/>
                  </a:lnTo>
                  <a:lnTo>
                    <a:pt x="6196" y="1033"/>
                  </a:lnTo>
                  <a:lnTo>
                    <a:pt x="5670" y="1225"/>
                  </a:lnTo>
                  <a:lnTo>
                    <a:pt x="5184" y="1428"/>
                  </a:lnTo>
                  <a:lnTo>
                    <a:pt x="4698" y="1640"/>
                  </a:lnTo>
                  <a:lnTo>
                    <a:pt x="4222" y="1873"/>
                  </a:lnTo>
                  <a:lnTo>
                    <a:pt x="3756" y="2116"/>
                  </a:lnTo>
                  <a:lnTo>
                    <a:pt x="3291" y="2369"/>
                  </a:lnTo>
                  <a:lnTo>
                    <a:pt x="2845" y="2652"/>
                  </a:lnTo>
                  <a:lnTo>
                    <a:pt x="2400" y="2946"/>
                  </a:lnTo>
                  <a:lnTo>
                    <a:pt x="1975" y="3250"/>
                  </a:lnTo>
                  <a:lnTo>
                    <a:pt x="1732" y="3442"/>
                  </a:lnTo>
                  <a:lnTo>
                    <a:pt x="1489" y="3634"/>
                  </a:lnTo>
                  <a:lnTo>
                    <a:pt x="1256" y="3837"/>
                  </a:lnTo>
                  <a:lnTo>
                    <a:pt x="1023" y="4039"/>
                  </a:lnTo>
                  <a:lnTo>
                    <a:pt x="790" y="4252"/>
                  </a:lnTo>
                  <a:lnTo>
                    <a:pt x="568" y="4474"/>
                  </a:lnTo>
                  <a:lnTo>
                    <a:pt x="436" y="4616"/>
                  </a:lnTo>
                  <a:lnTo>
                    <a:pt x="347" y="4712"/>
                  </a:lnTo>
                  <a:lnTo>
                    <a:pt x="347" y="4712"/>
                  </a:lnTo>
                  <a:lnTo>
                    <a:pt x="497" y="4586"/>
                  </a:lnTo>
                  <a:lnTo>
                    <a:pt x="922" y="4201"/>
                  </a:lnTo>
                  <a:lnTo>
                    <a:pt x="1367" y="3837"/>
                  </a:lnTo>
                  <a:lnTo>
                    <a:pt x="1600" y="3665"/>
                  </a:lnTo>
                  <a:lnTo>
                    <a:pt x="1833" y="3493"/>
                  </a:lnTo>
                  <a:lnTo>
                    <a:pt x="2268" y="3189"/>
                  </a:lnTo>
                  <a:lnTo>
                    <a:pt x="2714" y="2916"/>
                  </a:lnTo>
                  <a:lnTo>
                    <a:pt x="3179" y="2642"/>
                  </a:lnTo>
                  <a:lnTo>
                    <a:pt x="3645" y="2399"/>
                  </a:lnTo>
                  <a:lnTo>
                    <a:pt x="4121" y="2166"/>
                  </a:lnTo>
                  <a:lnTo>
                    <a:pt x="4607" y="1954"/>
                  </a:lnTo>
                  <a:lnTo>
                    <a:pt x="5103" y="1751"/>
                  </a:lnTo>
                  <a:lnTo>
                    <a:pt x="5609" y="1569"/>
                  </a:lnTo>
                  <a:lnTo>
                    <a:pt x="6105" y="1397"/>
                  </a:lnTo>
                  <a:lnTo>
                    <a:pt x="6621" y="1245"/>
                  </a:lnTo>
                  <a:lnTo>
                    <a:pt x="7127" y="1093"/>
                  </a:lnTo>
                  <a:lnTo>
                    <a:pt x="7643" y="962"/>
                  </a:lnTo>
                  <a:lnTo>
                    <a:pt x="8251" y="810"/>
                  </a:lnTo>
                  <a:lnTo>
                    <a:pt x="8858" y="668"/>
                  </a:lnTo>
                  <a:lnTo>
                    <a:pt x="9526" y="527"/>
                  </a:lnTo>
                  <a:lnTo>
                    <a:pt x="9688" y="476"/>
                  </a:lnTo>
                  <a:lnTo>
                    <a:pt x="9840" y="415"/>
                  </a:lnTo>
                  <a:lnTo>
                    <a:pt x="10154" y="284"/>
                  </a:lnTo>
                  <a:lnTo>
                    <a:pt x="10194" y="253"/>
                  </a:lnTo>
                  <a:lnTo>
                    <a:pt x="10215" y="213"/>
                  </a:lnTo>
                  <a:lnTo>
                    <a:pt x="10225" y="162"/>
                  </a:lnTo>
                  <a:lnTo>
                    <a:pt x="10215" y="112"/>
                  </a:lnTo>
                  <a:lnTo>
                    <a:pt x="10194" y="71"/>
                  </a:lnTo>
                  <a:lnTo>
                    <a:pt x="10164" y="31"/>
                  </a:lnTo>
                  <a:lnTo>
                    <a:pt x="10123" y="0"/>
                  </a:lnTo>
                  <a:close/>
                  <a:moveTo>
                    <a:pt x="347" y="4712"/>
                  </a:moveTo>
                  <a:lnTo>
                    <a:pt x="244" y="4798"/>
                  </a:lnTo>
                  <a:lnTo>
                    <a:pt x="122" y="4920"/>
                  </a:lnTo>
                  <a:lnTo>
                    <a:pt x="78" y="4973"/>
                  </a:lnTo>
                  <a:lnTo>
                    <a:pt x="78" y="4973"/>
                  </a:lnTo>
                  <a:lnTo>
                    <a:pt x="82" y="4970"/>
                  </a:lnTo>
                  <a:lnTo>
                    <a:pt x="163" y="4910"/>
                  </a:lnTo>
                  <a:lnTo>
                    <a:pt x="294" y="4768"/>
                  </a:lnTo>
                  <a:lnTo>
                    <a:pt x="347" y="4712"/>
                  </a:lnTo>
                  <a:close/>
                  <a:moveTo>
                    <a:pt x="78" y="4973"/>
                  </a:moveTo>
                  <a:lnTo>
                    <a:pt x="11" y="5021"/>
                  </a:lnTo>
                  <a:lnTo>
                    <a:pt x="1" y="5041"/>
                  </a:lnTo>
                  <a:lnTo>
                    <a:pt x="11" y="5051"/>
                  </a:lnTo>
                  <a:lnTo>
                    <a:pt x="21" y="5062"/>
                  </a:lnTo>
                  <a:lnTo>
                    <a:pt x="31" y="5051"/>
                  </a:lnTo>
                  <a:lnTo>
                    <a:pt x="72" y="4981"/>
                  </a:lnTo>
                  <a:lnTo>
                    <a:pt x="78" y="4973"/>
                  </a:lnTo>
                  <a:close/>
                </a:path>
              </a:pathLst>
            </a:custGeom>
            <a:solidFill>
              <a:srgbClr val="26263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64;p15">
              <a:extLst>
                <a:ext uri="{FF2B5EF4-FFF2-40B4-BE49-F238E27FC236}">
                  <a16:creationId xmlns:a16="http://schemas.microsoft.com/office/drawing/2014/main" id="{69B270D1-B101-0725-8D60-2E25FA55666A}"/>
                </a:ext>
              </a:extLst>
            </p:cNvPr>
            <p:cNvSpPr/>
            <p:nvPr/>
          </p:nvSpPr>
          <p:spPr>
            <a:xfrm>
              <a:off x="2065925" y="2213075"/>
              <a:ext cx="188050" cy="289800"/>
            </a:xfrm>
            <a:custGeom>
              <a:avLst/>
              <a:gdLst/>
              <a:ahLst/>
              <a:cxnLst/>
              <a:rect l="l" t="t" r="r" b="b"/>
              <a:pathLst>
                <a:path w="7522" h="11592" extrusionOk="0">
                  <a:moveTo>
                    <a:pt x="3422" y="1"/>
                  </a:moveTo>
                  <a:lnTo>
                    <a:pt x="3280" y="11"/>
                  </a:lnTo>
                  <a:lnTo>
                    <a:pt x="3138" y="21"/>
                  </a:lnTo>
                  <a:lnTo>
                    <a:pt x="2996" y="51"/>
                  </a:lnTo>
                  <a:lnTo>
                    <a:pt x="2855" y="82"/>
                  </a:lnTo>
                  <a:lnTo>
                    <a:pt x="2713" y="112"/>
                  </a:lnTo>
                  <a:lnTo>
                    <a:pt x="2581" y="163"/>
                  </a:lnTo>
                  <a:lnTo>
                    <a:pt x="2440" y="213"/>
                  </a:lnTo>
                  <a:lnTo>
                    <a:pt x="2308" y="274"/>
                  </a:lnTo>
                  <a:lnTo>
                    <a:pt x="2177" y="335"/>
                  </a:lnTo>
                  <a:lnTo>
                    <a:pt x="2045" y="406"/>
                  </a:lnTo>
                  <a:lnTo>
                    <a:pt x="1913" y="487"/>
                  </a:lnTo>
                  <a:lnTo>
                    <a:pt x="1792" y="568"/>
                  </a:lnTo>
                  <a:lnTo>
                    <a:pt x="1549" y="740"/>
                  </a:lnTo>
                  <a:lnTo>
                    <a:pt x="1316" y="942"/>
                  </a:lnTo>
                  <a:lnTo>
                    <a:pt x="1104" y="1155"/>
                  </a:lnTo>
                  <a:lnTo>
                    <a:pt x="911" y="1388"/>
                  </a:lnTo>
                  <a:lnTo>
                    <a:pt x="729" y="1641"/>
                  </a:lnTo>
                  <a:lnTo>
                    <a:pt x="658" y="1762"/>
                  </a:lnTo>
                  <a:lnTo>
                    <a:pt x="577" y="1894"/>
                  </a:lnTo>
                  <a:lnTo>
                    <a:pt x="506" y="2025"/>
                  </a:lnTo>
                  <a:lnTo>
                    <a:pt x="446" y="2167"/>
                  </a:lnTo>
                  <a:lnTo>
                    <a:pt x="334" y="2440"/>
                  </a:lnTo>
                  <a:lnTo>
                    <a:pt x="243" y="2714"/>
                  </a:lnTo>
                  <a:lnTo>
                    <a:pt x="162" y="2997"/>
                  </a:lnTo>
                  <a:lnTo>
                    <a:pt x="101" y="3291"/>
                  </a:lnTo>
                  <a:lnTo>
                    <a:pt x="61" y="3584"/>
                  </a:lnTo>
                  <a:lnTo>
                    <a:pt x="31" y="3878"/>
                  </a:lnTo>
                  <a:lnTo>
                    <a:pt x="10" y="4171"/>
                  </a:lnTo>
                  <a:lnTo>
                    <a:pt x="0" y="4465"/>
                  </a:lnTo>
                  <a:lnTo>
                    <a:pt x="10" y="4769"/>
                  </a:lnTo>
                  <a:lnTo>
                    <a:pt x="20" y="5072"/>
                  </a:lnTo>
                  <a:lnTo>
                    <a:pt x="41" y="5366"/>
                  </a:lnTo>
                  <a:lnTo>
                    <a:pt x="71" y="5669"/>
                  </a:lnTo>
                  <a:lnTo>
                    <a:pt x="112" y="5963"/>
                  </a:lnTo>
                  <a:lnTo>
                    <a:pt x="162" y="6267"/>
                  </a:lnTo>
                  <a:lnTo>
                    <a:pt x="263" y="6854"/>
                  </a:lnTo>
                  <a:lnTo>
                    <a:pt x="496" y="8028"/>
                  </a:lnTo>
                  <a:lnTo>
                    <a:pt x="618" y="8615"/>
                  </a:lnTo>
                  <a:lnTo>
                    <a:pt x="719" y="9212"/>
                  </a:lnTo>
                  <a:lnTo>
                    <a:pt x="759" y="9506"/>
                  </a:lnTo>
                  <a:lnTo>
                    <a:pt x="800" y="9799"/>
                  </a:lnTo>
                  <a:lnTo>
                    <a:pt x="830" y="10093"/>
                  </a:lnTo>
                  <a:lnTo>
                    <a:pt x="850" y="10387"/>
                  </a:lnTo>
                  <a:lnTo>
                    <a:pt x="861" y="10680"/>
                  </a:lnTo>
                  <a:lnTo>
                    <a:pt x="861" y="10984"/>
                  </a:lnTo>
                  <a:lnTo>
                    <a:pt x="850" y="11277"/>
                  </a:lnTo>
                  <a:lnTo>
                    <a:pt x="830" y="11571"/>
                  </a:lnTo>
                  <a:lnTo>
                    <a:pt x="1083" y="11591"/>
                  </a:lnTo>
                  <a:lnTo>
                    <a:pt x="1336" y="11591"/>
                  </a:lnTo>
                  <a:lnTo>
                    <a:pt x="1589" y="11581"/>
                  </a:lnTo>
                  <a:lnTo>
                    <a:pt x="1832" y="11561"/>
                  </a:lnTo>
                  <a:lnTo>
                    <a:pt x="2085" y="11541"/>
                  </a:lnTo>
                  <a:lnTo>
                    <a:pt x="2328" y="11500"/>
                  </a:lnTo>
                  <a:lnTo>
                    <a:pt x="2581" y="11449"/>
                  </a:lnTo>
                  <a:lnTo>
                    <a:pt x="2824" y="11389"/>
                  </a:lnTo>
                  <a:lnTo>
                    <a:pt x="3057" y="11318"/>
                  </a:lnTo>
                  <a:lnTo>
                    <a:pt x="3300" y="11237"/>
                  </a:lnTo>
                  <a:lnTo>
                    <a:pt x="3533" y="11156"/>
                  </a:lnTo>
                  <a:lnTo>
                    <a:pt x="3766" y="11055"/>
                  </a:lnTo>
                  <a:lnTo>
                    <a:pt x="3999" y="10943"/>
                  </a:lnTo>
                  <a:lnTo>
                    <a:pt x="4221" y="10832"/>
                  </a:lnTo>
                  <a:lnTo>
                    <a:pt x="4434" y="10710"/>
                  </a:lnTo>
                  <a:lnTo>
                    <a:pt x="4657" y="10579"/>
                  </a:lnTo>
                  <a:lnTo>
                    <a:pt x="4859" y="10437"/>
                  </a:lnTo>
                  <a:lnTo>
                    <a:pt x="5061" y="10295"/>
                  </a:lnTo>
                  <a:lnTo>
                    <a:pt x="5264" y="10133"/>
                  </a:lnTo>
                  <a:lnTo>
                    <a:pt x="5456" y="9972"/>
                  </a:lnTo>
                  <a:lnTo>
                    <a:pt x="5638" y="9810"/>
                  </a:lnTo>
                  <a:lnTo>
                    <a:pt x="5821" y="9627"/>
                  </a:lnTo>
                  <a:lnTo>
                    <a:pt x="5993" y="9445"/>
                  </a:lnTo>
                  <a:lnTo>
                    <a:pt x="6155" y="9253"/>
                  </a:lnTo>
                  <a:lnTo>
                    <a:pt x="6317" y="9061"/>
                  </a:lnTo>
                  <a:lnTo>
                    <a:pt x="6458" y="8858"/>
                  </a:lnTo>
                  <a:lnTo>
                    <a:pt x="6600" y="8656"/>
                  </a:lnTo>
                  <a:lnTo>
                    <a:pt x="6732" y="8443"/>
                  </a:lnTo>
                  <a:lnTo>
                    <a:pt x="6853" y="8220"/>
                  </a:lnTo>
                  <a:lnTo>
                    <a:pt x="6965" y="7998"/>
                  </a:lnTo>
                  <a:lnTo>
                    <a:pt x="7076" y="7765"/>
                  </a:lnTo>
                  <a:lnTo>
                    <a:pt x="7167" y="7532"/>
                  </a:lnTo>
                  <a:lnTo>
                    <a:pt x="7248" y="7289"/>
                  </a:lnTo>
                  <a:lnTo>
                    <a:pt x="7319" y="7056"/>
                  </a:lnTo>
                  <a:lnTo>
                    <a:pt x="7380" y="6813"/>
                  </a:lnTo>
                  <a:lnTo>
                    <a:pt x="7430" y="6560"/>
                  </a:lnTo>
                  <a:lnTo>
                    <a:pt x="7471" y="6317"/>
                  </a:lnTo>
                  <a:lnTo>
                    <a:pt x="7501" y="6064"/>
                  </a:lnTo>
                  <a:lnTo>
                    <a:pt x="7511" y="5821"/>
                  </a:lnTo>
                  <a:lnTo>
                    <a:pt x="7521" y="5568"/>
                  </a:lnTo>
                  <a:lnTo>
                    <a:pt x="7521" y="5315"/>
                  </a:lnTo>
                  <a:lnTo>
                    <a:pt x="7511" y="5062"/>
                  </a:lnTo>
                  <a:lnTo>
                    <a:pt x="7491" y="4819"/>
                  </a:lnTo>
                  <a:lnTo>
                    <a:pt x="7461" y="4566"/>
                  </a:lnTo>
                  <a:lnTo>
                    <a:pt x="7420" y="4313"/>
                  </a:lnTo>
                  <a:lnTo>
                    <a:pt x="7369" y="4070"/>
                  </a:lnTo>
                  <a:lnTo>
                    <a:pt x="7309" y="3827"/>
                  </a:lnTo>
                  <a:lnTo>
                    <a:pt x="7248" y="3584"/>
                  </a:lnTo>
                  <a:lnTo>
                    <a:pt x="7167" y="3341"/>
                  </a:lnTo>
                  <a:lnTo>
                    <a:pt x="7076" y="3108"/>
                  </a:lnTo>
                  <a:lnTo>
                    <a:pt x="6985" y="2876"/>
                  </a:lnTo>
                  <a:lnTo>
                    <a:pt x="6884" y="2643"/>
                  </a:lnTo>
                  <a:lnTo>
                    <a:pt x="6772" y="2420"/>
                  </a:lnTo>
                  <a:lnTo>
                    <a:pt x="6651" y="2197"/>
                  </a:lnTo>
                  <a:lnTo>
                    <a:pt x="6519" y="1985"/>
                  </a:lnTo>
                  <a:lnTo>
                    <a:pt x="6377" y="1772"/>
                  </a:lnTo>
                  <a:lnTo>
                    <a:pt x="6236" y="1570"/>
                  </a:lnTo>
                  <a:lnTo>
                    <a:pt x="6084" y="1377"/>
                  </a:lnTo>
                  <a:lnTo>
                    <a:pt x="5922" y="1185"/>
                  </a:lnTo>
                  <a:lnTo>
                    <a:pt x="5750" y="1003"/>
                  </a:lnTo>
                  <a:lnTo>
                    <a:pt x="5568" y="821"/>
                  </a:lnTo>
                  <a:lnTo>
                    <a:pt x="5385" y="649"/>
                  </a:lnTo>
                  <a:lnTo>
                    <a:pt x="5193" y="497"/>
                  </a:lnTo>
                  <a:lnTo>
                    <a:pt x="4991" y="335"/>
                  </a:lnTo>
                  <a:lnTo>
                    <a:pt x="4282" y="132"/>
                  </a:lnTo>
                  <a:lnTo>
                    <a:pt x="4140" y="92"/>
                  </a:lnTo>
                  <a:lnTo>
                    <a:pt x="3999" y="51"/>
                  </a:lnTo>
                  <a:lnTo>
                    <a:pt x="3857" y="31"/>
                  </a:lnTo>
                  <a:lnTo>
                    <a:pt x="3715" y="11"/>
                  </a:lnTo>
                  <a:lnTo>
                    <a:pt x="357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65;p15">
              <a:extLst>
                <a:ext uri="{FF2B5EF4-FFF2-40B4-BE49-F238E27FC236}">
                  <a16:creationId xmlns:a16="http://schemas.microsoft.com/office/drawing/2014/main" id="{87272853-9F4B-1300-B49E-8236EB3E4C51}"/>
                </a:ext>
              </a:extLst>
            </p:cNvPr>
            <p:cNvSpPr/>
            <p:nvPr/>
          </p:nvSpPr>
          <p:spPr>
            <a:xfrm>
              <a:off x="2065925" y="2213075"/>
              <a:ext cx="188050" cy="289800"/>
            </a:xfrm>
            <a:custGeom>
              <a:avLst/>
              <a:gdLst/>
              <a:ahLst/>
              <a:cxnLst/>
              <a:rect l="l" t="t" r="r" b="b"/>
              <a:pathLst>
                <a:path w="7522" h="11592" fill="none" extrusionOk="0">
                  <a:moveTo>
                    <a:pt x="4991" y="335"/>
                  </a:moveTo>
                  <a:lnTo>
                    <a:pt x="4991" y="335"/>
                  </a:lnTo>
                  <a:lnTo>
                    <a:pt x="5193" y="497"/>
                  </a:lnTo>
                  <a:lnTo>
                    <a:pt x="5385" y="649"/>
                  </a:lnTo>
                  <a:lnTo>
                    <a:pt x="5568" y="821"/>
                  </a:lnTo>
                  <a:lnTo>
                    <a:pt x="5750" y="1003"/>
                  </a:lnTo>
                  <a:lnTo>
                    <a:pt x="5922" y="1185"/>
                  </a:lnTo>
                  <a:lnTo>
                    <a:pt x="6084" y="1377"/>
                  </a:lnTo>
                  <a:lnTo>
                    <a:pt x="6236" y="1570"/>
                  </a:lnTo>
                  <a:lnTo>
                    <a:pt x="6377" y="1772"/>
                  </a:lnTo>
                  <a:lnTo>
                    <a:pt x="6519" y="1985"/>
                  </a:lnTo>
                  <a:lnTo>
                    <a:pt x="6651" y="2197"/>
                  </a:lnTo>
                  <a:lnTo>
                    <a:pt x="6772" y="2420"/>
                  </a:lnTo>
                  <a:lnTo>
                    <a:pt x="6884" y="2643"/>
                  </a:lnTo>
                  <a:lnTo>
                    <a:pt x="6985" y="2876"/>
                  </a:lnTo>
                  <a:lnTo>
                    <a:pt x="7076" y="3108"/>
                  </a:lnTo>
                  <a:lnTo>
                    <a:pt x="7167" y="3341"/>
                  </a:lnTo>
                  <a:lnTo>
                    <a:pt x="7248" y="3584"/>
                  </a:lnTo>
                  <a:lnTo>
                    <a:pt x="7309" y="3827"/>
                  </a:lnTo>
                  <a:lnTo>
                    <a:pt x="7369" y="4070"/>
                  </a:lnTo>
                  <a:lnTo>
                    <a:pt x="7420" y="4313"/>
                  </a:lnTo>
                  <a:lnTo>
                    <a:pt x="7461" y="4566"/>
                  </a:lnTo>
                  <a:lnTo>
                    <a:pt x="7491" y="4819"/>
                  </a:lnTo>
                  <a:lnTo>
                    <a:pt x="7511" y="5062"/>
                  </a:lnTo>
                  <a:lnTo>
                    <a:pt x="7521" y="5315"/>
                  </a:lnTo>
                  <a:lnTo>
                    <a:pt x="7521" y="5568"/>
                  </a:lnTo>
                  <a:lnTo>
                    <a:pt x="7511" y="5821"/>
                  </a:lnTo>
                  <a:lnTo>
                    <a:pt x="7501" y="6064"/>
                  </a:lnTo>
                  <a:lnTo>
                    <a:pt x="7471" y="6317"/>
                  </a:lnTo>
                  <a:lnTo>
                    <a:pt x="7430" y="6560"/>
                  </a:lnTo>
                  <a:lnTo>
                    <a:pt x="7380" y="6813"/>
                  </a:lnTo>
                  <a:lnTo>
                    <a:pt x="7319" y="7056"/>
                  </a:lnTo>
                  <a:lnTo>
                    <a:pt x="7248" y="7289"/>
                  </a:lnTo>
                  <a:lnTo>
                    <a:pt x="7167" y="7532"/>
                  </a:lnTo>
                  <a:lnTo>
                    <a:pt x="7167" y="7532"/>
                  </a:lnTo>
                  <a:lnTo>
                    <a:pt x="7076" y="7765"/>
                  </a:lnTo>
                  <a:lnTo>
                    <a:pt x="6965" y="7998"/>
                  </a:lnTo>
                  <a:lnTo>
                    <a:pt x="6853" y="8220"/>
                  </a:lnTo>
                  <a:lnTo>
                    <a:pt x="6732" y="8443"/>
                  </a:lnTo>
                  <a:lnTo>
                    <a:pt x="6600" y="8656"/>
                  </a:lnTo>
                  <a:lnTo>
                    <a:pt x="6458" y="8858"/>
                  </a:lnTo>
                  <a:lnTo>
                    <a:pt x="6317" y="9061"/>
                  </a:lnTo>
                  <a:lnTo>
                    <a:pt x="6155" y="9253"/>
                  </a:lnTo>
                  <a:lnTo>
                    <a:pt x="5993" y="9445"/>
                  </a:lnTo>
                  <a:lnTo>
                    <a:pt x="5821" y="9627"/>
                  </a:lnTo>
                  <a:lnTo>
                    <a:pt x="5638" y="9810"/>
                  </a:lnTo>
                  <a:lnTo>
                    <a:pt x="5456" y="9972"/>
                  </a:lnTo>
                  <a:lnTo>
                    <a:pt x="5264" y="10133"/>
                  </a:lnTo>
                  <a:lnTo>
                    <a:pt x="5061" y="10295"/>
                  </a:lnTo>
                  <a:lnTo>
                    <a:pt x="4859" y="10437"/>
                  </a:lnTo>
                  <a:lnTo>
                    <a:pt x="4657" y="10579"/>
                  </a:lnTo>
                  <a:lnTo>
                    <a:pt x="4434" y="10710"/>
                  </a:lnTo>
                  <a:lnTo>
                    <a:pt x="4221" y="10832"/>
                  </a:lnTo>
                  <a:lnTo>
                    <a:pt x="3999" y="10943"/>
                  </a:lnTo>
                  <a:lnTo>
                    <a:pt x="3766" y="11055"/>
                  </a:lnTo>
                  <a:lnTo>
                    <a:pt x="3533" y="11156"/>
                  </a:lnTo>
                  <a:lnTo>
                    <a:pt x="3300" y="11237"/>
                  </a:lnTo>
                  <a:lnTo>
                    <a:pt x="3057" y="11318"/>
                  </a:lnTo>
                  <a:lnTo>
                    <a:pt x="2824" y="11389"/>
                  </a:lnTo>
                  <a:lnTo>
                    <a:pt x="2581" y="11449"/>
                  </a:lnTo>
                  <a:lnTo>
                    <a:pt x="2328" y="11500"/>
                  </a:lnTo>
                  <a:lnTo>
                    <a:pt x="2085" y="11541"/>
                  </a:lnTo>
                  <a:lnTo>
                    <a:pt x="1832" y="11561"/>
                  </a:lnTo>
                  <a:lnTo>
                    <a:pt x="1589" y="11581"/>
                  </a:lnTo>
                  <a:lnTo>
                    <a:pt x="1336" y="11591"/>
                  </a:lnTo>
                  <a:lnTo>
                    <a:pt x="1083" y="11591"/>
                  </a:lnTo>
                  <a:lnTo>
                    <a:pt x="830" y="11571"/>
                  </a:lnTo>
                  <a:lnTo>
                    <a:pt x="830" y="11571"/>
                  </a:lnTo>
                  <a:lnTo>
                    <a:pt x="850" y="11277"/>
                  </a:lnTo>
                  <a:lnTo>
                    <a:pt x="861" y="10984"/>
                  </a:lnTo>
                  <a:lnTo>
                    <a:pt x="861" y="10680"/>
                  </a:lnTo>
                  <a:lnTo>
                    <a:pt x="850" y="10387"/>
                  </a:lnTo>
                  <a:lnTo>
                    <a:pt x="830" y="10093"/>
                  </a:lnTo>
                  <a:lnTo>
                    <a:pt x="800" y="9799"/>
                  </a:lnTo>
                  <a:lnTo>
                    <a:pt x="759" y="9506"/>
                  </a:lnTo>
                  <a:lnTo>
                    <a:pt x="719" y="9212"/>
                  </a:lnTo>
                  <a:lnTo>
                    <a:pt x="618" y="8615"/>
                  </a:lnTo>
                  <a:lnTo>
                    <a:pt x="496" y="8028"/>
                  </a:lnTo>
                  <a:lnTo>
                    <a:pt x="263" y="6854"/>
                  </a:lnTo>
                  <a:lnTo>
                    <a:pt x="263" y="6854"/>
                  </a:lnTo>
                  <a:lnTo>
                    <a:pt x="162" y="6267"/>
                  </a:lnTo>
                  <a:lnTo>
                    <a:pt x="112" y="5963"/>
                  </a:lnTo>
                  <a:lnTo>
                    <a:pt x="71" y="5669"/>
                  </a:lnTo>
                  <a:lnTo>
                    <a:pt x="41" y="5366"/>
                  </a:lnTo>
                  <a:lnTo>
                    <a:pt x="20" y="5072"/>
                  </a:lnTo>
                  <a:lnTo>
                    <a:pt x="10" y="4769"/>
                  </a:lnTo>
                  <a:lnTo>
                    <a:pt x="0" y="4465"/>
                  </a:lnTo>
                  <a:lnTo>
                    <a:pt x="10" y="4171"/>
                  </a:lnTo>
                  <a:lnTo>
                    <a:pt x="31" y="3878"/>
                  </a:lnTo>
                  <a:lnTo>
                    <a:pt x="61" y="3584"/>
                  </a:lnTo>
                  <a:lnTo>
                    <a:pt x="101" y="3291"/>
                  </a:lnTo>
                  <a:lnTo>
                    <a:pt x="162" y="2997"/>
                  </a:lnTo>
                  <a:lnTo>
                    <a:pt x="243" y="2714"/>
                  </a:lnTo>
                  <a:lnTo>
                    <a:pt x="334" y="2440"/>
                  </a:lnTo>
                  <a:lnTo>
                    <a:pt x="446" y="2167"/>
                  </a:lnTo>
                  <a:lnTo>
                    <a:pt x="446" y="2167"/>
                  </a:lnTo>
                  <a:lnTo>
                    <a:pt x="506" y="2025"/>
                  </a:lnTo>
                  <a:lnTo>
                    <a:pt x="577" y="1894"/>
                  </a:lnTo>
                  <a:lnTo>
                    <a:pt x="658" y="1762"/>
                  </a:lnTo>
                  <a:lnTo>
                    <a:pt x="729" y="1641"/>
                  </a:lnTo>
                  <a:lnTo>
                    <a:pt x="911" y="1388"/>
                  </a:lnTo>
                  <a:lnTo>
                    <a:pt x="1104" y="1155"/>
                  </a:lnTo>
                  <a:lnTo>
                    <a:pt x="1316" y="942"/>
                  </a:lnTo>
                  <a:lnTo>
                    <a:pt x="1549" y="740"/>
                  </a:lnTo>
                  <a:lnTo>
                    <a:pt x="1792" y="568"/>
                  </a:lnTo>
                  <a:lnTo>
                    <a:pt x="1913" y="487"/>
                  </a:lnTo>
                  <a:lnTo>
                    <a:pt x="2045" y="406"/>
                  </a:lnTo>
                  <a:lnTo>
                    <a:pt x="2177" y="335"/>
                  </a:lnTo>
                  <a:lnTo>
                    <a:pt x="2308" y="274"/>
                  </a:lnTo>
                  <a:lnTo>
                    <a:pt x="2440" y="213"/>
                  </a:lnTo>
                  <a:lnTo>
                    <a:pt x="2581" y="163"/>
                  </a:lnTo>
                  <a:lnTo>
                    <a:pt x="2713" y="112"/>
                  </a:lnTo>
                  <a:lnTo>
                    <a:pt x="2855" y="82"/>
                  </a:lnTo>
                  <a:lnTo>
                    <a:pt x="2996" y="51"/>
                  </a:lnTo>
                  <a:lnTo>
                    <a:pt x="3138" y="21"/>
                  </a:lnTo>
                  <a:lnTo>
                    <a:pt x="3280" y="11"/>
                  </a:lnTo>
                  <a:lnTo>
                    <a:pt x="3422" y="1"/>
                  </a:lnTo>
                  <a:lnTo>
                    <a:pt x="3573" y="1"/>
                  </a:lnTo>
                  <a:lnTo>
                    <a:pt x="3715" y="11"/>
                  </a:lnTo>
                  <a:lnTo>
                    <a:pt x="3857" y="31"/>
                  </a:lnTo>
                  <a:lnTo>
                    <a:pt x="3999" y="51"/>
                  </a:lnTo>
                  <a:lnTo>
                    <a:pt x="4140" y="92"/>
                  </a:lnTo>
                  <a:lnTo>
                    <a:pt x="4282" y="132"/>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66;p15">
              <a:extLst>
                <a:ext uri="{FF2B5EF4-FFF2-40B4-BE49-F238E27FC236}">
                  <a16:creationId xmlns:a16="http://schemas.microsoft.com/office/drawing/2014/main" id="{270A358C-FA06-7108-4C94-F7B8408CC73B}"/>
                </a:ext>
              </a:extLst>
            </p:cNvPr>
            <p:cNvSpPr/>
            <p:nvPr/>
          </p:nvSpPr>
          <p:spPr>
            <a:xfrm>
              <a:off x="1204475" y="2213075"/>
              <a:ext cx="188075" cy="289800"/>
            </a:xfrm>
            <a:custGeom>
              <a:avLst/>
              <a:gdLst/>
              <a:ahLst/>
              <a:cxnLst/>
              <a:rect l="l" t="t" r="r" b="b"/>
              <a:pathLst>
                <a:path w="7523" h="11592" extrusionOk="0">
                  <a:moveTo>
                    <a:pt x="3949" y="1"/>
                  </a:moveTo>
                  <a:lnTo>
                    <a:pt x="3807" y="11"/>
                  </a:lnTo>
                  <a:lnTo>
                    <a:pt x="3665" y="31"/>
                  </a:lnTo>
                  <a:lnTo>
                    <a:pt x="3524" y="51"/>
                  </a:lnTo>
                  <a:lnTo>
                    <a:pt x="3382" y="92"/>
                  </a:lnTo>
                  <a:lnTo>
                    <a:pt x="3240" y="132"/>
                  </a:ln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67;p15">
              <a:extLst>
                <a:ext uri="{FF2B5EF4-FFF2-40B4-BE49-F238E27FC236}">
                  <a16:creationId xmlns:a16="http://schemas.microsoft.com/office/drawing/2014/main" id="{5672F3A3-D25C-5F1F-5CEB-6B61FB8DEE86}"/>
                </a:ext>
              </a:extLst>
            </p:cNvPr>
            <p:cNvSpPr/>
            <p:nvPr/>
          </p:nvSpPr>
          <p:spPr>
            <a:xfrm>
              <a:off x="1204475" y="2213075"/>
              <a:ext cx="188075" cy="289800"/>
            </a:xfrm>
            <a:custGeom>
              <a:avLst/>
              <a:gdLst/>
              <a:ahLst/>
              <a:cxnLst/>
              <a:rect l="l" t="t" r="r" b="b"/>
              <a:pathLst>
                <a:path w="7523" h="11592" fill="none" extrusionOk="0">
                  <a:moveTo>
                    <a:pt x="2532" y="335"/>
                  </a:move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lnTo>
                    <a:pt x="3949" y="1"/>
                  </a:lnTo>
                  <a:lnTo>
                    <a:pt x="3807" y="11"/>
                  </a:lnTo>
                  <a:lnTo>
                    <a:pt x="3665" y="31"/>
                  </a:lnTo>
                  <a:lnTo>
                    <a:pt x="3524" y="51"/>
                  </a:lnTo>
                  <a:lnTo>
                    <a:pt x="3382" y="92"/>
                  </a:lnTo>
                  <a:lnTo>
                    <a:pt x="3240" y="132"/>
                  </a:lnTo>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68;p15">
              <a:extLst>
                <a:ext uri="{FF2B5EF4-FFF2-40B4-BE49-F238E27FC236}">
                  <a16:creationId xmlns:a16="http://schemas.microsoft.com/office/drawing/2014/main" id="{499F2896-650C-848A-BD2A-94AD87564D85}"/>
                </a:ext>
              </a:extLst>
            </p:cNvPr>
            <p:cNvSpPr/>
            <p:nvPr/>
          </p:nvSpPr>
          <p:spPr>
            <a:xfrm>
              <a:off x="1271550" y="1755300"/>
              <a:ext cx="904225" cy="912300"/>
            </a:xfrm>
            <a:custGeom>
              <a:avLst/>
              <a:gdLst/>
              <a:ahLst/>
              <a:cxnLst/>
              <a:rect l="l" t="t" r="r" b="b"/>
              <a:pathLst>
                <a:path w="36169" h="36492" extrusionOk="0">
                  <a:moveTo>
                    <a:pt x="17239" y="0"/>
                  </a:moveTo>
                  <a:lnTo>
                    <a:pt x="16814" y="10"/>
                  </a:lnTo>
                  <a:lnTo>
                    <a:pt x="16389" y="20"/>
                  </a:lnTo>
                  <a:lnTo>
                    <a:pt x="15974" y="41"/>
                  </a:lnTo>
                  <a:lnTo>
                    <a:pt x="15549" y="81"/>
                  </a:lnTo>
                  <a:lnTo>
                    <a:pt x="15134" y="122"/>
                  </a:lnTo>
                  <a:lnTo>
                    <a:pt x="14709" y="172"/>
                  </a:lnTo>
                  <a:lnTo>
                    <a:pt x="14293" y="233"/>
                  </a:lnTo>
                  <a:lnTo>
                    <a:pt x="13878" y="304"/>
                  </a:lnTo>
                  <a:lnTo>
                    <a:pt x="13474" y="385"/>
                  </a:lnTo>
                  <a:lnTo>
                    <a:pt x="13059" y="466"/>
                  </a:lnTo>
                  <a:lnTo>
                    <a:pt x="12654" y="567"/>
                  </a:lnTo>
                  <a:lnTo>
                    <a:pt x="12249" y="678"/>
                  </a:lnTo>
                  <a:lnTo>
                    <a:pt x="11844" y="790"/>
                  </a:lnTo>
                  <a:lnTo>
                    <a:pt x="11449" y="921"/>
                  </a:lnTo>
                  <a:lnTo>
                    <a:pt x="11054" y="1053"/>
                  </a:lnTo>
                  <a:lnTo>
                    <a:pt x="10659" y="1195"/>
                  </a:lnTo>
                  <a:lnTo>
                    <a:pt x="10275" y="1357"/>
                  </a:lnTo>
                  <a:lnTo>
                    <a:pt x="9890" y="1518"/>
                  </a:lnTo>
                  <a:lnTo>
                    <a:pt x="9506" y="1691"/>
                  </a:lnTo>
                  <a:lnTo>
                    <a:pt x="9131" y="1873"/>
                  </a:lnTo>
                  <a:lnTo>
                    <a:pt x="8756" y="2065"/>
                  </a:lnTo>
                  <a:lnTo>
                    <a:pt x="8392" y="2278"/>
                  </a:lnTo>
                  <a:lnTo>
                    <a:pt x="8028" y="2490"/>
                  </a:lnTo>
                  <a:lnTo>
                    <a:pt x="7673" y="2713"/>
                  </a:lnTo>
                  <a:lnTo>
                    <a:pt x="7319" y="2936"/>
                  </a:lnTo>
                  <a:lnTo>
                    <a:pt x="6975" y="3179"/>
                  </a:lnTo>
                  <a:lnTo>
                    <a:pt x="6641" y="3432"/>
                  </a:lnTo>
                  <a:lnTo>
                    <a:pt x="6307" y="3695"/>
                  </a:lnTo>
                  <a:lnTo>
                    <a:pt x="5973" y="3968"/>
                  </a:lnTo>
                  <a:lnTo>
                    <a:pt x="5659" y="4252"/>
                  </a:lnTo>
                  <a:lnTo>
                    <a:pt x="5345" y="4545"/>
                  </a:lnTo>
                  <a:lnTo>
                    <a:pt x="5031" y="4839"/>
                  </a:lnTo>
                  <a:lnTo>
                    <a:pt x="4728" y="5152"/>
                  </a:lnTo>
                  <a:lnTo>
                    <a:pt x="4434" y="5476"/>
                  </a:lnTo>
                  <a:lnTo>
                    <a:pt x="4151" y="5810"/>
                  </a:lnTo>
                  <a:lnTo>
                    <a:pt x="3877" y="6144"/>
                  </a:lnTo>
                  <a:lnTo>
                    <a:pt x="3604" y="6499"/>
                  </a:lnTo>
                  <a:lnTo>
                    <a:pt x="3341" y="6863"/>
                  </a:lnTo>
                  <a:lnTo>
                    <a:pt x="3088" y="7228"/>
                  </a:lnTo>
                  <a:lnTo>
                    <a:pt x="2845" y="7612"/>
                  </a:lnTo>
                  <a:lnTo>
                    <a:pt x="2602" y="8007"/>
                  </a:lnTo>
                  <a:lnTo>
                    <a:pt x="2379" y="8412"/>
                  </a:lnTo>
                  <a:lnTo>
                    <a:pt x="2157" y="8817"/>
                  </a:lnTo>
                  <a:lnTo>
                    <a:pt x="1944" y="9242"/>
                  </a:lnTo>
                  <a:lnTo>
                    <a:pt x="1752" y="9677"/>
                  </a:lnTo>
                  <a:lnTo>
                    <a:pt x="1559" y="10123"/>
                  </a:lnTo>
                  <a:lnTo>
                    <a:pt x="1377" y="10568"/>
                  </a:lnTo>
                  <a:lnTo>
                    <a:pt x="1205" y="11034"/>
                  </a:lnTo>
                  <a:lnTo>
                    <a:pt x="1043" y="11509"/>
                  </a:lnTo>
                  <a:lnTo>
                    <a:pt x="901" y="11995"/>
                  </a:lnTo>
                  <a:lnTo>
                    <a:pt x="760" y="12491"/>
                  </a:lnTo>
                  <a:lnTo>
                    <a:pt x="628" y="12997"/>
                  </a:lnTo>
                  <a:lnTo>
                    <a:pt x="517" y="13514"/>
                  </a:lnTo>
                  <a:lnTo>
                    <a:pt x="405" y="14040"/>
                  </a:lnTo>
                  <a:lnTo>
                    <a:pt x="314" y="14577"/>
                  </a:lnTo>
                  <a:lnTo>
                    <a:pt x="233" y="15123"/>
                  </a:lnTo>
                  <a:lnTo>
                    <a:pt x="162" y="15680"/>
                  </a:lnTo>
                  <a:lnTo>
                    <a:pt x="112" y="16247"/>
                  </a:lnTo>
                  <a:lnTo>
                    <a:pt x="61" y="16824"/>
                  </a:lnTo>
                  <a:lnTo>
                    <a:pt x="31" y="17421"/>
                  </a:lnTo>
                  <a:lnTo>
                    <a:pt x="11" y="18018"/>
                  </a:lnTo>
                  <a:lnTo>
                    <a:pt x="0" y="18626"/>
                  </a:lnTo>
                  <a:lnTo>
                    <a:pt x="11" y="19668"/>
                  </a:lnTo>
                  <a:lnTo>
                    <a:pt x="41" y="20680"/>
                  </a:lnTo>
                  <a:lnTo>
                    <a:pt x="92" y="21672"/>
                  </a:lnTo>
                  <a:lnTo>
                    <a:pt x="122" y="22148"/>
                  </a:lnTo>
                  <a:lnTo>
                    <a:pt x="162" y="22624"/>
                  </a:lnTo>
                  <a:lnTo>
                    <a:pt x="203" y="23100"/>
                  </a:lnTo>
                  <a:lnTo>
                    <a:pt x="253" y="23555"/>
                  </a:lnTo>
                  <a:lnTo>
                    <a:pt x="304" y="24011"/>
                  </a:lnTo>
                  <a:lnTo>
                    <a:pt x="375" y="24456"/>
                  </a:lnTo>
                  <a:lnTo>
                    <a:pt x="446" y="24891"/>
                  </a:lnTo>
                  <a:lnTo>
                    <a:pt x="517" y="25327"/>
                  </a:lnTo>
                  <a:lnTo>
                    <a:pt x="598" y="25752"/>
                  </a:lnTo>
                  <a:lnTo>
                    <a:pt x="689" y="26167"/>
                  </a:lnTo>
                  <a:lnTo>
                    <a:pt x="790" y="26582"/>
                  </a:lnTo>
                  <a:lnTo>
                    <a:pt x="901" y="26977"/>
                  </a:lnTo>
                  <a:lnTo>
                    <a:pt x="1013" y="27372"/>
                  </a:lnTo>
                  <a:lnTo>
                    <a:pt x="1134" y="27756"/>
                  </a:lnTo>
                  <a:lnTo>
                    <a:pt x="1276" y="28141"/>
                  </a:lnTo>
                  <a:lnTo>
                    <a:pt x="1407" y="28505"/>
                  </a:lnTo>
                  <a:lnTo>
                    <a:pt x="1559" y="28870"/>
                  </a:lnTo>
                  <a:lnTo>
                    <a:pt x="1721" y="29224"/>
                  </a:lnTo>
                  <a:lnTo>
                    <a:pt x="1893" y="29578"/>
                  </a:lnTo>
                  <a:lnTo>
                    <a:pt x="2065" y="29912"/>
                  </a:lnTo>
                  <a:lnTo>
                    <a:pt x="2258" y="30246"/>
                  </a:lnTo>
                  <a:lnTo>
                    <a:pt x="2450" y="30570"/>
                  </a:lnTo>
                  <a:lnTo>
                    <a:pt x="2663" y="30884"/>
                  </a:lnTo>
                  <a:lnTo>
                    <a:pt x="2875" y="31188"/>
                  </a:lnTo>
                  <a:lnTo>
                    <a:pt x="3108" y="31491"/>
                  </a:lnTo>
                  <a:lnTo>
                    <a:pt x="3351" y="31785"/>
                  </a:lnTo>
                  <a:lnTo>
                    <a:pt x="3604" y="32068"/>
                  </a:lnTo>
                  <a:lnTo>
                    <a:pt x="3867" y="32342"/>
                  </a:lnTo>
                  <a:lnTo>
                    <a:pt x="4141" y="32605"/>
                  </a:lnTo>
                  <a:lnTo>
                    <a:pt x="4424" y="32858"/>
                  </a:lnTo>
                  <a:lnTo>
                    <a:pt x="4718" y="33111"/>
                  </a:lnTo>
                  <a:lnTo>
                    <a:pt x="5031" y="33354"/>
                  </a:lnTo>
                  <a:lnTo>
                    <a:pt x="5355" y="33587"/>
                  </a:lnTo>
                  <a:lnTo>
                    <a:pt x="5689" y="33809"/>
                  </a:lnTo>
                  <a:lnTo>
                    <a:pt x="6044" y="34022"/>
                  </a:lnTo>
                  <a:lnTo>
                    <a:pt x="6398" y="34224"/>
                  </a:lnTo>
                  <a:lnTo>
                    <a:pt x="6772" y="34427"/>
                  </a:lnTo>
                  <a:lnTo>
                    <a:pt x="7167" y="34619"/>
                  </a:lnTo>
                  <a:lnTo>
                    <a:pt x="7562" y="34791"/>
                  </a:lnTo>
                  <a:lnTo>
                    <a:pt x="7977" y="34963"/>
                  </a:lnTo>
                  <a:lnTo>
                    <a:pt x="8412" y="35125"/>
                  </a:lnTo>
                  <a:lnTo>
                    <a:pt x="8858" y="35287"/>
                  </a:lnTo>
                  <a:lnTo>
                    <a:pt x="9313" y="35429"/>
                  </a:lnTo>
                  <a:lnTo>
                    <a:pt x="9789" y="35561"/>
                  </a:lnTo>
                  <a:lnTo>
                    <a:pt x="10275" y="35692"/>
                  </a:lnTo>
                  <a:lnTo>
                    <a:pt x="10781" y="35804"/>
                  </a:lnTo>
                  <a:lnTo>
                    <a:pt x="11297" y="35915"/>
                  </a:lnTo>
                  <a:lnTo>
                    <a:pt x="11834" y="36016"/>
                  </a:lnTo>
                  <a:lnTo>
                    <a:pt x="12380" y="36107"/>
                  </a:lnTo>
                  <a:lnTo>
                    <a:pt x="12947" y="36188"/>
                  </a:lnTo>
                  <a:lnTo>
                    <a:pt x="13534" y="36259"/>
                  </a:lnTo>
                  <a:lnTo>
                    <a:pt x="14132" y="36320"/>
                  </a:lnTo>
                  <a:lnTo>
                    <a:pt x="14749" y="36370"/>
                  </a:lnTo>
                  <a:lnTo>
                    <a:pt x="15377" y="36411"/>
                  </a:lnTo>
                  <a:lnTo>
                    <a:pt x="16035" y="36451"/>
                  </a:lnTo>
                  <a:lnTo>
                    <a:pt x="16703" y="36472"/>
                  </a:lnTo>
                  <a:lnTo>
                    <a:pt x="17381" y="36482"/>
                  </a:lnTo>
                  <a:lnTo>
                    <a:pt x="18089" y="36492"/>
                  </a:lnTo>
                  <a:lnTo>
                    <a:pt x="18788" y="36482"/>
                  </a:lnTo>
                  <a:lnTo>
                    <a:pt x="19476" y="36472"/>
                  </a:lnTo>
                  <a:lnTo>
                    <a:pt x="20144" y="36451"/>
                  </a:lnTo>
                  <a:lnTo>
                    <a:pt x="20792" y="36411"/>
                  </a:lnTo>
                  <a:lnTo>
                    <a:pt x="21430" y="36370"/>
                  </a:lnTo>
                  <a:lnTo>
                    <a:pt x="22037" y="36320"/>
                  </a:lnTo>
                  <a:lnTo>
                    <a:pt x="22645" y="36259"/>
                  </a:lnTo>
                  <a:lnTo>
                    <a:pt x="23222" y="36188"/>
                  </a:lnTo>
                  <a:lnTo>
                    <a:pt x="23788" y="36107"/>
                  </a:lnTo>
                  <a:lnTo>
                    <a:pt x="24345" y="36016"/>
                  </a:lnTo>
                  <a:lnTo>
                    <a:pt x="24872" y="35915"/>
                  </a:lnTo>
                  <a:lnTo>
                    <a:pt x="25398" y="35804"/>
                  </a:lnTo>
                  <a:lnTo>
                    <a:pt x="25894" y="35692"/>
                  </a:lnTo>
                  <a:lnTo>
                    <a:pt x="26390" y="35561"/>
                  </a:lnTo>
                  <a:lnTo>
                    <a:pt x="26856" y="35429"/>
                  </a:lnTo>
                  <a:lnTo>
                    <a:pt x="27321" y="35287"/>
                  </a:lnTo>
                  <a:lnTo>
                    <a:pt x="27767" y="35125"/>
                  </a:lnTo>
                  <a:lnTo>
                    <a:pt x="28192" y="34963"/>
                  </a:lnTo>
                  <a:lnTo>
                    <a:pt x="28607" y="34791"/>
                  </a:lnTo>
                  <a:lnTo>
                    <a:pt x="29012" y="34619"/>
                  </a:lnTo>
                  <a:lnTo>
                    <a:pt x="29396" y="34427"/>
                  </a:lnTo>
                  <a:lnTo>
                    <a:pt x="29771" y="34224"/>
                  </a:lnTo>
                  <a:lnTo>
                    <a:pt x="30135" y="34022"/>
                  </a:lnTo>
                  <a:lnTo>
                    <a:pt x="30479" y="33809"/>
                  </a:lnTo>
                  <a:lnTo>
                    <a:pt x="30814" y="33587"/>
                  </a:lnTo>
                  <a:lnTo>
                    <a:pt x="31137" y="33354"/>
                  </a:lnTo>
                  <a:lnTo>
                    <a:pt x="31451" y="33111"/>
                  </a:lnTo>
                  <a:lnTo>
                    <a:pt x="31745" y="32858"/>
                  </a:lnTo>
                  <a:lnTo>
                    <a:pt x="32038" y="32605"/>
                  </a:lnTo>
                  <a:lnTo>
                    <a:pt x="32312" y="32342"/>
                  </a:lnTo>
                  <a:lnTo>
                    <a:pt x="32575" y="32068"/>
                  </a:lnTo>
                  <a:lnTo>
                    <a:pt x="32828" y="31785"/>
                  </a:lnTo>
                  <a:lnTo>
                    <a:pt x="33061" y="31491"/>
                  </a:lnTo>
                  <a:lnTo>
                    <a:pt x="33294" y="31188"/>
                  </a:lnTo>
                  <a:lnTo>
                    <a:pt x="33516" y="30884"/>
                  </a:lnTo>
                  <a:lnTo>
                    <a:pt x="33719" y="30570"/>
                  </a:lnTo>
                  <a:lnTo>
                    <a:pt x="33921" y="30246"/>
                  </a:lnTo>
                  <a:lnTo>
                    <a:pt x="34103" y="29912"/>
                  </a:lnTo>
                  <a:lnTo>
                    <a:pt x="34286" y="29578"/>
                  </a:lnTo>
                  <a:lnTo>
                    <a:pt x="34448" y="29224"/>
                  </a:lnTo>
                  <a:lnTo>
                    <a:pt x="34609" y="28870"/>
                  </a:lnTo>
                  <a:lnTo>
                    <a:pt x="34761" y="28505"/>
                  </a:lnTo>
                  <a:lnTo>
                    <a:pt x="34903" y="28141"/>
                  </a:lnTo>
                  <a:lnTo>
                    <a:pt x="35035" y="27756"/>
                  </a:lnTo>
                  <a:lnTo>
                    <a:pt x="35156" y="27372"/>
                  </a:lnTo>
                  <a:lnTo>
                    <a:pt x="35278" y="26977"/>
                  </a:lnTo>
                  <a:lnTo>
                    <a:pt x="35379" y="26582"/>
                  </a:lnTo>
                  <a:lnTo>
                    <a:pt x="35480" y="26167"/>
                  </a:lnTo>
                  <a:lnTo>
                    <a:pt x="35571" y="25752"/>
                  </a:lnTo>
                  <a:lnTo>
                    <a:pt x="35652" y="25327"/>
                  </a:lnTo>
                  <a:lnTo>
                    <a:pt x="35733" y="24891"/>
                  </a:lnTo>
                  <a:lnTo>
                    <a:pt x="35804" y="24456"/>
                  </a:lnTo>
                  <a:lnTo>
                    <a:pt x="35865" y="24011"/>
                  </a:lnTo>
                  <a:lnTo>
                    <a:pt x="35925" y="23555"/>
                  </a:lnTo>
                  <a:lnTo>
                    <a:pt x="35966" y="23100"/>
                  </a:lnTo>
                  <a:lnTo>
                    <a:pt x="36017" y="22624"/>
                  </a:lnTo>
                  <a:lnTo>
                    <a:pt x="36057" y="22148"/>
                  </a:lnTo>
                  <a:lnTo>
                    <a:pt x="36087" y="21672"/>
                  </a:lnTo>
                  <a:lnTo>
                    <a:pt x="36128" y="20680"/>
                  </a:lnTo>
                  <a:lnTo>
                    <a:pt x="36158" y="19668"/>
                  </a:lnTo>
                  <a:lnTo>
                    <a:pt x="36168" y="18626"/>
                  </a:lnTo>
                  <a:lnTo>
                    <a:pt x="36158" y="18089"/>
                  </a:lnTo>
                  <a:lnTo>
                    <a:pt x="36138" y="17553"/>
                  </a:lnTo>
                  <a:lnTo>
                    <a:pt x="36108" y="17026"/>
                  </a:lnTo>
                  <a:lnTo>
                    <a:pt x="36067" y="16500"/>
                  </a:lnTo>
                  <a:lnTo>
                    <a:pt x="36006" y="15994"/>
                  </a:lnTo>
                  <a:lnTo>
                    <a:pt x="35936" y="15488"/>
                  </a:lnTo>
                  <a:lnTo>
                    <a:pt x="35855" y="14992"/>
                  </a:lnTo>
                  <a:lnTo>
                    <a:pt x="35763" y="14496"/>
                  </a:lnTo>
                  <a:lnTo>
                    <a:pt x="35662" y="14020"/>
                  </a:lnTo>
                  <a:lnTo>
                    <a:pt x="35541" y="13544"/>
                  </a:lnTo>
                  <a:lnTo>
                    <a:pt x="35409" y="13078"/>
                  </a:lnTo>
                  <a:lnTo>
                    <a:pt x="35278" y="12613"/>
                  </a:lnTo>
                  <a:lnTo>
                    <a:pt x="35126" y="12167"/>
                  </a:lnTo>
                  <a:lnTo>
                    <a:pt x="34964" y="11722"/>
                  </a:lnTo>
                  <a:lnTo>
                    <a:pt x="34792" y="11287"/>
                  </a:lnTo>
                  <a:lnTo>
                    <a:pt x="34620" y="10851"/>
                  </a:lnTo>
                  <a:lnTo>
                    <a:pt x="34427" y="10436"/>
                  </a:lnTo>
                  <a:lnTo>
                    <a:pt x="34225" y="10021"/>
                  </a:lnTo>
                  <a:lnTo>
                    <a:pt x="34012" y="9617"/>
                  </a:lnTo>
                  <a:lnTo>
                    <a:pt x="33800" y="9222"/>
                  </a:lnTo>
                  <a:lnTo>
                    <a:pt x="33567" y="8837"/>
                  </a:lnTo>
                  <a:lnTo>
                    <a:pt x="33334" y="8452"/>
                  </a:lnTo>
                  <a:lnTo>
                    <a:pt x="33081" y="8078"/>
                  </a:lnTo>
                  <a:lnTo>
                    <a:pt x="32828" y="7713"/>
                  </a:lnTo>
                  <a:lnTo>
                    <a:pt x="32565" y="7359"/>
                  </a:lnTo>
                  <a:lnTo>
                    <a:pt x="32302" y="7015"/>
                  </a:lnTo>
                  <a:lnTo>
                    <a:pt x="32018" y="6671"/>
                  </a:lnTo>
                  <a:lnTo>
                    <a:pt x="31735" y="6337"/>
                  </a:lnTo>
                  <a:lnTo>
                    <a:pt x="31441" y="6013"/>
                  </a:lnTo>
                  <a:lnTo>
                    <a:pt x="31137" y="5699"/>
                  </a:lnTo>
                  <a:lnTo>
                    <a:pt x="30834" y="5395"/>
                  </a:lnTo>
                  <a:lnTo>
                    <a:pt x="30520" y="5092"/>
                  </a:lnTo>
                  <a:lnTo>
                    <a:pt x="30196" y="4798"/>
                  </a:lnTo>
                  <a:lnTo>
                    <a:pt x="29872" y="4515"/>
                  </a:lnTo>
                  <a:lnTo>
                    <a:pt x="29538" y="4241"/>
                  </a:lnTo>
                  <a:lnTo>
                    <a:pt x="29194" y="3978"/>
                  </a:lnTo>
                  <a:lnTo>
                    <a:pt x="28850" y="3715"/>
                  </a:lnTo>
                  <a:lnTo>
                    <a:pt x="28495" y="3472"/>
                  </a:lnTo>
                  <a:lnTo>
                    <a:pt x="28141" y="3229"/>
                  </a:lnTo>
                  <a:lnTo>
                    <a:pt x="27777" y="2996"/>
                  </a:lnTo>
                  <a:lnTo>
                    <a:pt x="27412" y="2774"/>
                  </a:lnTo>
                  <a:lnTo>
                    <a:pt x="27048" y="2561"/>
                  </a:lnTo>
                  <a:lnTo>
                    <a:pt x="26663" y="2349"/>
                  </a:lnTo>
                  <a:lnTo>
                    <a:pt x="26289" y="2156"/>
                  </a:lnTo>
                  <a:lnTo>
                    <a:pt x="25904" y="1964"/>
                  </a:lnTo>
                  <a:lnTo>
                    <a:pt x="25509" y="1782"/>
                  </a:lnTo>
                  <a:lnTo>
                    <a:pt x="25125" y="1610"/>
                  </a:lnTo>
                  <a:lnTo>
                    <a:pt x="24730" y="1448"/>
                  </a:lnTo>
                  <a:lnTo>
                    <a:pt x="24325" y="1286"/>
                  </a:lnTo>
                  <a:lnTo>
                    <a:pt x="23920" y="1144"/>
                  </a:lnTo>
                  <a:lnTo>
                    <a:pt x="23515" y="1002"/>
                  </a:lnTo>
                  <a:lnTo>
                    <a:pt x="23110" y="871"/>
                  </a:lnTo>
                  <a:lnTo>
                    <a:pt x="22705" y="759"/>
                  </a:lnTo>
                  <a:lnTo>
                    <a:pt x="22290" y="648"/>
                  </a:lnTo>
                  <a:lnTo>
                    <a:pt x="21875" y="537"/>
                  </a:lnTo>
                  <a:lnTo>
                    <a:pt x="21460" y="445"/>
                  </a:lnTo>
                  <a:lnTo>
                    <a:pt x="21045" y="365"/>
                  </a:lnTo>
                  <a:lnTo>
                    <a:pt x="20620" y="284"/>
                  </a:lnTo>
                  <a:lnTo>
                    <a:pt x="20205" y="223"/>
                  </a:lnTo>
                  <a:lnTo>
                    <a:pt x="19780" y="162"/>
                  </a:lnTo>
                  <a:lnTo>
                    <a:pt x="19355" y="111"/>
                  </a:lnTo>
                  <a:lnTo>
                    <a:pt x="18930" y="71"/>
                  </a:lnTo>
                  <a:lnTo>
                    <a:pt x="18515" y="41"/>
                  </a:lnTo>
                  <a:lnTo>
                    <a:pt x="18089" y="20"/>
                  </a:lnTo>
                  <a:lnTo>
                    <a:pt x="17664" y="0"/>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 name="Google Shape;69;p15">
              <a:extLst>
                <a:ext uri="{FF2B5EF4-FFF2-40B4-BE49-F238E27FC236}">
                  <a16:creationId xmlns:a16="http://schemas.microsoft.com/office/drawing/2014/main" id="{0FCC2D7E-14C1-EB14-7A70-F487D66E817E}"/>
                </a:ext>
              </a:extLst>
            </p:cNvPr>
            <p:cNvSpPr/>
            <p:nvPr/>
          </p:nvSpPr>
          <p:spPr>
            <a:xfrm>
              <a:off x="1495500" y="2639250"/>
              <a:ext cx="439100" cy="50375"/>
            </a:xfrm>
            <a:custGeom>
              <a:avLst/>
              <a:gdLst/>
              <a:ahLst/>
              <a:cxnLst/>
              <a:rect l="l" t="t" r="r" b="b"/>
              <a:pathLst>
                <a:path w="17564" h="2015" extrusionOk="0">
                  <a:moveTo>
                    <a:pt x="52" y="0"/>
                  </a:moveTo>
                  <a:lnTo>
                    <a:pt x="21" y="10"/>
                  </a:lnTo>
                  <a:lnTo>
                    <a:pt x="11" y="20"/>
                  </a:lnTo>
                  <a:lnTo>
                    <a:pt x="1" y="51"/>
                  </a:lnTo>
                  <a:lnTo>
                    <a:pt x="21" y="61"/>
                  </a:lnTo>
                  <a:lnTo>
                    <a:pt x="527" y="294"/>
                  </a:lnTo>
                  <a:lnTo>
                    <a:pt x="1044" y="506"/>
                  </a:lnTo>
                  <a:lnTo>
                    <a:pt x="1560" y="709"/>
                  </a:lnTo>
                  <a:lnTo>
                    <a:pt x="2086" y="891"/>
                  </a:lnTo>
                  <a:lnTo>
                    <a:pt x="2613" y="1063"/>
                  </a:lnTo>
                  <a:lnTo>
                    <a:pt x="3139" y="1215"/>
                  </a:lnTo>
                  <a:lnTo>
                    <a:pt x="3675" y="1357"/>
                  </a:lnTo>
                  <a:lnTo>
                    <a:pt x="4212" y="1488"/>
                  </a:lnTo>
                  <a:lnTo>
                    <a:pt x="4748" y="1600"/>
                  </a:lnTo>
                  <a:lnTo>
                    <a:pt x="5285" y="1701"/>
                  </a:lnTo>
                  <a:lnTo>
                    <a:pt x="5832" y="1782"/>
                  </a:lnTo>
                  <a:lnTo>
                    <a:pt x="6378" y="1853"/>
                  </a:lnTo>
                  <a:lnTo>
                    <a:pt x="6925" y="1913"/>
                  </a:lnTo>
                  <a:lnTo>
                    <a:pt x="7481" y="1954"/>
                  </a:lnTo>
                  <a:lnTo>
                    <a:pt x="8028" y="1984"/>
                  </a:lnTo>
                  <a:lnTo>
                    <a:pt x="8585" y="2004"/>
                  </a:lnTo>
                  <a:lnTo>
                    <a:pt x="9131" y="2015"/>
                  </a:lnTo>
                  <a:lnTo>
                    <a:pt x="9688" y="2015"/>
                  </a:lnTo>
                  <a:lnTo>
                    <a:pt x="10245" y="1994"/>
                  </a:lnTo>
                  <a:lnTo>
                    <a:pt x="10792" y="1964"/>
                  </a:lnTo>
                  <a:lnTo>
                    <a:pt x="11348" y="1934"/>
                  </a:lnTo>
                  <a:lnTo>
                    <a:pt x="11895" y="1883"/>
                  </a:lnTo>
                  <a:lnTo>
                    <a:pt x="12452" y="1822"/>
                  </a:lnTo>
                  <a:lnTo>
                    <a:pt x="12998" y="1741"/>
                  </a:lnTo>
                  <a:lnTo>
                    <a:pt x="13545" y="1660"/>
                  </a:lnTo>
                  <a:lnTo>
                    <a:pt x="14092" y="1569"/>
                  </a:lnTo>
                  <a:lnTo>
                    <a:pt x="14638" y="1468"/>
                  </a:lnTo>
                  <a:lnTo>
                    <a:pt x="15185" y="1357"/>
                  </a:lnTo>
                  <a:lnTo>
                    <a:pt x="15721" y="1235"/>
                  </a:lnTo>
                  <a:lnTo>
                    <a:pt x="16258" y="1104"/>
                  </a:lnTo>
                  <a:lnTo>
                    <a:pt x="16794" y="962"/>
                  </a:lnTo>
                  <a:lnTo>
                    <a:pt x="17321" y="810"/>
                  </a:lnTo>
                  <a:lnTo>
                    <a:pt x="17391" y="780"/>
                  </a:lnTo>
                  <a:lnTo>
                    <a:pt x="17452" y="739"/>
                  </a:lnTo>
                  <a:lnTo>
                    <a:pt x="17493" y="689"/>
                  </a:lnTo>
                  <a:lnTo>
                    <a:pt x="17533" y="638"/>
                  </a:lnTo>
                  <a:lnTo>
                    <a:pt x="17553" y="577"/>
                  </a:lnTo>
                  <a:lnTo>
                    <a:pt x="17564" y="506"/>
                  </a:lnTo>
                  <a:lnTo>
                    <a:pt x="17553" y="446"/>
                  </a:lnTo>
                  <a:lnTo>
                    <a:pt x="17543" y="385"/>
                  </a:lnTo>
                  <a:lnTo>
                    <a:pt x="17523" y="324"/>
                  </a:lnTo>
                  <a:lnTo>
                    <a:pt x="17493" y="263"/>
                  </a:lnTo>
                  <a:lnTo>
                    <a:pt x="17452" y="223"/>
                  </a:lnTo>
                  <a:lnTo>
                    <a:pt x="17402" y="182"/>
                  </a:lnTo>
                  <a:lnTo>
                    <a:pt x="17351" y="152"/>
                  </a:lnTo>
                  <a:lnTo>
                    <a:pt x="17280" y="132"/>
                  </a:lnTo>
                  <a:lnTo>
                    <a:pt x="17219" y="132"/>
                  </a:lnTo>
                  <a:lnTo>
                    <a:pt x="17138" y="152"/>
                  </a:lnTo>
                  <a:lnTo>
                    <a:pt x="16592" y="314"/>
                  </a:lnTo>
                  <a:lnTo>
                    <a:pt x="16045" y="456"/>
                  </a:lnTo>
                  <a:lnTo>
                    <a:pt x="15509" y="597"/>
                  </a:lnTo>
                  <a:lnTo>
                    <a:pt x="14962" y="719"/>
                  </a:lnTo>
                  <a:lnTo>
                    <a:pt x="14426" y="830"/>
                  </a:lnTo>
                  <a:lnTo>
                    <a:pt x="13889" y="931"/>
                  </a:lnTo>
                  <a:lnTo>
                    <a:pt x="13363" y="1012"/>
                  </a:lnTo>
                  <a:lnTo>
                    <a:pt x="12826" y="1093"/>
                  </a:lnTo>
                  <a:lnTo>
                    <a:pt x="12290" y="1154"/>
                  </a:lnTo>
                  <a:lnTo>
                    <a:pt x="11763" y="1205"/>
                  </a:lnTo>
                  <a:lnTo>
                    <a:pt x="11237" y="1245"/>
                  </a:lnTo>
                  <a:lnTo>
                    <a:pt x="10700" y="1276"/>
                  </a:lnTo>
                  <a:lnTo>
                    <a:pt x="10174" y="1296"/>
                  </a:lnTo>
                  <a:lnTo>
                    <a:pt x="9648" y="1306"/>
                  </a:lnTo>
                  <a:lnTo>
                    <a:pt x="9121" y="1306"/>
                  </a:lnTo>
                  <a:lnTo>
                    <a:pt x="8595" y="1296"/>
                  </a:lnTo>
                  <a:lnTo>
                    <a:pt x="8069" y="1276"/>
                  </a:lnTo>
                  <a:lnTo>
                    <a:pt x="7542" y="1245"/>
                  </a:lnTo>
                  <a:lnTo>
                    <a:pt x="7006" y="1215"/>
                  </a:lnTo>
                  <a:lnTo>
                    <a:pt x="6479" y="1164"/>
                  </a:lnTo>
                  <a:lnTo>
                    <a:pt x="5953" y="1114"/>
                  </a:lnTo>
                  <a:lnTo>
                    <a:pt x="5427" y="1043"/>
                  </a:lnTo>
                  <a:lnTo>
                    <a:pt x="4890" y="972"/>
                  </a:lnTo>
                  <a:lnTo>
                    <a:pt x="4364" y="891"/>
                  </a:lnTo>
                  <a:lnTo>
                    <a:pt x="3827" y="810"/>
                  </a:lnTo>
                  <a:lnTo>
                    <a:pt x="3291" y="709"/>
                  </a:lnTo>
                  <a:lnTo>
                    <a:pt x="2754" y="608"/>
                  </a:lnTo>
                  <a:lnTo>
                    <a:pt x="2218" y="506"/>
                  </a:lnTo>
                  <a:lnTo>
                    <a:pt x="1135" y="263"/>
                  </a:lnTo>
                  <a:lnTo>
                    <a:pt x="52" y="0"/>
                  </a:lnTo>
                  <a:close/>
                </a:path>
              </a:pathLst>
            </a:custGeom>
            <a:solidFill>
              <a:srgbClr val="863E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70;p15">
              <a:extLst>
                <a:ext uri="{FF2B5EF4-FFF2-40B4-BE49-F238E27FC236}">
                  <a16:creationId xmlns:a16="http://schemas.microsoft.com/office/drawing/2014/main" id="{901ABA64-9791-8C0C-41E7-0780DD228D0E}"/>
                </a:ext>
              </a:extLst>
            </p:cNvPr>
            <p:cNvSpPr/>
            <p:nvPr/>
          </p:nvSpPr>
          <p:spPr>
            <a:xfrm>
              <a:off x="1115400" y="1608525"/>
              <a:ext cx="1060625" cy="614700"/>
            </a:xfrm>
            <a:custGeom>
              <a:avLst/>
              <a:gdLst/>
              <a:ahLst/>
              <a:cxnLst/>
              <a:rect l="l" t="t" r="r" b="b"/>
              <a:pathLst>
                <a:path w="42425" h="24588" extrusionOk="0">
                  <a:moveTo>
                    <a:pt x="27443" y="0"/>
                  </a:moveTo>
                  <a:lnTo>
                    <a:pt x="27220" y="10"/>
                  </a:lnTo>
                  <a:lnTo>
                    <a:pt x="26998" y="20"/>
                  </a:lnTo>
                  <a:lnTo>
                    <a:pt x="26765" y="40"/>
                  </a:lnTo>
                  <a:lnTo>
                    <a:pt x="26542" y="71"/>
                  </a:lnTo>
                  <a:lnTo>
                    <a:pt x="26309" y="101"/>
                  </a:lnTo>
                  <a:lnTo>
                    <a:pt x="26087" y="142"/>
                  </a:lnTo>
                  <a:lnTo>
                    <a:pt x="25854" y="192"/>
                  </a:lnTo>
                  <a:lnTo>
                    <a:pt x="25631" y="243"/>
                  </a:lnTo>
                  <a:lnTo>
                    <a:pt x="25408" y="304"/>
                  </a:lnTo>
                  <a:lnTo>
                    <a:pt x="25186" y="375"/>
                  </a:lnTo>
                  <a:lnTo>
                    <a:pt x="24963" y="445"/>
                  </a:lnTo>
                  <a:lnTo>
                    <a:pt x="24750" y="526"/>
                  </a:lnTo>
                  <a:lnTo>
                    <a:pt x="24538" y="617"/>
                  </a:lnTo>
                  <a:lnTo>
                    <a:pt x="24325" y="709"/>
                  </a:lnTo>
                  <a:lnTo>
                    <a:pt x="24113" y="810"/>
                  </a:lnTo>
                  <a:lnTo>
                    <a:pt x="23910" y="911"/>
                  </a:lnTo>
                  <a:lnTo>
                    <a:pt x="23708" y="1022"/>
                  </a:lnTo>
                  <a:lnTo>
                    <a:pt x="23505" y="1144"/>
                  </a:lnTo>
                  <a:lnTo>
                    <a:pt x="23313" y="1275"/>
                  </a:lnTo>
                  <a:lnTo>
                    <a:pt x="23121" y="1407"/>
                  </a:lnTo>
                  <a:lnTo>
                    <a:pt x="22939" y="1539"/>
                  </a:lnTo>
                  <a:lnTo>
                    <a:pt x="22756" y="1690"/>
                  </a:lnTo>
                  <a:lnTo>
                    <a:pt x="22584" y="1842"/>
                  </a:lnTo>
                  <a:lnTo>
                    <a:pt x="22412" y="1994"/>
                  </a:lnTo>
                  <a:lnTo>
                    <a:pt x="22250" y="2156"/>
                  </a:lnTo>
                  <a:lnTo>
                    <a:pt x="22098" y="2328"/>
                  </a:lnTo>
                  <a:lnTo>
                    <a:pt x="21947" y="2500"/>
                  </a:lnTo>
                  <a:lnTo>
                    <a:pt x="21805" y="2682"/>
                  </a:lnTo>
                  <a:lnTo>
                    <a:pt x="21542" y="2450"/>
                  </a:lnTo>
                  <a:lnTo>
                    <a:pt x="21268" y="2237"/>
                  </a:lnTo>
                  <a:lnTo>
                    <a:pt x="20995" y="2035"/>
                  </a:lnTo>
                  <a:lnTo>
                    <a:pt x="20722" y="1842"/>
                  </a:lnTo>
                  <a:lnTo>
                    <a:pt x="20438" y="1670"/>
                  </a:lnTo>
                  <a:lnTo>
                    <a:pt x="20155" y="1508"/>
                  </a:lnTo>
                  <a:lnTo>
                    <a:pt x="19871" y="1356"/>
                  </a:lnTo>
                  <a:lnTo>
                    <a:pt x="19578" y="1225"/>
                  </a:lnTo>
                  <a:lnTo>
                    <a:pt x="19284" y="1103"/>
                  </a:lnTo>
                  <a:lnTo>
                    <a:pt x="18991" y="992"/>
                  </a:lnTo>
                  <a:lnTo>
                    <a:pt x="18697" y="901"/>
                  </a:lnTo>
                  <a:lnTo>
                    <a:pt x="18394" y="820"/>
                  </a:lnTo>
                  <a:lnTo>
                    <a:pt x="18090" y="749"/>
                  </a:lnTo>
                  <a:lnTo>
                    <a:pt x="17796" y="698"/>
                  </a:lnTo>
                  <a:lnTo>
                    <a:pt x="17482" y="648"/>
                  </a:lnTo>
                  <a:lnTo>
                    <a:pt x="17179" y="617"/>
                  </a:lnTo>
                  <a:lnTo>
                    <a:pt x="16875" y="597"/>
                  </a:lnTo>
                  <a:lnTo>
                    <a:pt x="16571" y="587"/>
                  </a:lnTo>
                  <a:lnTo>
                    <a:pt x="16268" y="597"/>
                  </a:lnTo>
                  <a:lnTo>
                    <a:pt x="15964" y="607"/>
                  </a:lnTo>
                  <a:lnTo>
                    <a:pt x="15660" y="638"/>
                  </a:lnTo>
                  <a:lnTo>
                    <a:pt x="15357" y="668"/>
                  </a:lnTo>
                  <a:lnTo>
                    <a:pt x="15053" y="719"/>
                  </a:lnTo>
                  <a:lnTo>
                    <a:pt x="14749" y="779"/>
                  </a:lnTo>
                  <a:lnTo>
                    <a:pt x="14446" y="850"/>
                  </a:lnTo>
                  <a:lnTo>
                    <a:pt x="14152" y="931"/>
                  </a:lnTo>
                  <a:lnTo>
                    <a:pt x="13859" y="1012"/>
                  </a:lnTo>
                  <a:lnTo>
                    <a:pt x="13565" y="1113"/>
                  </a:lnTo>
                  <a:lnTo>
                    <a:pt x="13271" y="1225"/>
                  </a:lnTo>
                  <a:lnTo>
                    <a:pt x="12988" y="1346"/>
                  </a:lnTo>
                  <a:lnTo>
                    <a:pt x="12695" y="1468"/>
                  </a:lnTo>
                  <a:lnTo>
                    <a:pt x="12421" y="1609"/>
                  </a:lnTo>
                  <a:lnTo>
                    <a:pt x="12138" y="1751"/>
                  </a:lnTo>
                  <a:lnTo>
                    <a:pt x="11864" y="1913"/>
                  </a:lnTo>
                  <a:lnTo>
                    <a:pt x="11601" y="2075"/>
                  </a:lnTo>
                  <a:lnTo>
                    <a:pt x="11338" y="2247"/>
                  </a:lnTo>
                  <a:lnTo>
                    <a:pt x="11075" y="2419"/>
                  </a:lnTo>
                  <a:lnTo>
                    <a:pt x="10822" y="2612"/>
                  </a:lnTo>
                  <a:lnTo>
                    <a:pt x="10569" y="2804"/>
                  </a:lnTo>
                  <a:lnTo>
                    <a:pt x="10326" y="3006"/>
                  </a:lnTo>
                  <a:lnTo>
                    <a:pt x="10093" y="3219"/>
                  </a:lnTo>
                  <a:lnTo>
                    <a:pt x="9860" y="3442"/>
                  </a:lnTo>
                  <a:lnTo>
                    <a:pt x="9637" y="3664"/>
                  </a:lnTo>
                  <a:lnTo>
                    <a:pt x="9425" y="3897"/>
                  </a:lnTo>
                  <a:lnTo>
                    <a:pt x="9212" y="4130"/>
                  </a:lnTo>
                  <a:lnTo>
                    <a:pt x="9010" y="4383"/>
                  </a:lnTo>
                  <a:lnTo>
                    <a:pt x="8818" y="4636"/>
                  </a:lnTo>
                  <a:lnTo>
                    <a:pt x="8625" y="4889"/>
                  </a:lnTo>
                  <a:lnTo>
                    <a:pt x="8443" y="5152"/>
                  </a:lnTo>
                  <a:lnTo>
                    <a:pt x="8271" y="5426"/>
                  </a:lnTo>
                  <a:lnTo>
                    <a:pt x="8109" y="5699"/>
                  </a:lnTo>
                  <a:lnTo>
                    <a:pt x="7957" y="5982"/>
                  </a:lnTo>
                  <a:lnTo>
                    <a:pt x="7815" y="6266"/>
                  </a:lnTo>
                  <a:lnTo>
                    <a:pt x="7684" y="6559"/>
                  </a:lnTo>
                  <a:lnTo>
                    <a:pt x="7562" y="6853"/>
                  </a:lnTo>
                  <a:lnTo>
                    <a:pt x="7441" y="7147"/>
                  </a:lnTo>
                  <a:lnTo>
                    <a:pt x="7340" y="7460"/>
                  </a:lnTo>
                  <a:lnTo>
                    <a:pt x="7249" y="7764"/>
                  </a:lnTo>
                  <a:lnTo>
                    <a:pt x="7168" y="8078"/>
                  </a:lnTo>
                  <a:lnTo>
                    <a:pt x="7097" y="8392"/>
                  </a:lnTo>
                  <a:lnTo>
                    <a:pt x="7036" y="8716"/>
                  </a:lnTo>
                  <a:lnTo>
                    <a:pt x="6985" y="9039"/>
                  </a:lnTo>
                  <a:lnTo>
                    <a:pt x="6945" y="9363"/>
                  </a:lnTo>
                  <a:lnTo>
                    <a:pt x="6925" y="9697"/>
                  </a:lnTo>
                  <a:lnTo>
                    <a:pt x="6641" y="9697"/>
                  </a:lnTo>
                  <a:lnTo>
                    <a:pt x="6368" y="9708"/>
                  </a:lnTo>
                  <a:lnTo>
                    <a:pt x="6095" y="9718"/>
                  </a:lnTo>
                  <a:lnTo>
                    <a:pt x="5831" y="9748"/>
                  </a:lnTo>
                  <a:lnTo>
                    <a:pt x="5568" y="9789"/>
                  </a:lnTo>
                  <a:lnTo>
                    <a:pt x="5315" y="9839"/>
                  </a:lnTo>
                  <a:lnTo>
                    <a:pt x="5062" y="9900"/>
                  </a:lnTo>
                  <a:lnTo>
                    <a:pt x="4819" y="9961"/>
                  </a:lnTo>
                  <a:lnTo>
                    <a:pt x="4576" y="10042"/>
                  </a:lnTo>
                  <a:lnTo>
                    <a:pt x="4343" y="10133"/>
                  </a:lnTo>
                  <a:lnTo>
                    <a:pt x="4121" y="10224"/>
                  </a:lnTo>
                  <a:lnTo>
                    <a:pt x="3898" y="10325"/>
                  </a:lnTo>
                  <a:lnTo>
                    <a:pt x="3675" y="10436"/>
                  </a:lnTo>
                  <a:lnTo>
                    <a:pt x="3463" y="10558"/>
                  </a:lnTo>
                  <a:lnTo>
                    <a:pt x="3260" y="10689"/>
                  </a:lnTo>
                  <a:lnTo>
                    <a:pt x="3058" y="10831"/>
                  </a:lnTo>
                  <a:lnTo>
                    <a:pt x="2865" y="10973"/>
                  </a:lnTo>
                  <a:lnTo>
                    <a:pt x="2673" y="11125"/>
                  </a:lnTo>
                  <a:lnTo>
                    <a:pt x="2491" y="11277"/>
                  </a:lnTo>
                  <a:lnTo>
                    <a:pt x="2319" y="11449"/>
                  </a:lnTo>
                  <a:lnTo>
                    <a:pt x="2147" y="11621"/>
                  </a:lnTo>
                  <a:lnTo>
                    <a:pt x="1985" y="11793"/>
                  </a:lnTo>
                  <a:lnTo>
                    <a:pt x="1823" y="11985"/>
                  </a:lnTo>
                  <a:lnTo>
                    <a:pt x="1671" y="12167"/>
                  </a:lnTo>
                  <a:lnTo>
                    <a:pt x="1529" y="12370"/>
                  </a:lnTo>
                  <a:lnTo>
                    <a:pt x="1388" y="12572"/>
                  </a:lnTo>
                  <a:lnTo>
                    <a:pt x="1256" y="12775"/>
                  </a:lnTo>
                  <a:lnTo>
                    <a:pt x="1124" y="12987"/>
                  </a:lnTo>
                  <a:lnTo>
                    <a:pt x="1003" y="13210"/>
                  </a:lnTo>
                  <a:lnTo>
                    <a:pt x="892" y="13433"/>
                  </a:lnTo>
                  <a:lnTo>
                    <a:pt x="790" y="13655"/>
                  </a:lnTo>
                  <a:lnTo>
                    <a:pt x="689" y="13888"/>
                  </a:lnTo>
                  <a:lnTo>
                    <a:pt x="588" y="14121"/>
                  </a:lnTo>
                  <a:lnTo>
                    <a:pt x="507" y="14354"/>
                  </a:lnTo>
                  <a:lnTo>
                    <a:pt x="426" y="14597"/>
                  </a:lnTo>
                  <a:lnTo>
                    <a:pt x="345" y="14850"/>
                  </a:lnTo>
                  <a:lnTo>
                    <a:pt x="284" y="15093"/>
                  </a:lnTo>
                  <a:lnTo>
                    <a:pt x="224" y="15346"/>
                  </a:lnTo>
                  <a:lnTo>
                    <a:pt x="173" y="15599"/>
                  </a:lnTo>
                  <a:lnTo>
                    <a:pt x="122" y="15852"/>
                  </a:lnTo>
                  <a:lnTo>
                    <a:pt x="82" y="16115"/>
                  </a:lnTo>
                  <a:lnTo>
                    <a:pt x="51" y="16378"/>
                  </a:lnTo>
                  <a:lnTo>
                    <a:pt x="31" y="16641"/>
                  </a:lnTo>
                  <a:lnTo>
                    <a:pt x="11" y="16905"/>
                  </a:lnTo>
                  <a:lnTo>
                    <a:pt x="1" y="17168"/>
                  </a:lnTo>
                  <a:lnTo>
                    <a:pt x="1" y="17431"/>
                  </a:lnTo>
                  <a:lnTo>
                    <a:pt x="11" y="17704"/>
                  </a:lnTo>
                  <a:lnTo>
                    <a:pt x="21" y="17968"/>
                  </a:lnTo>
                  <a:lnTo>
                    <a:pt x="41" y="18241"/>
                  </a:lnTo>
                  <a:lnTo>
                    <a:pt x="72" y="18514"/>
                  </a:lnTo>
                  <a:lnTo>
                    <a:pt x="102" y="18777"/>
                  </a:lnTo>
                  <a:lnTo>
                    <a:pt x="143" y="19051"/>
                  </a:lnTo>
                  <a:lnTo>
                    <a:pt x="193" y="19314"/>
                  </a:lnTo>
                  <a:lnTo>
                    <a:pt x="254" y="19587"/>
                  </a:lnTo>
                  <a:lnTo>
                    <a:pt x="325" y="19850"/>
                  </a:lnTo>
                  <a:lnTo>
                    <a:pt x="396" y="20124"/>
                  </a:lnTo>
                  <a:lnTo>
                    <a:pt x="477" y="20387"/>
                  </a:lnTo>
                  <a:lnTo>
                    <a:pt x="568" y="20650"/>
                  </a:lnTo>
                  <a:lnTo>
                    <a:pt x="669" y="20913"/>
                  </a:lnTo>
                  <a:lnTo>
                    <a:pt x="780" y="21166"/>
                  </a:lnTo>
                  <a:lnTo>
                    <a:pt x="892" y="21429"/>
                  </a:lnTo>
                  <a:lnTo>
                    <a:pt x="1013" y="21683"/>
                  </a:lnTo>
                  <a:lnTo>
                    <a:pt x="1145" y="21936"/>
                  </a:lnTo>
                  <a:lnTo>
                    <a:pt x="1286" y="22189"/>
                  </a:lnTo>
                  <a:lnTo>
                    <a:pt x="1489" y="22442"/>
                  </a:lnTo>
                  <a:lnTo>
                    <a:pt x="1691" y="22675"/>
                  </a:lnTo>
                  <a:lnTo>
                    <a:pt x="1904" y="22907"/>
                  </a:lnTo>
                  <a:lnTo>
                    <a:pt x="2106" y="23110"/>
                  </a:lnTo>
                  <a:lnTo>
                    <a:pt x="2329" y="23302"/>
                  </a:lnTo>
                  <a:lnTo>
                    <a:pt x="2542" y="23484"/>
                  </a:lnTo>
                  <a:lnTo>
                    <a:pt x="2764" y="23646"/>
                  </a:lnTo>
                  <a:lnTo>
                    <a:pt x="2987" y="23798"/>
                  </a:lnTo>
                  <a:lnTo>
                    <a:pt x="3210" y="23940"/>
                  </a:lnTo>
                  <a:lnTo>
                    <a:pt x="3442" y="24061"/>
                  </a:lnTo>
                  <a:lnTo>
                    <a:pt x="3665" y="24173"/>
                  </a:lnTo>
                  <a:lnTo>
                    <a:pt x="3898" y="24264"/>
                  </a:lnTo>
                  <a:lnTo>
                    <a:pt x="4131" y="24345"/>
                  </a:lnTo>
                  <a:lnTo>
                    <a:pt x="4364" y="24416"/>
                  </a:lnTo>
                  <a:lnTo>
                    <a:pt x="4596" y="24476"/>
                  </a:lnTo>
                  <a:lnTo>
                    <a:pt x="4829" y="24517"/>
                  </a:lnTo>
                  <a:lnTo>
                    <a:pt x="5072" y="24557"/>
                  </a:lnTo>
                  <a:lnTo>
                    <a:pt x="5305" y="24578"/>
                  </a:lnTo>
                  <a:lnTo>
                    <a:pt x="5538" y="24588"/>
                  </a:lnTo>
                  <a:lnTo>
                    <a:pt x="5771" y="24578"/>
                  </a:lnTo>
                  <a:lnTo>
                    <a:pt x="6014" y="24567"/>
                  </a:lnTo>
                  <a:lnTo>
                    <a:pt x="6246" y="24547"/>
                  </a:lnTo>
                  <a:lnTo>
                    <a:pt x="6479" y="24507"/>
                  </a:lnTo>
                  <a:lnTo>
                    <a:pt x="6702" y="24466"/>
                  </a:lnTo>
                  <a:lnTo>
                    <a:pt x="6935" y="24406"/>
                  </a:lnTo>
                  <a:lnTo>
                    <a:pt x="7168" y="24335"/>
                  </a:lnTo>
                  <a:lnTo>
                    <a:pt x="7390" y="24264"/>
                  </a:lnTo>
                  <a:lnTo>
                    <a:pt x="7613" y="24173"/>
                  </a:lnTo>
                  <a:lnTo>
                    <a:pt x="7836" y="24082"/>
                  </a:lnTo>
                  <a:lnTo>
                    <a:pt x="8058" y="23980"/>
                  </a:lnTo>
                  <a:lnTo>
                    <a:pt x="8271" y="23859"/>
                  </a:lnTo>
                  <a:lnTo>
                    <a:pt x="8484" y="23737"/>
                  </a:lnTo>
                  <a:lnTo>
                    <a:pt x="8696" y="23606"/>
                  </a:lnTo>
                  <a:lnTo>
                    <a:pt x="8909" y="23474"/>
                  </a:lnTo>
                  <a:lnTo>
                    <a:pt x="9111" y="23322"/>
                  </a:lnTo>
                  <a:lnTo>
                    <a:pt x="9303" y="23171"/>
                  </a:lnTo>
                  <a:lnTo>
                    <a:pt x="9496" y="23009"/>
                  </a:lnTo>
                  <a:lnTo>
                    <a:pt x="9688" y="22837"/>
                  </a:lnTo>
                  <a:lnTo>
                    <a:pt x="9870" y="22654"/>
                  </a:lnTo>
                  <a:lnTo>
                    <a:pt x="10053" y="22472"/>
                  </a:lnTo>
                  <a:lnTo>
                    <a:pt x="10235" y="22280"/>
                  </a:lnTo>
                  <a:lnTo>
                    <a:pt x="10397" y="22077"/>
                  </a:lnTo>
                  <a:lnTo>
                    <a:pt x="10559" y="21875"/>
                  </a:lnTo>
                  <a:lnTo>
                    <a:pt x="10721" y="21672"/>
                  </a:lnTo>
                  <a:lnTo>
                    <a:pt x="10872" y="21450"/>
                  </a:lnTo>
                  <a:lnTo>
                    <a:pt x="11014" y="21227"/>
                  </a:lnTo>
                  <a:lnTo>
                    <a:pt x="11156" y="21004"/>
                  </a:lnTo>
                  <a:lnTo>
                    <a:pt x="11287" y="20772"/>
                  </a:lnTo>
                  <a:lnTo>
                    <a:pt x="11419" y="20539"/>
                  </a:lnTo>
                  <a:lnTo>
                    <a:pt x="11530" y="20296"/>
                  </a:lnTo>
                  <a:lnTo>
                    <a:pt x="11642" y="20043"/>
                  </a:lnTo>
                  <a:lnTo>
                    <a:pt x="11743" y="19800"/>
                  </a:lnTo>
                  <a:lnTo>
                    <a:pt x="11834" y="19547"/>
                  </a:lnTo>
                  <a:lnTo>
                    <a:pt x="11925" y="19283"/>
                  </a:lnTo>
                  <a:lnTo>
                    <a:pt x="12006" y="19020"/>
                  </a:lnTo>
                  <a:lnTo>
                    <a:pt x="12067" y="18757"/>
                  </a:lnTo>
                  <a:lnTo>
                    <a:pt x="12128" y="18494"/>
                  </a:lnTo>
                  <a:lnTo>
                    <a:pt x="12178" y="18221"/>
                  </a:lnTo>
                  <a:lnTo>
                    <a:pt x="12219" y="17947"/>
                  </a:lnTo>
                  <a:lnTo>
                    <a:pt x="12249" y="17664"/>
                  </a:lnTo>
                  <a:lnTo>
                    <a:pt x="12279" y="17391"/>
                  </a:lnTo>
                  <a:lnTo>
                    <a:pt x="12290" y="17107"/>
                  </a:lnTo>
                  <a:lnTo>
                    <a:pt x="12290" y="16824"/>
                  </a:lnTo>
                  <a:lnTo>
                    <a:pt x="12279" y="16540"/>
                  </a:lnTo>
                  <a:lnTo>
                    <a:pt x="12522" y="16540"/>
                  </a:lnTo>
                  <a:lnTo>
                    <a:pt x="12765" y="16520"/>
                  </a:lnTo>
                  <a:lnTo>
                    <a:pt x="13018" y="16490"/>
                  </a:lnTo>
                  <a:lnTo>
                    <a:pt x="13261" y="16459"/>
                  </a:lnTo>
                  <a:lnTo>
                    <a:pt x="13494" y="16409"/>
                  </a:lnTo>
                  <a:lnTo>
                    <a:pt x="13737" y="16348"/>
                  </a:lnTo>
                  <a:lnTo>
                    <a:pt x="13970" y="16287"/>
                  </a:lnTo>
                  <a:lnTo>
                    <a:pt x="14213" y="16216"/>
                  </a:lnTo>
                  <a:lnTo>
                    <a:pt x="14436" y="16135"/>
                  </a:lnTo>
                  <a:lnTo>
                    <a:pt x="14668" y="16044"/>
                  </a:lnTo>
                  <a:lnTo>
                    <a:pt x="14891" y="15943"/>
                  </a:lnTo>
                  <a:lnTo>
                    <a:pt x="15114" y="15842"/>
                  </a:lnTo>
                  <a:lnTo>
                    <a:pt x="15336" y="15730"/>
                  </a:lnTo>
                  <a:lnTo>
                    <a:pt x="15549" y="15609"/>
                  </a:lnTo>
                  <a:lnTo>
                    <a:pt x="15762" y="15477"/>
                  </a:lnTo>
                  <a:lnTo>
                    <a:pt x="15964" y="15346"/>
                  </a:lnTo>
                  <a:lnTo>
                    <a:pt x="16167" y="15204"/>
                  </a:lnTo>
                  <a:lnTo>
                    <a:pt x="16359" y="15052"/>
                  </a:lnTo>
                  <a:lnTo>
                    <a:pt x="16551" y="14890"/>
                  </a:lnTo>
                  <a:lnTo>
                    <a:pt x="16733" y="14728"/>
                  </a:lnTo>
                  <a:lnTo>
                    <a:pt x="16916" y="14566"/>
                  </a:lnTo>
                  <a:lnTo>
                    <a:pt x="17088" y="14384"/>
                  </a:lnTo>
                  <a:lnTo>
                    <a:pt x="17250" y="14202"/>
                  </a:lnTo>
                  <a:lnTo>
                    <a:pt x="17412" y="14020"/>
                  </a:lnTo>
                  <a:lnTo>
                    <a:pt x="17563" y="13827"/>
                  </a:lnTo>
                  <a:lnTo>
                    <a:pt x="17705" y="13625"/>
                  </a:lnTo>
                  <a:lnTo>
                    <a:pt x="17847" y="13423"/>
                  </a:lnTo>
                  <a:lnTo>
                    <a:pt x="17978" y="13220"/>
                  </a:lnTo>
                  <a:lnTo>
                    <a:pt x="18100" y="13007"/>
                  </a:lnTo>
                  <a:lnTo>
                    <a:pt x="18211" y="12785"/>
                  </a:lnTo>
                  <a:lnTo>
                    <a:pt x="18313" y="12562"/>
                  </a:lnTo>
                  <a:lnTo>
                    <a:pt x="18414" y="12339"/>
                  </a:lnTo>
                  <a:lnTo>
                    <a:pt x="18545" y="12481"/>
                  </a:lnTo>
                  <a:lnTo>
                    <a:pt x="18677" y="12623"/>
                  </a:lnTo>
                  <a:lnTo>
                    <a:pt x="18819" y="12765"/>
                  </a:lnTo>
                  <a:lnTo>
                    <a:pt x="18960" y="12896"/>
                  </a:lnTo>
                  <a:lnTo>
                    <a:pt x="19112" y="13018"/>
                  </a:lnTo>
                  <a:lnTo>
                    <a:pt x="19264" y="13139"/>
                  </a:lnTo>
                  <a:lnTo>
                    <a:pt x="19416" y="13261"/>
                  </a:lnTo>
                  <a:lnTo>
                    <a:pt x="19568" y="13372"/>
                  </a:lnTo>
                  <a:lnTo>
                    <a:pt x="19730" y="13473"/>
                  </a:lnTo>
                  <a:lnTo>
                    <a:pt x="19892" y="13574"/>
                  </a:lnTo>
                  <a:lnTo>
                    <a:pt x="20226" y="13757"/>
                  </a:lnTo>
                  <a:lnTo>
                    <a:pt x="20570" y="13919"/>
                  </a:lnTo>
                  <a:lnTo>
                    <a:pt x="20924" y="14050"/>
                  </a:lnTo>
                  <a:lnTo>
                    <a:pt x="21278" y="14172"/>
                  </a:lnTo>
                  <a:lnTo>
                    <a:pt x="21643" y="14273"/>
                  </a:lnTo>
                  <a:lnTo>
                    <a:pt x="22017" y="14344"/>
                  </a:lnTo>
                  <a:lnTo>
                    <a:pt x="22392" y="14404"/>
                  </a:lnTo>
                  <a:lnTo>
                    <a:pt x="22766" y="14435"/>
                  </a:lnTo>
                  <a:lnTo>
                    <a:pt x="23141" y="14445"/>
                  </a:lnTo>
                  <a:lnTo>
                    <a:pt x="23516" y="14445"/>
                  </a:lnTo>
                  <a:lnTo>
                    <a:pt x="23900" y="14415"/>
                  </a:lnTo>
                  <a:lnTo>
                    <a:pt x="24275" y="14374"/>
                  </a:lnTo>
                  <a:lnTo>
                    <a:pt x="24639" y="14303"/>
                  </a:lnTo>
                  <a:lnTo>
                    <a:pt x="25014" y="14212"/>
                  </a:lnTo>
                  <a:lnTo>
                    <a:pt x="25368" y="14111"/>
                  </a:lnTo>
                  <a:lnTo>
                    <a:pt x="25732" y="13979"/>
                  </a:lnTo>
                  <a:lnTo>
                    <a:pt x="26077" y="13827"/>
                  </a:lnTo>
                  <a:lnTo>
                    <a:pt x="26411" y="13665"/>
                  </a:lnTo>
                  <a:lnTo>
                    <a:pt x="26745" y="13483"/>
                  </a:lnTo>
                  <a:lnTo>
                    <a:pt x="27058" y="13271"/>
                  </a:lnTo>
                  <a:lnTo>
                    <a:pt x="27362" y="13048"/>
                  </a:lnTo>
                  <a:lnTo>
                    <a:pt x="27656" y="12805"/>
                  </a:lnTo>
                  <a:lnTo>
                    <a:pt x="27797" y="12673"/>
                  </a:lnTo>
                  <a:lnTo>
                    <a:pt x="27929" y="12542"/>
                  </a:lnTo>
                  <a:lnTo>
                    <a:pt x="28061" y="12400"/>
                  </a:lnTo>
                  <a:lnTo>
                    <a:pt x="28192" y="12258"/>
                  </a:lnTo>
                  <a:lnTo>
                    <a:pt x="28314" y="12117"/>
                  </a:lnTo>
                  <a:lnTo>
                    <a:pt x="28435" y="11955"/>
                  </a:lnTo>
                  <a:lnTo>
                    <a:pt x="28557" y="11803"/>
                  </a:lnTo>
                  <a:lnTo>
                    <a:pt x="28668" y="11641"/>
                  </a:lnTo>
                  <a:lnTo>
                    <a:pt x="28769" y="11469"/>
                  </a:lnTo>
                  <a:lnTo>
                    <a:pt x="28870" y="11297"/>
                  </a:lnTo>
                  <a:lnTo>
                    <a:pt x="28972" y="11469"/>
                  </a:lnTo>
                  <a:lnTo>
                    <a:pt x="29083" y="11631"/>
                  </a:lnTo>
                  <a:lnTo>
                    <a:pt x="29326" y="11945"/>
                  </a:lnTo>
                  <a:lnTo>
                    <a:pt x="29589" y="12258"/>
                  </a:lnTo>
                  <a:lnTo>
                    <a:pt x="29873" y="12562"/>
                  </a:lnTo>
                  <a:lnTo>
                    <a:pt x="30176" y="12866"/>
                  </a:lnTo>
                  <a:lnTo>
                    <a:pt x="30500" y="13149"/>
                  </a:lnTo>
                  <a:lnTo>
                    <a:pt x="30844" y="13433"/>
                  </a:lnTo>
                  <a:lnTo>
                    <a:pt x="31199" y="13706"/>
                  </a:lnTo>
                  <a:lnTo>
                    <a:pt x="31573" y="13959"/>
                  </a:lnTo>
                  <a:lnTo>
                    <a:pt x="31958" y="14212"/>
                  </a:lnTo>
                  <a:lnTo>
                    <a:pt x="32353" y="14445"/>
                  </a:lnTo>
                  <a:lnTo>
                    <a:pt x="32757" y="14668"/>
                  </a:lnTo>
                  <a:lnTo>
                    <a:pt x="33172" y="14870"/>
                  </a:lnTo>
                  <a:lnTo>
                    <a:pt x="33587" y="15062"/>
                  </a:lnTo>
                  <a:lnTo>
                    <a:pt x="34013" y="15234"/>
                  </a:lnTo>
                  <a:lnTo>
                    <a:pt x="34438" y="15396"/>
                  </a:lnTo>
                  <a:lnTo>
                    <a:pt x="34873" y="15538"/>
                  </a:lnTo>
                  <a:lnTo>
                    <a:pt x="35298" y="15660"/>
                  </a:lnTo>
                  <a:lnTo>
                    <a:pt x="35723" y="15761"/>
                  </a:lnTo>
                  <a:lnTo>
                    <a:pt x="36148" y="15852"/>
                  </a:lnTo>
                  <a:lnTo>
                    <a:pt x="36564" y="15913"/>
                  </a:lnTo>
                  <a:lnTo>
                    <a:pt x="36968" y="15953"/>
                  </a:lnTo>
                  <a:lnTo>
                    <a:pt x="37373" y="15973"/>
                  </a:lnTo>
                  <a:lnTo>
                    <a:pt x="37768" y="15963"/>
                  </a:lnTo>
                  <a:lnTo>
                    <a:pt x="37960" y="15953"/>
                  </a:lnTo>
                  <a:lnTo>
                    <a:pt x="38153" y="15933"/>
                  </a:lnTo>
                  <a:lnTo>
                    <a:pt x="38335" y="15913"/>
                  </a:lnTo>
                  <a:lnTo>
                    <a:pt x="38517" y="15882"/>
                  </a:lnTo>
                  <a:lnTo>
                    <a:pt x="38689" y="15842"/>
                  </a:lnTo>
                  <a:lnTo>
                    <a:pt x="38871" y="15801"/>
                  </a:lnTo>
                  <a:lnTo>
                    <a:pt x="39033" y="15751"/>
                  </a:lnTo>
                  <a:lnTo>
                    <a:pt x="39206" y="15690"/>
                  </a:lnTo>
                  <a:lnTo>
                    <a:pt x="39367" y="15629"/>
                  </a:lnTo>
                  <a:lnTo>
                    <a:pt x="39519" y="15558"/>
                  </a:lnTo>
                  <a:lnTo>
                    <a:pt x="39671" y="15477"/>
                  </a:lnTo>
                  <a:lnTo>
                    <a:pt x="39823" y="15396"/>
                  </a:lnTo>
                  <a:lnTo>
                    <a:pt x="39965" y="15305"/>
                  </a:lnTo>
                  <a:lnTo>
                    <a:pt x="40096" y="15204"/>
                  </a:lnTo>
                  <a:lnTo>
                    <a:pt x="40228" y="15103"/>
                  </a:lnTo>
                  <a:lnTo>
                    <a:pt x="40349" y="14981"/>
                  </a:lnTo>
                  <a:lnTo>
                    <a:pt x="40623" y="14708"/>
                  </a:lnTo>
                  <a:lnTo>
                    <a:pt x="40876" y="14425"/>
                  </a:lnTo>
                  <a:lnTo>
                    <a:pt x="41109" y="14151"/>
                  </a:lnTo>
                  <a:lnTo>
                    <a:pt x="41311" y="13868"/>
                  </a:lnTo>
                  <a:lnTo>
                    <a:pt x="41503" y="13584"/>
                  </a:lnTo>
                  <a:lnTo>
                    <a:pt x="41675" y="13301"/>
                  </a:lnTo>
                  <a:lnTo>
                    <a:pt x="41827" y="13018"/>
                  </a:lnTo>
                  <a:lnTo>
                    <a:pt x="41959" y="12734"/>
                  </a:lnTo>
                  <a:lnTo>
                    <a:pt x="42080" y="12451"/>
                  </a:lnTo>
                  <a:lnTo>
                    <a:pt x="42182" y="12167"/>
                  </a:lnTo>
                  <a:lnTo>
                    <a:pt x="42263" y="11884"/>
                  </a:lnTo>
                  <a:lnTo>
                    <a:pt x="42323" y="11611"/>
                  </a:lnTo>
                  <a:lnTo>
                    <a:pt x="42374" y="11327"/>
                  </a:lnTo>
                  <a:lnTo>
                    <a:pt x="42404" y="11044"/>
                  </a:lnTo>
                  <a:lnTo>
                    <a:pt x="42424" y="10770"/>
                  </a:lnTo>
                  <a:lnTo>
                    <a:pt x="42424" y="10497"/>
                  </a:lnTo>
                  <a:lnTo>
                    <a:pt x="42414" y="10224"/>
                  </a:lnTo>
                  <a:lnTo>
                    <a:pt x="42384" y="9950"/>
                  </a:lnTo>
                  <a:lnTo>
                    <a:pt x="42344" y="9677"/>
                  </a:lnTo>
                  <a:lnTo>
                    <a:pt x="42283" y="9414"/>
                  </a:lnTo>
                  <a:lnTo>
                    <a:pt x="42222" y="9151"/>
                  </a:lnTo>
                  <a:lnTo>
                    <a:pt x="42141" y="8898"/>
                  </a:lnTo>
                  <a:lnTo>
                    <a:pt x="42040" y="8645"/>
                  </a:lnTo>
                  <a:lnTo>
                    <a:pt x="41939" y="8392"/>
                  </a:lnTo>
                  <a:lnTo>
                    <a:pt x="41827" y="8149"/>
                  </a:lnTo>
                  <a:lnTo>
                    <a:pt x="41696" y="7906"/>
                  </a:lnTo>
                  <a:lnTo>
                    <a:pt x="41564" y="7663"/>
                  </a:lnTo>
                  <a:lnTo>
                    <a:pt x="41412" y="7430"/>
                  </a:lnTo>
                  <a:lnTo>
                    <a:pt x="41250" y="7207"/>
                  </a:lnTo>
                  <a:lnTo>
                    <a:pt x="41088" y="6985"/>
                  </a:lnTo>
                  <a:lnTo>
                    <a:pt x="40916" y="6772"/>
                  </a:lnTo>
                  <a:lnTo>
                    <a:pt x="40724" y="6559"/>
                  </a:lnTo>
                  <a:lnTo>
                    <a:pt x="40532" y="6357"/>
                  </a:lnTo>
                  <a:lnTo>
                    <a:pt x="40339" y="6165"/>
                  </a:lnTo>
                  <a:lnTo>
                    <a:pt x="40127" y="5972"/>
                  </a:lnTo>
                  <a:lnTo>
                    <a:pt x="39914" y="5790"/>
                  </a:lnTo>
                  <a:lnTo>
                    <a:pt x="39691" y="5618"/>
                  </a:lnTo>
                  <a:lnTo>
                    <a:pt x="39469" y="5456"/>
                  </a:lnTo>
                  <a:lnTo>
                    <a:pt x="39236" y="5294"/>
                  </a:lnTo>
                  <a:lnTo>
                    <a:pt x="38993" y="5142"/>
                  </a:lnTo>
                  <a:lnTo>
                    <a:pt x="38750" y="5001"/>
                  </a:lnTo>
                  <a:lnTo>
                    <a:pt x="38507" y="4869"/>
                  </a:lnTo>
                  <a:lnTo>
                    <a:pt x="38254" y="4737"/>
                  </a:lnTo>
                  <a:lnTo>
                    <a:pt x="38001" y="4626"/>
                  </a:lnTo>
                  <a:lnTo>
                    <a:pt x="37748" y="4525"/>
                  </a:lnTo>
                  <a:lnTo>
                    <a:pt x="37485" y="4424"/>
                  </a:lnTo>
                  <a:lnTo>
                    <a:pt x="37221" y="4343"/>
                  </a:lnTo>
                  <a:lnTo>
                    <a:pt x="36958" y="4262"/>
                  </a:lnTo>
                  <a:lnTo>
                    <a:pt x="36695" y="4201"/>
                  </a:lnTo>
                  <a:lnTo>
                    <a:pt x="36432" y="4150"/>
                  </a:lnTo>
                  <a:lnTo>
                    <a:pt x="36159" y="4100"/>
                  </a:lnTo>
                  <a:lnTo>
                    <a:pt x="35895" y="4069"/>
                  </a:lnTo>
                  <a:lnTo>
                    <a:pt x="35622" y="4049"/>
                  </a:lnTo>
                  <a:lnTo>
                    <a:pt x="35359" y="4039"/>
                  </a:lnTo>
                  <a:lnTo>
                    <a:pt x="35096" y="4049"/>
                  </a:lnTo>
                  <a:lnTo>
                    <a:pt x="34833" y="4059"/>
                  </a:lnTo>
                  <a:lnTo>
                    <a:pt x="34569" y="4090"/>
                  </a:lnTo>
                  <a:lnTo>
                    <a:pt x="34306" y="4140"/>
                  </a:lnTo>
                  <a:lnTo>
                    <a:pt x="34043" y="4191"/>
                  </a:lnTo>
                  <a:lnTo>
                    <a:pt x="33790" y="4262"/>
                  </a:lnTo>
                  <a:lnTo>
                    <a:pt x="33537" y="4343"/>
                  </a:lnTo>
                  <a:lnTo>
                    <a:pt x="33294" y="4434"/>
                  </a:lnTo>
                  <a:lnTo>
                    <a:pt x="33051" y="4545"/>
                  </a:lnTo>
                  <a:lnTo>
                    <a:pt x="32808" y="4677"/>
                  </a:lnTo>
                  <a:lnTo>
                    <a:pt x="32798" y="4413"/>
                  </a:lnTo>
                  <a:lnTo>
                    <a:pt x="32768" y="4150"/>
                  </a:lnTo>
                  <a:lnTo>
                    <a:pt x="32737" y="3907"/>
                  </a:lnTo>
                  <a:lnTo>
                    <a:pt x="32687" y="3664"/>
                  </a:lnTo>
                  <a:lnTo>
                    <a:pt x="32626" y="3432"/>
                  </a:lnTo>
                  <a:lnTo>
                    <a:pt x="32565" y="3199"/>
                  </a:lnTo>
                  <a:lnTo>
                    <a:pt x="32484" y="2986"/>
                  </a:lnTo>
                  <a:lnTo>
                    <a:pt x="32403" y="2774"/>
                  </a:lnTo>
                  <a:lnTo>
                    <a:pt x="32302" y="2571"/>
                  </a:lnTo>
                  <a:lnTo>
                    <a:pt x="32201" y="2379"/>
                  </a:lnTo>
                  <a:lnTo>
                    <a:pt x="32089" y="2197"/>
                  </a:lnTo>
                  <a:lnTo>
                    <a:pt x="31968" y="2014"/>
                  </a:lnTo>
                  <a:lnTo>
                    <a:pt x="31846" y="1852"/>
                  </a:lnTo>
                  <a:lnTo>
                    <a:pt x="31705" y="1690"/>
                  </a:lnTo>
                  <a:lnTo>
                    <a:pt x="31563" y="1529"/>
                  </a:lnTo>
                  <a:lnTo>
                    <a:pt x="31421" y="1387"/>
                  </a:lnTo>
                  <a:lnTo>
                    <a:pt x="31259" y="1245"/>
                  </a:lnTo>
                  <a:lnTo>
                    <a:pt x="31107" y="1113"/>
                  </a:lnTo>
                  <a:lnTo>
                    <a:pt x="30935" y="992"/>
                  </a:lnTo>
                  <a:lnTo>
                    <a:pt x="30763" y="871"/>
                  </a:lnTo>
                  <a:lnTo>
                    <a:pt x="30581" y="759"/>
                  </a:lnTo>
                  <a:lnTo>
                    <a:pt x="30399" y="658"/>
                  </a:lnTo>
                  <a:lnTo>
                    <a:pt x="30217" y="567"/>
                  </a:lnTo>
                  <a:lnTo>
                    <a:pt x="30014" y="476"/>
                  </a:lnTo>
                  <a:lnTo>
                    <a:pt x="29822" y="395"/>
                  </a:lnTo>
                  <a:lnTo>
                    <a:pt x="29619" y="324"/>
                  </a:lnTo>
                  <a:lnTo>
                    <a:pt x="29417" y="263"/>
                  </a:lnTo>
                  <a:lnTo>
                    <a:pt x="29204" y="202"/>
                  </a:lnTo>
                  <a:lnTo>
                    <a:pt x="28992" y="152"/>
                  </a:lnTo>
                  <a:lnTo>
                    <a:pt x="28779" y="111"/>
                  </a:lnTo>
                  <a:lnTo>
                    <a:pt x="28567" y="71"/>
                  </a:lnTo>
                  <a:lnTo>
                    <a:pt x="28344" y="51"/>
                  </a:lnTo>
                  <a:lnTo>
                    <a:pt x="28121" y="20"/>
                  </a:lnTo>
                  <a:lnTo>
                    <a:pt x="27899" y="10"/>
                  </a:lnTo>
                  <a:lnTo>
                    <a:pt x="27676"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71;p15">
              <a:extLst>
                <a:ext uri="{FF2B5EF4-FFF2-40B4-BE49-F238E27FC236}">
                  <a16:creationId xmlns:a16="http://schemas.microsoft.com/office/drawing/2014/main" id="{770E9EB4-61EC-0182-48EF-CB702B7AEE5A}"/>
                </a:ext>
              </a:extLst>
            </p:cNvPr>
            <p:cNvSpPr/>
            <p:nvPr/>
          </p:nvSpPr>
          <p:spPr>
            <a:xfrm>
              <a:off x="2015300" y="1838050"/>
              <a:ext cx="280175" cy="415050"/>
            </a:xfrm>
            <a:custGeom>
              <a:avLst/>
              <a:gdLst/>
              <a:ahLst/>
              <a:cxnLst/>
              <a:rect l="l" t="t" r="r" b="b"/>
              <a:pathLst>
                <a:path w="11207" h="16602" extrusionOk="0">
                  <a:moveTo>
                    <a:pt x="4222" y="0"/>
                  </a:moveTo>
                  <a:lnTo>
                    <a:pt x="3979" y="20"/>
                  </a:lnTo>
                  <a:lnTo>
                    <a:pt x="3746" y="61"/>
                  </a:lnTo>
                  <a:lnTo>
                    <a:pt x="3523" y="122"/>
                  </a:lnTo>
                  <a:lnTo>
                    <a:pt x="3311" y="192"/>
                  </a:lnTo>
                  <a:lnTo>
                    <a:pt x="3098" y="273"/>
                  </a:lnTo>
                  <a:lnTo>
                    <a:pt x="2906" y="385"/>
                  </a:lnTo>
                  <a:lnTo>
                    <a:pt x="2714" y="496"/>
                  </a:lnTo>
                  <a:lnTo>
                    <a:pt x="2531" y="628"/>
                  </a:lnTo>
                  <a:lnTo>
                    <a:pt x="2349" y="769"/>
                  </a:lnTo>
                  <a:lnTo>
                    <a:pt x="2187" y="931"/>
                  </a:lnTo>
                  <a:lnTo>
                    <a:pt x="2025" y="1093"/>
                  </a:lnTo>
                  <a:lnTo>
                    <a:pt x="1873" y="1276"/>
                  </a:lnTo>
                  <a:lnTo>
                    <a:pt x="1721" y="1468"/>
                  </a:lnTo>
                  <a:lnTo>
                    <a:pt x="1590" y="1660"/>
                  </a:lnTo>
                  <a:lnTo>
                    <a:pt x="1448" y="1873"/>
                  </a:lnTo>
                  <a:lnTo>
                    <a:pt x="1327" y="2085"/>
                  </a:lnTo>
                  <a:lnTo>
                    <a:pt x="1205" y="2318"/>
                  </a:lnTo>
                  <a:lnTo>
                    <a:pt x="1094" y="2551"/>
                  </a:lnTo>
                  <a:lnTo>
                    <a:pt x="993" y="2794"/>
                  </a:lnTo>
                  <a:lnTo>
                    <a:pt x="891" y="3037"/>
                  </a:lnTo>
                  <a:lnTo>
                    <a:pt x="800" y="3290"/>
                  </a:lnTo>
                  <a:lnTo>
                    <a:pt x="709" y="3553"/>
                  </a:lnTo>
                  <a:lnTo>
                    <a:pt x="628" y="3806"/>
                  </a:lnTo>
                  <a:lnTo>
                    <a:pt x="557" y="4080"/>
                  </a:lnTo>
                  <a:lnTo>
                    <a:pt x="416" y="4616"/>
                  </a:lnTo>
                  <a:lnTo>
                    <a:pt x="304" y="5173"/>
                  </a:lnTo>
                  <a:lnTo>
                    <a:pt x="213" y="5730"/>
                  </a:lnTo>
                  <a:lnTo>
                    <a:pt x="132" y="6276"/>
                  </a:lnTo>
                  <a:lnTo>
                    <a:pt x="72" y="6823"/>
                  </a:lnTo>
                  <a:lnTo>
                    <a:pt x="31" y="7359"/>
                  </a:lnTo>
                  <a:lnTo>
                    <a:pt x="11" y="7886"/>
                  </a:lnTo>
                  <a:lnTo>
                    <a:pt x="1" y="8382"/>
                  </a:lnTo>
                  <a:lnTo>
                    <a:pt x="1" y="8857"/>
                  </a:lnTo>
                  <a:lnTo>
                    <a:pt x="11" y="9303"/>
                  </a:lnTo>
                  <a:lnTo>
                    <a:pt x="41" y="9708"/>
                  </a:lnTo>
                  <a:lnTo>
                    <a:pt x="82" y="10082"/>
                  </a:lnTo>
                  <a:lnTo>
                    <a:pt x="122" y="10406"/>
                  </a:lnTo>
                  <a:lnTo>
                    <a:pt x="173" y="10679"/>
                  </a:lnTo>
                  <a:lnTo>
                    <a:pt x="233" y="10922"/>
                  </a:lnTo>
                  <a:lnTo>
                    <a:pt x="304" y="11175"/>
                  </a:lnTo>
                  <a:lnTo>
                    <a:pt x="385" y="11418"/>
                  </a:lnTo>
                  <a:lnTo>
                    <a:pt x="466" y="11661"/>
                  </a:lnTo>
                  <a:lnTo>
                    <a:pt x="557" y="11894"/>
                  </a:lnTo>
                  <a:lnTo>
                    <a:pt x="659" y="12137"/>
                  </a:lnTo>
                  <a:lnTo>
                    <a:pt x="760" y="12370"/>
                  </a:lnTo>
                  <a:lnTo>
                    <a:pt x="871" y="12603"/>
                  </a:lnTo>
                  <a:lnTo>
                    <a:pt x="983" y="12825"/>
                  </a:lnTo>
                  <a:lnTo>
                    <a:pt x="1114" y="13048"/>
                  </a:lnTo>
                  <a:lnTo>
                    <a:pt x="1246" y="13271"/>
                  </a:lnTo>
                  <a:lnTo>
                    <a:pt x="1377" y="13494"/>
                  </a:lnTo>
                  <a:lnTo>
                    <a:pt x="1529" y="13696"/>
                  </a:lnTo>
                  <a:lnTo>
                    <a:pt x="1671" y="13909"/>
                  </a:lnTo>
                  <a:lnTo>
                    <a:pt x="1833" y="14111"/>
                  </a:lnTo>
                  <a:lnTo>
                    <a:pt x="1995" y="14303"/>
                  </a:lnTo>
                  <a:lnTo>
                    <a:pt x="2167" y="14496"/>
                  </a:lnTo>
                  <a:lnTo>
                    <a:pt x="2339" y="14678"/>
                  </a:lnTo>
                  <a:lnTo>
                    <a:pt x="2511" y="14860"/>
                  </a:lnTo>
                  <a:lnTo>
                    <a:pt x="2703" y="15032"/>
                  </a:lnTo>
                  <a:lnTo>
                    <a:pt x="2896" y="15194"/>
                  </a:lnTo>
                  <a:lnTo>
                    <a:pt x="3088" y="15356"/>
                  </a:lnTo>
                  <a:lnTo>
                    <a:pt x="3290" y="15508"/>
                  </a:lnTo>
                  <a:lnTo>
                    <a:pt x="3493" y="15650"/>
                  </a:lnTo>
                  <a:lnTo>
                    <a:pt x="3706" y="15781"/>
                  </a:lnTo>
                  <a:lnTo>
                    <a:pt x="3918" y="15913"/>
                  </a:lnTo>
                  <a:lnTo>
                    <a:pt x="4141" y="16024"/>
                  </a:lnTo>
                  <a:lnTo>
                    <a:pt x="4374" y="16136"/>
                  </a:lnTo>
                  <a:lnTo>
                    <a:pt x="4596" y="16237"/>
                  </a:lnTo>
                  <a:lnTo>
                    <a:pt x="4829" y="16328"/>
                  </a:lnTo>
                  <a:lnTo>
                    <a:pt x="5072" y="16419"/>
                  </a:lnTo>
                  <a:lnTo>
                    <a:pt x="5315" y="16490"/>
                  </a:lnTo>
                  <a:lnTo>
                    <a:pt x="5578" y="16551"/>
                  </a:lnTo>
                  <a:lnTo>
                    <a:pt x="5710" y="16571"/>
                  </a:lnTo>
                  <a:lnTo>
                    <a:pt x="5841" y="16591"/>
                  </a:lnTo>
                  <a:lnTo>
                    <a:pt x="5973" y="16601"/>
                  </a:lnTo>
                  <a:lnTo>
                    <a:pt x="6105" y="16601"/>
                  </a:lnTo>
                  <a:lnTo>
                    <a:pt x="6236" y="16581"/>
                  </a:lnTo>
                  <a:lnTo>
                    <a:pt x="6368" y="16551"/>
                  </a:lnTo>
                  <a:lnTo>
                    <a:pt x="6509" y="16510"/>
                  </a:lnTo>
                  <a:lnTo>
                    <a:pt x="6651" y="16439"/>
                  </a:lnTo>
                  <a:lnTo>
                    <a:pt x="6783" y="16358"/>
                  </a:lnTo>
                  <a:lnTo>
                    <a:pt x="6904" y="16267"/>
                  </a:lnTo>
                  <a:lnTo>
                    <a:pt x="7026" y="16176"/>
                  </a:lnTo>
                  <a:lnTo>
                    <a:pt x="7147" y="16065"/>
                  </a:lnTo>
                  <a:lnTo>
                    <a:pt x="7360" y="15842"/>
                  </a:lnTo>
                  <a:lnTo>
                    <a:pt x="7653" y="15518"/>
                  </a:lnTo>
                  <a:lnTo>
                    <a:pt x="7937" y="15194"/>
                  </a:lnTo>
                  <a:lnTo>
                    <a:pt x="8210" y="14850"/>
                  </a:lnTo>
                  <a:lnTo>
                    <a:pt x="8473" y="14506"/>
                  </a:lnTo>
                  <a:lnTo>
                    <a:pt x="8726" y="14162"/>
                  </a:lnTo>
                  <a:lnTo>
                    <a:pt x="8979" y="13807"/>
                  </a:lnTo>
                  <a:lnTo>
                    <a:pt x="9212" y="13443"/>
                  </a:lnTo>
                  <a:lnTo>
                    <a:pt x="9445" y="13068"/>
                  </a:lnTo>
                  <a:lnTo>
                    <a:pt x="9647" y="12714"/>
                  </a:lnTo>
                  <a:lnTo>
                    <a:pt x="9850" y="12340"/>
                  </a:lnTo>
                  <a:lnTo>
                    <a:pt x="10042" y="11965"/>
                  </a:lnTo>
                  <a:lnTo>
                    <a:pt x="10214" y="11591"/>
                  </a:lnTo>
                  <a:lnTo>
                    <a:pt x="10386" y="11206"/>
                  </a:lnTo>
                  <a:lnTo>
                    <a:pt x="10538" y="10811"/>
                  </a:lnTo>
                  <a:lnTo>
                    <a:pt x="10680" y="10416"/>
                  </a:lnTo>
                  <a:lnTo>
                    <a:pt x="10801" y="10022"/>
                  </a:lnTo>
                  <a:lnTo>
                    <a:pt x="10913" y="9617"/>
                  </a:lnTo>
                  <a:lnTo>
                    <a:pt x="11004" y="9212"/>
                  </a:lnTo>
                  <a:lnTo>
                    <a:pt x="11085" y="8807"/>
                  </a:lnTo>
                  <a:lnTo>
                    <a:pt x="11135" y="8402"/>
                  </a:lnTo>
                  <a:lnTo>
                    <a:pt x="11176" y="7987"/>
                  </a:lnTo>
                  <a:lnTo>
                    <a:pt x="11206" y="7572"/>
                  </a:lnTo>
                  <a:lnTo>
                    <a:pt x="11206" y="7157"/>
                  </a:lnTo>
                  <a:lnTo>
                    <a:pt x="11186" y="6742"/>
                  </a:lnTo>
                  <a:lnTo>
                    <a:pt x="11166" y="6539"/>
                  </a:lnTo>
                  <a:lnTo>
                    <a:pt x="11135" y="6327"/>
                  </a:lnTo>
                  <a:lnTo>
                    <a:pt x="11105" y="6124"/>
                  </a:lnTo>
                  <a:lnTo>
                    <a:pt x="11065" y="5922"/>
                  </a:lnTo>
                  <a:lnTo>
                    <a:pt x="11024" y="5719"/>
                  </a:lnTo>
                  <a:lnTo>
                    <a:pt x="10974" y="5527"/>
                  </a:lnTo>
                  <a:lnTo>
                    <a:pt x="10913" y="5325"/>
                  </a:lnTo>
                  <a:lnTo>
                    <a:pt x="10852" y="5132"/>
                  </a:lnTo>
                  <a:lnTo>
                    <a:pt x="10781" y="4940"/>
                  </a:lnTo>
                  <a:lnTo>
                    <a:pt x="10710" y="4748"/>
                  </a:lnTo>
                  <a:lnTo>
                    <a:pt x="10538" y="4383"/>
                  </a:lnTo>
                  <a:lnTo>
                    <a:pt x="10356" y="4019"/>
                  </a:lnTo>
                  <a:lnTo>
                    <a:pt x="10143" y="3665"/>
                  </a:lnTo>
                  <a:lnTo>
                    <a:pt x="9911" y="3320"/>
                  </a:lnTo>
                  <a:lnTo>
                    <a:pt x="9668" y="2996"/>
                  </a:lnTo>
                  <a:lnTo>
                    <a:pt x="9405" y="2673"/>
                  </a:lnTo>
                  <a:lnTo>
                    <a:pt x="9121" y="2369"/>
                  </a:lnTo>
                  <a:lnTo>
                    <a:pt x="8817" y="2085"/>
                  </a:lnTo>
                  <a:lnTo>
                    <a:pt x="8514" y="1812"/>
                  </a:lnTo>
                  <a:lnTo>
                    <a:pt x="8180" y="1549"/>
                  </a:lnTo>
                  <a:lnTo>
                    <a:pt x="7846" y="1306"/>
                  </a:lnTo>
                  <a:lnTo>
                    <a:pt x="7491" y="1073"/>
                  </a:lnTo>
                  <a:lnTo>
                    <a:pt x="7147" y="871"/>
                  </a:lnTo>
                  <a:lnTo>
                    <a:pt x="6803" y="678"/>
                  </a:lnTo>
                  <a:lnTo>
                    <a:pt x="6479" y="527"/>
                  </a:lnTo>
                  <a:lnTo>
                    <a:pt x="6165" y="385"/>
                  </a:lnTo>
                  <a:lnTo>
                    <a:pt x="5862" y="263"/>
                  </a:lnTo>
                  <a:lnTo>
                    <a:pt x="5568" y="172"/>
                  </a:lnTo>
                  <a:lnTo>
                    <a:pt x="5275" y="101"/>
                  </a:lnTo>
                  <a:lnTo>
                    <a:pt x="5001" y="41"/>
                  </a:lnTo>
                  <a:lnTo>
                    <a:pt x="4728" y="10"/>
                  </a:lnTo>
                  <a:lnTo>
                    <a:pt x="447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72;p15">
              <a:extLst>
                <a:ext uri="{FF2B5EF4-FFF2-40B4-BE49-F238E27FC236}">
                  <a16:creationId xmlns:a16="http://schemas.microsoft.com/office/drawing/2014/main" id="{50C91A18-76AA-D330-1281-A08B90183C67}"/>
                </a:ext>
              </a:extLst>
            </p:cNvPr>
            <p:cNvSpPr/>
            <p:nvPr/>
          </p:nvSpPr>
          <p:spPr>
            <a:xfrm>
              <a:off x="1548150" y="2176125"/>
              <a:ext cx="53175" cy="88600"/>
            </a:xfrm>
            <a:custGeom>
              <a:avLst/>
              <a:gdLst/>
              <a:ahLst/>
              <a:cxnLst/>
              <a:rect l="l" t="t" r="r" b="b"/>
              <a:pathLst>
                <a:path w="2127" h="3544" extrusionOk="0">
                  <a:moveTo>
                    <a:pt x="1063" y="1"/>
                  </a:moveTo>
                  <a:lnTo>
                    <a:pt x="962" y="11"/>
                  </a:lnTo>
                  <a:lnTo>
                    <a:pt x="851" y="41"/>
                  </a:lnTo>
                  <a:lnTo>
                    <a:pt x="749" y="82"/>
                  </a:lnTo>
                  <a:lnTo>
                    <a:pt x="658" y="143"/>
                  </a:lnTo>
                  <a:lnTo>
                    <a:pt x="557" y="213"/>
                  </a:lnTo>
                  <a:lnTo>
                    <a:pt x="476" y="305"/>
                  </a:lnTo>
                  <a:lnTo>
                    <a:pt x="395" y="406"/>
                  </a:lnTo>
                  <a:lnTo>
                    <a:pt x="314" y="517"/>
                  </a:lnTo>
                  <a:lnTo>
                    <a:pt x="243" y="649"/>
                  </a:lnTo>
                  <a:lnTo>
                    <a:pt x="183" y="780"/>
                  </a:lnTo>
                  <a:lnTo>
                    <a:pt x="132" y="932"/>
                  </a:lnTo>
                  <a:lnTo>
                    <a:pt x="91" y="1084"/>
                  </a:lnTo>
                  <a:lnTo>
                    <a:pt x="51" y="1246"/>
                  </a:lnTo>
                  <a:lnTo>
                    <a:pt x="31" y="1418"/>
                  </a:lnTo>
                  <a:lnTo>
                    <a:pt x="11" y="1590"/>
                  </a:lnTo>
                  <a:lnTo>
                    <a:pt x="0" y="1772"/>
                  </a:lnTo>
                  <a:lnTo>
                    <a:pt x="11" y="1955"/>
                  </a:lnTo>
                  <a:lnTo>
                    <a:pt x="31" y="2127"/>
                  </a:lnTo>
                  <a:lnTo>
                    <a:pt x="51" y="2299"/>
                  </a:lnTo>
                  <a:lnTo>
                    <a:pt x="91" y="2461"/>
                  </a:lnTo>
                  <a:lnTo>
                    <a:pt x="132" y="2613"/>
                  </a:lnTo>
                  <a:lnTo>
                    <a:pt x="183" y="2764"/>
                  </a:lnTo>
                  <a:lnTo>
                    <a:pt x="243" y="2896"/>
                  </a:lnTo>
                  <a:lnTo>
                    <a:pt x="314" y="3028"/>
                  </a:lnTo>
                  <a:lnTo>
                    <a:pt x="395" y="3139"/>
                  </a:lnTo>
                  <a:lnTo>
                    <a:pt x="476" y="3240"/>
                  </a:lnTo>
                  <a:lnTo>
                    <a:pt x="557" y="3331"/>
                  </a:lnTo>
                  <a:lnTo>
                    <a:pt x="658" y="3402"/>
                  </a:lnTo>
                  <a:lnTo>
                    <a:pt x="749" y="3463"/>
                  </a:lnTo>
                  <a:lnTo>
                    <a:pt x="851" y="3503"/>
                  </a:lnTo>
                  <a:lnTo>
                    <a:pt x="962" y="3534"/>
                  </a:lnTo>
                  <a:lnTo>
                    <a:pt x="1063" y="3544"/>
                  </a:lnTo>
                  <a:lnTo>
                    <a:pt x="1175" y="3534"/>
                  </a:lnTo>
                  <a:lnTo>
                    <a:pt x="1286" y="3503"/>
                  </a:lnTo>
                  <a:lnTo>
                    <a:pt x="1387" y="3463"/>
                  </a:lnTo>
                  <a:lnTo>
                    <a:pt x="1478" y="3402"/>
                  </a:lnTo>
                  <a:lnTo>
                    <a:pt x="1569" y="3331"/>
                  </a:lnTo>
                  <a:lnTo>
                    <a:pt x="1660" y="3240"/>
                  </a:lnTo>
                  <a:lnTo>
                    <a:pt x="1741" y="3139"/>
                  </a:lnTo>
                  <a:lnTo>
                    <a:pt x="1822" y="3028"/>
                  </a:lnTo>
                  <a:lnTo>
                    <a:pt x="1883" y="2896"/>
                  </a:lnTo>
                  <a:lnTo>
                    <a:pt x="1944" y="2764"/>
                  </a:lnTo>
                  <a:lnTo>
                    <a:pt x="2005" y="2613"/>
                  </a:lnTo>
                  <a:lnTo>
                    <a:pt x="2045" y="2461"/>
                  </a:lnTo>
                  <a:lnTo>
                    <a:pt x="2086" y="2299"/>
                  </a:lnTo>
                  <a:lnTo>
                    <a:pt x="2106" y="2127"/>
                  </a:lnTo>
                  <a:lnTo>
                    <a:pt x="2126" y="1955"/>
                  </a:lnTo>
                  <a:lnTo>
                    <a:pt x="2126" y="1772"/>
                  </a:lnTo>
                  <a:lnTo>
                    <a:pt x="2126" y="1590"/>
                  </a:lnTo>
                  <a:lnTo>
                    <a:pt x="2106" y="1418"/>
                  </a:lnTo>
                  <a:lnTo>
                    <a:pt x="2086" y="1246"/>
                  </a:lnTo>
                  <a:lnTo>
                    <a:pt x="2045" y="1084"/>
                  </a:lnTo>
                  <a:lnTo>
                    <a:pt x="2005" y="932"/>
                  </a:lnTo>
                  <a:lnTo>
                    <a:pt x="1944" y="780"/>
                  </a:lnTo>
                  <a:lnTo>
                    <a:pt x="1883" y="649"/>
                  </a:lnTo>
                  <a:lnTo>
                    <a:pt x="1822" y="517"/>
                  </a:lnTo>
                  <a:lnTo>
                    <a:pt x="1741" y="406"/>
                  </a:lnTo>
                  <a:lnTo>
                    <a:pt x="1660" y="305"/>
                  </a:lnTo>
                  <a:lnTo>
                    <a:pt x="1569" y="213"/>
                  </a:lnTo>
                  <a:lnTo>
                    <a:pt x="1478" y="143"/>
                  </a:lnTo>
                  <a:lnTo>
                    <a:pt x="1387" y="82"/>
                  </a:lnTo>
                  <a:lnTo>
                    <a:pt x="1286" y="41"/>
                  </a:lnTo>
                  <a:lnTo>
                    <a:pt x="1175" y="11"/>
                  </a:lnTo>
                  <a:lnTo>
                    <a:pt x="106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73;p15">
              <a:extLst>
                <a:ext uri="{FF2B5EF4-FFF2-40B4-BE49-F238E27FC236}">
                  <a16:creationId xmlns:a16="http://schemas.microsoft.com/office/drawing/2014/main" id="{F5FBFADF-D88B-2A41-7809-D2567B94B15A}"/>
                </a:ext>
              </a:extLst>
            </p:cNvPr>
            <p:cNvSpPr/>
            <p:nvPr/>
          </p:nvSpPr>
          <p:spPr>
            <a:xfrm>
              <a:off x="1835625" y="2176125"/>
              <a:ext cx="53175" cy="88600"/>
            </a:xfrm>
            <a:custGeom>
              <a:avLst/>
              <a:gdLst/>
              <a:ahLst/>
              <a:cxnLst/>
              <a:rect l="l" t="t" r="r" b="b"/>
              <a:pathLst>
                <a:path w="2127" h="3544" extrusionOk="0">
                  <a:moveTo>
                    <a:pt x="1064" y="1"/>
                  </a:moveTo>
                  <a:lnTo>
                    <a:pt x="952" y="11"/>
                  </a:lnTo>
                  <a:lnTo>
                    <a:pt x="851" y="41"/>
                  </a:lnTo>
                  <a:lnTo>
                    <a:pt x="750" y="82"/>
                  </a:lnTo>
                  <a:lnTo>
                    <a:pt x="648" y="143"/>
                  </a:lnTo>
                  <a:lnTo>
                    <a:pt x="557" y="213"/>
                  </a:lnTo>
                  <a:lnTo>
                    <a:pt x="476" y="305"/>
                  </a:lnTo>
                  <a:lnTo>
                    <a:pt x="385" y="406"/>
                  </a:lnTo>
                  <a:lnTo>
                    <a:pt x="314" y="517"/>
                  </a:lnTo>
                  <a:lnTo>
                    <a:pt x="244" y="649"/>
                  </a:lnTo>
                  <a:lnTo>
                    <a:pt x="183" y="780"/>
                  </a:lnTo>
                  <a:lnTo>
                    <a:pt x="132" y="932"/>
                  </a:lnTo>
                  <a:lnTo>
                    <a:pt x="92" y="1084"/>
                  </a:lnTo>
                  <a:lnTo>
                    <a:pt x="51" y="1246"/>
                  </a:lnTo>
                  <a:lnTo>
                    <a:pt x="21" y="1418"/>
                  </a:lnTo>
                  <a:lnTo>
                    <a:pt x="11" y="1590"/>
                  </a:lnTo>
                  <a:lnTo>
                    <a:pt x="1" y="1772"/>
                  </a:lnTo>
                  <a:lnTo>
                    <a:pt x="11" y="1955"/>
                  </a:lnTo>
                  <a:lnTo>
                    <a:pt x="21" y="2127"/>
                  </a:lnTo>
                  <a:lnTo>
                    <a:pt x="51" y="2299"/>
                  </a:lnTo>
                  <a:lnTo>
                    <a:pt x="92" y="2461"/>
                  </a:lnTo>
                  <a:lnTo>
                    <a:pt x="132" y="2613"/>
                  </a:lnTo>
                  <a:lnTo>
                    <a:pt x="183" y="2764"/>
                  </a:lnTo>
                  <a:lnTo>
                    <a:pt x="244" y="2896"/>
                  </a:lnTo>
                  <a:lnTo>
                    <a:pt x="314" y="3028"/>
                  </a:lnTo>
                  <a:lnTo>
                    <a:pt x="385" y="3139"/>
                  </a:lnTo>
                  <a:lnTo>
                    <a:pt x="476" y="3240"/>
                  </a:lnTo>
                  <a:lnTo>
                    <a:pt x="557" y="3331"/>
                  </a:lnTo>
                  <a:lnTo>
                    <a:pt x="648" y="3402"/>
                  </a:lnTo>
                  <a:lnTo>
                    <a:pt x="750" y="3463"/>
                  </a:lnTo>
                  <a:lnTo>
                    <a:pt x="851" y="3503"/>
                  </a:lnTo>
                  <a:lnTo>
                    <a:pt x="952" y="3534"/>
                  </a:lnTo>
                  <a:lnTo>
                    <a:pt x="1064" y="3544"/>
                  </a:lnTo>
                  <a:lnTo>
                    <a:pt x="1175" y="3534"/>
                  </a:lnTo>
                  <a:lnTo>
                    <a:pt x="1276" y="3503"/>
                  </a:lnTo>
                  <a:lnTo>
                    <a:pt x="1377" y="3463"/>
                  </a:lnTo>
                  <a:lnTo>
                    <a:pt x="1479" y="3402"/>
                  </a:lnTo>
                  <a:lnTo>
                    <a:pt x="1570" y="3331"/>
                  </a:lnTo>
                  <a:lnTo>
                    <a:pt x="1661" y="3240"/>
                  </a:lnTo>
                  <a:lnTo>
                    <a:pt x="1742" y="3139"/>
                  </a:lnTo>
                  <a:lnTo>
                    <a:pt x="1813" y="3028"/>
                  </a:lnTo>
                  <a:lnTo>
                    <a:pt x="1883" y="2896"/>
                  </a:lnTo>
                  <a:lnTo>
                    <a:pt x="1944" y="2764"/>
                  </a:lnTo>
                  <a:lnTo>
                    <a:pt x="1995" y="2613"/>
                  </a:lnTo>
                  <a:lnTo>
                    <a:pt x="2045" y="2461"/>
                  </a:lnTo>
                  <a:lnTo>
                    <a:pt x="2076" y="2299"/>
                  </a:lnTo>
                  <a:lnTo>
                    <a:pt x="2106" y="2127"/>
                  </a:lnTo>
                  <a:lnTo>
                    <a:pt x="2126" y="1955"/>
                  </a:lnTo>
                  <a:lnTo>
                    <a:pt x="2126" y="1772"/>
                  </a:lnTo>
                  <a:lnTo>
                    <a:pt x="2126" y="1590"/>
                  </a:lnTo>
                  <a:lnTo>
                    <a:pt x="2106" y="1418"/>
                  </a:lnTo>
                  <a:lnTo>
                    <a:pt x="2076" y="1246"/>
                  </a:lnTo>
                  <a:lnTo>
                    <a:pt x="2045" y="1084"/>
                  </a:lnTo>
                  <a:lnTo>
                    <a:pt x="1995" y="932"/>
                  </a:lnTo>
                  <a:lnTo>
                    <a:pt x="1944" y="780"/>
                  </a:lnTo>
                  <a:lnTo>
                    <a:pt x="1883" y="649"/>
                  </a:lnTo>
                  <a:lnTo>
                    <a:pt x="1813" y="517"/>
                  </a:lnTo>
                  <a:lnTo>
                    <a:pt x="1742" y="406"/>
                  </a:lnTo>
                  <a:lnTo>
                    <a:pt x="1661" y="305"/>
                  </a:lnTo>
                  <a:lnTo>
                    <a:pt x="1570" y="213"/>
                  </a:lnTo>
                  <a:lnTo>
                    <a:pt x="1479" y="143"/>
                  </a:lnTo>
                  <a:lnTo>
                    <a:pt x="1377" y="82"/>
                  </a:lnTo>
                  <a:lnTo>
                    <a:pt x="1276" y="41"/>
                  </a:lnTo>
                  <a:lnTo>
                    <a:pt x="1175" y="11"/>
                  </a:lnTo>
                  <a:lnTo>
                    <a:pt x="106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74;p15">
              <a:extLst>
                <a:ext uri="{FF2B5EF4-FFF2-40B4-BE49-F238E27FC236}">
                  <a16:creationId xmlns:a16="http://schemas.microsoft.com/office/drawing/2014/main" id="{E7590236-031A-F780-5FDD-DB9FA6BB37F1}"/>
                </a:ext>
              </a:extLst>
            </p:cNvPr>
            <p:cNvSpPr/>
            <p:nvPr/>
          </p:nvSpPr>
          <p:spPr>
            <a:xfrm>
              <a:off x="1822475" y="2089575"/>
              <a:ext cx="100225" cy="30650"/>
            </a:xfrm>
            <a:custGeom>
              <a:avLst/>
              <a:gdLst/>
              <a:ahLst/>
              <a:cxnLst/>
              <a:rect l="l" t="t" r="r" b="b"/>
              <a:pathLst>
                <a:path w="4009" h="1226" extrusionOk="0">
                  <a:moveTo>
                    <a:pt x="1893" y="1"/>
                  </a:moveTo>
                  <a:lnTo>
                    <a:pt x="1620" y="11"/>
                  </a:lnTo>
                  <a:lnTo>
                    <a:pt x="1347" y="31"/>
                  </a:lnTo>
                  <a:lnTo>
                    <a:pt x="1073" y="72"/>
                  </a:lnTo>
                  <a:lnTo>
                    <a:pt x="820" y="133"/>
                  </a:lnTo>
                  <a:lnTo>
                    <a:pt x="567" y="193"/>
                  </a:lnTo>
                  <a:lnTo>
                    <a:pt x="334" y="274"/>
                  </a:lnTo>
                  <a:lnTo>
                    <a:pt x="122" y="355"/>
                  </a:lnTo>
                  <a:lnTo>
                    <a:pt x="81" y="386"/>
                  </a:lnTo>
                  <a:lnTo>
                    <a:pt x="51" y="416"/>
                  </a:lnTo>
                  <a:lnTo>
                    <a:pt x="31" y="446"/>
                  </a:lnTo>
                  <a:lnTo>
                    <a:pt x="10" y="487"/>
                  </a:lnTo>
                  <a:lnTo>
                    <a:pt x="0" y="527"/>
                  </a:lnTo>
                  <a:lnTo>
                    <a:pt x="10" y="568"/>
                  </a:lnTo>
                  <a:lnTo>
                    <a:pt x="10" y="608"/>
                  </a:lnTo>
                  <a:lnTo>
                    <a:pt x="31" y="659"/>
                  </a:lnTo>
                  <a:lnTo>
                    <a:pt x="51" y="689"/>
                  </a:lnTo>
                  <a:lnTo>
                    <a:pt x="71" y="730"/>
                  </a:lnTo>
                  <a:lnTo>
                    <a:pt x="101" y="760"/>
                  </a:lnTo>
                  <a:lnTo>
                    <a:pt x="132" y="780"/>
                  </a:lnTo>
                  <a:lnTo>
                    <a:pt x="172" y="801"/>
                  </a:lnTo>
                  <a:lnTo>
                    <a:pt x="213" y="811"/>
                  </a:lnTo>
                  <a:lnTo>
                    <a:pt x="263" y="811"/>
                  </a:lnTo>
                  <a:lnTo>
                    <a:pt x="304" y="791"/>
                  </a:lnTo>
                  <a:lnTo>
                    <a:pt x="537" y="710"/>
                  </a:lnTo>
                  <a:lnTo>
                    <a:pt x="770" y="649"/>
                  </a:lnTo>
                  <a:lnTo>
                    <a:pt x="1002" y="598"/>
                  </a:lnTo>
                  <a:lnTo>
                    <a:pt x="1235" y="558"/>
                  </a:lnTo>
                  <a:lnTo>
                    <a:pt x="1478" y="537"/>
                  </a:lnTo>
                  <a:lnTo>
                    <a:pt x="1711" y="537"/>
                  </a:lnTo>
                  <a:lnTo>
                    <a:pt x="1954" y="558"/>
                  </a:lnTo>
                  <a:lnTo>
                    <a:pt x="2197" y="598"/>
                  </a:lnTo>
                  <a:lnTo>
                    <a:pt x="2399" y="649"/>
                  </a:lnTo>
                  <a:lnTo>
                    <a:pt x="2592" y="720"/>
                  </a:lnTo>
                  <a:lnTo>
                    <a:pt x="2784" y="801"/>
                  </a:lnTo>
                  <a:lnTo>
                    <a:pt x="2966" y="882"/>
                  </a:lnTo>
                  <a:lnTo>
                    <a:pt x="3320" y="1064"/>
                  </a:lnTo>
                  <a:lnTo>
                    <a:pt x="3513" y="1155"/>
                  </a:lnTo>
                  <a:lnTo>
                    <a:pt x="3705" y="1226"/>
                  </a:lnTo>
                  <a:lnTo>
                    <a:pt x="3776" y="1226"/>
                  </a:lnTo>
                  <a:lnTo>
                    <a:pt x="3847" y="1216"/>
                  </a:lnTo>
                  <a:lnTo>
                    <a:pt x="3908" y="1185"/>
                  </a:lnTo>
                  <a:lnTo>
                    <a:pt x="3958" y="1135"/>
                  </a:lnTo>
                  <a:lnTo>
                    <a:pt x="3989" y="1074"/>
                  </a:lnTo>
                  <a:lnTo>
                    <a:pt x="4009" y="1003"/>
                  </a:lnTo>
                  <a:lnTo>
                    <a:pt x="4009" y="973"/>
                  </a:lnTo>
                  <a:lnTo>
                    <a:pt x="3999" y="932"/>
                  </a:lnTo>
                  <a:lnTo>
                    <a:pt x="3989" y="902"/>
                  </a:lnTo>
                  <a:lnTo>
                    <a:pt x="3968" y="872"/>
                  </a:lnTo>
                  <a:lnTo>
                    <a:pt x="3897" y="770"/>
                  </a:lnTo>
                  <a:lnTo>
                    <a:pt x="3816" y="669"/>
                  </a:lnTo>
                  <a:lnTo>
                    <a:pt x="3725" y="588"/>
                  </a:lnTo>
                  <a:lnTo>
                    <a:pt x="3624" y="507"/>
                  </a:lnTo>
                  <a:lnTo>
                    <a:pt x="3523" y="426"/>
                  </a:lnTo>
                  <a:lnTo>
                    <a:pt x="3422" y="365"/>
                  </a:lnTo>
                  <a:lnTo>
                    <a:pt x="3310" y="305"/>
                  </a:lnTo>
                  <a:lnTo>
                    <a:pt x="3199" y="244"/>
                  </a:lnTo>
                  <a:lnTo>
                    <a:pt x="3078" y="193"/>
                  </a:lnTo>
                  <a:lnTo>
                    <a:pt x="2956" y="153"/>
                  </a:lnTo>
                  <a:lnTo>
                    <a:pt x="2824" y="122"/>
                  </a:lnTo>
                  <a:lnTo>
                    <a:pt x="2703" y="82"/>
                  </a:lnTo>
                  <a:lnTo>
                    <a:pt x="2440" y="41"/>
                  </a:lnTo>
                  <a:lnTo>
                    <a:pt x="2166" y="11"/>
                  </a:lnTo>
                  <a:lnTo>
                    <a:pt x="189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75;p15">
              <a:extLst>
                <a:ext uri="{FF2B5EF4-FFF2-40B4-BE49-F238E27FC236}">
                  <a16:creationId xmlns:a16="http://schemas.microsoft.com/office/drawing/2014/main" id="{498DE1AD-8111-8B33-1939-C832D3C4D0A5}"/>
                </a:ext>
              </a:extLst>
            </p:cNvPr>
            <p:cNvSpPr/>
            <p:nvPr/>
          </p:nvSpPr>
          <p:spPr>
            <a:xfrm>
              <a:off x="1524600" y="2089575"/>
              <a:ext cx="100250" cy="30650"/>
            </a:xfrm>
            <a:custGeom>
              <a:avLst/>
              <a:gdLst/>
              <a:ahLst/>
              <a:cxnLst/>
              <a:rect l="l" t="t" r="r" b="b"/>
              <a:pathLst>
                <a:path w="4010" h="1226" extrusionOk="0">
                  <a:moveTo>
                    <a:pt x="2127" y="1"/>
                  </a:moveTo>
                  <a:lnTo>
                    <a:pt x="1853" y="11"/>
                  </a:lnTo>
                  <a:lnTo>
                    <a:pt x="1580" y="41"/>
                  </a:lnTo>
                  <a:lnTo>
                    <a:pt x="1317" y="82"/>
                  </a:lnTo>
                  <a:lnTo>
                    <a:pt x="1185" y="122"/>
                  </a:lnTo>
                  <a:lnTo>
                    <a:pt x="1064" y="153"/>
                  </a:lnTo>
                  <a:lnTo>
                    <a:pt x="942" y="193"/>
                  </a:lnTo>
                  <a:lnTo>
                    <a:pt x="821" y="244"/>
                  </a:lnTo>
                  <a:lnTo>
                    <a:pt x="699" y="305"/>
                  </a:lnTo>
                  <a:lnTo>
                    <a:pt x="598" y="365"/>
                  </a:lnTo>
                  <a:lnTo>
                    <a:pt x="487" y="426"/>
                  </a:lnTo>
                  <a:lnTo>
                    <a:pt x="386" y="507"/>
                  </a:lnTo>
                  <a:lnTo>
                    <a:pt x="295" y="588"/>
                  </a:lnTo>
                  <a:lnTo>
                    <a:pt x="203" y="669"/>
                  </a:lnTo>
                  <a:lnTo>
                    <a:pt x="122" y="770"/>
                  </a:lnTo>
                  <a:lnTo>
                    <a:pt x="41" y="872"/>
                  </a:lnTo>
                  <a:lnTo>
                    <a:pt x="21" y="902"/>
                  </a:lnTo>
                  <a:lnTo>
                    <a:pt x="11" y="932"/>
                  </a:lnTo>
                  <a:lnTo>
                    <a:pt x="1" y="973"/>
                  </a:lnTo>
                  <a:lnTo>
                    <a:pt x="1" y="1003"/>
                  </a:lnTo>
                  <a:lnTo>
                    <a:pt x="21" y="1074"/>
                  </a:lnTo>
                  <a:lnTo>
                    <a:pt x="62" y="1135"/>
                  </a:lnTo>
                  <a:lnTo>
                    <a:pt x="112" y="1185"/>
                  </a:lnTo>
                  <a:lnTo>
                    <a:pt x="173" y="1216"/>
                  </a:lnTo>
                  <a:lnTo>
                    <a:pt x="244" y="1226"/>
                  </a:lnTo>
                  <a:lnTo>
                    <a:pt x="315" y="1226"/>
                  </a:lnTo>
                  <a:lnTo>
                    <a:pt x="507" y="1155"/>
                  </a:lnTo>
                  <a:lnTo>
                    <a:pt x="689" y="1064"/>
                  </a:lnTo>
                  <a:lnTo>
                    <a:pt x="1054" y="882"/>
                  </a:lnTo>
                  <a:lnTo>
                    <a:pt x="1236" y="801"/>
                  </a:lnTo>
                  <a:lnTo>
                    <a:pt x="1418" y="720"/>
                  </a:lnTo>
                  <a:lnTo>
                    <a:pt x="1610" y="649"/>
                  </a:lnTo>
                  <a:lnTo>
                    <a:pt x="1823" y="598"/>
                  </a:lnTo>
                  <a:lnTo>
                    <a:pt x="2066" y="558"/>
                  </a:lnTo>
                  <a:lnTo>
                    <a:pt x="2299" y="537"/>
                  </a:lnTo>
                  <a:lnTo>
                    <a:pt x="2542" y="537"/>
                  </a:lnTo>
                  <a:lnTo>
                    <a:pt x="2775" y="558"/>
                  </a:lnTo>
                  <a:lnTo>
                    <a:pt x="3018" y="598"/>
                  </a:lnTo>
                  <a:lnTo>
                    <a:pt x="3250" y="649"/>
                  </a:lnTo>
                  <a:lnTo>
                    <a:pt x="3483" y="710"/>
                  </a:lnTo>
                  <a:lnTo>
                    <a:pt x="3706" y="791"/>
                  </a:lnTo>
                  <a:lnTo>
                    <a:pt x="3756" y="811"/>
                  </a:lnTo>
                  <a:lnTo>
                    <a:pt x="3797" y="811"/>
                  </a:lnTo>
                  <a:lnTo>
                    <a:pt x="3837" y="801"/>
                  </a:lnTo>
                  <a:lnTo>
                    <a:pt x="3878" y="780"/>
                  </a:lnTo>
                  <a:lnTo>
                    <a:pt x="3908" y="760"/>
                  </a:lnTo>
                  <a:lnTo>
                    <a:pt x="3939" y="730"/>
                  </a:lnTo>
                  <a:lnTo>
                    <a:pt x="3969" y="689"/>
                  </a:lnTo>
                  <a:lnTo>
                    <a:pt x="3989" y="659"/>
                  </a:lnTo>
                  <a:lnTo>
                    <a:pt x="3999" y="608"/>
                  </a:lnTo>
                  <a:lnTo>
                    <a:pt x="4010" y="568"/>
                  </a:lnTo>
                  <a:lnTo>
                    <a:pt x="4010" y="527"/>
                  </a:lnTo>
                  <a:lnTo>
                    <a:pt x="3999" y="487"/>
                  </a:lnTo>
                  <a:lnTo>
                    <a:pt x="3989" y="446"/>
                  </a:lnTo>
                  <a:lnTo>
                    <a:pt x="3969" y="416"/>
                  </a:lnTo>
                  <a:lnTo>
                    <a:pt x="3929" y="386"/>
                  </a:lnTo>
                  <a:lnTo>
                    <a:pt x="3888" y="355"/>
                  </a:lnTo>
                  <a:lnTo>
                    <a:pt x="3675" y="274"/>
                  </a:lnTo>
                  <a:lnTo>
                    <a:pt x="3443" y="193"/>
                  </a:lnTo>
                  <a:lnTo>
                    <a:pt x="3200" y="133"/>
                  </a:lnTo>
                  <a:lnTo>
                    <a:pt x="2937" y="72"/>
                  </a:lnTo>
                  <a:lnTo>
                    <a:pt x="2673" y="31"/>
                  </a:lnTo>
                  <a:lnTo>
                    <a:pt x="2400" y="11"/>
                  </a:lnTo>
                  <a:lnTo>
                    <a:pt x="2127"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76;p15">
              <a:extLst>
                <a:ext uri="{FF2B5EF4-FFF2-40B4-BE49-F238E27FC236}">
                  <a16:creationId xmlns:a16="http://schemas.microsoft.com/office/drawing/2014/main" id="{57314191-71ED-8C7A-09D8-AEAB544D707A}"/>
                </a:ext>
              </a:extLst>
            </p:cNvPr>
            <p:cNvSpPr/>
            <p:nvPr/>
          </p:nvSpPr>
          <p:spPr>
            <a:xfrm>
              <a:off x="1674175" y="2136650"/>
              <a:ext cx="52650" cy="220950"/>
            </a:xfrm>
            <a:custGeom>
              <a:avLst/>
              <a:gdLst/>
              <a:ahLst/>
              <a:cxnLst/>
              <a:rect l="l" t="t" r="r" b="b"/>
              <a:pathLst>
                <a:path w="2106" h="8838" extrusionOk="0">
                  <a:moveTo>
                    <a:pt x="1974" y="1"/>
                  </a:moveTo>
                  <a:lnTo>
                    <a:pt x="1974" y="11"/>
                  </a:lnTo>
                  <a:lnTo>
                    <a:pt x="1954" y="507"/>
                  </a:lnTo>
                  <a:lnTo>
                    <a:pt x="1924" y="1003"/>
                  </a:lnTo>
                  <a:lnTo>
                    <a:pt x="1883" y="1499"/>
                  </a:lnTo>
                  <a:lnTo>
                    <a:pt x="1822" y="1995"/>
                  </a:lnTo>
                  <a:lnTo>
                    <a:pt x="1752" y="2481"/>
                  </a:lnTo>
                  <a:lnTo>
                    <a:pt x="1661" y="2977"/>
                  </a:lnTo>
                  <a:lnTo>
                    <a:pt x="1559" y="3463"/>
                  </a:lnTo>
                  <a:lnTo>
                    <a:pt x="1438" y="3938"/>
                  </a:lnTo>
                  <a:lnTo>
                    <a:pt x="1367" y="4212"/>
                  </a:lnTo>
                  <a:lnTo>
                    <a:pt x="1286" y="4475"/>
                  </a:lnTo>
                  <a:lnTo>
                    <a:pt x="1205" y="4748"/>
                  </a:lnTo>
                  <a:lnTo>
                    <a:pt x="1104" y="5011"/>
                  </a:lnTo>
                  <a:lnTo>
                    <a:pt x="1013" y="5275"/>
                  </a:lnTo>
                  <a:lnTo>
                    <a:pt x="901" y="5538"/>
                  </a:lnTo>
                  <a:lnTo>
                    <a:pt x="790" y="5791"/>
                  </a:lnTo>
                  <a:lnTo>
                    <a:pt x="679" y="6044"/>
                  </a:lnTo>
                  <a:lnTo>
                    <a:pt x="608" y="6176"/>
                  </a:lnTo>
                  <a:lnTo>
                    <a:pt x="517" y="6317"/>
                  </a:lnTo>
                  <a:lnTo>
                    <a:pt x="294" y="6661"/>
                  </a:lnTo>
                  <a:lnTo>
                    <a:pt x="193" y="6844"/>
                  </a:lnTo>
                  <a:lnTo>
                    <a:pt x="102" y="7016"/>
                  </a:lnTo>
                  <a:lnTo>
                    <a:pt x="31" y="7178"/>
                  </a:lnTo>
                  <a:lnTo>
                    <a:pt x="11" y="7249"/>
                  </a:lnTo>
                  <a:lnTo>
                    <a:pt x="0" y="7319"/>
                  </a:lnTo>
                  <a:lnTo>
                    <a:pt x="0" y="7411"/>
                  </a:lnTo>
                  <a:lnTo>
                    <a:pt x="0" y="7491"/>
                  </a:lnTo>
                  <a:lnTo>
                    <a:pt x="11" y="7572"/>
                  </a:lnTo>
                  <a:lnTo>
                    <a:pt x="21" y="7643"/>
                  </a:lnTo>
                  <a:lnTo>
                    <a:pt x="41" y="7724"/>
                  </a:lnTo>
                  <a:lnTo>
                    <a:pt x="71" y="7785"/>
                  </a:lnTo>
                  <a:lnTo>
                    <a:pt x="112" y="7856"/>
                  </a:lnTo>
                  <a:lnTo>
                    <a:pt x="142" y="7917"/>
                  </a:lnTo>
                  <a:lnTo>
                    <a:pt x="243" y="8038"/>
                  </a:lnTo>
                  <a:lnTo>
                    <a:pt x="345" y="8139"/>
                  </a:lnTo>
                  <a:lnTo>
                    <a:pt x="476" y="8241"/>
                  </a:lnTo>
                  <a:lnTo>
                    <a:pt x="608" y="8332"/>
                  </a:lnTo>
                  <a:lnTo>
                    <a:pt x="760" y="8413"/>
                  </a:lnTo>
                  <a:lnTo>
                    <a:pt x="911" y="8484"/>
                  </a:lnTo>
                  <a:lnTo>
                    <a:pt x="1073" y="8554"/>
                  </a:lnTo>
                  <a:lnTo>
                    <a:pt x="1235" y="8615"/>
                  </a:lnTo>
                  <a:lnTo>
                    <a:pt x="1863" y="8838"/>
                  </a:lnTo>
                  <a:lnTo>
                    <a:pt x="1893" y="8838"/>
                  </a:lnTo>
                  <a:lnTo>
                    <a:pt x="1924" y="8828"/>
                  </a:lnTo>
                  <a:lnTo>
                    <a:pt x="1944" y="8807"/>
                  </a:lnTo>
                  <a:lnTo>
                    <a:pt x="1954" y="8787"/>
                  </a:lnTo>
                  <a:lnTo>
                    <a:pt x="1964" y="8757"/>
                  </a:lnTo>
                  <a:lnTo>
                    <a:pt x="1964" y="8726"/>
                  </a:lnTo>
                  <a:lnTo>
                    <a:pt x="1954" y="8696"/>
                  </a:lnTo>
                  <a:lnTo>
                    <a:pt x="1924" y="8676"/>
                  </a:lnTo>
                  <a:lnTo>
                    <a:pt x="1671" y="8554"/>
                  </a:lnTo>
                  <a:lnTo>
                    <a:pt x="1397" y="8433"/>
                  </a:lnTo>
                  <a:lnTo>
                    <a:pt x="1266" y="8362"/>
                  </a:lnTo>
                  <a:lnTo>
                    <a:pt x="1134" y="8291"/>
                  </a:lnTo>
                  <a:lnTo>
                    <a:pt x="1023" y="8210"/>
                  </a:lnTo>
                  <a:lnTo>
                    <a:pt x="922" y="8119"/>
                  </a:lnTo>
                  <a:lnTo>
                    <a:pt x="790" y="7977"/>
                  </a:lnTo>
                  <a:lnTo>
                    <a:pt x="689" y="7856"/>
                  </a:lnTo>
                  <a:lnTo>
                    <a:pt x="608" y="7734"/>
                  </a:lnTo>
                  <a:lnTo>
                    <a:pt x="547" y="7633"/>
                  </a:lnTo>
                  <a:lnTo>
                    <a:pt x="507" y="7532"/>
                  </a:lnTo>
                  <a:lnTo>
                    <a:pt x="476" y="7441"/>
                  </a:lnTo>
                  <a:lnTo>
                    <a:pt x="476" y="7350"/>
                  </a:lnTo>
                  <a:lnTo>
                    <a:pt x="486" y="7259"/>
                  </a:lnTo>
                  <a:lnTo>
                    <a:pt x="507" y="7178"/>
                  </a:lnTo>
                  <a:lnTo>
                    <a:pt x="537" y="7097"/>
                  </a:lnTo>
                  <a:lnTo>
                    <a:pt x="628" y="6915"/>
                  </a:lnTo>
                  <a:lnTo>
                    <a:pt x="750" y="6722"/>
                  </a:lnTo>
                  <a:lnTo>
                    <a:pt x="871" y="6489"/>
                  </a:lnTo>
                  <a:lnTo>
                    <a:pt x="1094" y="6034"/>
                  </a:lnTo>
                  <a:lnTo>
                    <a:pt x="1296" y="5558"/>
                  </a:lnTo>
                  <a:lnTo>
                    <a:pt x="1478" y="5082"/>
                  </a:lnTo>
                  <a:lnTo>
                    <a:pt x="1650" y="4596"/>
                  </a:lnTo>
                  <a:lnTo>
                    <a:pt x="1731" y="4303"/>
                  </a:lnTo>
                  <a:lnTo>
                    <a:pt x="1802" y="4019"/>
                  </a:lnTo>
                  <a:lnTo>
                    <a:pt x="1873" y="3736"/>
                  </a:lnTo>
                  <a:lnTo>
                    <a:pt x="1934" y="3453"/>
                  </a:lnTo>
                  <a:lnTo>
                    <a:pt x="1984" y="3169"/>
                  </a:lnTo>
                  <a:lnTo>
                    <a:pt x="2025" y="2886"/>
                  </a:lnTo>
                  <a:lnTo>
                    <a:pt x="2055" y="2612"/>
                  </a:lnTo>
                  <a:lnTo>
                    <a:pt x="2076" y="2329"/>
                  </a:lnTo>
                  <a:lnTo>
                    <a:pt x="2096" y="2046"/>
                  </a:lnTo>
                  <a:lnTo>
                    <a:pt x="2106" y="1752"/>
                  </a:lnTo>
                  <a:lnTo>
                    <a:pt x="2106" y="1469"/>
                  </a:lnTo>
                  <a:lnTo>
                    <a:pt x="2096" y="1185"/>
                  </a:lnTo>
                  <a:lnTo>
                    <a:pt x="2086" y="892"/>
                  </a:lnTo>
                  <a:lnTo>
                    <a:pt x="2065" y="598"/>
                  </a:lnTo>
                  <a:lnTo>
                    <a:pt x="2035" y="304"/>
                  </a:lnTo>
                  <a:lnTo>
                    <a:pt x="2005" y="11"/>
                  </a:lnTo>
                  <a:lnTo>
                    <a:pt x="2005"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77;p15">
              <a:extLst>
                <a:ext uri="{FF2B5EF4-FFF2-40B4-BE49-F238E27FC236}">
                  <a16:creationId xmlns:a16="http://schemas.microsoft.com/office/drawing/2014/main" id="{B39FD0C7-ABFB-CAF5-32E9-D54314961EC2}"/>
                </a:ext>
              </a:extLst>
            </p:cNvPr>
            <p:cNvSpPr/>
            <p:nvPr/>
          </p:nvSpPr>
          <p:spPr>
            <a:xfrm>
              <a:off x="1652400" y="2402625"/>
              <a:ext cx="125300" cy="53175"/>
            </a:xfrm>
            <a:custGeom>
              <a:avLst/>
              <a:gdLst/>
              <a:ahLst/>
              <a:cxnLst/>
              <a:rect l="l" t="t" r="r" b="b"/>
              <a:pathLst>
                <a:path w="5012" h="2127" extrusionOk="0">
                  <a:moveTo>
                    <a:pt x="2501" y="1"/>
                  </a:moveTo>
                  <a:lnTo>
                    <a:pt x="2036" y="11"/>
                  </a:lnTo>
                  <a:lnTo>
                    <a:pt x="1580" y="31"/>
                  </a:lnTo>
                  <a:lnTo>
                    <a:pt x="1165" y="61"/>
                  </a:lnTo>
                  <a:lnTo>
                    <a:pt x="780" y="112"/>
                  </a:lnTo>
                  <a:lnTo>
                    <a:pt x="608" y="142"/>
                  </a:lnTo>
                  <a:lnTo>
                    <a:pt x="456" y="173"/>
                  </a:lnTo>
                  <a:lnTo>
                    <a:pt x="325" y="213"/>
                  </a:lnTo>
                  <a:lnTo>
                    <a:pt x="213" y="244"/>
                  </a:lnTo>
                  <a:lnTo>
                    <a:pt x="122" y="294"/>
                  </a:lnTo>
                  <a:lnTo>
                    <a:pt x="52" y="335"/>
                  </a:lnTo>
                  <a:lnTo>
                    <a:pt x="11" y="385"/>
                  </a:lnTo>
                  <a:lnTo>
                    <a:pt x="1" y="416"/>
                  </a:lnTo>
                  <a:lnTo>
                    <a:pt x="1" y="436"/>
                  </a:lnTo>
                  <a:lnTo>
                    <a:pt x="1" y="497"/>
                  </a:lnTo>
                  <a:lnTo>
                    <a:pt x="11" y="547"/>
                  </a:lnTo>
                  <a:lnTo>
                    <a:pt x="52" y="679"/>
                  </a:lnTo>
                  <a:lnTo>
                    <a:pt x="112" y="810"/>
                  </a:lnTo>
                  <a:lnTo>
                    <a:pt x="193" y="942"/>
                  </a:lnTo>
                  <a:lnTo>
                    <a:pt x="305" y="1084"/>
                  </a:lnTo>
                  <a:lnTo>
                    <a:pt x="426" y="1225"/>
                  </a:lnTo>
                  <a:lnTo>
                    <a:pt x="568" y="1367"/>
                  </a:lnTo>
                  <a:lnTo>
                    <a:pt x="730" y="1499"/>
                  </a:lnTo>
                  <a:lnTo>
                    <a:pt x="912" y="1630"/>
                  </a:lnTo>
                  <a:lnTo>
                    <a:pt x="1104" y="1742"/>
                  </a:lnTo>
                  <a:lnTo>
                    <a:pt x="1307" y="1853"/>
                  </a:lnTo>
                  <a:lnTo>
                    <a:pt x="1529" y="1944"/>
                  </a:lnTo>
                  <a:lnTo>
                    <a:pt x="1762" y="2025"/>
                  </a:lnTo>
                  <a:lnTo>
                    <a:pt x="1995" y="2076"/>
                  </a:lnTo>
                  <a:lnTo>
                    <a:pt x="2248" y="2116"/>
                  </a:lnTo>
                  <a:lnTo>
                    <a:pt x="2380" y="2126"/>
                  </a:lnTo>
                  <a:lnTo>
                    <a:pt x="2633" y="2126"/>
                  </a:lnTo>
                  <a:lnTo>
                    <a:pt x="2764" y="2116"/>
                  </a:lnTo>
                  <a:lnTo>
                    <a:pt x="3007" y="2076"/>
                  </a:lnTo>
                  <a:lnTo>
                    <a:pt x="3250" y="2025"/>
                  </a:lnTo>
                  <a:lnTo>
                    <a:pt x="3483" y="1944"/>
                  </a:lnTo>
                  <a:lnTo>
                    <a:pt x="3696" y="1853"/>
                  </a:lnTo>
                  <a:lnTo>
                    <a:pt x="3908" y="1742"/>
                  </a:lnTo>
                  <a:lnTo>
                    <a:pt x="4101" y="1630"/>
                  </a:lnTo>
                  <a:lnTo>
                    <a:pt x="4273" y="1499"/>
                  </a:lnTo>
                  <a:lnTo>
                    <a:pt x="4435" y="1367"/>
                  </a:lnTo>
                  <a:lnTo>
                    <a:pt x="4586" y="1225"/>
                  </a:lnTo>
                  <a:lnTo>
                    <a:pt x="4708" y="1084"/>
                  </a:lnTo>
                  <a:lnTo>
                    <a:pt x="4819" y="942"/>
                  </a:lnTo>
                  <a:lnTo>
                    <a:pt x="4900" y="810"/>
                  </a:lnTo>
                  <a:lnTo>
                    <a:pt x="4961" y="679"/>
                  </a:lnTo>
                  <a:lnTo>
                    <a:pt x="5001" y="547"/>
                  </a:lnTo>
                  <a:lnTo>
                    <a:pt x="5012" y="497"/>
                  </a:lnTo>
                  <a:lnTo>
                    <a:pt x="5012" y="436"/>
                  </a:lnTo>
                  <a:lnTo>
                    <a:pt x="5012" y="416"/>
                  </a:lnTo>
                  <a:lnTo>
                    <a:pt x="5001" y="385"/>
                  </a:lnTo>
                  <a:lnTo>
                    <a:pt x="4951" y="335"/>
                  </a:lnTo>
                  <a:lnTo>
                    <a:pt x="4890" y="294"/>
                  </a:lnTo>
                  <a:lnTo>
                    <a:pt x="4799" y="244"/>
                  </a:lnTo>
                  <a:lnTo>
                    <a:pt x="4688" y="213"/>
                  </a:lnTo>
                  <a:lnTo>
                    <a:pt x="4546" y="173"/>
                  </a:lnTo>
                  <a:lnTo>
                    <a:pt x="4394" y="142"/>
                  </a:lnTo>
                  <a:lnTo>
                    <a:pt x="4232" y="112"/>
                  </a:lnTo>
                  <a:lnTo>
                    <a:pt x="3847" y="61"/>
                  </a:lnTo>
                  <a:lnTo>
                    <a:pt x="3422" y="31"/>
                  </a:lnTo>
                  <a:lnTo>
                    <a:pt x="2977" y="11"/>
                  </a:lnTo>
                  <a:lnTo>
                    <a:pt x="250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83;p15">
              <a:extLst>
                <a:ext uri="{FF2B5EF4-FFF2-40B4-BE49-F238E27FC236}">
                  <a16:creationId xmlns:a16="http://schemas.microsoft.com/office/drawing/2014/main" id="{816DF322-DA6B-D6CB-49F1-CA660D55B447}"/>
                </a:ext>
              </a:extLst>
            </p:cNvPr>
            <p:cNvSpPr/>
            <p:nvPr/>
          </p:nvSpPr>
          <p:spPr>
            <a:xfrm>
              <a:off x="2109700" y="2090850"/>
              <a:ext cx="155650" cy="297125"/>
            </a:xfrm>
            <a:custGeom>
              <a:avLst/>
              <a:gdLst/>
              <a:ahLst/>
              <a:cxnLst/>
              <a:rect l="l" t="t" r="r" b="b"/>
              <a:pathLst>
                <a:path w="6226" h="11885" extrusionOk="0">
                  <a:moveTo>
                    <a:pt x="2997" y="1"/>
                  </a:moveTo>
                  <a:lnTo>
                    <a:pt x="2835" y="11"/>
                  </a:lnTo>
                  <a:lnTo>
                    <a:pt x="2673" y="31"/>
                  </a:lnTo>
                  <a:lnTo>
                    <a:pt x="2511" y="61"/>
                  </a:lnTo>
                  <a:lnTo>
                    <a:pt x="2349" y="102"/>
                  </a:lnTo>
                  <a:lnTo>
                    <a:pt x="2177" y="142"/>
                  </a:lnTo>
                  <a:lnTo>
                    <a:pt x="2055" y="193"/>
                  </a:lnTo>
                  <a:lnTo>
                    <a:pt x="1934" y="254"/>
                  </a:lnTo>
                  <a:lnTo>
                    <a:pt x="1812" y="325"/>
                  </a:lnTo>
                  <a:lnTo>
                    <a:pt x="1701" y="406"/>
                  </a:lnTo>
                  <a:lnTo>
                    <a:pt x="1590" y="497"/>
                  </a:lnTo>
                  <a:lnTo>
                    <a:pt x="1488" y="598"/>
                  </a:lnTo>
                  <a:lnTo>
                    <a:pt x="1387" y="709"/>
                  </a:lnTo>
                  <a:lnTo>
                    <a:pt x="1296" y="831"/>
                  </a:lnTo>
                  <a:lnTo>
                    <a:pt x="1205" y="962"/>
                  </a:lnTo>
                  <a:lnTo>
                    <a:pt x="1114" y="1104"/>
                  </a:lnTo>
                  <a:lnTo>
                    <a:pt x="1033" y="1256"/>
                  </a:lnTo>
                  <a:lnTo>
                    <a:pt x="952" y="1408"/>
                  </a:lnTo>
                  <a:lnTo>
                    <a:pt x="881" y="1570"/>
                  </a:lnTo>
                  <a:lnTo>
                    <a:pt x="800" y="1742"/>
                  </a:lnTo>
                  <a:lnTo>
                    <a:pt x="668" y="2106"/>
                  </a:lnTo>
                  <a:lnTo>
                    <a:pt x="547" y="2501"/>
                  </a:lnTo>
                  <a:lnTo>
                    <a:pt x="446" y="2906"/>
                  </a:lnTo>
                  <a:lnTo>
                    <a:pt x="355" y="3341"/>
                  </a:lnTo>
                  <a:lnTo>
                    <a:pt x="274" y="3786"/>
                  </a:lnTo>
                  <a:lnTo>
                    <a:pt x="203" y="4252"/>
                  </a:lnTo>
                  <a:lnTo>
                    <a:pt x="142" y="4728"/>
                  </a:lnTo>
                  <a:lnTo>
                    <a:pt x="102" y="5204"/>
                  </a:lnTo>
                  <a:lnTo>
                    <a:pt x="61" y="5689"/>
                  </a:lnTo>
                  <a:lnTo>
                    <a:pt x="31" y="6185"/>
                  </a:lnTo>
                  <a:lnTo>
                    <a:pt x="11" y="6671"/>
                  </a:lnTo>
                  <a:lnTo>
                    <a:pt x="0" y="7157"/>
                  </a:lnTo>
                  <a:lnTo>
                    <a:pt x="0" y="7643"/>
                  </a:lnTo>
                  <a:lnTo>
                    <a:pt x="0" y="8109"/>
                  </a:lnTo>
                  <a:lnTo>
                    <a:pt x="11" y="8564"/>
                  </a:lnTo>
                  <a:lnTo>
                    <a:pt x="31" y="9010"/>
                  </a:lnTo>
                  <a:lnTo>
                    <a:pt x="51" y="9445"/>
                  </a:lnTo>
                  <a:lnTo>
                    <a:pt x="112" y="10235"/>
                  </a:lnTo>
                  <a:lnTo>
                    <a:pt x="142" y="10589"/>
                  </a:lnTo>
                  <a:lnTo>
                    <a:pt x="183" y="10913"/>
                  </a:lnTo>
                  <a:lnTo>
                    <a:pt x="223" y="11216"/>
                  </a:lnTo>
                  <a:lnTo>
                    <a:pt x="264" y="11480"/>
                  </a:lnTo>
                  <a:lnTo>
                    <a:pt x="304" y="11702"/>
                  </a:lnTo>
                  <a:lnTo>
                    <a:pt x="345" y="11884"/>
                  </a:lnTo>
                  <a:lnTo>
                    <a:pt x="891" y="11449"/>
                  </a:lnTo>
                  <a:lnTo>
                    <a:pt x="1448" y="11004"/>
                  </a:lnTo>
                  <a:lnTo>
                    <a:pt x="2015" y="10528"/>
                  </a:lnTo>
                  <a:lnTo>
                    <a:pt x="2582" y="10042"/>
                  </a:lnTo>
                  <a:lnTo>
                    <a:pt x="2865" y="9789"/>
                  </a:lnTo>
                  <a:lnTo>
                    <a:pt x="3138" y="9526"/>
                  </a:lnTo>
                  <a:lnTo>
                    <a:pt x="3412" y="9263"/>
                  </a:lnTo>
                  <a:lnTo>
                    <a:pt x="3675" y="9000"/>
                  </a:lnTo>
                  <a:lnTo>
                    <a:pt x="3938" y="8726"/>
                  </a:lnTo>
                  <a:lnTo>
                    <a:pt x="4181" y="8443"/>
                  </a:lnTo>
                  <a:lnTo>
                    <a:pt x="4424" y="8159"/>
                  </a:lnTo>
                  <a:lnTo>
                    <a:pt x="4657" y="7866"/>
                  </a:lnTo>
                  <a:lnTo>
                    <a:pt x="4879" y="7572"/>
                  </a:lnTo>
                  <a:lnTo>
                    <a:pt x="5082" y="7269"/>
                  </a:lnTo>
                  <a:lnTo>
                    <a:pt x="5274" y="6965"/>
                  </a:lnTo>
                  <a:lnTo>
                    <a:pt x="5456" y="6651"/>
                  </a:lnTo>
                  <a:lnTo>
                    <a:pt x="5618" y="6327"/>
                  </a:lnTo>
                  <a:lnTo>
                    <a:pt x="5770" y="6003"/>
                  </a:lnTo>
                  <a:lnTo>
                    <a:pt x="5892" y="5669"/>
                  </a:lnTo>
                  <a:lnTo>
                    <a:pt x="6003" y="5335"/>
                  </a:lnTo>
                  <a:lnTo>
                    <a:pt x="6094" y="4991"/>
                  </a:lnTo>
                  <a:lnTo>
                    <a:pt x="6155" y="4647"/>
                  </a:lnTo>
                  <a:lnTo>
                    <a:pt x="6206" y="4282"/>
                  </a:lnTo>
                  <a:lnTo>
                    <a:pt x="6216" y="4110"/>
                  </a:lnTo>
                  <a:lnTo>
                    <a:pt x="6226" y="3928"/>
                  </a:lnTo>
                  <a:lnTo>
                    <a:pt x="6226" y="3746"/>
                  </a:lnTo>
                  <a:lnTo>
                    <a:pt x="6216" y="3554"/>
                  </a:lnTo>
                  <a:lnTo>
                    <a:pt x="6206" y="3371"/>
                  </a:lnTo>
                  <a:lnTo>
                    <a:pt x="6185" y="3179"/>
                  </a:lnTo>
                  <a:lnTo>
                    <a:pt x="6165" y="2997"/>
                  </a:lnTo>
                  <a:lnTo>
                    <a:pt x="6125" y="2805"/>
                  </a:lnTo>
                  <a:lnTo>
                    <a:pt x="6084" y="2612"/>
                  </a:lnTo>
                  <a:lnTo>
                    <a:pt x="6044" y="2420"/>
                  </a:lnTo>
                  <a:lnTo>
                    <a:pt x="6003" y="2258"/>
                  </a:lnTo>
                  <a:lnTo>
                    <a:pt x="5942" y="2106"/>
                  </a:lnTo>
                  <a:lnTo>
                    <a:pt x="5892" y="1954"/>
                  </a:lnTo>
                  <a:lnTo>
                    <a:pt x="5821" y="1813"/>
                  </a:lnTo>
                  <a:lnTo>
                    <a:pt x="5750" y="1671"/>
                  </a:lnTo>
                  <a:lnTo>
                    <a:pt x="5679" y="1539"/>
                  </a:lnTo>
                  <a:lnTo>
                    <a:pt x="5598" y="1408"/>
                  </a:lnTo>
                  <a:lnTo>
                    <a:pt x="5507" y="1276"/>
                  </a:lnTo>
                  <a:lnTo>
                    <a:pt x="5416" y="1155"/>
                  </a:lnTo>
                  <a:lnTo>
                    <a:pt x="5315" y="1033"/>
                  </a:lnTo>
                  <a:lnTo>
                    <a:pt x="5214" y="922"/>
                  </a:lnTo>
                  <a:lnTo>
                    <a:pt x="5102" y="810"/>
                  </a:lnTo>
                  <a:lnTo>
                    <a:pt x="4991" y="709"/>
                  </a:lnTo>
                  <a:lnTo>
                    <a:pt x="4869" y="608"/>
                  </a:lnTo>
                  <a:lnTo>
                    <a:pt x="4748" y="527"/>
                  </a:lnTo>
                  <a:lnTo>
                    <a:pt x="4616" y="436"/>
                  </a:lnTo>
                  <a:lnTo>
                    <a:pt x="4485" y="365"/>
                  </a:lnTo>
                  <a:lnTo>
                    <a:pt x="4353" y="294"/>
                  </a:lnTo>
                  <a:lnTo>
                    <a:pt x="4211" y="223"/>
                  </a:lnTo>
                  <a:lnTo>
                    <a:pt x="4070" y="173"/>
                  </a:lnTo>
                  <a:lnTo>
                    <a:pt x="3928" y="122"/>
                  </a:lnTo>
                  <a:lnTo>
                    <a:pt x="3776" y="82"/>
                  </a:lnTo>
                  <a:lnTo>
                    <a:pt x="3624" y="51"/>
                  </a:lnTo>
                  <a:lnTo>
                    <a:pt x="3472" y="21"/>
                  </a:lnTo>
                  <a:lnTo>
                    <a:pt x="3321" y="11"/>
                  </a:lnTo>
                  <a:lnTo>
                    <a:pt x="3159" y="1"/>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 name="Google Shape;84;p15">
              <a:extLst>
                <a:ext uri="{FF2B5EF4-FFF2-40B4-BE49-F238E27FC236}">
                  <a16:creationId xmlns:a16="http://schemas.microsoft.com/office/drawing/2014/main" id="{EBAD5CB5-2014-50BB-D74F-140661C3ECF4}"/>
                </a:ext>
              </a:extLst>
            </p:cNvPr>
            <p:cNvSpPr/>
            <p:nvPr/>
          </p:nvSpPr>
          <p:spPr>
            <a:xfrm>
              <a:off x="1182225" y="2090850"/>
              <a:ext cx="155400" cy="297125"/>
            </a:xfrm>
            <a:custGeom>
              <a:avLst/>
              <a:gdLst/>
              <a:ahLst/>
              <a:cxnLst/>
              <a:rect l="l" t="t" r="r" b="b"/>
              <a:pathLst>
                <a:path w="6216" h="11885" extrusionOk="0">
                  <a:moveTo>
                    <a:pt x="3057" y="1"/>
                  </a:moveTo>
                  <a:lnTo>
                    <a:pt x="2905" y="11"/>
                  </a:lnTo>
                  <a:lnTo>
                    <a:pt x="2743" y="21"/>
                  </a:lnTo>
                  <a:lnTo>
                    <a:pt x="2592" y="51"/>
                  </a:lnTo>
                  <a:lnTo>
                    <a:pt x="2440" y="82"/>
                  </a:lnTo>
                  <a:lnTo>
                    <a:pt x="2288" y="122"/>
                  </a:lnTo>
                  <a:lnTo>
                    <a:pt x="2146" y="173"/>
                  </a:lnTo>
                  <a:lnTo>
                    <a:pt x="2004" y="223"/>
                  </a:lnTo>
                  <a:lnTo>
                    <a:pt x="1863" y="294"/>
                  </a:lnTo>
                  <a:lnTo>
                    <a:pt x="1731" y="365"/>
                  </a:lnTo>
                  <a:lnTo>
                    <a:pt x="1600" y="436"/>
                  </a:lnTo>
                  <a:lnTo>
                    <a:pt x="1478" y="527"/>
                  </a:lnTo>
                  <a:lnTo>
                    <a:pt x="1357" y="608"/>
                  </a:lnTo>
                  <a:lnTo>
                    <a:pt x="1235" y="709"/>
                  </a:lnTo>
                  <a:lnTo>
                    <a:pt x="1124" y="810"/>
                  </a:lnTo>
                  <a:lnTo>
                    <a:pt x="1012" y="922"/>
                  </a:lnTo>
                  <a:lnTo>
                    <a:pt x="901" y="1033"/>
                  </a:lnTo>
                  <a:lnTo>
                    <a:pt x="810" y="1155"/>
                  </a:lnTo>
                  <a:lnTo>
                    <a:pt x="709" y="1276"/>
                  </a:lnTo>
                  <a:lnTo>
                    <a:pt x="628" y="1408"/>
                  </a:lnTo>
                  <a:lnTo>
                    <a:pt x="537" y="1539"/>
                  </a:lnTo>
                  <a:lnTo>
                    <a:pt x="466" y="1671"/>
                  </a:lnTo>
                  <a:lnTo>
                    <a:pt x="395" y="1813"/>
                  </a:lnTo>
                  <a:lnTo>
                    <a:pt x="334" y="1954"/>
                  </a:lnTo>
                  <a:lnTo>
                    <a:pt x="273" y="2106"/>
                  </a:lnTo>
                  <a:lnTo>
                    <a:pt x="223" y="2258"/>
                  </a:lnTo>
                  <a:lnTo>
                    <a:pt x="182" y="2420"/>
                  </a:lnTo>
                  <a:lnTo>
                    <a:pt x="132" y="2612"/>
                  </a:lnTo>
                  <a:lnTo>
                    <a:pt x="91" y="2805"/>
                  </a:lnTo>
                  <a:lnTo>
                    <a:pt x="61" y="2997"/>
                  </a:lnTo>
                  <a:lnTo>
                    <a:pt x="31" y="3179"/>
                  </a:lnTo>
                  <a:lnTo>
                    <a:pt x="10" y="3371"/>
                  </a:lnTo>
                  <a:lnTo>
                    <a:pt x="0" y="3554"/>
                  </a:lnTo>
                  <a:lnTo>
                    <a:pt x="0" y="3746"/>
                  </a:lnTo>
                  <a:lnTo>
                    <a:pt x="0" y="3928"/>
                  </a:lnTo>
                  <a:lnTo>
                    <a:pt x="0" y="4110"/>
                  </a:lnTo>
                  <a:lnTo>
                    <a:pt x="20" y="4282"/>
                  </a:lnTo>
                  <a:lnTo>
                    <a:pt x="61" y="4647"/>
                  </a:lnTo>
                  <a:lnTo>
                    <a:pt x="132" y="4991"/>
                  </a:lnTo>
                  <a:lnTo>
                    <a:pt x="213" y="5335"/>
                  </a:lnTo>
                  <a:lnTo>
                    <a:pt x="324" y="5669"/>
                  </a:lnTo>
                  <a:lnTo>
                    <a:pt x="456" y="6003"/>
                  </a:lnTo>
                  <a:lnTo>
                    <a:pt x="597" y="6327"/>
                  </a:lnTo>
                  <a:lnTo>
                    <a:pt x="759" y="6651"/>
                  </a:lnTo>
                  <a:lnTo>
                    <a:pt x="942" y="6965"/>
                  </a:lnTo>
                  <a:lnTo>
                    <a:pt x="1134" y="7269"/>
                  </a:lnTo>
                  <a:lnTo>
                    <a:pt x="1346" y="7572"/>
                  </a:lnTo>
                  <a:lnTo>
                    <a:pt x="1559" y="7866"/>
                  </a:lnTo>
                  <a:lnTo>
                    <a:pt x="1792" y="8159"/>
                  </a:lnTo>
                  <a:lnTo>
                    <a:pt x="2035" y="8443"/>
                  </a:lnTo>
                  <a:lnTo>
                    <a:pt x="2288" y="8726"/>
                  </a:lnTo>
                  <a:lnTo>
                    <a:pt x="2541" y="9000"/>
                  </a:lnTo>
                  <a:lnTo>
                    <a:pt x="2814" y="9263"/>
                  </a:lnTo>
                  <a:lnTo>
                    <a:pt x="3088" y="9526"/>
                  </a:lnTo>
                  <a:lnTo>
                    <a:pt x="3361" y="9789"/>
                  </a:lnTo>
                  <a:lnTo>
                    <a:pt x="3644" y="10042"/>
                  </a:lnTo>
                  <a:lnTo>
                    <a:pt x="4201" y="10528"/>
                  </a:lnTo>
                  <a:lnTo>
                    <a:pt x="4768" y="11004"/>
                  </a:lnTo>
                  <a:lnTo>
                    <a:pt x="5335" y="11449"/>
                  </a:lnTo>
                  <a:lnTo>
                    <a:pt x="5871" y="11884"/>
                  </a:lnTo>
                  <a:lnTo>
                    <a:pt x="5912" y="11702"/>
                  </a:lnTo>
                  <a:lnTo>
                    <a:pt x="5962" y="11480"/>
                  </a:lnTo>
                  <a:lnTo>
                    <a:pt x="6003" y="11216"/>
                  </a:lnTo>
                  <a:lnTo>
                    <a:pt x="6043" y="10913"/>
                  </a:lnTo>
                  <a:lnTo>
                    <a:pt x="6074" y="10589"/>
                  </a:lnTo>
                  <a:lnTo>
                    <a:pt x="6114" y="10235"/>
                  </a:lnTo>
                  <a:lnTo>
                    <a:pt x="6165" y="9445"/>
                  </a:lnTo>
                  <a:lnTo>
                    <a:pt x="6185" y="9010"/>
                  </a:lnTo>
                  <a:lnTo>
                    <a:pt x="6205" y="8564"/>
                  </a:lnTo>
                  <a:lnTo>
                    <a:pt x="6215" y="8109"/>
                  </a:lnTo>
                  <a:lnTo>
                    <a:pt x="6215" y="7643"/>
                  </a:lnTo>
                  <a:lnTo>
                    <a:pt x="6215" y="7157"/>
                  </a:lnTo>
                  <a:lnTo>
                    <a:pt x="6205" y="6671"/>
                  </a:lnTo>
                  <a:lnTo>
                    <a:pt x="6185" y="6185"/>
                  </a:lnTo>
                  <a:lnTo>
                    <a:pt x="6155" y="5689"/>
                  </a:lnTo>
                  <a:lnTo>
                    <a:pt x="6124" y="5204"/>
                  </a:lnTo>
                  <a:lnTo>
                    <a:pt x="6074" y="4728"/>
                  </a:lnTo>
                  <a:lnTo>
                    <a:pt x="6013" y="4252"/>
                  </a:lnTo>
                  <a:lnTo>
                    <a:pt x="5952" y="3786"/>
                  </a:lnTo>
                  <a:lnTo>
                    <a:pt x="5871" y="3341"/>
                  </a:lnTo>
                  <a:lnTo>
                    <a:pt x="5770" y="2906"/>
                  </a:lnTo>
                  <a:lnTo>
                    <a:pt x="5669" y="2501"/>
                  </a:lnTo>
                  <a:lnTo>
                    <a:pt x="5547" y="2106"/>
                  </a:lnTo>
                  <a:lnTo>
                    <a:pt x="5416" y="1742"/>
                  </a:lnTo>
                  <a:lnTo>
                    <a:pt x="5345" y="1570"/>
                  </a:lnTo>
                  <a:lnTo>
                    <a:pt x="5264" y="1408"/>
                  </a:lnTo>
                  <a:lnTo>
                    <a:pt x="5193" y="1256"/>
                  </a:lnTo>
                  <a:lnTo>
                    <a:pt x="5102" y="1104"/>
                  </a:lnTo>
                  <a:lnTo>
                    <a:pt x="5021" y="962"/>
                  </a:lnTo>
                  <a:lnTo>
                    <a:pt x="4930" y="831"/>
                  </a:lnTo>
                  <a:lnTo>
                    <a:pt x="4829" y="709"/>
                  </a:lnTo>
                  <a:lnTo>
                    <a:pt x="4727" y="598"/>
                  </a:lnTo>
                  <a:lnTo>
                    <a:pt x="4626" y="497"/>
                  </a:lnTo>
                  <a:lnTo>
                    <a:pt x="4515" y="406"/>
                  </a:lnTo>
                  <a:lnTo>
                    <a:pt x="4403" y="325"/>
                  </a:lnTo>
                  <a:lnTo>
                    <a:pt x="4292" y="254"/>
                  </a:lnTo>
                  <a:lnTo>
                    <a:pt x="4171" y="193"/>
                  </a:lnTo>
                  <a:lnTo>
                    <a:pt x="4039" y="142"/>
                  </a:lnTo>
                  <a:lnTo>
                    <a:pt x="3877" y="102"/>
                  </a:lnTo>
                  <a:lnTo>
                    <a:pt x="3705" y="61"/>
                  </a:lnTo>
                  <a:lnTo>
                    <a:pt x="3543" y="31"/>
                  </a:lnTo>
                  <a:lnTo>
                    <a:pt x="3381" y="11"/>
                  </a:lnTo>
                  <a:lnTo>
                    <a:pt x="3219" y="1"/>
                  </a:lnTo>
                  <a:close/>
                </a:path>
              </a:pathLst>
            </a:custGeom>
            <a:solidFill>
              <a:srgbClr val="F4B1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85;p15">
              <a:extLst>
                <a:ext uri="{FF2B5EF4-FFF2-40B4-BE49-F238E27FC236}">
                  <a16:creationId xmlns:a16="http://schemas.microsoft.com/office/drawing/2014/main" id="{51586950-F3FF-8938-E4CF-6A56CF73D28A}"/>
                </a:ext>
              </a:extLst>
            </p:cNvPr>
            <p:cNvSpPr/>
            <p:nvPr/>
          </p:nvSpPr>
          <p:spPr>
            <a:xfrm>
              <a:off x="2139050" y="2139450"/>
              <a:ext cx="98475" cy="124525"/>
            </a:xfrm>
            <a:custGeom>
              <a:avLst/>
              <a:gdLst/>
              <a:ahLst/>
              <a:cxnLst/>
              <a:rect l="l" t="t" r="r" b="b"/>
              <a:pathLst>
                <a:path w="3939" h="4981" extrusionOk="0">
                  <a:moveTo>
                    <a:pt x="3250" y="0"/>
                  </a:moveTo>
                  <a:lnTo>
                    <a:pt x="3068" y="20"/>
                  </a:lnTo>
                  <a:lnTo>
                    <a:pt x="2886" y="61"/>
                  </a:lnTo>
                  <a:lnTo>
                    <a:pt x="2713" y="111"/>
                  </a:lnTo>
                  <a:lnTo>
                    <a:pt x="2541" y="172"/>
                  </a:lnTo>
                  <a:lnTo>
                    <a:pt x="2379" y="253"/>
                  </a:lnTo>
                  <a:lnTo>
                    <a:pt x="2217" y="344"/>
                  </a:lnTo>
                  <a:lnTo>
                    <a:pt x="2066" y="456"/>
                  </a:lnTo>
                  <a:lnTo>
                    <a:pt x="1914" y="567"/>
                  </a:lnTo>
                  <a:lnTo>
                    <a:pt x="1762" y="688"/>
                  </a:lnTo>
                  <a:lnTo>
                    <a:pt x="1630" y="810"/>
                  </a:lnTo>
                  <a:lnTo>
                    <a:pt x="1499" y="942"/>
                  </a:lnTo>
                  <a:lnTo>
                    <a:pt x="1367" y="1073"/>
                  </a:lnTo>
                  <a:lnTo>
                    <a:pt x="1256" y="1215"/>
                  </a:lnTo>
                  <a:lnTo>
                    <a:pt x="1104" y="1407"/>
                  </a:lnTo>
                  <a:lnTo>
                    <a:pt x="972" y="1610"/>
                  </a:lnTo>
                  <a:lnTo>
                    <a:pt x="851" y="1812"/>
                  </a:lnTo>
                  <a:lnTo>
                    <a:pt x="729" y="2025"/>
                  </a:lnTo>
                  <a:lnTo>
                    <a:pt x="628" y="2247"/>
                  </a:lnTo>
                  <a:lnTo>
                    <a:pt x="537" y="2470"/>
                  </a:lnTo>
                  <a:lnTo>
                    <a:pt x="456" y="2693"/>
                  </a:lnTo>
                  <a:lnTo>
                    <a:pt x="385" y="2915"/>
                  </a:lnTo>
                  <a:lnTo>
                    <a:pt x="314" y="3148"/>
                  </a:lnTo>
                  <a:lnTo>
                    <a:pt x="254" y="3381"/>
                  </a:lnTo>
                  <a:lnTo>
                    <a:pt x="152" y="3857"/>
                  </a:lnTo>
                  <a:lnTo>
                    <a:pt x="71" y="4333"/>
                  </a:lnTo>
                  <a:lnTo>
                    <a:pt x="1" y="4808"/>
                  </a:lnTo>
                  <a:lnTo>
                    <a:pt x="11" y="4869"/>
                  </a:lnTo>
                  <a:lnTo>
                    <a:pt x="31" y="4920"/>
                  </a:lnTo>
                  <a:lnTo>
                    <a:pt x="71" y="4950"/>
                  </a:lnTo>
                  <a:lnTo>
                    <a:pt x="112" y="4970"/>
                  </a:lnTo>
                  <a:lnTo>
                    <a:pt x="163" y="4980"/>
                  </a:lnTo>
                  <a:lnTo>
                    <a:pt x="213" y="4970"/>
                  </a:lnTo>
                  <a:lnTo>
                    <a:pt x="223" y="4950"/>
                  </a:lnTo>
                  <a:lnTo>
                    <a:pt x="244" y="4940"/>
                  </a:lnTo>
                  <a:lnTo>
                    <a:pt x="264" y="4910"/>
                  </a:lnTo>
                  <a:lnTo>
                    <a:pt x="264" y="4879"/>
                  </a:lnTo>
                  <a:lnTo>
                    <a:pt x="345" y="4495"/>
                  </a:lnTo>
                  <a:lnTo>
                    <a:pt x="436" y="4120"/>
                  </a:lnTo>
                  <a:lnTo>
                    <a:pt x="537" y="3735"/>
                  </a:lnTo>
                  <a:lnTo>
                    <a:pt x="648" y="3361"/>
                  </a:lnTo>
                  <a:lnTo>
                    <a:pt x="790" y="2996"/>
                  </a:lnTo>
                  <a:lnTo>
                    <a:pt x="861" y="2814"/>
                  </a:lnTo>
                  <a:lnTo>
                    <a:pt x="942" y="2632"/>
                  </a:lnTo>
                  <a:lnTo>
                    <a:pt x="1033" y="2460"/>
                  </a:lnTo>
                  <a:lnTo>
                    <a:pt x="1124" y="2288"/>
                  </a:lnTo>
                  <a:lnTo>
                    <a:pt x="1225" y="2116"/>
                  </a:lnTo>
                  <a:lnTo>
                    <a:pt x="1337" y="1954"/>
                  </a:lnTo>
                  <a:lnTo>
                    <a:pt x="1458" y="1792"/>
                  </a:lnTo>
                  <a:lnTo>
                    <a:pt x="1580" y="1650"/>
                  </a:lnTo>
                  <a:lnTo>
                    <a:pt x="1711" y="1519"/>
                  </a:lnTo>
                  <a:lnTo>
                    <a:pt x="1853" y="1387"/>
                  </a:lnTo>
                  <a:lnTo>
                    <a:pt x="1985" y="1276"/>
                  </a:lnTo>
                  <a:lnTo>
                    <a:pt x="2136" y="1174"/>
                  </a:lnTo>
                  <a:lnTo>
                    <a:pt x="2278" y="1083"/>
                  </a:lnTo>
                  <a:lnTo>
                    <a:pt x="2430" y="1002"/>
                  </a:lnTo>
                  <a:lnTo>
                    <a:pt x="2592" y="921"/>
                  </a:lnTo>
                  <a:lnTo>
                    <a:pt x="2754" y="850"/>
                  </a:lnTo>
                  <a:lnTo>
                    <a:pt x="3088" y="719"/>
                  </a:lnTo>
                  <a:lnTo>
                    <a:pt x="3432" y="587"/>
                  </a:lnTo>
                  <a:lnTo>
                    <a:pt x="3797" y="456"/>
                  </a:lnTo>
                  <a:lnTo>
                    <a:pt x="3857" y="425"/>
                  </a:lnTo>
                  <a:lnTo>
                    <a:pt x="3898" y="375"/>
                  </a:lnTo>
                  <a:lnTo>
                    <a:pt x="3928" y="314"/>
                  </a:lnTo>
                  <a:lnTo>
                    <a:pt x="3938" y="253"/>
                  </a:lnTo>
                  <a:lnTo>
                    <a:pt x="3928" y="192"/>
                  </a:lnTo>
                  <a:lnTo>
                    <a:pt x="3908" y="142"/>
                  </a:lnTo>
                  <a:lnTo>
                    <a:pt x="3857" y="91"/>
                  </a:lnTo>
                  <a:lnTo>
                    <a:pt x="3827" y="71"/>
                  </a:lnTo>
                  <a:lnTo>
                    <a:pt x="3797" y="61"/>
                  </a:lnTo>
                  <a:lnTo>
                    <a:pt x="3614" y="20"/>
                  </a:lnTo>
                  <a:lnTo>
                    <a:pt x="3432"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86;p15">
              <a:extLst>
                <a:ext uri="{FF2B5EF4-FFF2-40B4-BE49-F238E27FC236}">
                  <a16:creationId xmlns:a16="http://schemas.microsoft.com/office/drawing/2014/main" id="{F2BA5CF0-7C2B-2726-53F8-E93BE5C263D9}"/>
                </a:ext>
              </a:extLst>
            </p:cNvPr>
            <p:cNvSpPr/>
            <p:nvPr/>
          </p:nvSpPr>
          <p:spPr>
            <a:xfrm>
              <a:off x="2179300" y="2175875"/>
              <a:ext cx="40250" cy="59250"/>
            </a:xfrm>
            <a:custGeom>
              <a:avLst/>
              <a:gdLst/>
              <a:ahLst/>
              <a:cxnLst/>
              <a:rect l="l" t="t" r="r" b="b"/>
              <a:pathLst>
                <a:path w="1610" h="2370" extrusionOk="0">
                  <a:moveTo>
                    <a:pt x="122" y="1"/>
                  </a:moveTo>
                  <a:lnTo>
                    <a:pt x="81" y="11"/>
                  </a:lnTo>
                  <a:lnTo>
                    <a:pt x="41" y="41"/>
                  </a:lnTo>
                  <a:lnTo>
                    <a:pt x="20" y="82"/>
                  </a:lnTo>
                  <a:lnTo>
                    <a:pt x="0" y="132"/>
                  </a:lnTo>
                  <a:lnTo>
                    <a:pt x="10" y="183"/>
                  </a:lnTo>
                  <a:lnTo>
                    <a:pt x="30" y="223"/>
                  </a:lnTo>
                  <a:lnTo>
                    <a:pt x="71" y="254"/>
                  </a:lnTo>
                  <a:lnTo>
                    <a:pt x="213" y="335"/>
                  </a:lnTo>
                  <a:lnTo>
                    <a:pt x="354" y="436"/>
                  </a:lnTo>
                  <a:lnTo>
                    <a:pt x="486" y="537"/>
                  </a:lnTo>
                  <a:lnTo>
                    <a:pt x="607" y="649"/>
                  </a:lnTo>
                  <a:lnTo>
                    <a:pt x="709" y="780"/>
                  </a:lnTo>
                  <a:lnTo>
                    <a:pt x="800" y="912"/>
                  </a:lnTo>
                  <a:lnTo>
                    <a:pt x="891" y="1064"/>
                  </a:lnTo>
                  <a:lnTo>
                    <a:pt x="952" y="1215"/>
                  </a:lnTo>
                  <a:lnTo>
                    <a:pt x="1002" y="1347"/>
                  </a:lnTo>
                  <a:lnTo>
                    <a:pt x="1033" y="1489"/>
                  </a:lnTo>
                  <a:lnTo>
                    <a:pt x="1053" y="1620"/>
                  </a:lnTo>
                  <a:lnTo>
                    <a:pt x="1073" y="1762"/>
                  </a:lnTo>
                  <a:lnTo>
                    <a:pt x="1073" y="1904"/>
                  </a:lnTo>
                  <a:lnTo>
                    <a:pt x="1073" y="2025"/>
                  </a:lnTo>
                  <a:lnTo>
                    <a:pt x="1073" y="2086"/>
                  </a:lnTo>
                  <a:lnTo>
                    <a:pt x="1083" y="2137"/>
                  </a:lnTo>
                  <a:lnTo>
                    <a:pt x="1103" y="2197"/>
                  </a:lnTo>
                  <a:lnTo>
                    <a:pt x="1144" y="2268"/>
                  </a:lnTo>
                  <a:lnTo>
                    <a:pt x="1174" y="2299"/>
                  </a:lnTo>
                  <a:lnTo>
                    <a:pt x="1205" y="2329"/>
                  </a:lnTo>
                  <a:lnTo>
                    <a:pt x="1245" y="2349"/>
                  </a:lnTo>
                  <a:lnTo>
                    <a:pt x="1296" y="2369"/>
                  </a:lnTo>
                  <a:lnTo>
                    <a:pt x="1336" y="2369"/>
                  </a:lnTo>
                  <a:lnTo>
                    <a:pt x="1387" y="2359"/>
                  </a:lnTo>
                  <a:lnTo>
                    <a:pt x="1427" y="2339"/>
                  </a:lnTo>
                  <a:lnTo>
                    <a:pt x="1468" y="2309"/>
                  </a:lnTo>
                  <a:lnTo>
                    <a:pt x="1518" y="2238"/>
                  </a:lnTo>
                  <a:lnTo>
                    <a:pt x="1559" y="2167"/>
                  </a:lnTo>
                  <a:lnTo>
                    <a:pt x="1579" y="2086"/>
                  </a:lnTo>
                  <a:lnTo>
                    <a:pt x="1599" y="1995"/>
                  </a:lnTo>
                  <a:lnTo>
                    <a:pt x="1610" y="1914"/>
                  </a:lnTo>
                  <a:lnTo>
                    <a:pt x="1610" y="1823"/>
                  </a:lnTo>
                  <a:lnTo>
                    <a:pt x="1599" y="1722"/>
                  </a:lnTo>
                  <a:lnTo>
                    <a:pt x="1579" y="1631"/>
                  </a:lnTo>
                  <a:lnTo>
                    <a:pt x="1529" y="1438"/>
                  </a:lnTo>
                  <a:lnTo>
                    <a:pt x="1458" y="1256"/>
                  </a:lnTo>
                  <a:lnTo>
                    <a:pt x="1387" y="1094"/>
                  </a:lnTo>
                  <a:lnTo>
                    <a:pt x="1306" y="942"/>
                  </a:lnTo>
                  <a:lnTo>
                    <a:pt x="1205" y="790"/>
                  </a:lnTo>
                  <a:lnTo>
                    <a:pt x="1083" y="639"/>
                  </a:lnTo>
                  <a:lnTo>
                    <a:pt x="962" y="497"/>
                  </a:lnTo>
                  <a:lnTo>
                    <a:pt x="820" y="375"/>
                  </a:lnTo>
                  <a:lnTo>
                    <a:pt x="678" y="264"/>
                  </a:lnTo>
                  <a:lnTo>
                    <a:pt x="516" y="163"/>
                  </a:lnTo>
                  <a:lnTo>
                    <a:pt x="354" y="82"/>
                  </a:lnTo>
                  <a:lnTo>
                    <a:pt x="172"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87;p15">
              <a:extLst>
                <a:ext uri="{FF2B5EF4-FFF2-40B4-BE49-F238E27FC236}">
                  <a16:creationId xmlns:a16="http://schemas.microsoft.com/office/drawing/2014/main" id="{3C7FB477-23C1-168A-B5B5-B4C2C96531A3}"/>
                </a:ext>
              </a:extLst>
            </p:cNvPr>
            <p:cNvSpPr/>
            <p:nvPr/>
          </p:nvSpPr>
          <p:spPr>
            <a:xfrm>
              <a:off x="1209800" y="2139450"/>
              <a:ext cx="98475" cy="124525"/>
            </a:xfrm>
            <a:custGeom>
              <a:avLst/>
              <a:gdLst/>
              <a:ahLst/>
              <a:cxnLst/>
              <a:rect l="l" t="t" r="r" b="b"/>
              <a:pathLst>
                <a:path w="3939" h="4981" extrusionOk="0">
                  <a:moveTo>
                    <a:pt x="517" y="0"/>
                  </a:moveTo>
                  <a:lnTo>
                    <a:pt x="335" y="20"/>
                  </a:lnTo>
                  <a:lnTo>
                    <a:pt x="152" y="61"/>
                  </a:lnTo>
                  <a:lnTo>
                    <a:pt x="112" y="71"/>
                  </a:lnTo>
                  <a:lnTo>
                    <a:pt x="82" y="91"/>
                  </a:lnTo>
                  <a:lnTo>
                    <a:pt x="41" y="142"/>
                  </a:lnTo>
                  <a:lnTo>
                    <a:pt x="11" y="192"/>
                  </a:lnTo>
                  <a:lnTo>
                    <a:pt x="1" y="253"/>
                  </a:lnTo>
                  <a:lnTo>
                    <a:pt x="11" y="314"/>
                  </a:lnTo>
                  <a:lnTo>
                    <a:pt x="41" y="375"/>
                  </a:lnTo>
                  <a:lnTo>
                    <a:pt x="92" y="425"/>
                  </a:lnTo>
                  <a:lnTo>
                    <a:pt x="152" y="456"/>
                  </a:lnTo>
                  <a:lnTo>
                    <a:pt x="861" y="719"/>
                  </a:lnTo>
                  <a:lnTo>
                    <a:pt x="1195" y="850"/>
                  </a:lnTo>
                  <a:lnTo>
                    <a:pt x="1357" y="921"/>
                  </a:lnTo>
                  <a:lnTo>
                    <a:pt x="1509" y="1002"/>
                  </a:lnTo>
                  <a:lnTo>
                    <a:pt x="1661" y="1083"/>
                  </a:lnTo>
                  <a:lnTo>
                    <a:pt x="1812" y="1174"/>
                  </a:lnTo>
                  <a:lnTo>
                    <a:pt x="1954" y="1276"/>
                  </a:lnTo>
                  <a:lnTo>
                    <a:pt x="2096" y="1387"/>
                  </a:lnTo>
                  <a:lnTo>
                    <a:pt x="2227" y="1508"/>
                  </a:lnTo>
                  <a:lnTo>
                    <a:pt x="2359" y="1650"/>
                  </a:lnTo>
                  <a:lnTo>
                    <a:pt x="2481" y="1792"/>
                  </a:lnTo>
                  <a:lnTo>
                    <a:pt x="2612" y="1954"/>
                  </a:lnTo>
                  <a:lnTo>
                    <a:pt x="2713" y="2116"/>
                  </a:lnTo>
                  <a:lnTo>
                    <a:pt x="2815" y="2288"/>
                  </a:lnTo>
                  <a:lnTo>
                    <a:pt x="2916" y="2460"/>
                  </a:lnTo>
                  <a:lnTo>
                    <a:pt x="2997" y="2632"/>
                  </a:lnTo>
                  <a:lnTo>
                    <a:pt x="3078" y="2814"/>
                  </a:lnTo>
                  <a:lnTo>
                    <a:pt x="3159" y="2996"/>
                  </a:lnTo>
                  <a:lnTo>
                    <a:pt x="3290" y="3361"/>
                  </a:lnTo>
                  <a:lnTo>
                    <a:pt x="3402" y="3735"/>
                  </a:lnTo>
                  <a:lnTo>
                    <a:pt x="3503" y="4120"/>
                  </a:lnTo>
                  <a:lnTo>
                    <a:pt x="3594" y="4495"/>
                  </a:lnTo>
                  <a:lnTo>
                    <a:pt x="3675" y="4879"/>
                  </a:lnTo>
                  <a:lnTo>
                    <a:pt x="3685" y="4910"/>
                  </a:lnTo>
                  <a:lnTo>
                    <a:pt x="3695" y="4940"/>
                  </a:lnTo>
                  <a:lnTo>
                    <a:pt x="3716" y="4950"/>
                  </a:lnTo>
                  <a:lnTo>
                    <a:pt x="3736" y="4970"/>
                  </a:lnTo>
                  <a:lnTo>
                    <a:pt x="3776" y="4980"/>
                  </a:lnTo>
                  <a:lnTo>
                    <a:pt x="3827" y="4970"/>
                  </a:lnTo>
                  <a:lnTo>
                    <a:pt x="3877" y="4950"/>
                  </a:lnTo>
                  <a:lnTo>
                    <a:pt x="3908" y="4920"/>
                  </a:lnTo>
                  <a:lnTo>
                    <a:pt x="3938" y="4869"/>
                  </a:lnTo>
                  <a:lnTo>
                    <a:pt x="3938" y="4808"/>
                  </a:lnTo>
                  <a:lnTo>
                    <a:pt x="3867" y="4333"/>
                  </a:lnTo>
                  <a:lnTo>
                    <a:pt x="3786" y="3857"/>
                  </a:lnTo>
                  <a:lnTo>
                    <a:pt x="3685" y="3381"/>
                  </a:lnTo>
                  <a:lnTo>
                    <a:pt x="3624" y="3148"/>
                  </a:lnTo>
                  <a:lnTo>
                    <a:pt x="3564" y="2915"/>
                  </a:lnTo>
                  <a:lnTo>
                    <a:pt x="3483" y="2693"/>
                  </a:lnTo>
                  <a:lnTo>
                    <a:pt x="3402" y="2470"/>
                  </a:lnTo>
                  <a:lnTo>
                    <a:pt x="3311" y="2247"/>
                  </a:lnTo>
                  <a:lnTo>
                    <a:pt x="3209" y="2025"/>
                  </a:lnTo>
                  <a:lnTo>
                    <a:pt x="3098" y="1812"/>
                  </a:lnTo>
                  <a:lnTo>
                    <a:pt x="2977" y="1610"/>
                  </a:lnTo>
                  <a:lnTo>
                    <a:pt x="2835" y="1407"/>
                  </a:lnTo>
                  <a:lnTo>
                    <a:pt x="2693" y="1215"/>
                  </a:lnTo>
                  <a:lnTo>
                    <a:pt x="2572" y="1073"/>
                  </a:lnTo>
                  <a:lnTo>
                    <a:pt x="2450" y="942"/>
                  </a:lnTo>
                  <a:lnTo>
                    <a:pt x="2319" y="810"/>
                  </a:lnTo>
                  <a:lnTo>
                    <a:pt x="2177" y="688"/>
                  </a:lnTo>
                  <a:lnTo>
                    <a:pt x="2035" y="567"/>
                  </a:lnTo>
                  <a:lnTo>
                    <a:pt x="1883" y="456"/>
                  </a:lnTo>
                  <a:lnTo>
                    <a:pt x="1721" y="344"/>
                  </a:lnTo>
                  <a:lnTo>
                    <a:pt x="1559" y="253"/>
                  </a:lnTo>
                  <a:lnTo>
                    <a:pt x="1397" y="172"/>
                  </a:lnTo>
                  <a:lnTo>
                    <a:pt x="1225" y="111"/>
                  </a:lnTo>
                  <a:lnTo>
                    <a:pt x="1053" y="61"/>
                  </a:lnTo>
                  <a:lnTo>
                    <a:pt x="871" y="20"/>
                  </a:lnTo>
                  <a:lnTo>
                    <a:pt x="699"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88;p15">
              <a:extLst>
                <a:ext uri="{FF2B5EF4-FFF2-40B4-BE49-F238E27FC236}">
                  <a16:creationId xmlns:a16="http://schemas.microsoft.com/office/drawing/2014/main" id="{54391264-3B2E-A82D-77BA-1E142183875E}"/>
                </a:ext>
              </a:extLst>
            </p:cNvPr>
            <p:cNvSpPr/>
            <p:nvPr/>
          </p:nvSpPr>
          <p:spPr>
            <a:xfrm>
              <a:off x="1228025" y="2175875"/>
              <a:ext cx="40000" cy="59250"/>
            </a:xfrm>
            <a:custGeom>
              <a:avLst/>
              <a:gdLst/>
              <a:ahLst/>
              <a:cxnLst/>
              <a:rect l="l" t="t" r="r" b="b"/>
              <a:pathLst>
                <a:path w="1600" h="2370" extrusionOk="0">
                  <a:moveTo>
                    <a:pt x="1428" y="1"/>
                  </a:moveTo>
                  <a:lnTo>
                    <a:pt x="1256" y="82"/>
                  </a:lnTo>
                  <a:lnTo>
                    <a:pt x="1083" y="163"/>
                  </a:lnTo>
                  <a:lnTo>
                    <a:pt x="932" y="264"/>
                  </a:lnTo>
                  <a:lnTo>
                    <a:pt x="780" y="375"/>
                  </a:lnTo>
                  <a:lnTo>
                    <a:pt x="648" y="497"/>
                  </a:lnTo>
                  <a:lnTo>
                    <a:pt x="517" y="639"/>
                  </a:lnTo>
                  <a:lnTo>
                    <a:pt x="405" y="790"/>
                  </a:lnTo>
                  <a:lnTo>
                    <a:pt x="304" y="942"/>
                  </a:lnTo>
                  <a:lnTo>
                    <a:pt x="223" y="1094"/>
                  </a:lnTo>
                  <a:lnTo>
                    <a:pt x="142" y="1266"/>
                  </a:lnTo>
                  <a:lnTo>
                    <a:pt x="71" y="1438"/>
                  </a:lnTo>
                  <a:lnTo>
                    <a:pt x="21" y="1631"/>
                  </a:lnTo>
                  <a:lnTo>
                    <a:pt x="10" y="1722"/>
                  </a:lnTo>
                  <a:lnTo>
                    <a:pt x="0" y="1823"/>
                  </a:lnTo>
                  <a:lnTo>
                    <a:pt x="0" y="1914"/>
                  </a:lnTo>
                  <a:lnTo>
                    <a:pt x="0" y="1995"/>
                  </a:lnTo>
                  <a:lnTo>
                    <a:pt x="21" y="2086"/>
                  </a:lnTo>
                  <a:lnTo>
                    <a:pt x="51" y="2167"/>
                  </a:lnTo>
                  <a:lnTo>
                    <a:pt x="91" y="2238"/>
                  </a:lnTo>
                  <a:lnTo>
                    <a:pt x="142" y="2309"/>
                  </a:lnTo>
                  <a:lnTo>
                    <a:pt x="172" y="2339"/>
                  </a:lnTo>
                  <a:lnTo>
                    <a:pt x="223" y="2359"/>
                  </a:lnTo>
                  <a:lnTo>
                    <a:pt x="264" y="2369"/>
                  </a:lnTo>
                  <a:lnTo>
                    <a:pt x="314" y="2369"/>
                  </a:lnTo>
                  <a:lnTo>
                    <a:pt x="355" y="2349"/>
                  </a:lnTo>
                  <a:lnTo>
                    <a:pt x="395" y="2329"/>
                  </a:lnTo>
                  <a:lnTo>
                    <a:pt x="436" y="2299"/>
                  </a:lnTo>
                  <a:lnTo>
                    <a:pt x="466" y="2268"/>
                  </a:lnTo>
                  <a:lnTo>
                    <a:pt x="496" y="2208"/>
                  </a:lnTo>
                  <a:lnTo>
                    <a:pt x="517" y="2157"/>
                  </a:lnTo>
                  <a:lnTo>
                    <a:pt x="527" y="2106"/>
                  </a:lnTo>
                  <a:lnTo>
                    <a:pt x="537" y="2056"/>
                  </a:lnTo>
                  <a:lnTo>
                    <a:pt x="537" y="1944"/>
                  </a:lnTo>
                  <a:lnTo>
                    <a:pt x="537" y="1823"/>
                  </a:lnTo>
                  <a:lnTo>
                    <a:pt x="537" y="1671"/>
                  </a:lnTo>
                  <a:lnTo>
                    <a:pt x="567" y="1509"/>
                  </a:lnTo>
                  <a:lnTo>
                    <a:pt x="598" y="1367"/>
                  </a:lnTo>
                  <a:lnTo>
                    <a:pt x="648" y="1215"/>
                  </a:lnTo>
                  <a:lnTo>
                    <a:pt x="719" y="1064"/>
                  </a:lnTo>
                  <a:lnTo>
                    <a:pt x="800" y="912"/>
                  </a:lnTo>
                  <a:lnTo>
                    <a:pt x="891" y="780"/>
                  </a:lnTo>
                  <a:lnTo>
                    <a:pt x="1002" y="649"/>
                  </a:lnTo>
                  <a:lnTo>
                    <a:pt x="1124" y="537"/>
                  </a:lnTo>
                  <a:lnTo>
                    <a:pt x="1245" y="436"/>
                  </a:lnTo>
                  <a:lnTo>
                    <a:pt x="1387" y="335"/>
                  </a:lnTo>
                  <a:lnTo>
                    <a:pt x="1529" y="254"/>
                  </a:lnTo>
                  <a:lnTo>
                    <a:pt x="1569" y="223"/>
                  </a:lnTo>
                  <a:lnTo>
                    <a:pt x="1600" y="183"/>
                  </a:lnTo>
                  <a:lnTo>
                    <a:pt x="1600" y="132"/>
                  </a:lnTo>
                  <a:lnTo>
                    <a:pt x="1590" y="82"/>
                  </a:lnTo>
                  <a:lnTo>
                    <a:pt x="1559" y="41"/>
                  </a:lnTo>
                  <a:lnTo>
                    <a:pt x="1529" y="11"/>
                  </a:lnTo>
                  <a:lnTo>
                    <a:pt x="147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77"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5" name="TextBox 74">
            <a:extLst>
              <a:ext uri="{FF2B5EF4-FFF2-40B4-BE49-F238E27FC236}">
                <a16:creationId xmlns:a16="http://schemas.microsoft.com/office/drawing/2014/main" id="{CB4B1787-CE4E-4E98-9F35-7AC5BC5CCC3C}"/>
              </a:ext>
            </a:extLst>
          </p:cNvPr>
          <p:cNvSpPr txBox="1"/>
          <p:nvPr/>
        </p:nvSpPr>
        <p:spPr>
          <a:xfrm>
            <a:off x="2196352" y="1868047"/>
            <a:ext cx="7865073" cy="2800767"/>
          </a:xfrm>
          <a:prstGeom prst="rect">
            <a:avLst/>
          </a:prstGeom>
          <a:noFill/>
        </p:spPr>
        <p:txBody>
          <a:bodyPr wrap="square">
            <a:spAutoFit/>
          </a:bodyPr>
          <a:lstStyle/>
          <a:p>
            <a:pPr algn="just">
              <a:spcAft>
                <a:spcPts val="800"/>
              </a:spcAft>
            </a:pPr>
            <a:r>
              <a:rPr lang="vi-VN" sz="4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 nhân HS quan sát tranh và trả lời câu hỏi: </a:t>
            </a:r>
            <a:r>
              <a:rPr lang="vi-VN" sz="4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 bức tranh dưới đây gợi ra vấn đề gì trong xã hội?</a:t>
            </a:r>
            <a:endParaRPr lang="en-SG" sz="3600" b="1"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47776708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barn(inVertical)">
                                      <p:cBhvr>
                                        <p:cTn id="1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F24179-BC99-9C69-D4C8-B54A514D91E6}"/>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CD31C1CF-BF08-0883-0C22-321E6BAE2F20}"/>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4693FE7F-FC93-6755-E543-43C5E4DA5878}"/>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smtClean="0">
                <a:effectLst/>
                <a:latin typeface="Times New Roman" panose="02020603050405020304" pitchFamily="18" charset="0"/>
                <a:ea typeface="Calibri" panose="020F0502020204030204" pitchFamily="34" charset="0"/>
                <a:cs typeface="Times New Roman" panose="02020603050405020304" pitchFamily="18" charset="0"/>
              </a:rPr>
              <a:t>1 </a:t>
            </a: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Đọc</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574E0EF7-8C83-8041-07DA-F4AF8166AB89}"/>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55B0E967-8CC5-176F-F043-56DCBF06B9EC}"/>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A30CF941-840C-4137-2F51-22E032D25C34}"/>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4E47CE79-CAD3-2299-2B3C-28BB2277C3FF}"/>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431E0F0B-C725-E693-51B6-47D53F4CDF82}"/>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4A5F64AD-1BB0-7D66-44B3-EE6CD9EC5C50}"/>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8C9456E3-69D9-80CF-37F1-91565C6D72FE}"/>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311D5F86-ECC1-2231-656A-4A1FEFA0E106}"/>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B9A540C8-EE88-7AA7-5D62-B79360C67884}"/>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D795AFF3-DC27-676C-212C-CCC8E6AAF74A}"/>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EF354F73-9311-1729-A8C6-633710FBDDE8}"/>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7483AC3-0B0A-6520-5383-B235904129F1}"/>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90059ED1-719B-C78E-5896-9C622E4A129B}"/>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19A3BFEB-6F9A-A60E-C13B-E5159830BFF0}"/>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A9119E1-C995-2C58-74D7-EEF73FAFEF6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B36A5AB-144A-C5B1-C90B-E1055868E04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257B5F59-FDF0-F421-F319-2390153B0F80}"/>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C53EC508-6DE3-57F9-6403-4812413AD35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C4AB08E7-A9F4-DBE8-4114-40FCD4F82A05}"/>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C041579E-B08B-9968-9C7B-08AE33D1A6CB}"/>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477D2524-42B0-4A65-504F-48E798590A8E}"/>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20FEC5B5-85F9-F48D-8EF5-97727EBF8FBF}"/>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A914C91F-9505-1ACF-8A1C-00EF58500E45}"/>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13FECBCA-039D-B355-5301-14B66775845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4C66167-F1DA-09E7-0FC3-C6A95F785146}"/>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3" name="Group 22">
            <a:extLst>
              <a:ext uri="{FF2B5EF4-FFF2-40B4-BE49-F238E27FC236}">
                <a16:creationId xmlns:a16="http://schemas.microsoft.com/office/drawing/2014/main" id="{5030EC62-078C-4CE5-9716-781FD97F2AB0}"/>
              </a:ext>
            </a:extLst>
          </p:cNvPr>
          <p:cNvGrpSpPr/>
          <p:nvPr/>
        </p:nvGrpSpPr>
        <p:grpSpPr>
          <a:xfrm>
            <a:off x="3686735" y="1210656"/>
            <a:ext cx="7690334" cy="5120696"/>
            <a:chOff x="0" y="0"/>
            <a:chExt cx="9942739" cy="5850937"/>
          </a:xfrm>
        </p:grpSpPr>
        <p:sp>
          <p:nvSpPr>
            <p:cNvPr id="24" name="Freeform 3">
              <a:extLst>
                <a:ext uri="{FF2B5EF4-FFF2-40B4-BE49-F238E27FC236}">
                  <a16:creationId xmlns:a16="http://schemas.microsoft.com/office/drawing/2014/main" id="{EB941C4A-9543-62BB-91D7-330680E5620F}"/>
                </a:ext>
              </a:extLst>
            </p:cNvPr>
            <p:cNvSpPr/>
            <p:nvPr/>
          </p:nvSpPr>
          <p:spPr>
            <a:xfrm>
              <a:off x="569114" y="333751"/>
              <a:ext cx="9001527" cy="5517186"/>
            </a:xfrm>
            <a:custGeom>
              <a:avLst/>
              <a:gdLst/>
              <a:ahLst/>
              <a:cxnLst/>
              <a:rect l="l" t="t" r="r" b="b"/>
              <a:pathLst>
                <a:path w="9001527" h="5517186">
                  <a:moveTo>
                    <a:pt x="0" y="0"/>
                  </a:moveTo>
                  <a:lnTo>
                    <a:pt x="9001528" y="0"/>
                  </a:lnTo>
                  <a:lnTo>
                    <a:pt x="9001528" y="5517186"/>
                  </a:lnTo>
                  <a:lnTo>
                    <a:pt x="0" y="5517186"/>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5" name="Freeform 4">
              <a:extLst>
                <a:ext uri="{FF2B5EF4-FFF2-40B4-BE49-F238E27FC236}">
                  <a16:creationId xmlns:a16="http://schemas.microsoft.com/office/drawing/2014/main" id="{41AA9A15-8443-A4CD-3E53-503D5993250A}"/>
                </a:ext>
              </a:extLst>
            </p:cNvPr>
            <p:cNvSpPr/>
            <p:nvPr/>
          </p:nvSpPr>
          <p:spPr>
            <a:xfrm flipH="1">
              <a:off x="0" y="0"/>
              <a:ext cx="1792309" cy="1478655"/>
            </a:xfrm>
            <a:custGeom>
              <a:avLst/>
              <a:gdLst/>
              <a:ahLst/>
              <a:cxnLst/>
              <a:rect l="l" t="t" r="r" b="b"/>
              <a:pathLst>
                <a:path w="1792309" h="1478655">
                  <a:moveTo>
                    <a:pt x="1792309" y="0"/>
                  </a:moveTo>
                  <a:lnTo>
                    <a:pt x="0" y="0"/>
                  </a:lnTo>
                  <a:lnTo>
                    <a:pt x="0" y="1478655"/>
                  </a:lnTo>
                  <a:lnTo>
                    <a:pt x="1792309" y="1478655"/>
                  </a:lnTo>
                  <a:lnTo>
                    <a:pt x="1792309" y="0"/>
                  </a:lnTo>
                  <a:close/>
                </a:path>
              </a:pathLst>
            </a:custGeom>
            <a:blipFill>
              <a:blip r:embed="rId5">
                <a:extLst>
                  <a:ext uri="{96DAC541-7B7A-43D3-8B79-37D633B846F1}">
                    <asvg:svgBlip xmlns="" xmlns:asvg="http://schemas.microsoft.com/office/drawing/2016/SVG/main" r:embed="rId6"/>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6" name="Freeform 5">
              <a:extLst>
                <a:ext uri="{FF2B5EF4-FFF2-40B4-BE49-F238E27FC236}">
                  <a16:creationId xmlns:a16="http://schemas.microsoft.com/office/drawing/2014/main" id="{C51B1772-71E2-0932-9C28-1D030A4598CD}"/>
                </a:ext>
              </a:extLst>
            </p:cNvPr>
            <p:cNvSpPr/>
            <p:nvPr/>
          </p:nvSpPr>
          <p:spPr>
            <a:xfrm rot="1656729">
              <a:off x="8545825" y="3313361"/>
              <a:ext cx="1396914" cy="1803527"/>
            </a:xfrm>
            <a:custGeom>
              <a:avLst/>
              <a:gdLst/>
              <a:ahLst/>
              <a:cxnLst/>
              <a:rect l="l" t="t" r="r" b="b"/>
              <a:pathLst>
                <a:path w="1396914" h="1803527">
                  <a:moveTo>
                    <a:pt x="0" y="0"/>
                  </a:moveTo>
                  <a:lnTo>
                    <a:pt x="1396914" y="0"/>
                  </a:lnTo>
                  <a:lnTo>
                    <a:pt x="1396914" y="1803528"/>
                  </a:lnTo>
                  <a:lnTo>
                    <a:pt x="0" y="1803528"/>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grpSp>
      <p:sp>
        <p:nvSpPr>
          <p:cNvPr id="27" name="TextBox 26">
            <a:extLst>
              <a:ext uri="{FF2B5EF4-FFF2-40B4-BE49-F238E27FC236}">
                <a16:creationId xmlns:a16="http://schemas.microsoft.com/office/drawing/2014/main" id="{EDBEF642-E114-81EC-32FA-94544F1F2404}"/>
              </a:ext>
            </a:extLst>
          </p:cNvPr>
          <p:cNvSpPr txBox="1"/>
          <p:nvPr/>
        </p:nvSpPr>
        <p:spPr>
          <a:xfrm>
            <a:off x="4445962" y="2123552"/>
            <a:ext cx="6324264" cy="255454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Nhóm 2 HS đọc mục </a:t>
            </a:r>
            <a:r>
              <a:rPr kumimoji="0" lang="vi-VN" sz="4000" b="0" i="1"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Bối cảnh lịch sử, văn hoá, xã hội trong việc đọc hiểu VB ở</a:t>
            </a:r>
            <a:r>
              <a:rPr kumimoji="0" lang="vi-VN" sz="4000" b="0"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 SGK và hoàn thành </a:t>
            </a:r>
            <a:r>
              <a:rPr kumimoji="0" lang="vi-VN" sz="4000" b="1"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PHT số 2</a:t>
            </a:r>
            <a:endParaRPr kumimoji="0" lang="en-SG" sz="4000" b="0" i="0" u="none" strike="noStrike" kern="1200" cap="none" spc="0" normalizeH="0" baseline="0" noProof="0" dirty="0">
              <a:ln>
                <a:noFill/>
              </a:ln>
              <a:solidFill>
                <a:srgbClr val="052D47"/>
              </a:solidFill>
              <a:effectLst/>
              <a:uLnTx/>
              <a:uFillTx/>
              <a:latin typeface="Arial"/>
              <a:ea typeface="+mn-ea"/>
              <a:cs typeface="+mn-cs"/>
            </a:endParaRPr>
          </a:p>
        </p:txBody>
      </p:sp>
      <p:pic>
        <p:nvPicPr>
          <p:cNvPr id="28" name="Picture 27" descr="A person writing on a piece of paper&#10;&#10;Description automatically generated">
            <a:extLst>
              <a:ext uri="{FF2B5EF4-FFF2-40B4-BE49-F238E27FC236}">
                <a16:creationId xmlns:a16="http://schemas.microsoft.com/office/drawing/2014/main" id="{7A07A288-3BB3-5093-68AE-D0C77FFCFA9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350460" y="2846769"/>
            <a:ext cx="4248685" cy="4248685"/>
          </a:xfrm>
          <a:prstGeom prst="rect">
            <a:avLst/>
          </a:prstGeom>
        </p:spPr>
      </p:pic>
    </p:spTree>
    <p:extLst>
      <p:ext uri="{BB962C8B-B14F-4D97-AF65-F5344CB8AC3E}">
        <p14:creationId xmlns:p14="http://schemas.microsoft.com/office/powerpoint/2010/main" val="19867145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72AB85-71FB-583B-2555-096D8E1C2D22}"/>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1A36EE4D-375C-A0CB-FD08-35E3ED448E72}"/>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C9AFD682-9E0D-E2CD-266E-53233C210B09}"/>
              </a:ext>
            </a:extLst>
          </p:cNvPr>
          <p:cNvSpPr txBox="1"/>
          <p:nvPr/>
        </p:nvSpPr>
        <p:spPr>
          <a:xfrm>
            <a:off x="2748401" y="139314"/>
            <a:ext cx="6847981" cy="923330"/>
          </a:xfrm>
          <a:prstGeom prst="rect">
            <a:avLst/>
          </a:prstGeom>
          <a:noFill/>
        </p:spPr>
        <p:txBody>
          <a:bodyPr wrap="square">
            <a:spAutoFit/>
          </a:bodyPr>
          <a:lstStyle/>
          <a:p>
            <a:pPr algn="ctr">
              <a:lnSpc>
                <a:spcPct val="150000"/>
              </a:lnSpc>
              <a:spcAft>
                <a:spcPts val="800"/>
              </a:spcAft>
            </a:pPr>
            <a:r>
              <a:rPr lang="vi-VN" sz="3600" b="1" dirty="0" smtClean="0">
                <a:effectLst/>
                <a:latin typeface="Times New Roman" panose="02020603050405020304" pitchFamily="18" charset="0"/>
                <a:ea typeface="Calibri" panose="020F0502020204030204" pitchFamily="34" charset="0"/>
                <a:cs typeface="Times New Roman" panose="02020603050405020304" pitchFamily="18" charset="0"/>
              </a:rPr>
              <a:t>1 </a:t>
            </a: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Đọc</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A15519AF-CE31-98CA-4BE9-4F5943DD762E}"/>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C18614BB-301E-B564-D1FE-9826FED166D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16F35EC6-B801-62CD-12AC-E99CBE578AC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F7C3B3DB-B9FA-1FCC-8DD3-D5A0951A5C8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43E6904C-B093-AC4E-4E69-CF8CB454D2B0}"/>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2337B4A9-A06E-DC0F-69C7-39D68FF9EEC0}"/>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4F6D2AAE-93BC-9D62-5E22-14F0D7F86252}"/>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67977E4B-F87B-3084-1C9D-B513EA748B4A}"/>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C89E7405-23ED-144C-3085-57AC24131698}"/>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4169FBE3-3A3D-E9DC-3948-E773159FDD91}"/>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AC3ACEA0-D1D7-E8C6-C97E-963ACD538204}"/>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4991252E-2F6D-F7C3-EA48-D76D4463195B}"/>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49774676-57B0-DB14-5C51-B68CD247389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C063BA86-D316-58BF-BAF8-81AC018FEEBD}"/>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7F67CB5-EBCC-9316-8942-5D65C2827264}"/>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92778024-D151-DC5C-9F15-7E7E23E36A6C}"/>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73E307D6-415E-911B-E782-8548FC515C1F}"/>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04062D90-EA1E-6F6D-1EC2-C3D08CC3A952}"/>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744ABD4C-8B07-1865-39AC-8D100DF1C9EE}"/>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A63F53EE-307A-E307-0144-B6CB18312685}"/>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91C55682-E8C5-AF04-0D80-8922BE9C932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6A3B8A3E-D120-C87E-975F-5E39C993C960}"/>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0CEE4E4-1E6D-02CE-EF11-25FB1111619C}"/>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BA5524B2-51FF-1EA1-E40A-39902C048591}"/>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FE538E81-BD8A-887A-0FD3-5C98FD0EC527}"/>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组合 48">
            <a:extLst>
              <a:ext uri="{FF2B5EF4-FFF2-40B4-BE49-F238E27FC236}">
                <a16:creationId xmlns:a16="http://schemas.microsoft.com/office/drawing/2014/main" id="{6CE1E411-3B7D-A239-73C4-BEE832A1BCD8}"/>
              </a:ext>
            </a:extLst>
          </p:cNvPr>
          <p:cNvGrpSpPr/>
          <p:nvPr/>
        </p:nvGrpSpPr>
        <p:grpSpPr>
          <a:xfrm>
            <a:off x="413598" y="1227756"/>
            <a:ext cx="9549007" cy="5124472"/>
            <a:chOff x="2900496" y="1028113"/>
            <a:chExt cx="6336001" cy="3420001"/>
          </a:xfrm>
          <a:solidFill>
            <a:srgbClr val="FFFFFF">
              <a:lumMod val="20000"/>
              <a:lumOff val="80000"/>
            </a:srgbClr>
          </a:solidFill>
        </p:grpSpPr>
        <p:sp>
          <p:nvSpPr>
            <p:cNvPr id="3" name="任意多边形: 形状 45">
              <a:extLst>
                <a:ext uri="{FF2B5EF4-FFF2-40B4-BE49-F238E27FC236}">
                  <a16:creationId xmlns:a16="http://schemas.microsoft.com/office/drawing/2014/main" id="{FFC38681-A71D-9B1E-68CC-A02F7B3130D8}"/>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grpFill/>
            <a:ln w="25400" cap="flat" cmpd="sng" algn="ctr">
              <a:solidFill>
                <a:srgbClr val="28738D"/>
              </a:solidFill>
              <a:prstDash val="solid"/>
            </a:ln>
            <a:effectLst>
              <a:outerShdw blurRad="50800" dist="38100" dir="2700000" sx="101000" sy="101000" algn="tl" rotWithShape="0">
                <a:prstClr val="black">
                  <a:alpha val="30000"/>
                </a:prstClr>
              </a:outerShdw>
            </a:effectLst>
          </p:spPr>
          <p:txBody>
            <a:bodyPr rtlCol="0" anchor="ct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zh-CN" altLang="en-US" sz="1351" b="0" i="0" u="none" strike="noStrike" kern="1200" cap="none" spc="0" normalizeH="0" baseline="0" noProof="0">
                <a:ln>
                  <a:noFill/>
                </a:ln>
                <a:solidFill>
                  <a:prstClr val="white"/>
                </a:solidFill>
                <a:effectLst/>
                <a:uLnTx/>
                <a:uFillTx/>
                <a:latin typeface="Calibri"/>
                <a:ea typeface="宋体" panose="02010600030101010101" pitchFamily="2" charset="-122"/>
                <a:cs typeface="Arial"/>
                <a:sym typeface="Arial"/>
              </a:endParaRPr>
            </a:p>
          </p:txBody>
        </p:sp>
        <p:sp>
          <p:nvSpPr>
            <p:cNvPr id="19" name="任意多边形: 形状 44">
              <a:extLst>
                <a:ext uri="{FF2B5EF4-FFF2-40B4-BE49-F238E27FC236}">
                  <a16:creationId xmlns:a16="http://schemas.microsoft.com/office/drawing/2014/main" id="{31B3793C-CED3-959D-CA4C-F2D62AB62B57}"/>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grpFill/>
            <a:ln w="25400" cap="flat" cmpd="sng" algn="ctr">
              <a:solidFill>
                <a:srgbClr val="215968"/>
              </a:solidFill>
              <a:prstDash val="dash"/>
            </a:ln>
            <a:effectLst/>
          </p:spPr>
          <p:txBody>
            <a:bodyPr rtlCol="0" anchor="ctr"/>
            <a:lstStyle/>
            <a:p>
              <a:pPr marL="0" marR="0" lvl="0" indent="0" algn="ctr" defTabSz="685766" rtl="0" eaLnBrk="1" fontAlgn="auto" latinLnBrk="0" hangingPunct="1">
                <a:lnSpc>
                  <a:spcPct val="100000"/>
                </a:lnSpc>
                <a:spcBef>
                  <a:spcPts val="0"/>
                </a:spcBef>
                <a:spcAft>
                  <a:spcPts val="0"/>
                </a:spcAft>
                <a:buClrTx/>
                <a:buSzTx/>
                <a:buFontTx/>
                <a:buNone/>
                <a:tabLst/>
                <a:defRPr/>
              </a:pPr>
              <a:endParaRPr kumimoji="0" lang="zh-CN" altLang="en-US" sz="1351" b="0" i="0" u="none" strike="noStrike" kern="1200" cap="none" spc="0" normalizeH="0" baseline="0" noProof="0" dirty="0">
                <a:ln>
                  <a:noFill/>
                </a:ln>
                <a:solidFill>
                  <a:prstClr val="white"/>
                </a:solidFill>
                <a:effectLst/>
                <a:uLnTx/>
                <a:uFillTx/>
                <a:latin typeface="Calibri"/>
                <a:ea typeface="宋体" panose="02010600030101010101" pitchFamily="2" charset="-122"/>
                <a:cs typeface="Arial"/>
                <a:sym typeface="Arial"/>
              </a:endParaRPr>
            </a:p>
          </p:txBody>
        </p:sp>
      </p:grpSp>
      <p:pic>
        <p:nvPicPr>
          <p:cNvPr id="20" name="图片 74">
            <a:extLst>
              <a:ext uri="{FF2B5EF4-FFF2-40B4-BE49-F238E27FC236}">
                <a16:creationId xmlns:a16="http://schemas.microsoft.com/office/drawing/2014/main" id="{F9EA7E5F-EB35-2056-1A6C-4F40B91F3D0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8631" t="33683" r="31300" b="42531"/>
          <a:stretch/>
        </p:blipFill>
        <p:spPr>
          <a:xfrm>
            <a:off x="281391" y="4942971"/>
            <a:ext cx="1928973" cy="1525843"/>
          </a:xfrm>
          <a:prstGeom prst="rect">
            <a:avLst/>
          </a:prstGeom>
        </p:spPr>
      </p:pic>
      <p:sp>
        <p:nvSpPr>
          <p:cNvPr id="21" name="TextBox 20">
            <a:extLst>
              <a:ext uri="{FF2B5EF4-FFF2-40B4-BE49-F238E27FC236}">
                <a16:creationId xmlns:a16="http://schemas.microsoft.com/office/drawing/2014/main" id="{07EE6856-50E5-3C34-FFA4-65644D2446B9}"/>
              </a:ext>
            </a:extLst>
          </p:cNvPr>
          <p:cNvSpPr txBox="1"/>
          <p:nvPr/>
        </p:nvSpPr>
        <p:spPr>
          <a:xfrm>
            <a:off x="880271" y="2006906"/>
            <a:ext cx="8179613" cy="3785652"/>
          </a:xfrm>
          <a:prstGeom prst="rect">
            <a:avLst/>
          </a:prstGeom>
          <a:noFill/>
        </p:spPr>
        <p:txBody>
          <a:bodyPr wrap="square">
            <a:spAutoFit/>
          </a:bodyPr>
          <a:lstStyle/>
          <a:p>
            <a:pPr algn="ctr"/>
            <a:r>
              <a:rPr lang="en-US" sz="4000" dirty="0">
                <a:solidFill>
                  <a:schemeClr val="accent1">
                    <a:lumMod val="10000"/>
                  </a:schemeClr>
                </a:solidFill>
                <a:latin typeface="+mj-lt"/>
              </a:rPr>
              <a:t>          </a:t>
            </a:r>
            <a:r>
              <a:rPr lang="vi-VN" sz="4000" b="1" dirty="0">
                <a:solidFill>
                  <a:schemeClr val="accent1">
                    <a:lumMod val="10000"/>
                  </a:schemeClr>
                </a:solidFill>
                <a:latin typeface="+mj-lt"/>
              </a:rPr>
              <a:t>Cách đọc: </a:t>
            </a:r>
            <a:r>
              <a:rPr lang="vi-VN" sz="4000" dirty="0">
                <a:solidFill>
                  <a:schemeClr val="accent1">
                    <a:lumMod val="10000"/>
                  </a:schemeClr>
                </a:solidFill>
                <a:latin typeface="+mj-lt"/>
              </a:rPr>
              <a:t>Khi đọc, HS </a:t>
            </a:r>
            <a:r>
              <a:rPr lang="en-US" sz="4000" dirty="0">
                <a:solidFill>
                  <a:schemeClr val="accent1">
                    <a:lumMod val="10000"/>
                  </a:schemeClr>
                </a:solidFill>
                <a:latin typeface="+mj-lt"/>
              </a:rPr>
              <a:t>       </a:t>
            </a:r>
            <a:r>
              <a:rPr lang="vi-VN" sz="4000" dirty="0">
                <a:solidFill>
                  <a:schemeClr val="accent1">
                    <a:lumMod val="10000"/>
                  </a:schemeClr>
                </a:solidFill>
                <a:latin typeface="+mj-lt"/>
              </a:rPr>
              <a:t>cần phân biệt giọng đọc ở các đoạn có màu sắc biểu cảm khác nhau (khi đưa thông tin khách quan, khi bình luận sắc bén, khi thì thể hiện thái độ bất bình</a:t>
            </a:r>
            <a:r>
              <a:rPr lang="en-US" sz="4000" dirty="0">
                <a:solidFill>
                  <a:schemeClr val="accent1">
                    <a:lumMod val="10000"/>
                  </a:schemeClr>
                </a:solidFill>
                <a:latin typeface="+mj-lt"/>
              </a:rPr>
              <a:t> </a:t>
            </a:r>
            <a:r>
              <a:rPr lang="vi-VN" sz="4000" dirty="0">
                <a:solidFill>
                  <a:schemeClr val="accent1">
                    <a:lumMod val="10000"/>
                  </a:schemeClr>
                </a:solidFill>
                <a:latin typeface="+mj-lt"/>
              </a:rPr>
              <a:t> rõ ràng…).</a:t>
            </a:r>
            <a:endParaRPr lang="en-SG" sz="8000" dirty="0">
              <a:solidFill>
                <a:schemeClr val="accent1">
                  <a:lumMod val="10000"/>
                </a:schemeClr>
              </a:solidFill>
              <a:latin typeface="+mj-lt"/>
            </a:endParaRPr>
          </a:p>
        </p:txBody>
      </p:sp>
      <p:sp>
        <p:nvSpPr>
          <p:cNvPr id="22" name="Freeform 4">
            <a:extLst>
              <a:ext uri="{FF2B5EF4-FFF2-40B4-BE49-F238E27FC236}">
                <a16:creationId xmlns:a16="http://schemas.microsoft.com/office/drawing/2014/main" id="{4CD88834-3317-F686-84DD-B37597377068}"/>
              </a:ext>
            </a:extLst>
          </p:cNvPr>
          <p:cNvSpPr/>
          <p:nvPr/>
        </p:nvSpPr>
        <p:spPr>
          <a:xfrm>
            <a:off x="8630631" y="3387098"/>
            <a:ext cx="3341673" cy="3582453"/>
          </a:xfrm>
          <a:custGeom>
            <a:avLst/>
            <a:gdLst/>
            <a:ahLst/>
            <a:cxnLst/>
            <a:rect l="l" t="t" r="r" b="b"/>
            <a:pathLst>
              <a:path w="3845468" h="4114800">
                <a:moveTo>
                  <a:pt x="0" y="0"/>
                </a:moveTo>
                <a:lnTo>
                  <a:pt x="3845468" y="0"/>
                </a:lnTo>
                <a:lnTo>
                  <a:pt x="3845468" y="4114800"/>
                </a:lnTo>
                <a:lnTo>
                  <a:pt x="0" y="4114800"/>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457211" rtl="0" eaLnBrk="1" fontAlgn="auto" latinLnBrk="0" hangingPunct="1">
              <a:lnSpc>
                <a:spcPct val="100000"/>
              </a:lnSpc>
              <a:spcBef>
                <a:spcPts val="0"/>
              </a:spcBef>
              <a:spcAft>
                <a:spcPts val="0"/>
              </a:spcAft>
              <a:buClrTx/>
              <a:buSzTx/>
              <a:buFontTx/>
              <a:buNone/>
              <a:tabLst/>
              <a:defRPr/>
            </a:pPr>
            <a:endParaRPr kumimoji="0" lang="en-SG" sz="9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Tree>
    <p:extLst>
      <p:ext uri="{BB962C8B-B14F-4D97-AF65-F5344CB8AC3E}">
        <p14:creationId xmlns:p14="http://schemas.microsoft.com/office/powerpoint/2010/main" val="41578696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3" presetClass="entr" presetSubtype="288" fill="hold" nodeType="withEffect">
                                  <p:stCondLst>
                                    <p:cond delay="750"/>
                                  </p:stCondLst>
                                  <p:childTnLst>
                                    <p:set>
                                      <p:cBhvr>
                                        <p:cTn id="10" dur="1" fill="hold">
                                          <p:stCondLst>
                                            <p:cond delay="0"/>
                                          </p:stCondLst>
                                        </p:cTn>
                                        <p:tgtEl>
                                          <p:spTgt spid="2"/>
                                        </p:tgtEl>
                                        <p:attrNameLst>
                                          <p:attrName>style.visibility</p:attrName>
                                        </p:attrNameLst>
                                      </p:cBhvr>
                                      <p:to>
                                        <p:strVal val="visible"/>
                                      </p:to>
                                    </p:set>
                                    <p:anim calcmode="lin" valueType="num">
                                      <p:cBhvr>
                                        <p:cTn id="11" dur="750" fill="hold"/>
                                        <p:tgtEl>
                                          <p:spTgt spid="2"/>
                                        </p:tgtEl>
                                        <p:attrNameLst>
                                          <p:attrName>ppt_w</p:attrName>
                                        </p:attrNameLst>
                                      </p:cBhvr>
                                      <p:tavLst>
                                        <p:tav tm="0">
                                          <p:val>
                                            <p:strVal val="4/3*#ppt_w"/>
                                          </p:val>
                                        </p:tav>
                                        <p:tav tm="100000">
                                          <p:val>
                                            <p:strVal val="#ppt_w"/>
                                          </p:val>
                                        </p:tav>
                                      </p:tavLst>
                                    </p:anim>
                                    <p:anim calcmode="lin" valueType="num">
                                      <p:cBhvr>
                                        <p:cTn id="12" dur="750" fill="hold"/>
                                        <p:tgtEl>
                                          <p:spTgt spid="2"/>
                                        </p:tgtEl>
                                        <p:attrNameLst>
                                          <p:attrName>ppt_h</p:attrName>
                                        </p:attrNameLst>
                                      </p:cBhvr>
                                      <p:tavLst>
                                        <p:tav tm="0">
                                          <p:val>
                                            <p:strVal val="4/3*#ppt_h"/>
                                          </p:val>
                                        </p:tav>
                                        <p:tav tm="100000">
                                          <p:val>
                                            <p:strVal val="#ppt_h"/>
                                          </p:val>
                                        </p:tav>
                                      </p:tavLst>
                                    </p:anim>
                                  </p:childTnLst>
                                </p:cTn>
                              </p:par>
                              <p:par>
                                <p:cTn id="13" presetID="12" presetClass="entr" presetSubtype="8" fill="hold" nodeType="withEffect">
                                  <p:stCondLst>
                                    <p:cond delay="175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p:tgtEl>
                                          <p:spTgt spid="20"/>
                                        </p:tgtEl>
                                        <p:attrNameLst>
                                          <p:attrName>ppt_x</p:attrName>
                                        </p:attrNameLst>
                                      </p:cBhvr>
                                      <p:tavLst>
                                        <p:tav tm="0">
                                          <p:val>
                                            <p:strVal val="#ppt_x-#ppt_w*1.125000"/>
                                          </p:val>
                                        </p:tav>
                                        <p:tav tm="100000">
                                          <p:val>
                                            <p:strVal val="#ppt_x"/>
                                          </p:val>
                                        </p:tav>
                                      </p:tavLst>
                                    </p:anim>
                                    <p:animEffect transition="in" filter="wipe(righ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barn(inVertical)">
                                      <p:cBhvr>
                                        <p:cTn id="2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563D8C-67E2-D95B-8C15-9269126105A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AD3D0D5-2E6B-B3B9-71A5-EF4639B1D70B}"/>
              </a:ext>
            </a:extLst>
          </p:cNvPr>
          <p:cNvPicPr>
            <a:picLocks noChangeAspect="1"/>
          </p:cNvPicPr>
          <p:nvPr/>
        </p:nvPicPr>
        <p:blipFill>
          <a:blip r:embed="rId8">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7547E2E5-633D-57DC-97B1-ACA161C275C9}"/>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smtClean="0">
                <a:effectLst/>
                <a:latin typeface="Times New Roman" panose="02020603050405020304" pitchFamily="18" charset="0"/>
                <a:ea typeface="Calibri" panose="020F0502020204030204" pitchFamily="34" charset="0"/>
                <a:cs typeface="Times New Roman" panose="02020603050405020304" pitchFamily="18" charset="0"/>
              </a:rPr>
              <a:t>1 </a:t>
            </a: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Đọc</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E5D6158-2D04-193E-99E3-7B7FE77C26F9}"/>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96C7536F-C0E5-9BB3-C29C-2E5557987807}"/>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0C5B1393-FE8C-97B0-61FF-683AD914744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D771EFB7-A4F6-8956-BD59-72C9A10A65C2}"/>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BEA52DDB-D8F1-54BF-63FE-88387A562F9B}"/>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6D6563EE-60C0-2D1A-66DF-D09458CC3935}"/>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12DFFF4E-E24C-3F72-9576-B115DE1FD58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242923AF-72FE-9B7E-02EF-D00776F9A7C1}"/>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7779DF63-84D6-2511-2472-CF9B7EB95B4C}"/>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9E856C89-ACED-FE44-2D33-AC47E40B0634}"/>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2536FAA7-0DC3-CDDC-11CC-3FD7C34B4049}"/>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A6C4F83-D73A-359A-6960-1160E3617FEE}"/>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6E64B20-5B67-B5CD-F88C-1A6CF820C78D}"/>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B17A7FB-18DB-795E-140E-F916E8F34132}"/>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F9AE1CA1-18DA-A3C1-3263-CEC83586499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DD78383-78D7-7307-D557-1E8E443BE74E}"/>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84E29AA4-82E9-6F4D-841E-E351316EDDC7}"/>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E76A845D-AFA1-0C75-C344-90EDAD5661C8}"/>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9EF5327E-6BB9-8825-B228-7B49899C958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85ED8C30-4459-4E6A-6AF5-C8DFE7F38AF4}"/>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7B4489F9-4575-0D94-1F8B-4BEE76548B64}"/>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BB5B13A1-E03D-B2D2-2956-9AA855DDDD98}"/>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46C18CA8-7DBA-A259-495A-B7A8913A7AA0}"/>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BF7215EA-9326-3253-1CD3-6EB425976393}"/>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19F0F948-244E-1A4C-A3A6-B718C2B58376}"/>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C644525D-523B-4428-B6DF-E9EA8D8C847F}"/>
              </a:ext>
            </a:extLst>
          </p:cNvPr>
          <p:cNvGrpSpPr/>
          <p:nvPr/>
        </p:nvGrpSpPr>
        <p:grpSpPr>
          <a:xfrm>
            <a:off x="4530631" y="397532"/>
            <a:ext cx="7232663" cy="5606853"/>
            <a:chOff x="1762760" y="-20320"/>
            <a:chExt cx="8666480" cy="4883150"/>
          </a:xfrm>
        </p:grpSpPr>
        <p:grpSp>
          <p:nvGrpSpPr>
            <p:cNvPr id="3" name="组合 7">
              <a:extLst>
                <a:ext uri="{FF2B5EF4-FFF2-40B4-BE49-F238E27FC236}">
                  <a16:creationId xmlns:a16="http://schemas.microsoft.com/office/drawing/2014/main" id="{942C1C9C-EF6E-9835-14F1-B560413BDEB2}"/>
                </a:ext>
              </a:extLst>
            </p:cNvPr>
            <p:cNvGrpSpPr/>
            <p:nvPr>
              <p:custDataLst>
                <p:tags r:id="rId1"/>
              </p:custDataLst>
            </p:nvPr>
          </p:nvGrpSpPr>
          <p:grpSpPr>
            <a:xfrm>
              <a:off x="1762760" y="-20320"/>
              <a:ext cx="8666480" cy="4883150"/>
              <a:chOff x="2776" y="-32"/>
              <a:chExt cx="13648" cy="7690"/>
            </a:xfrm>
            <a:effectLst>
              <a:outerShdw blurRad="50800" dist="38100" dir="5400000" algn="t" rotWithShape="0">
                <a:prstClr val="black">
                  <a:alpha val="40000"/>
                </a:prstClr>
              </a:outerShdw>
            </a:effectLst>
          </p:grpSpPr>
          <p:grpSp>
            <p:nvGrpSpPr>
              <p:cNvPr id="21" name="组合 8">
                <a:extLst>
                  <a:ext uri="{FF2B5EF4-FFF2-40B4-BE49-F238E27FC236}">
                    <a16:creationId xmlns:a16="http://schemas.microsoft.com/office/drawing/2014/main" id="{CAC96379-EF1A-DCF7-9489-1C7A1D634A7B}"/>
                  </a:ext>
                </a:extLst>
              </p:cNvPr>
              <p:cNvGrpSpPr/>
              <p:nvPr>
                <p:custDataLst>
                  <p:tags r:id="rId2"/>
                </p:custDataLst>
              </p:nvPr>
            </p:nvGrpSpPr>
            <p:grpSpPr>
              <a:xfrm>
                <a:off x="2776" y="-32"/>
                <a:ext cx="13649" cy="7691"/>
                <a:chOff x="1762543" y="-20073"/>
                <a:chExt cx="8666914" cy="4883621"/>
              </a:xfrm>
            </p:grpSpPr>
            <p:cxnSp>
              <p:nvCxnSpPr>
                <p:cNvPr id="23" name="直接连接符 6">
                  <a:extLst>
                    <a:ext uri="{FF2B5EF4-FFF2-40B4-BE49-F238E27FC236}">
                      <a16:creationId xmlns:a16="http://schemas.microsoft.com/office/drawing/2014/main" id="{C50DE443-A3C1-8F15-40EE-5A85E5E64648}"/>
                    </a:ext>
                  </a:extLst>
                </p:cNvPr>
                <p:cNvCxnSpPr/>
                <p:nvPr>
                  <p:custDataLst>
                    <p:tags r:id="rId4"/>
                  </p:custDataLst>
                </p:nvPr>
              </p:nvCxnSpPr>
              <p:spPr>
                <a:xfrm flipH="1">
                  <a:off x="4015408" y="0"/>
                  <a:ext cx="0" cy="1762539"/>
                </a:xfrm>
                <a:prstGeom prst="line">
                  <a:avLst/>
                </a:prstGeom>
                <a:noFill/>
                <a:ln w="25400" cap="flat" cmpd="sng" algn="ctr">
                  <a:solidFill>
                    <a:sysClr val="window" lastClr="FFFFFF"/>
                  </a:solidFill>
                  <a:prstDash val="solid"/>
                  <a:miter lim="800000"/>
                </a:ln>
                <a:effectLst/>
              </p:spPr>
            </p:cxnSp>
            <p:cxnSp>
              <p:nvCxnSpPr>
                <p:cNvPr id="24" name="直接连接符 15">
                  <a:extLst>
                    <a:ext uri="{FF2B5EF4-FFF2-40B4-BE49-F238E27FC236}">
                      <a16:creationId xmlns:a16="http://schemas.microsoft.com/office/drawing/2014/main" id="{193CFBB2-3E58-94E9-CFD5-542DE8E29F72}"/>
                    </a:ext>
                  </a:extLst>
                </p:cNvPr>
                <p:cNvCxnSpPr/>
                <p:nvPr>
                  <p:custDataLst>
                    <p:tags r:id="rId5"/>
                  </p:custDataLst>
                </p:nvPr>
              </p:nvCxnSpPr>
              <p:spPr>
                <a:xfrm flipH="1">
                  <a:off x="8408503" y="-20073"/>
                  <a:ext cx="0" cy="1762539"/>
                </a:xfrm>
                <a:prstGeom prst="line">
                  <a:avLst/>
                </a:prstGeom>
                <a:noFill/>
                <a:ln w="25400" cap="flat" cmpd="sng" algn="ctr">
                  <a:solidFill>
                    <a:sysClr val="window" lastClr="FFFFFF"/>
                  </a:solidFill>
                  <a:prstDash val="solid"/>
                  <a:miter lim="800000"/>
                </a:ln>
                <a:effectLst/>
              </p:spPr>
            </p:cxnSp>
            <p:sp>
              <p:nvSpPr>
                <p:cNvPr id="25" name="云形 14">
                  <a:extLst>
                    <a:ext uri="{FF2B5EF4-FFF2-40B4-BE49-F238E27FC236}">
                      <a16:creationId xmlns:a16="http://schemas.microsoft.com/office/drawing/2014/main" id="{2791F2CD-AAE1-45ED-86E7-179B33A2D9BD}"/>
                    </a:ext>
                  </a:extLst>
                </p:cNvPr>
                <p:cNvSpPr/>
                <p:nvPr>
                  <p:custDataLst>
                    <p:tags r:id="rId6"/>
                  </p:custDataLst>
                </p:nvPr>
              </p:nvSpPr>
              <p:spPr>
                <a:xfrm>
                  <a:off x="1762543" y="1285461"/>
                  <a:ext cx="8666914" cy="3578087"/>
                </a:xfrm>
                <a:prstGeom prst="cloud">
                  <a:avLst/>
                </a:prstGeom>
                <a:solidFill>
                  <a:sysClr val="window" lastClr="FFFFFF"/>
                </a:solidFill>
                <a:ln w="12700" cap="flat" cmpd="sng" algn="ctr">
                  <a:noFill/>
                  <a:prstDash val="solid"/>
                  <a:miter lim="800000"/>
                </a:ln>
                <a:effectLst/>
              </p:spPr>
              <p:txBody>
                <a:bodyPr rtlCol="0" anchor="ctr"/>
                <a:lstStyle/>
                <a:p>
                  <a:pPr algn="ctr" defTabSz="914377">
                    <a:defRPr/>
                  </a:pPr>
                  <a:endParaRPr lang="zh-CN" altLang="en-US" sz="2400" kern="0" dirty="0">
                    <a:solidFill>
                      <a:prstClr val="white"/>
                    </a:solidFill>
                    <a:latin typeface="Calibri"/>
                    <a:ea typeface="宋体" panose="02010600030101010101" pitchFamily="2" charset="-122"/>
                    <a:cs typeface="Arial"/>
                    <a:sym typeface="Arial"/>
                  </a:endParaRPr>
                </a:p>
              </p:txBody>
            </p:sp>
          </p:grpSp>
          <p:sp>
            <p:nvSpPr>
              <p:cNvPr id="22" name="云形 21">
                <a:extLst>
                  <a:ext uri="{FF2B5EF4-FFF2-40B4-BE49-F238E27FC236}">
                    <a16:creationId xmlns:a16="http://schemas.microsoft.com/office/drawing/2014/main" id="{C9FD5C01-9868-0CF8-9C49-A5E6FC2C591D}"/>
                  </a:ext>
                </a:extLst>
              </p:cNvPr>
              <p:cNvSpPr/>
              <p:nvPr>
                <p:custDataLst>
                  <p:tags r:id="rId3"/>
                </p:custDataLst>
              </p:nvPr>
            </p:nvSpPr>
            <p:spPr>
              <a:xfrm>
                <a:off x="3067" y="2144"/>
                <a:ext cx="13068" cy="5395"/>
              </a:xfrm>
              <a:prstGeom prst="cloud">
                <a:avLst/>
              </a:prstGeom>
              <a:noFill/>
              <a:ln w="12700" cap="flat" cmpd="sng" algn="ctr">
                <a:solidFill>
                  <a:srgbClr val="0087E9"/>
                </a:solidFill>
                <a:prstDash val="dash"/>
                <a:miter lim="800000"/>
              </a:ln>
              <a:effectLst/>
              <a:extLst>
                <a:ext uri="{909E8E84-426E-40DD-AFC4-6F175D3DCCD1}">
                  <a14:hiddenFill xmlns:a14="http://schemas.microsoft.com/office/drawing/2010/main">
                    <a:solidFill>
                      <a:schemeClr val="bg1"/>
                    </a:solidFill>
                  </a14:hiddenFill>
                </a:ext>
              </a:extLst>
            </p:spPr>
            <p:txBody>
              <a:bodyPr rtlCol="0" anchor="ctr"/>
              <a:lstStyle/>
              <a:p>
                <a:pPr algn="ctr" defTabSz="914377">
                  <a:defRPr/>
                </a:pPr>
                <a:endParaRPr lang="zh-CN" altLang="en-US" sz="2400" kern="0" dirty="0">
                  <a:solidFill>
                    <a:prstClr val="white"/>
                  </a:solidFill>
                  <a:latin typeface="Calibri"/>
                  <a:ea typeface="宋体" panose="02010600030101010101" pitchFamily="2" charset="-122"/>
                  <a:cs typeface="Arial"/>
                  <a:sym typeface="Arial"/>
                </a:endParaRPr>
              </a:p>
            </p:txBody>
          </p:sp>
        </p:grpSp>
        <p:pic>
          <p:nvPicPr>
            <p:cNvPr id="19" name="图片 11">
              <a:extLst>
                <a:ext uri="{FF2B5EF4-FFF2-40B4-BE49-F238E27FC236}">
                  <a16:creationId xmlns:a16="http://schemas.microsoft.com/office/drawing/2014/main" id="{8E2F990C-189B-BBEA-C3A3-C4C931F54C1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3188855">
              <a:off x="7729687" y="960555"/>
              <a:ext cx="2826669" cy="1749932"/>
            </a:xfrm>
            <a:prstGeom prst="rect">
              <a:avLst/>
            </a:prstGeom>
          </p:spPr>
        </p:pic>
        <p:sp>
          <p:nvSpPr>
            <p:cNvPr id="20" name="TextBox 19">
              <a:extLst>
                <a:ext uri="{FF2B5EF4-FFF2-40B4-BE49-F238E27FC236}">
                  <a16:creationId xmlns:a16="http://schemas.microsoft.com/office/drawing/2014/main" id="{E2D63EBA-4354-F530-D3F4-F154A45A2F90}"/>
                </a:ext>
              </a:extLst>
            </p:cNvPr>
            <p:cNvSpPr txBox="1"/>
            <p:nvPr/>
          </p:nvSpPr>
          <p:spPr>
            <a:xfrm>
              <a:off x="2490414" y="1854043"/>
              <a:ext cx="7211805" cy="2653699"/>
            </a:xfrm>
            <a:prstGeom prst="rect">
              <a:avLst/>
            </a:prstGeom>
            <a:noFill/>
          </p:spPr>
          <p:txBody>
            <a:bodyPr wrap="square">
              <a:spAutoFit/>
            </a:bodyPr>
            <a:lstStyle/>
            <a:p>
              <a:pPr algn="ctr">
                <a:spcAft>
                  <a:spcPts val="800"/>
                </a:spcAft>
              </a:pPr>
              <a:r>
                <a:rPr lang="vi-VN" sz="48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HS đọc thầm VB, tự ghi chép và trả lời câu hỏi trong SGK theo </a:t>
              </a:r>
              <a:r>
                <a:rPr lang="vi-VN" sz="4800" b="1"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PHT số 3</a:t>
              </a:r>
              <a:endParaRPr lang="en-SG" sz="4800" dirty="0">
                <a:solidFill>
                  <a:schemeClr val="accent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26" name="Freeform 10">
            <a:extLst>
              <a:ext uri="{FF2B5EF4-FFF2-40B4-BE49-F238E27FC236}">
                <a16:creationId xmlns:a16="http://schemas.microsoft.com/office/drawing/2014/main" id="{2476E997-9FBE-8BB6-215F-4C532CC16587}"/>
              </a:ext>
            </a:extLst>
          </p:cNvPr>
          <p:cNvSpPr/>
          <p:nvPr/>
        </p:nvSpPr>
        <p:spPr>
          <a:xfrm>
            <a:off x="433119" y="3422249"/>
            <a:ext cx="3737775" cy="3452279"/>
          </a:xfrm>
          <a:custGeom>
            <a:avLst/>
            <a:gdLst/>
            <a:ahLst/>
            <a:cxnLst/>
            <a:rect l="l" t="t" r="r" b="b"/>
            <a:pathLst>
              <a:path w="2706998" h="2401846">
                <a:moveTo>
                  <a:pt x="0" y="0"/>
                </a:moveTo>
                <a:lnTo>
                  <a:pt x="2706998" y="0"/>
                </a:lnTo>
                <a:lnTo>
                  <a:pt x="2706998" y="2401846"/>
                </a:lnTo>
                <a:lnTo>
                  <a:pt x="0" y="2401846"/>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txBody>
          <a:bodyPr/>
          <a:lstStyle/>
          <a:p>
            <a:pPr defTabSz="914377">
              <a:defRPr/>
            </a:pPr>
            <a:endParaRPr lang="en-SG">
              <a:solidFill>
                <a:prstClr val="black"/>
              </a:solidFill>
              <a:latin typeface="Calibri"/>
              <a:cs typeface="Arial"/>
              <a:sym typeface="Arial"/>
            </a:endParaRPr>
          </a:p>
        </p:txBody>
      </p:sp>
    </p:spTree>
    <p:extLst>
      <p:ext uri="{BB962C8B-B14F-4D97-AF65-F5344CB8AC3E}">
        <p14:creationId xmlns:p14="http://schemas.microsoft.com/office/powerpoint/2010/main" val="20815032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1"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D3B8DD1-8F10-8DE8-E02E-CA2B141A89A7}"/>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708645AB-296A-BE3D-882A-BAB1D9C1AD87}"/>
              </a:ext>
            </a:extLst>
          </p:cNvPr>
          <p:cNvSpPr txBox="1"/>
          <p:nvPr/>
        </p:nvSpPr>
        <p:spPr>
          <a:xfrm>
            <a:off x="2795428" y="101175"/>
            <a:ext cx="7529189" cy="584775"/>
          </a:xfrm>
          <a:prstGeom prst="rect">
            <a:avLst/>
          </a:prstGeom>
          <a:solidFill>
            <a:srgbClr val="FBCFB5"/>
          </a:solidFill>
        </p:spPr>
        <p:txBody>
          <a:bodyPr wrap="square" anchor="t">
            <a:spAutoFit/>
          </a:bodyPr>
          <a:lstStyle/>
          <a:p>
            <a:pPr algn="ctr" defTabSz="1219170">
              <a:buClr>
                <a:srgbClr val="000000"/>
              </a:buClr>
              <a:defRPr/>
            </a:pPr>
            <a:r>
              <a:rPr lang="en-US" sz="3200" b="1" kern="0" dirty="0">
                <a:solidFill>
                  <a:srgbClr val="000000"/>
                </a:solidFill>
                <a:latin typeface="Times New Roman" panose="02020603050405020304" pitchFamily="18" charset="0"/>
                <a:ea typeface="Times New Roman" panose="02020603050405020304" pitchFamily="18" charset="0"/>
                <a:cs typeface="Arial"/>
                <a:sym typeface="Arial"/>
              </a:rPr>
              <a:t>THẺ CHIẾN LƯỢC ĐỌC</a:t>
            </a:r>
            <a:endParaRPr lang="en-SG" sz="3200" kern="0" dirty="0">
              <a:solidFill>
                <a:srgbClr val="000000"/>
              </a:solidFill>
              <a:latin typeface="Times New Roman" panose="02020603050405020304" pitchFamily="18" charset="0"/>
              <a:ea typeface="Times New Roman" panose="02020603050405020304" pitchFamily="18" charset="0"/>
              <a:cs typeface="Arial"/>
              <a:sym typeface="Arial"/>
            </a:endParaRPr>
          </a:p>
        </p:txBody>
      </p:sp>
      <p:graphicFrame>
        <p:nvGraphicFramePr>
          <p:cNvPr id="4" name="Table 3">
            <a:extLst>
              <a:ext uri="{FF2B5EF4-FFF2-40B4-BE49-F238E27FC236}">
                <a16:creationId xmlns:a16="http://schemas.microsoft.com/office/drawing/2014/main" id="{35AFAE54-D130-7AC2-2A21-A9A19C9640E4}"/>
              </a:ext>
            </a:extLst>
          </p:cNvPr>
          <p:cNvGraphicFramePr>
            <a:graphicFrameLocks noGrp="1"/>
          </p:cNvGraphicFramePr>
          <p:nvPr>
            <p:extLst>
              <p:ext uri="{D42A27DB-BD31-4B8C-83A1-F6EECF244321}">
                <p14:modId xmlns:p14="http://schemas.microsoft.com/office/powerpoint/2010/main" val="182658460"/>
              </p:ext>
            </p:extLst>
          </p:nvPr>
        </p:nvGraphicFramePr>
        <p:xfrm>
          <a:off x="86951" y="787125"/>
          <a:ext cx="11985443" cy="5969700"/>
        </p:xfrm>
        <a:graphic>
          <a:graphicData uri="http://schemas.openxmlformats.org/drawingml/2006/table">
            <a:tbl>
              <a:tblPr firstRow="1" firstCol="1" bandRow="1">
                <a:tableStyleId>{1FECB4D8-DB02-4DC6-A0A2-4F2EBAE1DC90}</a:tableStyleId>
              </a:tblPr>
              <a:tblGrid>
                <a:gridCol w="4311429">
                  <a:extLst>
                    <a:ext uri="{9D8B030D-6E8A-4147-A177-3AD203B41FA5}">
                      <a16:colId xmlns:a16="http://schemas.microsoft.com/office/drawing/2014/main" val="4198545315"/>
                    </a:ext>
                  </a:extLst>
                </a:gridCol>
                <a:gridCol w="7674014">
                  <a:extLst>
                    <a:ext uri="{9D8B030D-6E8A-4147-A177-3AD203B41FA5}">
                      <a16:colId xmlns:a16="http://schemas.microsoft.com/office/drawing/2014/main" val="1254888537"/>
                    </a:ext>
                  </a:extLst>
                </a:gridCol>
              </a:tblGrid>
              <a:tr h="461953">
                <a:tc>
                  <a:txBody>
                    <a:bodyPr/>
                    <a:lstStyle/>
                    <a:p>
                      <a:pPr algn="ctr">
                        <a:lnSpc>
                          <a:spcPct val="100000"/>
                        </a:lnSpc>
                        <a:spcAft>
                          <a:spcPts val="800"/>
                        </a:spcAft>
                      </a:pPr>
                      <a:r>
                        <a:rPr lang="vi-VN" sz="2600" dirty="0">
                          <a:solidFill>
                            <a:schemeClr val="accent1">
                              <a:lumMod val="10000"/>
                            </a:schemeClr>
                          </a:solidFill>
                          <a:effectLst/>
                          <a:latin typeface="Times New Roman" panose="02020603050405020304" pitchFamily="18" charset="0"/>
                          <a:cs typeface="Times New Roman" panose="02020603050405020304" pitchFamily="18" charset="0"/>
                        </a:rPr>
                        <a:t>Câu hỏi/ Kĩ năng đọc</a:t>
                      </a: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algn="ctr">
                        <a:lnSpc>
                          <a:spcPct val="100000"/>
                        </a:lnSpc>
                        <a:spcAft>
                          <a:spcPts val="800"/>
                        </a:spcAft>
                      </a:pPr>
                      <a:r>
                        <a:rPr lang="vi-VN" sz="2600" dirty="0">
                          <a:solidFill>
                            <a:schemeClr val="accent1">
                              <a:lumMod val="10000"/>
                            </a:schemeClr>
                          </a:solidFill>
                          <a:effectLst/>
                          <a:latin typeface="Times New Roman" panose="02020603050405020304" pitchFamily="18" charset="0"/>
                          <a:cs typeface="Times New Roman" panose="02020603050405020304" pitchFamily="18" charset="0"/>
                        </a:rPr>
                        <a:t>Câu trả lời</a:t>
                      </a: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1380133436"/>
                  </a:ext>
                </a:extLst>
              </a:tr>
              <a:tr h="2110313">
                <a:tc>
                  <a:txBody>
                    <a:bodyPr/>
                    <a:lstStyle/>
                    <a:p>
                      <a:pPr algn="just">
                        <a:lnSpc>
                          <a:spcPct val="100000"/>
                        </a:lnSpc>
                        <a:spcAft>
                          <a:spcPts val="800"/>
                        </a:spcAft>
                      </a:pPr>
                      <a:r>
                        <a:rPr lang="vi-VN" sz="2600" dirty="0">
                          <a:solidFill>
                            <a:schemeClr val="accent1">
                              <a:lumMod val="10000"/>
                            </a:schemeClr>
                          </a:solidFill>
                          <a:effectLst/>
                          <a:latin typeface="Times New Roman" panose="02020603050405020304" pitchFamily="18" charset="0"/>
                          <a:cs typeface="Times New Roman" panose="02020603050405020304" pitchFamily="18" charset="0"/>
                        </a:rPr>
                        <a:t>Theo dõi: Xác định bằng chứng khách quan trong đoạn: “Năm 1981 … vượt đại châu”.</a:t>
                      </a: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97617329"/>
                  </a:ext>
                </a:extLst>
              </a:tr>
              <a:tr h="1698717">
                <a:tc>
                  <a:txBody>
                    <a:bodyPr/>
                    <a:lstStyle/>
                    <a:p>
                      <a:pPr algn="just">
                        <a:lnSpc>
                          <a:spcPct val="100000"/>
                        </a:lnSpc>
                        <a:spcAft>
                          <a:spcPts val="800"/>
                        </a:spcAft>
                      </a:pPr>
                      <a:r>
                        <a:rPr lang="vi-VN" sz="2600">
                          <a:solidFill>
                            <a:schemeClr val="accent1">
                              <a:lumMod val="10000"/>
                            </a:schemeClr>
                          </a:solidFill>
                          <a:effectLst/>
                          <a:latin typeface="Times New Roman" panose="02020603050405020304" pitchFamily="18" charset="0"/>
                          <a:cs typeface="Times New Roman" panose="02020603050405020304" pitchFamily="18" charset="0"/>
                        </a:rPr>
                        <a:t>Suy luận: Những số liệu về thời gian trong đoạn “Không chỉ đi ngược…điểm xuất phát của nó” gợi ý nghĩa gì?</a:t>
                      </a:r>
                      <a:endParaRPr lang="en-SG" sz="260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600" dirty="0">
                        <a:solidFill>
                          <a:schemeClr val="accent1">
                            <a:lumMod val="10000"/>
                          </a:schemeClr>
                        </a:solidFill>
                        <a:effectLst/>
                        <a:latin typeface="Times New Roman" panose="02020603050405020304" pitchFamily="18"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35331065"/>
                  </a:ext>
                </a:extLst>
              </a:tr>
              <a:tr h="1698717">
                <a:tc>
                  <a:txBody>
                    <a:bodyPr/>
                    <a:lstStyle/>
                    <a:p>
                      <a:pPr algn="just">
                        <a:lnSpc>
                          <a:spcPct val="100000"/>
                        </a:lnSpc>
                        <a:spcAft>
                          <a:spcPts val="800"/>
                        </a:spcAft>
                      </a:pPr>
                      <a:r>
                        <a:rPr lang="vi-VN" sz="2600">
                          <a:solidFill>
                            <a:schemeClr val="accent1">
                              <a:lumMod val="10000"/>
                            </a:schemeClr>
                          </a:solidFill>
                          <a:effectLst/>
                          <a:latin typeface="Times New Roman" panose="02020603050405020304" pitchFamily="18" charset="0"/>
                          <a:cs typeface="Times New Roman" panose="02020603050405020304" pitchFamily="18" charset="0"/>
                        </a:rPr>
                        <a:t>Suy luận: Giải pháp được đề xuất trong đoạn văn này hướng đến những đối tượng nào?</a:t>
                      </a:r>
                      <a:endParaRPr lang="en-SG" sz="260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6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8676339"/>
                  </a:ext>
                </a:extLst>
              </a:tr>
            </a:tbl>
          </a:graphicData>
        </a:graphic>
      </p:graphicFrame>
    </p:spTree>
    <p:extLst>
      <p:ext uri="{BB962C8B-B14F-4D97-AF65-F5344CB8AC3E}">
        <p14:creationId xmlns:p14="http://schemas.microsoft.com/office/powerpoint/2010/main" val="27390332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87E8D0-2DDE-EAF2-6F78-81A82C28655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5864ECEF-E5DA-2D5D-968B-D1A6E1F54C54}"/>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6946FBD7-A202-9504-B654-467BD4F2DD0E}"/>
              </a:ext>
            </a:extLst>
          </p:cNvPr>
          <p:cNvSpPr txBox="1"/>
          <p:nvPr/>
        </p:nvSpPr>
        <p:spPr>
          <a:xfrm>
            <a:off x="2795428" y="101175"/>
            <a:ext cx="7529189" cy="584775"/>
          </a:xfrm>
          <a:prstGeom prst="rect">
            <a:avLst/>
          </a:prstGeom>
          <a:solidFill>
            <a:srgbClr val="FBCFB5"/>
          </a:solidFill>
        </p:spPr>
        <p:txBody>
          <a:bodyPr wrap="square" anchor="t">
            <a:spAutoFit/>
          </a:bodyPr>
          <a:lstStyle/>
          <a:p>
            <a:pPr algn="ctr" defTabSz="1219170">
              <a:buClr>
                <a:srgbClr val="000000"/>
              </a:buClr>
              <a:defRPr/>
            </a:pPr>
            <a:r>
              <a:rPr lang="en-US" sz="3200" b="1" kern="0" dirty="0">
                <a:solidFill>
                  <a:srgbClr val="000000"/>
                </a:solidFill>
                <a:latin typeface="Times New Roman" panose="02020603050405020304" pitchFamily="18" charset="0"/>
                <a:ea typeface="Times New Roman" panose="02020603050405020304" pitchFamily="18" charset="0"/>
                <a:cs typeface="Arial"/>
                <a:sym typeface="Arial"/>
              </a:rPr>
              <a:t>THẺ CHIẾN LƯỢC ĐỌC</a:t>
            </a:r>
            <a:endParaRPr lang="en-SG" sz="3200" kern="0" dirty="0">
              <a:solidFill>
                <a:srgbClr val="000000"/>
              </a:solidFill>
              <a:latin typeface="Times New Roman" panose="02020603050405020304" pitchFamily="18" charset="0"/>
              <a:ea typeface="Times New Roman" panose="02020603050405020304" pitchFamily="18" charset="0"/>
              <a:cs typeface="Arial"/>
              <a:sym typeface="Arial"/>
            </a:endParaRPr>
          </a:p>
        </p:txBody>
      </p:sp>
      <p:graphicFrame>
        <p:nvGraphicFramePr>
          <p:cNvPr id="4" name="Table 3">
            <a:extLst>
              <a:ext uri="{FF2B5EF4-FFF2-40B4-BE49-F238E27FC236}">
                <a16:creationId xmlns:a16="http://schemas.microsoft.com/office/drawing/2014/main" id="{67900AE4-1494-DE58-F5ED-2A70B323362F}"/>
              </a:ext>
            </a:extLst>
          </p:cNvPr>
          <p:cNvGraphicFramePr>
            <a:graphicFrameLocks noGrp="1"/>
          </p:cNvGraphicFramePr>
          <p:nvPr>
            <p:extLst>
              <p:ext uri="{D42A27DB-BD31-4B8C-83A1-F6EECF244321}">
                <p14:modId xmlns:p14="http://schemas.microsoft.com/office/powerpoint/2010/main" val="865512074"/>
              </p:ext>
            </p:extLst>
          </p:nvPr>
        </p:nvGraphicFramePr>
        <p:xfrm>
          <a:off x="0" y="0"/>
          <a:ext cx="12192000" cy="6858001"/>
        </p:xfrm>
        <a:graphic>
          <a:graphicData uri="http://schemas.openxmlformats.org/drawingml/2006/table">
            <a:tbl>
              <a:tblPr firstRow="1" firstCol="1" bandRow="1">
                <a:tableStyleId>{1FECB4D8-DB02-4DC6-A0A2-4F2EBAE1DC90}</a:tableStyleId>
              </a:tblPr>
              <a:tblGrid>
                <a:gridCol w="4074289">
                  <a:extLst>
                    <a:ext uri="{9D8B030D-6E8A-4147-A177-3AD203B41FA5}">
                      <a16:colId xmlns:a16="http://schemas.microsoft.com/office/drawing/2014/main" val="4198545315"/>
                    </a:ext>
                  </a:extLst>
                </a:gridCol>
                <a:gridCol w="8117711">
                  <a:extLst>
                    <a:ext uri="{9D8B030D-6E8A-4147-A177-3AD203B41FA5}">
                      <a16:colId xmlns:a16="http://schemas.microsoft.com/office/drawing/2014/main" val="1254888537"/>
                    </a:ext>
                  </a:extLst>
                </a:gridCol>
              </a:tblGrid>
              <a:tr h="447649">
                <a:tc>
                  <a:txBody>
                    <a:bodyPr/>
                    <a:lstStyle/>
                    <a:p>
                      <a:pPr algn="ctr">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Câu hỏi/ Kĩ năng đọc</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algn="ctr">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Câu trả lời</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1380133436"/>
                  </a:ext>
                </a:extLst>
              </a:tr>
              <a:tr h="2564141">
                <a:tc>
                  <a:txBody>
                    <a:bodyPr/>
                    <a:lstStyle/>
                    <a:p>
                      <a:pPr algn="just">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Theo dõi: Xác định bằng chứng khách quan trong đoạn: “Năm 1981 … vượt đại châu”.</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97617329"/>
                  </a:ext>
                </a:extLst>
              </a:tr>
              <a:tr h="2136784">
                <a:tc>
                  <a:txBody>
                    <a:bodyPr/>
                    <a:lstStyle/>
                    <a:p>
                      <a:pPr algn="just">
                        <a:lnSpc>
                          <a:spcPct val="100000"/>
                        </a:lnSpc>
                        <a:spcAft>
                          <a:spcPts val="800"/>
                        </a:spcAft>
                      </a:pPr>
                      <a:r>
                        <a:rPr lang="vi-VN" sz="2700" dirty="0">
                          <a:solidFill>
                            <a:schemeClr val="accent1">
                              <a:lumMod val="10000"/>
                            </a:schemeClr>
                          </a:solidFill>
                          <a:effectLst/>
                          <a:latin typeface="Times New Roman" panose="02020603050405020304" pitchFamily="18" charset="0"/>
                          <a:cs typeface="Times New Roman" panose="02020603050405020304" pitchFamily="18" charset="0"/>
                        </a:rPr>
                        <a:t>Suy luận: Những số liệu về thời gian trong đoạn “Không chỉ đi ngược…điểm xuất phát của nó” gợi ý nghĩa gì?</a:t>
                      </a: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700" dirty="0">
                        <a:solidFill>
                          <a:schemeClr val="accent1">
                            <a:lumMod val="10000"/>
                          </a:schemeClr>
                        </a:solidFill>
                        <a:effectLst/>
                        <a:latin typeface="Times New Roman" panose="02020603050405020304" pitchFamily="18"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35331065"/>
                  </a:ext>
                </a:extLst>
              </a:tr>
              <a:tr h="1709427">
                <a:tc>
                  <a:txBody>
                    <a:bodyPr/>
                    <a:lstStyle/>
                    <a:p>
                      <a:pPr algn="just">
                        <a:lnSpc>
                          <a:spcPct val="100000"/>
                        </a:lnSpc>
                        <a:spcAft>
                          <a:spcPts val="800"/>
                        </a:spcAft>
                      </a:pPr>
                      <a:r>
                        <a:rPr lang="vi-VN" sz="2700">
                          <a:solidFill>
                            <a:schemeClr val="accent1">
                              <a:lumMod val="10000"/>
                            </a:schemeClr>
                          </a:solidFill>
                          <a:effectLst/>
                          <a:latin typeface="Times New Roman" panose="02020603050405020304" pitchFamily="18" charset="0"/>
                          <a:cs typeface="Times New Roman" panose="02020603050405020304" pitchFamily="18" charset="0"/>
                        </a:rPr>
                        <a:t>Suy luận: Giải pháp được đề xuất trong đoạn văn này hướng đến những đối tượng nào?</a:t>
                      </a:r>
                      <a:endParaRPr lang="en-SG" sz="270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700" dirty="0">
                        <a:solidFill>
                          <a:schemeClr val="accent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5689" marR="1568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8676339"/>
                  </a:ext>
                </a:extLst>
              </a:tr>
            </a:tbl>
          </a:graphicData>
        </a:graphic>
      </p:graphicFrame>
      <p:sp>
        <p:nvSpPr>
          <p:cNvPr id="5" name="TextBox 4">
            <a:extLst>
              <a:ext uri="{FF2B5EF4-FFF2-40B4-BE49-F238E27FC236}">
                <a16:creationId xmlns:a16="http://schemas.microsoft.com/office/drawing/2014/main" id="{173B2FCB-330E-7635-39D5-98B031AFDEF3}"/>
              </a:ext>
            </a:extLst>
          </p:cNvPr>
          <p:cNvSpPr txBox="1"/>
          <p:nvPr/>
        </p:nvSpPr>
        <p:spPr>
          <a:xfrm>
            <a:off x="4109013" y="439862"/>
            <a:ext cx="8082987" cy="258532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Một số bằng chứng khách quan trong đoạn: Việc UNICEF đề ra chương trình giải quyết vấn đề cấp bách cho 500 triệu trẻ em nghèo khổ nhất thế giới vào năm 1981 nhưng không thực hiện được; số liệu cho thấy 100 tỉ đô la chỉ gần bằng chi phí bỏ ra cho 100 máy ném bom chiến lược B.1B và cho dưới 7 000 tên lửa vượt đại châu.</a:t>
            </a:r>
            <a:endPar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8" name="TextBox 7">
            <a:extLst>
              <a:ext uri="{FF2B5EF4-FFF2-40B4-BE49-F238E27FC236}">
                <a16:creationId xmlns:a16="http://schemas.microsoft.com/office/drawing/2014/main" id="{0FB96E51-3002-F551-EAC8-87F810DC3DDE}"/>
              </a:ext>
            </a:extLst>
          </p:cNvPr>
          <p:cNvSpPr txBox="1"/>
          <p:nvPr/>
        </p:nvSpPr>
        <p:spPr>
          <a:xfrm>
            <a:off x="4109012" y="2991591"/>
            <a:ext cx="8082987" cy="216982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Các số liệu về thời gian cho thấy phải tốn rất nhiều thời gian để sự sống trên Trái Đất hình thành và con người có trí tuệ, hiểu biết, cảm xúc. Vì thế, sự sống trên Trái Đất là vô cùng quý giá và không thể chấp nhận việc sản xuất vũ khí huỷ diệt sự sống.</a:t>
            </a:r>
            <a:endPar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0" name="TextBox 9">
            <a:extLst>
              <a:ext uri="{FF2B5EF4-FFF2-40B4-BE49-F238E27FC236}">
                <a16:creationId xmlns:a16="http://schemas.microsoft.com/office/drawing/2014/main" id="{7B697E36-56F5-63D4-1DF8-42B5313CAAC2}"/>
              </a:ext>
            </a:extLst>
          </p:cNvPr>
          <p:cNvSpPr txBox="1"/>
          <p:nvPr/>
        </p:nvSpPr>
        <p:spPr>
          <a:xfrm>
            <a:off x="4109011" y="5330826"/>
            <a:ext cx="8082987" cy="133882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H</a:t>
            </a:r>
            <a:r>
              <a:rPr kumimoji="0" lang="vi-VN"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mn-ea"/>
                <a:cs typeface="Times New Roman" panose="02020603050405020304" pitchFamily="18" charset="0"/>
                <a:sym typeface="Arial"/>
              </a:rPr>
              <a:t>ướng đến nguyên thủ các nước tham gia cuộc họp tại Mê-hi-cô; nhân dân thế giới; nguyên thủ các nước có chạy đua vũ trang.</a:t>
            </a:r>
            <a:endParaRPr kumimoji="0" lang="en-SG" sz="2700" b="0" i="0" u="none" strike="noStrike" kern="0" cap="none" spc="0" normalizeH="0" baseline="0" noProof="0" dirty="0">
              <a:ln>
                <a:noFill/>
              </a:ln>
              <a:solidFill>
                <a:srgbClr val="187E89">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Tree>
    <p:extLst>
      <p:ext uri="{BB962C8B-B14F-4D97-AF65-F5344CB8AC3E}">
        <p14:creationId xmlns:p14="http://schemas.microsoft.com/office/powerpoint/2010/main" val="3903642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fltVal val="0"/>
                                          </p:val>
                                        </p:tav>
                                        <p:tav tm="100000">
                                          <p:val>
                                            <p:strVal val="#ppt_w"/>
                                          </p:val>
                                        </p:tav>
                                      </p:tavLst>
                                    </p:anim>
                                    <p:anim calcmode="lin" valueType="num">
                                      <p:cBhvr>
                                        <p:cTn id="15" dur="1000" fill="hold"/>
                                        <p:tgtEl>
                                          <p:spTgt spid="8"/>
                                        </p:tgtEl>
                                        <p:attrNameLst>
                                          <p:attrName>ppt_h</p:attrName>
                                        </p:attrNameLst>
                                      </p:cBhvr>
                                      <p:tavLst>
                                        <p:tav tm="0">
                                          <p:val>
                                            <p:fltVal val="0"/>
                                          </p:val>
                                        </p:tav>
                                        <p:tav tm="100000">
                                          <p:val>
                                            <p:strVal val="#ppt_h"/>
                                          </p:val>
                                        </p:tav>
                                      </p:tavLst>
                                    </p:anim>
                                    <p:anim calcmode="lin" valueType="num">
                                      <p:cBhvr>
                                        <p:cTn id="16" dur="1000" fill="hold"/>
                                        <p:tgtEl>
                                          <p:spTgt spid="8"/>
                                        </p:tgtEl>
                                        <p:attrNameLst>
                                          <p:attrName>style.rotation</p:attrName>
                                        </p:attrNameLst>
                                      </p:cBhvr>
                                      <p:tavLst>
                                        <p:tav tm="0">
                                          <p:val>
                                            <p:fltVal val="90"/>
                                          </p:val>
                                        </p:tav>
                                        <p:tav tm="100000">
                                          <p:val>
                                            <p:fltVal val="0"/>
                                          </p:val>
                                        </p:tav>
                                      </p:tavLst>
                                    </p:anim>
                                    <p:animEffect transition="in" filter="fade">
                                      <p:cBhvr>
                                        <p:cTn id="17" dur="1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ppt_x"/>
                                          </p:val>
                                        </p:tav>
                                        <p:tav tm="100000">
                                          <p:val>
                                            <p:strVal val="#ppt_x"/>
                                          </p:val>
                                        </p:tav>
                                      </p:tavLst>
                                    </p:anim>
                                    <p:anim calcmode="lin" valueType="num">
                                      <p:cBhvr additive="base">
                                        <p:cTn id="2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DCDEDC-E688-D0DB-F262-8F2B3C54F507}"/>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7A6F37B-B8F5-14DA-32A6-A08393C3E843}"/>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428252" y="184703"/>
            <a:ext cx="7873216" cy="926467"/>
          </a:xfrm>
          <a:prstGeom prst="rect">
            <a:avLst/>
          </a:prstGeom>
        </p:spPr>
      </p:pic>
      <p:sp>
        <p:nvSpPr>
          <p:cNvPr id="5" name="TextBox 4">
            <a:extLst>
              <a:ext uri="{FF2B5EF4-FFF2-40B4-BE49-F238E27FC236}">
                <a16:creationId xmlns:a16="http://schemas.microsoft.com/office/drawing/2014/main" id="{97B4576D-53B5-B5A3-8497-B46BBCE3184F}"/>
              </a:ext>
            </a:extLst>
          </p:cNvPr>
          <p:cNvSpPr txBox="1"/>
          <p:nvPr/>
        </p:nvSpPr>
        <p:spPr>
          <a:xfrm>
            <a:off x="2915767" y="253944"/>
            <a:ext cx="6847981" cy="738664"/>
          </a:xfrm>
          <a:prstGeom prst="rect">
            <a:avLst/>
          </a:prstGeom>
          <a:noFill/>
        </p:spPr>
        <p:txBody>
          <a:bodyPr wrap="square">
            <a:spAutoFit/>
          </a:bodyPr>
          <a:lstStyle/>
          <a:p>
            <a:pPr algn="ctr">
              <a:lnSpc>
                <a:spcPct val="150000"/>
              </a:lnSpc>
              <a:spcAft>
                <a:spcPts val="800"/>
              </a:spcAft>
            </a:pPr>
            <a:r>
              <a:rPr lang="vi-VN" sz="2800" b="1" dirty="0" smtClean="0">
                <a:effectLst/>
                <a:latin typeface="Times New Roman" panose="02020603050405020304" pitchFamily="18" charset="0"/>
                <a:ea typeface="Calibri" panose="020F0502020204030204" pitchFamily="34" charset="0"/>
              </a:rPr>
              <a:t>2</a:t>
            </a:r>
            <a:r>
              <a:rPr lang="vi-VN" sz="2800" b="1" dirty="0">
                <a:effectLst/>
                <a:latin typeface="Times New Roman" panose="02020603050405020304" pitchFamily="18" charset="0"/>
                <a:ea typeface="Calibri" panose="020F0502020204030204" pitchFamily="34" charset="0"/>
              </a:rPr>
              <a:t>.</a:t>
            </a:r>
            <a:r>
              <a:rPr lang="vi-VN" sz="2800" dirty="0">
                <a:effectLst/>
                <a:latin typeface="Times New Roman" panose="02020603050405020304" pitchFamily="18" charset="0"/>
                <a:ea typeface="Calibri" panose="020F0502020204030204" pitchFamily="34" charset="0"/>
              </a:rPr>
              <a:t> </a:t>
            </a:r>
            <a:r>
              <a:rPr lang="vi-VN" sz="2800" b="1" dirty="0">
                <a:effectLst/>
                <a:latin typeface="Times New Roman" panose="02020603050405020304" pitchFamily="18" charset="0"/>
                <a:ea typeface="Calibri" panose="020F0502020204030204" pitchFamily="34" charset="0"/>
              </a:rPr>
              <a:t>Tìm hiểu chung về tác giả, tác phẩm</a:t>
            </a:r>
            <a:endParaRPr lang="en-SG" sz="4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702DC58-60D3-370A-B844-EFD436AE23E5}"/>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F012F39E-FC45-3EA6-CBA6-C2C84FA7A40A}"/>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347A5D4A-BAA1-503B-9AEA-0A2C854A6E5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BB7529C0-8A76-EF1E-2248-6DEF7CA61C85}"/>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EADF3474-1365-7D35-33C5-CD8210FBA270}"/>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6E984A8F-8458-6F5D-9DC1-6D61D26D5A4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52EAD9B4-DD1E-0C76-C41F-F7E504DB71B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D2CFE5CE-EC4D-5137-ACFF-F20F0B80AC25}"/>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4915B88F-721D-3EAC-8AB0-9BD2AEF78679}"/>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7D74DF3B-3753-7DF3-CF8D-969E3ED25D41}"/>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BE461F0D-31E4-BB6F-C0D7-FB82E591CE67}"/>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02E4969-76B1-7595-3C91-63473AB1A787}"/>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BA97316-74B2-BFC1-F0B7-A399F2D8809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6D9B24DF-312D-AF50-D4DB-51857B560938}"/>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3747A2B2-A2D0-D215-8493-6BD2B4D86D9E}"/>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856EFF1C-E5DE-DEE8-BC26-8A800025E742}"/>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371D42DC-D52A-17F1-BE97-C17973FE7922}"/>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B26C5844-49E2-A42A-CEFC-DE34BC5D9A9D}"/>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E11057A8-1C48-D82A-2239-EABF66AB1EDE}"/>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B8EB7A79-72E7-8201-E620-CCE61463368A}"/>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8120D3C2-6674-D7D5-132B-EE1ACC20B8D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6FB0548B-0DA8-CEE3-592A-5378B6791CA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DCA31F4-0ED2-E4BD-D1E1-B9E6EBE35542}"/>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034E9AD7-9D16-6412-42A4-3C1B6A2849EF}"/>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96983900-7D31-ADAA-25BF-1518B12BE7B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7" name="Group 26">
            <a:extLst>
              <a:ext uri="{FF2B5EF4-FFF2-40B4-BE49-F238E27FC236}">
                <a16:creationId xmlns:a16="http://schemas.microsoft.com/office/drawing/2014/main" id="{9945B09D-C5BC-3E57-61EB-A9CAFCFC946F}"/>
              </a:ext>
            </a:extLst>
          </p:cNvPr>
          <p:cNvGrpSpPr/>
          <p:nvPr/>
        </p:nvGrpSpPr>
        <p:grpSpPr>
          <a:xfrm>
            <a:off x="1902418" y="803858"/>
            <a:ext cx="9459719" cy="5207567"/>
            <a:chOff x="1452011" y="619825"/>
            <a:chExt cx="15884005" cy="9113435"/>
          </a:xfrm>
        </p:grpSpPr>
        <p:sp>
          <p:nvSpPr>
            <p:cNvPr id="28" name="Freeform 3">
              <a:extLst>
                <a:ext uri="{FF2B5EF4-FFF2-40B4-BE49-F238E27FC236}">
                  <a16:creationId xmlns:a16="http://schemas.microsoft.com/office/drawing/2014/main" id="{AAB2ABB4-5CF7-5B34-B708-ED4B7C1FEDA2}"/>
                </a:ext>
              </a:extLst>
            </p:cNvPr>
            <p:cNvSpPr/>
            <p:nvPr/>
          </p:nvSpPr>
          <p:spPr>
            <a:xfrm rot="21040862">
              <a:off x="1711814" y="1807000"/>
              <a:ext cx="2862465" cy="3308132"/>
            </a:xfrm>
            <a:custGeom>
              <a:avLst/>
              <a:gdLst/>
              <a:ahLst/>
              <a:cxnLst/>
              <a:rect l="l" t="t" r="r" b="b"/>
              <a:pathLst>
                <a:path w="4624308" h="4624308">
                  <a:moveTo>
                    <a:pt x="0" y="0"/>
                  </a:moveTo>
                  <a:lnTo>
                    <a:pt x="4624307" y="0"/>
                  </a:lnTo>
                  <a:lnTo>
                    <a:pt x="4624307" y="4624308"/>
                  </a:lnTo>
                  <a:lnTo>
                    <a:pt x="0" y="4624308"/>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29" name="Freeform 4">
              <a:extLst>
                <a:ext uri="{FF2B5EF4-FFF2-40B4-BE49-F238E27FC236}">
                  <a16:creationId xmlns:a16="http://schemas.microsoft.com/office/drawing/2014/main" id="{FEFE4A46-B0A2-85E0-71A9-30B4226F114F}"/>
                </a:ext>
              </a:extLst>
            </p:cNvPr>
            <p:cNvSpPr/>
            <p:nvPr/>
          </p:nvSpPr>
          <p:spPr>
            <a:xfrm rot="817586">
              <a:off x="13417501" y="5602021"/>
              <a:ext cx="3674403" cy="3674403"/>
            </a:xfrm>
            <a:custGeom>
              <a:avLst/>
              <a:gdLst/>
              <a:ahLst/>
              <a:cxnLst/>
              <a:rect l="l" t="t" r="r" b="b"/>
              <a:pathLst>
                <a:path w="3674403" h="3674403">
                  <a:moveTo>
                    <a:pt x="0" y="0"/>
                  </a:moveTo>
                  <a:lnTo>
                    <a:pt x="3674403" y="0"/>
                  </a:lnTo>
                  <a:lnTo>
                    <a:pt x="3674403" y="3674403"/>
                  </a:lnTo>
                  <a:lnTo>
                    <a:pt x="0" y="3674403"/>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grpSp>
          <p:nvGrpSpPr>
            <p:cNvPr id="30" name="Group 5">
              <a:extLst>
                <a:ext uri="{FF2B5EF4-FFF2-40B4-BE49-F238E27FC236}">
                  <a16:creationId xmlns:a16="http://schemas.microsoft.com/office/drawing/2014/main" id="{DCECA484-C62B-13F8-5318-887F7C1689CC}"/>
                </a:ext>
              </a:extLst>
            </p:cNvPr>
            <p:cNvGrpSpPr/>
            <p:nvPr/>
          </p:nvGrpSpPr>
          <p:grpSpPr>
            <a:xfrm>
              <a:off x="2305772" y="2119826"/>
              <a:ext cx="13706108" cy="5530013"/>
              <a:chOff x="0" y="-102583"/>
              <a:chExt cx="5076336" cy="2048153"/>
            </a:xfrm>
          </p:grpSpPr>
          <p:sp>
            <p:nvSpPr>
              <p:cNvPr id="49" name="Freeform 6">
                <a:extLst>
                  <a:ext uri="{FF2B5EF4-FFF2-40B4-BE49-F238E27FC236}">
                    <a16:creationId xmlns:a16="http://schemas.microsoft.com/office/drawing/2014/main" id="{D47EA106-A416-E7FA-5678-208D30946C7E}"/>
                  </a:ext>
                </a:extLst>
              </p:cNvPr>
              <p:cNvSpPr/>
              <p:nvPr/>
            </p:nvSpPr>
            <p:spPr>
              <a:xfrm>
                <a:off x="10982" y="-102583"/>
                <a:ext cx="5065354" cy="1945570"/>
              </a:xfrm>
              <a:custGeom>
                <a:avLst/>
                <a:gdLst/>
                <a:ahLst/>
                <a:cxnLst/>
                <a:rect l="l" t="t" r="r" b="b"/>
                <a:pathLst>
                  <a:path w="5065354" h="1945570">
                    <a:moveTo>
                      <a:pt x="0" y="0"/>
                    </a:moveTo>
                    <a:lnTo>
                      <a:pt x="5065354" y="0"/>
                    </a:lnTo>
                    <a:lnTo>
                      <a:pt x="5065354" y="1945570"/>
                    </a:lnTo>
                    <a:lnTo>
                      <a:pt x="0" y="1945570"/>
                    </a:lnTo>
                    <a:close/>
                  </a:path>
                </a:pathLst>
              </a:custGeom>
              <a:solidFill>
                <a:srgbClr val="FFFFFF"/>
              </a:solidFill>
              <a:ln w="19050" cap="sq">
                <a:solidFill>
                  <a:srgbClr val="000000"/>
                </a:solid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50" name="TextBox 7">
                <a:extLst>
                  <a:ext uri="{FF2B5EF4-FFF2-40B4-BE49-F238E27FC236}">
                    <a16:creationId xmlns:a16="http://schemas.microsoft.com/office/drawing/2014/main" id="{DD61D477-42F6-F1C2-8D94-24EC98399E1B}"/>
                  </a:ext>
                </a:extLst>
              </p:cNvPr>
              <p:cNvSpPr txBox="1"/>
              <p:nvPr/>
            </p:nvSpPr>
            <p:spPr>
              <a:xfrm>
                <a:off x="0" y="9525"/>
                <a:ext cx="5065354" cy="1936045"/>
              </a:xfrm>
              <a:prstGeom prst="rect">
                <a:avLst/>
              </a:prstGeom>
            </p:spPr>
            <p:txBody>
              <a:bodyPr lIns="38100" tIns="38100" rIns="38100" bIns="38100" rtlCol="0" anchor="ctr"/>
              <a:lstStyle/>
              <a:p>
                <a:pPr marL="0" marR="0" lvl="0" indent="0" algn="ctr" defTabSz="685800" rtl="0" eaLnBrk="1" fontAlgn="auto" latinLnBrk="0" hangingPunct="1">
                  <a:lnSpc>
                    <a:spcPts val="1155"/>
                  </a:lnSpc>
                  <a:spcBef>
                    <a:spcPts val="0"/>
                  </a:spcBef>
                  <a:spcAft>
                    <a:spcPts val="0"/>
                  </a:spcAft>
                  <a:buClrTx/>
                  <a:buSzTx/>
                  <a:buFont typeface="Arial"/>
                  <a:buNone/>
                  <a:tabLst/>
                  <a:defRPr/>
                </a:pPr>
                <a:endParaRPr kumimoji="0"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grpSp>
        <p:sp>
          <p:nvSpPr>
            <p:cNvPr id="31" name="Freeform 8">
              <a:extLst>
                <a:ext uri="{FF2B5EF4-FFF2-40B4-BE49-F238E27FC236}">
                  <a16:creationId xmlns:a16="http://schemas.microsoft.com/office/drawing/2014/main" id="{2E03E9C1-E7C9-56C6-01D1-9B3FF75FE6FF}"/>
                </a:ext>
              </a:extLst>
            </p:cNvPr>
            <p:cNvSpPr/>
            <p:nvPr/>
          </p:nvSpPr>
          <p:spPr>
            <a:xfrm rot="1537641">
              <a:off x="14129705" y="6467518"/>
              <a:ext cx="2476025" cy="3265742"/>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32" name="Freeform 9">
              <a:extLst>
                <a:ext uri="{FF2B5EF4-FFF2-40B4-BE49-F238E27FC236}">
                  <a16:creationId xmlns:a16="http://schemas.microsoft.com/office/drawing/2014/main" id="{EA063863-100E-A39E-AEEB-C3F56D365A4C}"/>
                </a:ext>
              </a:extLst>
            </p:cNvPr>
            <p:cNvSpPr/>
            <p:nvPr/>
          </p:nvSpPr>
          <p:spPr>
            <a:xfrm rot="231885">
              <a:off x="1452011" y="619825"/>
              <a:ext cx="2204024" cy="2547175"/>
            </a:xfrm>
            <a:custGeom>
              <a:avLst/>
              <a:gdLst/>
              <a:ahLst/>
              <a:cxnLst/>
              <a:rect l="l" t="t" r="r" b="b"/>
              <a:pathLst>
                <a:path w="3560597" h="3560597">
                  <a:moveTo>
                    <a:pt x="0" y="0"/>
                  </a:moveTo>
                  <a:lnTo>
                    <a:pt x="3560598" y="0"/>
                  </a:lnTo>
                  <a:lnTo>
                    <a:pt x="3560598" y="3560597"/>
                  </a:lnTo>
                  <a:lnTo>
                    <a:pt x="0" y="3560597"/>
                  </a:lnTo>
                  <a:lnTo>
                    <a:pt x="0" y="0"/>
                  </a:lnTo>
                  <a:close/>
                </a:path>
              </a:pathLst>
            </a:custGeom>
            <a:blipFill>
              <a:blip r:embed="rId9">
                <a:extLst>
                  <a:ext uri="{96DAC541-7B7A-43D3-8B79-37D633B846F1}">
                    <asvg:svgBlip xmlns="" xmlns:asvg="http://schemas.microsoft.com/office/drawing/2016/SVG/main" r:embed="rId10"/>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dirty="0">
                <a:ln>
                  <a:noFill/>
                </a:ln>
                <a:solidFill>
                  <a:prstClr val="black"/>
                </a:solidFill>
                <a:effectLst/>
                <a:uLnTx/>
                <a:uFillTx/>
                <a:latin typeface="Calibri" panose="020F0502020204030204"/>
                <a:ea typeface="微软雅黑"/>
                <a:cs typeface="Arial"/>
                <a:sym typeface="Arial"/>
              </a:endParaRPr>
            </a:p>
          </p:txBody>
        </p:sp>
        <p:sp>
          <p:nvSpPr>
            <p:cNvPr id="33" name="Freeform 10">
              <a:extLst>
                <a:ext uri="{FF2B5EF4-FFF2-40B4-BE49-F238E27FC236}">
                  <a16:creationId xmlns:a16="http://schemas.microsoft.com/office/drawing/2014/main" id="{17833735-BF95-7800-3444-7D2F1DBBC389}"/>
                </a:ext>
              </a:extLst>
            </p:cNvPr>
            <p:cNvSpPr/>
            <p:nvPr/>
          </p:nvSpPr>
          <p:spPr>
            <a:xfrm>
              <a:off x="8182656" y="1679304"/>
              <a:ext cx="2308527" cy="650584"/>
            </a:xfrm>
            <a:custGeom>
              <a:avLst/>
              <a:gdLst/>
              <a:ahLst/>
              <a:cxnLst/>
              <a:rect l="l" t="t" r="r" b="b"/>
              <a:pathLst>
                <a:path w="2308526" h="650585">
                  <a:moveTo>
                    <a:pt x="0" y="0"/>
                  </a:moveTo>
                  <a:lnTo>
                    <a:pt x="2308526" y="0"/>
                  </a:lnTo>
                  <a:lnTo>
                    <a:pt x="2308526" y="650585"/>
                  </a:lnTo>
                  <a:lnTo>
                    <a:pt x="0" y="650585"/>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34" name="Freeform 12">
              <a:extLst>
                <a:ext uri="{FF2B5EF4-FFF2-40B4-BE49-F238E27FC236}">
                  <a16:creationId xmlns:a16="http://schemas.microsoft.com/office/drawing/2014/main" id="{60D3D7EA-DF57-0A29-8378-75075EEFB632}"/>
                </a:ext>
              </a:extLst>
            </p:cNvPr>
            <p:cNvSpPr/>
            <p:nvPr/>
          </p:nvSpPr>
          <p:spPr>
            <a:xfrm rot="4483766">
              <a:off x="4585313" y="7165650"/>
              <a:ext cx="1488229" cy="2470090"/>
            </a:xfrm>
            <a:custGeom>
              <a:avLst/>
              <a:gdLst/>
              <a:ahLst/>
              <a:cxnLst/>
              <a:rect l="l" t="t" r="r" b="b"/>
              <a:pathLst>
                <a:path w="1488229" h="2470090">
                  <a:moveTo>
                    <a:pt x="0" y="0"/>
                  </a:moveTo>
                  <a:lnTo>
                    <a:pt x="1488229" y="0"/>
                  </a:lnTo>
                  <a:lnTo>
                    <a:pt x="1488229" y="2470089"/>
                  </a:lnTo>
                  <a:lnTo>
                    <a:pt x="0" y="2470089"/>
                  </a:lnTo>
                  <a:lnTo>
                    <a:pt x="0" y="0"/>
                  </a:lnTo>
                  <a:close/>
                </a:path>
              </a:pathLst>
            </a:custGeom>
            <a:blipFill>
              <a:blip r:embed="rId13">
                <a:extLst>
                  <a:ext uri="{96DAC541-7B7A-43D3-8B79-37D633B846F1}">
                    <asvg:svgBlip xmlns="" xmlns:asvg="http://schemas.microsoft.com/office/drawing/2016/SVG/main" r:embed="rId14"/>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47" name="Freeform 13">
              <a:extLst>
                <a:ext uri="{FF2B5EF4-FFF2-40B4-BE49-F238E27FC236}">
                  <a16:creationId xmlns:a16="http://schemas.microsoft.com/office/drawing/2014/main" id="{58708DD8-08C3-5B52-C9DC-262790D59C7D}"/>
                </a:ext>
              </a:extLst>
            </p:cNvPr>
            <p:cNvSpPr/>
            <p:nvPr/>
          </p:nvSpPr>
          <p:spPr>
            <a:xfrm rot="4928744">
              <a:off x="14255174" y="651625"/>
              <a:ext cx="669226" cy="2839765"/>
            </a:xfrm>
            <a:custGeom>
              <a:avLst/>
              <a:gdLst/>
              <a:ahLst/>
              <a:cxnLst/>
              <a:rect l="l" t="t" r="r" b="b"/>
              <a:pathLst>
                <a:path w="669226" h="2839765">
                  <a:moveTo>
                    <a:pt x="0" y="0"/>
                  </a:moveTo>
                  <a:lnTo>
                    <a:pt x="669227" y="0"/>
                  </a:lnTo>
                  <a:lnTo>
                    <a:pt x="669227" y="2839765"/>
                  </a:lnTo>
                  <a:lnTo>
                    <a:pt x="0" y="2839765"/>
                  </a:lnTo>
                  <a:lnTo>
                    <a:pt x="0" y="0"/>
                  </a:lnTo>
                  <a:close/>
                </a:path>
              </a:pathLst>
            </a:custGeom>
            <a:blipFill>
              <a:blip r:embed="rId15">
                <a:extLst>
                  <a:ext uri="{96DAC541-7B7A-43D3-8B79-37D633B846F1}">
                    <asvg:svgBlip xmlns="" xmlns:asvg="http://schemas.microsoft.com/office/drawing/2016/SVG/main" r:embed="rId16"/>
                  </a:ext>
                </a:extLst>
              </a:blip>
              <a:stretch>
                <a:fillRect t="-19117" r="-25904"/>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sp>
          <p:nvSpPr>
            <p:cNvPr id="48" name="Freeform 14">
              <a:extLst>
                <a:ext uri="{FF2B5EF4-FFF2-40B4-BE49-F238E27FC236}">
                  <a16:creationId xmlns:a16="http://schemas.microsoft.com/office/drawing/2014/main" id="{89EE8729-1DED-3EE7-8EF7-1BFA8FFE8534}"/>
                </a:ext>
              </a:extLst>
            </p:cNvPr>
            <p:cNvSpPr/>
            <p:nvPr/>
          </p:nvSpPr>
          <p:spPr>
            <a:xfrm>
              <a:off x="15521493" y="1120835"/>
              <a:ext cx="1814523" cy="1814523"/>
            </a:xfrm>
            <a:custGeom>
              <a:avLst/>
              <a:gdLst/>
              <a:ahLst/>
              <a:cxnLst/>
              <a:rect l="l" t="t" r="r" b="b"/>
              <a:pathLst>
                <a:path w="1814524" h="1814524">
                  <a:moveTo>
                    <a:pt x="0" y="0"/>
                  </a:moveTo>
                  <a:lnTo>
                    <a:pt x="1814524" y="0"/>
                  </a:lnTo>
                  <a:lnTo>
                    <a:pt x="1814524" y="1814524"/>
                  </a:lnTo>
                  <a:lnTo>
                    <a:pt x="0" y="1814524"/>
                  </a:lnTo>
                  <a:lnTo>
                    <a:pt x="0" y="0"/>
                  </a:lnTo>
                  <a:close/>
                </a:path>
              </a:pathLst>
            </a:custGeom>
            <a:blipFill>
              <a:blip r:embed="rId17">
                <a:extLst>
                  <a:ext uri="{96DAC541-7B7A-43D3-8B79-37D633B846F1}">
                    <asvg:svgBlip xmlns="" xmlns:asvg="http://schemas.microsoft.com/office/drawing/2016/SVG/main" r:embed="rId18"/>
                  </a:ext>
                </a:extLst>
              </a:blip>
              <a:stretch>
                <a:fillRect/>
              </a:stretch>
            </a:blipFill>
          </p:spPr>
          <p:txBody>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SG" sz="1350" b="0" i="0" u="none" strike="noStrike" kern="1200" cap="none" spc="0" normalizeH="0" baseline="0" noProof="0">
                <a:ln>
                  <a:noFill/>
                </a:ln>
                <a:solidFill>
                  <a:prstClr val="black"/>
                </a:solidFill>
                <a:effectLst/>
                <a:uLnTx/>
                <a:uFillTx/>
                <a:latin typeface="Calibri" panose="020F0502020204030204"/>
                <a:ea typeface="微软雅黑"/>
                <a:cs typeface="Arial"/>
                <a:sym typeface="Arial"/>
              </a:endParaRPr>
            </a:p>
          </p:txBody>
        </p:sp>
      </p:grpSp>
      <p:grpSp>
        <p:nvGrpSpPr>
          <p:cNvPr id="51" name="Google Shape;49;p15">
            <a:extLst>
              <a:ext uri="{FF2B5EF4-FFF2-40B4-BE49-F238E27FC236}">
                <a16:creationId xmlns:a16="http://schemas.microsoft.com/office/drawing/2014/main" id="{0CBFA149-7CA0-7E54-F294-DCDCCEA2839F}"/>
              </a:ext>
            </a:extLst>
          </p:cNvPr>
          <p:cNvGrpSpPr/>
          <p:nvPr/>
        </p:nvGrpSpPr>
        <p:grpSpPr>
          <a:xfrm>
            <a:off x="303649" y="3223389"/>
            <a:ext cx="3542469" cy="3767474"/>
            <a:chOff x="457200" y="1608525"/>
            <a:chExt cx="3653750" cy="3648425"/>
          </a:xfrm>
        </p:grpSpPr>
        <p:sp>
          <p:nvSpPr>
            <p:cNvPr id="52" name="Google Shape;50;p15">
              <a:extLst>
                <a:ext uri="{FF2B5EF4-FFF2-40B4-BE49-F238E27FC236}">
                  <a16:creationId xmlns:a16="http://schemas.microsoft.com/office/drawing/2014/main" id="{2B9027CD-008B-9F3C-5CA5-AB3FAB6FA17D}"/>
                </a:ext>
              </a:extLst>
            </p:cNvPr>
            <p:cNvSpPr/>
            <p:nvPr/>
          </p:nvSpPr>
          <p:spPr>
            <a:xfrm>
              <a:off x="3417025" y="2852325"/>
              <a:ext cx="693925" cy="761250"/>
            </a:xfrm>
            <a:custGeom>
              <a:avLst/>
              <a:gdLst/>
              <a:ahLst/>
              <a:cxnLst/>
              <a:rect l="l" t="t" r="r" b="b"/>
              <a:pathLst>
                <a:path w="27757" h="30450" extrusionOk="0">
                  <a:moveTo>
                    <a:pt x="18171" y="0"/>
                  </a:moveTo>
                  <a:lnTo>
                    <a:pt x="18079" y="21"/>
                  </a:lnTo>
                  <a:lnTo>
                    <a:pt x="17988" y="41"/>
                  </a:lnTo>
                  <a:lnTo>
                    <a:pt x="17887" y="92"/>
                  </a:lnTo>
                  <a:lnTo>
                    <a:pt x="17796" y="142"/>
                  </a:lnTo>
                  <a:lnTo>
                    <a:pt x="17695" y="213"/>
                  </a:lnTo>
                  <a:lnTo>
                    <a:pt x="17594" y="294"/>
                  </a:lnTo>
                  <a:lnTo>
                    <a:pt x="17482" y="385"/>
                  </a:lnTo>
                  <a:lnTo>
                    <a:pt x="17381" y="486"/>
                  </a:lnTo>
                  <a:lnTo>
                    <a:pt x="17158" y="719"/>
                  </a:lnTo>
                  <a:lnTo>
                    <a:pt x="16936" y="982"/>
                  </a:lnTo>
                  <a:lnTo>
                    <a:pt x="16703" y="1296"/>
                  </a:lnTo>
                  <a:lnTo>
                    <a:pt x="16470" y="1630"/>
                  </a:lnTo>
                  <a:lnTo>
                    <a:pt x="16227" y="1995"/>
                  </a:lnTo>
                  <a:lnTo>
                    <a:pt x="15994" y="2389"/>
                  </a:lnTo>
                  <a:lnTo>
                    <a:pt x="15751" y="2794"/>
                  </a:lnTo>
                  <a:lnTo>
                    <a:pt x="15508" y="3219"/>
                  </a:lnTo>
                  <a:lnTo>
                    <a:pt x="15022" y="4110"/>
                  </a:lnTo>
                  <a:lnTo>
                    <a:pt x="14547" y="5021"/>
                  </a:lnTo>
                  <a:lnTo>
                    <a:pt x="14091" y="5922"/>
                  </a:lnTo>
                  <a:lnTo>
                    <a:pt x="13251" y="7613"/>
                  </a:lnTo>
                  <a:lnTo>
                    <a:pt x="12887" y="8341"/>
                  </a:lnTo>
                  <a:lnTo>
                    <a:pt x="12573" y="8939"/>
                  </a:lnTo>
                  <a:lnTo>
                    <a:pt x="12431" y="9192"/>
                  </a:lnTo>
                  <a:lnTo>
                    <a:pt x="12310" y="9394"/>
                  </a:lnTo>
                  <a:lnTo>
                    <a:pt x="12198" y="9566"/>
                  </a:lnTo>
                  <a:lnTo>
                    <a:pt x="12107" y="9678"/>
                  </a:lnTo>
                  <a:lnTo>
                    <a:pt x="12026" y="9708"/>
                  </a:lnTo>
                  <a:lnTo>
                    <a:pt x="11955" y="9728"/>
                  </a:lnTo>
                  <a:lnTo>
                    <a:pt x="11884" y="9738"/>
                  </a:lnTo>
                  <a:lnTo>
                    <a:pt x="11814" y="9738"/>
                  </a:lnTo>
                  <a:lnTo>
                    <a:pt x="11753" y="9728"/>
                  </a:lnTo>
                  <a:lnTo>
                    <a:pt x="11692" y="9718"/>
                  </a:lnTo>
                  <a:lnTo>
                    <a:pt x="11631" y="9698"/>
                  </a:lnTo>
                  <a:lnTo>
                    <a:pt x="11581" y="9667"/>
                  </a:lnTo>
                  <a:lnTo>
                    <a:pt x="11530" y="9637"/>
                  </a:lnTo>
                  <a:lnTo>
                    <a:pt x="11480" y="9597"/>
                  </a:lnTo>
                  <a:lnTo>
                    <a:pt x="11439" y="9546"/>
                  </a:lnTo>
                  <a:lnTo>
                    <a:pt x="11399" y="9495"/>
                  </a:lnTo>
                  <a:lnTo>
                    <a:pt x="11318" y="9374"/>
                  </a:lnTo>
                  <a:lnTo>
                    <a:pt x="11257" y="9242"/>
                  </a:lnTo>
                  <a:lnTo>
                    <a:pt x="11196" y="9080"/>
                  </a:lnTo>
                  <a:lnTo>
                    <a:pt x="11146" y="8898"/>
                  </a:lnTo>
                  <a:lnTo>
                    <a:pt x="11105" y="8716"/>
                  </a:lnTo>
                  <a:lnTo>
                    <a:pt x="11065" y="8513"/>
                  </a:lnTo>
                  <a:lnTo>
                    <a:pt x="11004" y="8078"/>
                  </a:lnTo>
                  <a:lnTo>
                    <a:pt x="10953" y="7623"/>
                  </a:lnTo>
                  <a:lnTo>
                    <a:pt x="10903" y="7167"/>
                  </a:lnTo>
                  <a:lnTo>
                    <a:pt x="10852" y="6712"/>
                  </a:lnTo>
                  <a:lnTo>
                    <a:pt x="10791" y="6287"/>
                  </a:lnTo>
                  <a:lnTo>
                    <a:pt x="10751" y="6084"/>
                  </a:lnTo>
                  <a:lnTo>
                    <a:pt x="10700" y="5902"/>
                  </a:lnTo>
                  <a:lnTo>
                    <a:pt x="10650" y="5730"/>
                  </a:lnTo>
                  <a:lnTo>
                    <a:pt x="10579" y="5578"/>
                  </a:lnTo>
                  <a:lnTo>
                    <a:pt x="10508" y="5446"/>
                  </a:lnTo>
                  <a:lnTo>
                    <a:pt x="10427" y="5335"/>
                  </a:lnTo>
                  <a:lnTo>
                    <a:pt x="10386" y="5284"/>
                  </a:lnTo>
                  <a:lnTo>
                    <a:pt x="10336" y="5244"/>
                  </a:lnTo>
                  <a:lnTo>
                    <a:pt x="10285" y="5214"/>
                  </a:lnTo>
                  <a:lnTo>
                    <a:pt x="10224" y="5183"/>
                  </a:lnTo>
                  <a:lnTo>
                    <a:pt x="10174" y="5153"/>
                  </a:lnTo>
                  <a:lnTo>
                    <a:pt x="10113" y="5143"/>
                  </a:lnTo>
                  <a:lnTo>
                    <a:pt x="10042" y="5133"/>
                  </a:lnTo>
                  <a:lnTo>
                    <a:pt x="9971" y="5133"/>
                  </a:lnTo>
                  <a:lnTo>
                    <a:pt x="9921" y="5143"/>
                  </a:lnTo>
                  <a:lnTo>
                    <a:pt x="9860" y="5153"/>
                  </a:lnTo>
                  <a:lnTo>
                    <a:pt x="9809" y="5183"/>
                  </a:lnTo>
                  <a:lnTo>
                    <a:pt x="9749" y="5214"/>
                  </a:lnTo>
                  <a:lnTo>
                    <a:pt x="9698" y="5254"/>
                  </a:lnTo>
                  <a:lnTo>
                    <a:pt x="9647" y="5295"/>
                  </a:lnTo>
                  <a:lnTo>
                    <a:pt x="9546" y="5406"/>
                  </a:lnTo>
                  <a:lnTo>
                    <a:pt x="9455" y="5537"/>
                  </a:lnTo>
                  <a:lnTo>
                    <a:pt x="9364" y="5699"/>
                  </a:lnTo>
                  <a:lnTo>
                    <a:pt x="9273" y="5892"/>
                  </a:lnTo>
                  <a:lnTo>
                    <a:pt x="9192" y="6094"/>
                  </a:lnTo>
                  <a:lnTo>
                    <a:pt x="9111" y="6317"/>
                  </a:lnTo>
                  <a:lnTo>
                    <a:pt x="9040" y="6560"/>
                  </a:lnTo>
                  <a:lnTo>
                    <a:pt x="8959" y="6823"/>
                  </a:lnTo>
                  <a:lnTo>
                    <a:pt x="8898" y="7086"/>
                  </a:lnTo>
                  <a:lnTo>
                    <a:pt x="8838" y="7380"/>
                  </a:lnTo>
                  <a:lnTo>
                    <a:pt x="8777" y="7673"/>
                  </a:lnTo>
                  <a:lnTo>
                    <a:pt x="8665" y="8291"/>
                  </a:lnTo>
                  <a:lnTo>
                    <a:pt x="8574" y="8929"/>
                  </a:lnTo>
                  <a:lnTo>
                    <a:pt x="8493" y="9576"/>
                  </a:lnTo>
                  <a:lnTo>
                    <a:pt x="8423" y="10224"/>
                  </a:lnTo>
                  <a:lnTo>
                    <a:pt x="8372" y="10852"/>
                  </a:lnTo>
                  <a:lnTo>
                    <a:pt x="8331" y="11449"/>
                  </a:lnTo>
                  <a:lnTo>
                    <a:pt x="8311" y="12006"/>
                  </a:lnTo>
                  <a:lnTo>
                    <a:pt x="8291" y="12492"/>
                  </a:lnTo>
                  <a:lnTo>
                    <a:pt x="8291" y="12917"/>
                  </a:lnTo>
                  <a:lnTo>
                    <a:pt x="8291" y="13190"/>
                  </a:lnTo>
                  <a:lnTo>
                    <a:pt x="8271" y="13463"/>
                  </a:lnTo>
                  <a:lnTo>
                    <a:pt x="8240" y="13737"/>
                  </a:lnTo>
                  <a:lnTo>
                    <a:pt x="8200" y="14010"/>
                  </a:lnTo>
                  <a:lnTo>
                    <a:pt x="8149" y="14283"/>
                  </a:lnTo>
                  <a:lnTo>
                    <a:pt x="8078" y="14547"/>
                  </a:lnTo>
                  <a:lnTo>
                    <a:pt x="8008" y="14820"/>
                  </a:lnTo>
                  <a:lnTo>
                    <a:pt x="7927" y="15083"/>
                  </a:lnTo>
                  <a:lnTo>
                    <a:pt x="7835" y="15346"/>
                  </a:lnTo>
                  <a:lnTo>
                    <a:pt x="7724" y="15609"/>
                  </a:lnTo>
                  <a:lnTo>
                    <a:pt x="7613" y="15862"/>
                  </a:lnTo>
                  <a:lnTo>
                    <a:pt x="7491" y="16126"/>
                  </a:lnTo>
                  <a:lnTo>
                    <a:pt x="7370" y="16379"/>
                  </a:lnTo>
                  <a:lnTo>
                    <a:pt x="7228" y="16632"/>
                  </a:lnTo>
                  <a:lnTo>
                    <a:pt x="7086" y="16885"/>
                  </a:lnTo>
                  <a:lnTo>
                    <a:pt x="6935" y="17138"/>
                  </a:lnTo>
                  <a:lnTo>
                    <a:pt x="6783" y="17381"/>
                  </a:lnTo>
                  <a:lnTo>
                    <a:pt x="6621" y="17624"/>
                  </a:lnTo>
                  <a:lnTo>
                    <a:pt x="6277" y="18110"/>
                  </a:lnTo>
                  <a:lnTo>
                    <a:pt x="5922" y="18585"/>
                  </a:lnTo>
                  <a:lnTo>
                    <a:pt x="5548" y="19041"/>
                  </a:lnTo>
                  <a:lnTo>
                    <a:pt x="5163" y="19486"/>
                  </a:lnTo>
                  <a:lnTo>
                    <a:pt x="4768" y="19922"/>
                  </a:lnTo>
                  <a:lnTo>
                    <a:pt x="4374" y="20347"/>
                  </a:lnTo>
                  <a:lnTo>
                    <a:pt x="3969" y="20762"/>
                  </a:lnTo>
                  <a:lnTo>
                    <a:pt x="3564" y="21157"/>
                  </a:lnTo>
                  <a:lnTo>
                    <a:pt x="3169" y="21531"/>
                  </a:lnTo>
                  <a:lnTo>
                    <a:pt x="2410" y="22250"/>
                  </a:lnTo>
                  <a:lnTo>
                    <a:pt x="1711" y="22888"/>
                  </a:lnTo>
                  <a:lnTo>
                    <a:pt x="1094" y="23465"/>
                  </a:lnTo>
                  <a:lnTo>
                    <a:pt x="831" y="23718"/>
                  </a:lnTo>
                  <a:lnTo>
                    <a:pt x="588" y="23961"/>
                  </a:lnTo>
                  <a:lnTo>
                    <a:pt x="385" y="24173"/>
                  </a:lnTo>
                  <a:lnTo>
                    <a:pt x="223" y="24365"/>
                  </a:lnTo>
                  <a:lnTo>
                    <a:pt x="102" y="24548"/>
                  </a:lnTo>
                  <a:lnTo>
                    <a:pt x="61" y="24618"/>
                  </a:lnTo>
                  <a:lnTo>
                    <a:pt x="31" y="24699"/>
                  </a:lnTo>
                  <a:lnTo>
                    <a:pt x="11" y="24760"/>
                  </a:lnTo>
                  <a:lnTo>
                    <a:pt x="1" y="24821"/>
                  </a:lnTo>
                  <a:lnTo>
                    <a:pt x="11" y="24882"/>
                  </a:lnTo>
                  <a:lnTo>
                    <a:pt x="31" y="24922"/>
                  </a:lnTo>
                  <a:lnTo>
                    <a:pt x="244" y="25297"/>
                  </a:lnTo>
                  <a:lnTo>
                    <a:pt x="497" y="25722"/>
                  </a:lnTo>
                  <a:lnTo>
                    <a:pt x="790" y="26187"/>
                  </a:lnTo>
                  <a:lnTo>
                    <a:pt x="1114" y="26694"/>
                  </a:lnTo>
                  <a:lnTo>
                    <a:pt x="1468" y="27200"/>
                  </a:lnTo>
                  <a:lnTo>
                    <a:pt x="1853" y="27716"/>
                  </a:lnTo>
                  <a:lnTo>
                    <a:pt x="2055" y="27979"/>
                  </a:lnTo>
                  <a:lnTo>
                    <a:pt x="2258" y="28222"/>
                  </a:lnTo>
                  <a:lnTo>
                    <a:pt x="2460" y="28475"/>
                  </a:lnTo>
                  <a:lnTo>
                    <a:pt x="2673" y="28708"/>
                  </a:lnTo>
                  <a:lnTo>
                    <a:pt x="2886" y="28941"/>
                  </a:lnTo>
                  <a:lnTo>
                    <a:pt x="3108" y="29164"/>
                  </a:lnTo>
                  <a:lnTo>
                    <a:pt x="3321" y="29366"/>
                  </a:lnTo>
                  <a:lnTo>
                    <a:pt x="3543" y="29568"/>
                  </a:lnTo>
                  <a:lnTo>
                    <a:pt x="3766" y="29740"/>
                  </a:lnTo>
                  <a:lnTo>
                    <a:pt x="3989" y="29913"/>
                  </a:lnTo>
                  <a:lnTo>
                    <a:pt x="4212" y="30054"/>
                  </a:lnTo>
                  <a:lnTo>
                    <a:pt x="4424" y="30176"/>
                  </a:lnTo>
                  <a:lnTo>
                    <a:pt x="4647" y="30277"/>
                  </a:lnTo>
                  <a:lnTo>
                    <a:pt x="4859" y="30358"/>
                  </a:lnTo>
                  <a:lnTo>
                    <a:pt x="5072" y="30419"/>
                  </a:lnTo>
                  <a:lnTo>
                    <a:pt x="5183" y="30439"/>
                  </a:lnTo>
                  <a:lnTo>
                    <a:pt x="5285" y="30449"/>
                  </a:lnTo>
                  <a:lnTo>
                    <a:pt x="5487" y="30449"/>
                  </a:lnTo>
                  <a:lnTo>
                    <a:pt x="5598" y="30439"/>
                  </a:lnTo>
                  <a:lnTo>
                    <a:pt x="5689" y="30419"/>
                  </a:lnTo>
                  <a:lnTo>
                    <a:pt x="5791" y="30398"/>
                  </a:lnTo>
                  <a:lnTo>
                    <a:pt x="5892" y="30368"/>
                  </a:lnTo>
                  <a:lnTo>
                    <a:pt x="5993" y="30328"/>
                  </a:lnTo>
                  <a:lnTo>
                    <a:pt x="6084" y="30277"/>
                  </a:lnTo>
                  <a:lnTo>
                    <a:pt x="6165" y="30216"/>
                  </a:lnTo>
                  <a:lnTo>
                    <a:pt x="6287" y="30115"/>
                  </a:lnTo>
                  <a:lnTo>
                    <a:pt x="6641" y="29771"/>
                  </a:lnTo>
                  <a:lnTo>
                    <a:pt x="7117" y="29285"/>
                  </a:lnTo>
                  <a:lnTo>
                    <a:pt x="7704" y="28678"/>
                  </a:lnTo>
                  <a:lnTo>
                    <a:pt x="9101" y="27190"/>
                  </a:lnTo>
                  <a:lnTo>
                    <a:pt x="10639" y="25519"/>
                  </a:lnTo>
                  <a:lnTo>
                    <a:pt x="12158" y="23869"/>
                  </a:lnTo>
                  <a:lnTo>
                    <a:pt x="13453" y="22432"/>
                  </a:lnTo>
                  <a:lnTo>
                    <a:pt x="14709" y="21045"/>
                  </a:lnTo>
                  <a:lnTo>
                    <a:pt x="14972" y="20823"/>
                  </a:lnTo>
                  <a:lnTo>
                    <a:pt x="15276" y="20580"/>
                  </a:lnTo>
                  <a:lnTo>
                    <a:pt x="16004" y="20013"/>
                  </a:lnTo>
                  <a:lnTo>
                    <a:pt x="16875" y="19365"/>
                  </a:lnTo>
                  <a:lnTo>
                    <a:pt x="17857" y="18646"/>
                  </a:lnTo>
                  <a:lnTo>
                    <a:pt x="20023" y="17077"/>
                  </a:lnTo>
                  <a:lnTo>
                    <a:pt x="22290" y="15458"/>
                  </a:lnTo>
                  <a:lnTo>
                    <a:pt x="24416" y="13919"/>
                  </a:lnTo>
                  <a:lnTo>
                    <a:pt x="25358" y="13231"/>
                  </a:lnTo>
                  <a:lnTo>
                    <a:pt x="26188" y="12613"/>
                  </a:lnTo>
                  <a:lnTo>
                    <a:pt x="26866" y="12087"/>
                  </a:lnTo>
                  <a:lnTo>
                    <a:pt x="27149" y="11864"/>
                  </a:lnTo>
                  <a:lnTo>
                    <a:pt x="27372" y="11672"/>
                  </a:lnTo>
                  <a:lnTo>
                    <a:pt x="27554" y="11500"/>
                  </a:lnTo>
                  <a:lnTo>
                    <a:pt x="27676" y="11378"/>
                  </a:lnTo>
                  <a:lnTo>
                    <a:pt x="27716" y="11328"/>
                  </a:lnTo>
                  <a:lnTo>
                    <a:pt x="27747" y="11287"/>
                  </a:lnTo>
                  <a:lnTo>
                    <a:pt x="27757" y="11247"/>
                  </a:lnTo>
                  <a:lnTo>
                    <a:pt x="27747" y="11226"/>
                  </a:lnTo>
                  <a:lnTo>
                    <a:pt x="27706" y="11186"/>
                  </a:lnTo>
                  <a:lnTo>
                    <a:pt x="27655" y="11145"/>
                  </a:lnTo>
                  <a:lnTo>
                    <a:pt x="27605" y="11115"/>
                  </a:lnTo>
                  <a:lnTo>
                    <a:pt x="27544" y="11085"/>
                  </a:lnTo>
                  <a:lnTo>
                    <a:pt x="27473" y="11064"/>
                  </a:lnTo>
                  <a:lnTo>
                    <a:pt x="27402" y="11054"/>
                  </a:lnTo>
                  <a:lnTo>
                    <a:pt x="27230" y="11054"/>
                  </a:lnTo>
                  <a:lnTo>
                    <a:pt x="27048" y="11074"/>
                  </a:lnTo>
                  <a:lnTo>
                    <a:pt x="26846" y="11105"/>
                  </a:lnTo>
                  <a:lnTo>
                    <a:pt x="26623" y="11166"/>
                  </a:lnTo>
                  <a:lnTo>
                    <a:pt x="26390" y="11247"/>
                  </a:lnTo>
                  <a:lnTo>
                    <a:pt x="26137" y="11338"/>
                  </a:lnTo>
                  <a:lnTo>
                    <a:pt x="25874" y="11439"/>
                  </a:lnTo>
                  <a:lnTo>
                    <a:pt x="25601" y="11560"/>
                  </a:lnTo>
                  <a:lnTo>
                    <a:pt x="25317" y="11682"/>
                  </a:lnTo>
                  <a:lnTo>
                    <a:pt x="24730" y="11965"/>
                  </a:lnTo>
                  <a:lnTo>
                    <a:pt x="24133" y="12269"/>
                  </a:lnTo>
                  <a:lnTo>
                    <a:pt x="22948" y="12866"/>
                  </a:lnTo>
                  <a:lnTo>
                    <a:pt x="22382" y="13139"/>
                  </a:lnTo>
                  <a:lnTo>
                    <a:pt x="21865" y="13372"/>
                  </a:lnTo>
                  <a:lnTo>
                    <a:pt x="21622" y="13463"/>
                  </a:lnTo>
                  <a:lnTo>
                    <a:pt x="21400" y="13544"/>
                  </a:lnTo>
                  <a:lnTo>
                    <a:pt x="21187" y="13615"/>
                  </a:lnTo>
                  <a:lnTo>
                    <a:pt x="20995" y="13656"/>
                  </a:lnTo>
                  <a:lnTo>
                    <a:pt x="20833" y="13686"/>
                  </a:lnTo>
                  <a:lnTo>
                    <a:pt x="20681" y="13696"/>
                  </a:lnTo>
                  <a:lnTo>
                    <a:pt x="20620" y="13686"/>
                  </a:lnTo>
                  <a:lnTo>
                    <a:pt x="20560" y="13676"/>
                  </a:lnTo>
                  <a:lnTo>
                    <a:pt x="20509" y="13656"/>
                  </a:lnTo>
                  <a:lnTo>
                    <a:pt x="20458" y="13625"/>
                  </a:lnTo>
                  <a:lnTo>
                    <a:pt x="20570" y="13382"/>
                  </a:lnTo>
                  <a:lnTo>
                    <a:pt x="20711" y="13129"/>
                  </a:lnTo>
                  <a:lnTo>
                    <a:pt x="20873" y="12866"/>
                  </a:lnTo>
                  <a:lnTo>
                    <a:pt x="21056" y="12593"/>
                  </a:lnTo>
                  <a:lnTo>
                    <a:pt x="21248" y="12320"/>
                  </a:lnTo>
                  <a:lnTo>
                    <a:pt x="21471" y="12026"/>
                  </a:lnTo>
                  <a:lnTo>
                    <a:pt x="21703" y="11732"/>
                  </a:lnTo>
                  <a:lnTo>
                    <a:pt x="21946" y="11439"/>
                  </a:lnTo>
                  <a:lnTo>
                    <a:pt x="22463" y="10832"/>
                  </a:lnTo>
                  <a:lnTo>
                    <a:pt x="23009" y="10224"/>
                  </a:lnTo>
                  <a:lnTo>
                    <a:pt x="24102" y="9030"/>
                  </a:lnTo>
                  <a:lnTo>
                    <a:pt x="24629" y="8453"/>
                  </a:lnTo>
                  <a:lnTo>
                    <a:pt x="25115" y="7906"/>
                  </a:lnTo>
                  <a:lnTo>
                    <a:pt x="25540" y="7400"/>
                  </a:lnTo>
                  <a:lnTo>
                    <a:pt x="25722" y="7167"/>
                  </a:lnTo>
                  <a:lnTo>
                    <a:pt x="25894" y="6944"/>
                  </a:lnTo>
                  <a:lnTo>
                    <a:pt x="26036" y="6732"/>
                  </a:lnTo>
                  <a:lnTo>
                    <a:pt x="26157" y="6540"/>
                  </a:lnTo>
                  <a:lnTo>
                    <a:pt x="26248" y="6357"/>
                  </a:lnTo>
                  <a:lnTo>
                    <a:pt x="26319" y="6195"/>
                  </a:lnTo>
                  <a:lnTo>
                    <a:pt x="26339" y="6125"/>
                  </a:lnTo>
                  <a:lnTo>
                    <a:pt x="26350" y="6054"/>
                  </a:lnTo>
                  <a:lnTo>
                    <a:pt x="26350" y="5993"/>
                  </a:lnTo>
                  <a:lnTo>
                    <a:pt x="26350" y="5932"/>
                  </a:lnTo>
                  <a:lnTo>
                    <a:pt x="26339" y="5882"/>
                  </a:lnTo>
                  <a:lnTo>
                    <a:pt x="26319" y="5831"/>
                  </a:lnTo>
                  <a:lnTo>
                    <a:pt x="26289" y="5780"/>
                  </a:lnTo>
                  <a:lnTo>
                    <a:pt x="26248" y="5750"/>
                  </a:lnTo>
                  <a:lnTo>
                    <a:pt x="26198" y="5720"/>
                  </a:lnTo>
                  <a:lnTo>
                    <a:pt x="26147" y="5699"/>
                  </a:lnTo>
                  <a:lnTo>
                    <a:pt x="26086" y="5689"/>
                  </a:lnTo>
                  <a:lnTo>
                    <a:pt x="26026" y="5689"/>
                  </a:lnTo>
                  <a:lnTo>
                    <a:pt x="25955" y="5699"/>
                  </a:lnTo>
                  <a:lnTo>
                    <a:pt x="25874" y="5710"/>
                  </a:lnTo>
                  <a:lnTo>
                    <a:pt x="25712" y="5770"/>
                  </a:lnTo>
                  <a:lnTo>
                    <a:pt x="25520" y="5861"/>
                  </a:lnTo>
                  <a:lnTo>
                    <a:pt x="25307" y="5983"/>
                  </a:lnTo>
                  <a:lnTo>
                    <a:pt x="25084" y="6125"/>
                  </a:lnTo>
                  <a:lnTo>
                    <a:pt x="24851" y="6297"/>
                  </a:lnTo>
                  <a:lnTo>
                    <a:pt x="24598" y="6479"/>
                  </a:lnTo>
                  <a:lnTo>
                    <a:pt x="24325" y="6691"/>
                  </a:lnTo>
                  <a:lnTo>
                    <a:pt x="23768" y="7147"/>
                  </a:lnTo>
                  <a:lnTo>
                    <a:pt x="23181" y="7643"/>
                  </a:lnTo>
                  <a:lnTo>
                    <a:pt x="22584" y="8169"/>
                  </a:lnTo>
                  <a:lnTo>
                    <a:pt x="21977" y="8686"/>
                  </a:lnTo>
                  <a:lnTo>
                    <a:pt x="21390" y="9182"/>
                  </a:lnTo>
                  <a:lnTo>
                    <a:pt x="20823" y="9637"/>
                  </a:lnTo>
                  <a:lnTo>
                    <a:pt x="20560" y="9840"/>
                  </a:lnTo>
                  <a:lnTo>
                    <a:pt x="20296" y="10022"/>
                  </a:lnTo>
                  <a:lnTo>
                    <a:pt x="20053" y="10184"/>
                  </a:lnTo>
                  <a:lnTo>
                    <a:pt x="19821" y="10325"/>
                  </a:lnTo>
                  <a:lnTo>
                    <a:pt x="19608" y="10447"/>
                  </a:lnTo>
                  <a:lnTo>
                    <a:pt x="19406" y="10528"/>
                  </a:lnTo>
                  <a:lnTo>
                    <a:pt x="19314" y="10558"/>
                  </a:lnTo>
                  <a:lnTo>
                    <a:pt x="19233" y="10589"/>
                  </a:lnTo>
                  <a:lnTo>
                    <a:pt x="19152" y="10599"/>
                  </a:lnTo>
                  <a:lnTo>
                    <a:pt x="19071" y="10609"/>
                  </a:lnTo>
                  <a:lnTo>
                    <a:pt x="19001" y="10599"/>
                  </a:lnTo>
                  <a:lnTo>
                    <a:pt x="18940" y="10589"/>
                  </a:lnTo>
                  <a:lnTo>
                    <a:pt x="18879" y="10568"/>
                  </a:lnTo>
                  <a:lnTo>
                    <a:pt x="18829" y="10538"/>
                  </a:lnTo>
                  <a:lnTo>
                    <a:pt x="18798" y="10508"/>
                  </a:lnTo>
                  <a:lnTo>
                    <a:pt x="18788" y="10467"/>
                  </a:lnTo>
                  <a:lnTo>
                    <a:pt x="18778" y="10417"/>
                  </a:lnTo>
                  <a:lnTo>
                    <a:pt x="18778" y="10366"/>
                  </a:lnTo>
                  <a:lnTo>
                    <a:pt x="18788" y="10295"/>
                  </a:lnTo>
                  <a:lnTo>
                    <a:pt x="18808" y="10224"/>
                  </a:lnTo>
                  <a:lnTo>
                    <a:pt x="18879" y="10052"/>
                  </a:lnTo>
                  <a:lnTo>
                    <a:pt x="18980" y="9860"/>
                  </a:lnTo>
                  <a:lnTo>
                    <a:pt x="19112" y="9637"/>
                  </a:lnTo>
                  <a:lnTo>
                    <a:pt x="19264" y="9384"/>
                  </a:lnTo>
                  <a:lnTo>
                    <a:pt x="19446" y="9121"/>
                  </a:lnTo>
                  <a:lnTo>
                    <a:pt x="19861" y="8524"/>
                  </a:lnTo>
                  <a:lnTo>
                    <a:pt x="20337" y="7866"/>
                  </a:lnTo>
                  <a:lnTo>
                    <a:pt x="21379" y="6448"/>
                  </a:lnTo>
                  <a:lnTo>
                    <a:pt x="21896" y="5720"/>
                  </a:lnTo>
                  <a:lnTo>
                    <a:pt x="22392" y="5001"/>
                  </a:lnTo>
                  <a:lnTo>
                    <a:pt x="22614" y="4647"/>
                  </a:lnTo>
                  <a:lnTo>
                    <a:pt x="22827" y="4313"/>
                  </a:lnTo>
                  <a:lnTo>
                    <a:pt x="23019" y="3979"/>
                  </a:lnTo>
                  <a:lnTo>
                    <a:pt x="23191" y="3665"/>
                  </a:lnTo>
                  <a:lnTo>
                    <a:pt x="23343" y="3371"/>
                  </a:lnTo>
                  <a:lnTo>
                    <a:pt x="23465" y="3088"/>
                  </a:lnTo>
                  <a:lnTo>
                    <a:pt x="23556" y="2835"/>
                  </a:lnTo>
                  <a:lnTo>
                    <a:pt x="23586" y="2713"/>
                  </a:lnTo>
                  <a:lnTo>
                    <a:pt x="23617" y="2592"/>
                  </a:lnTo>
                  <a:lnTo>
                    <a:pt x="23637" y="2491"/>
                  </a:lnTo>
                  <a:lnTo>
                    <a:pt x="23637" y="2389"/>
                  </a:lnTo>
                  <a:lnTo>
                    <a:pt x="23637" y="2288"/>
                  </a:lnTo>
                  <a:lnTo>
                    <a:pt x="23627" y="2207"/>
                  </a:lnTo>
                  <a:lnTo>
                    <a:pt x="23606" y="2126"/>
                  </a:lnTo>
                  <a:lnTo>
                    <a:pt x="23566" y="2055"/>
                  </a:lnTo>
                  <a:lnTo>
                    <a:pt x="23525" y="1984"/>
                  </a:lnTo>
                  <a:lnTo>
                    <a:pt x="23465" y="1934"/>
                  </a:lnTo>
                  <a:lnTo>
                    <a:pt x="23434" y="1903"/>
                  </a:lnTo>
                  <a:lnTo>
                    <a:pt x="23384" y="1883"/>
                  </a:lnTo>
                  <a:lnTo>
                    <a:pt x="23333" y="1873"/>
                  </a:lnTo>
                  <a:lnTo>
                    <a:pt x="23282" y="1863"/>
                  </a:lnTo>
                  <a:lnTo>
                    <a:pt x="23232" y="1863"/>
                  </a:lnTo>
                  <a:lnTo>
                    <a:pt x="23171" y="1873"/>
                  </a:lnTo>
                  <a:lnTo>
                    <a:pt x="23040" y="1924"/>
                  </a:lnTo>
                  <a:lnTo>
                    <a:pt x="22898" y="1984"/>
                  </a:lnTo>
                  <a:lnTo>
                    <a:pt x="22736" y="2086"/>
                  </a:lnTo>
                  <a:lnTo>
                    <a:pt x="22564" y="2197"/>
                  </a:lnTo>
                  <a:lnTo>
                    <a:pt x="22382" y="2339"/>
                  </a:lnTo>
                  <a:lnTo>
                    <a:pt x="22189" y="2501"/>
                  </a:lnTo>
                  <a:lnTo>
                    <a:pt x="21987" y="2683"/>
                  </a:lnTo>
                  <a:lnTo>
                    <a:pt x="21541" y="3088"/>
                  </a:lnTo>
                  <a:lnTo>
                    <a:pt x="21066" y="3564"/>
                  </a:lnTo>
                  <a:lnTo>
                    <a:pt x="20560" y="4080"/>
                  </a:lnTo>
                  <a:lnTo>
                    <a:pt x="19476" y="5224"/>
                  </a:lnTo>
                  <a:lnTo>
                    <a:pt x="18910" y="5821"/>
                  </a:lnTo>
                  <a:lnTo>
                    <a:pt x="18333" y="6418"/>
                  </a:lnTo>
                  <a:lnTo>
                    <a:pt x="17766" y="6995"/>
                  </a:lnTo>
                  <a:lnTo>
                    <a:pt x="17189" y="7562"/>
                  </a:lnTo>
                  <a:lnTo>
                    <a:pt x="16622" y="8088"/>
                  </a:lnTo>
                  <a:lnTo>
                    <a:pt x="16338" y="8331"/>
                  </a:lnTo>
                  <a:lnTo>
                    <a:pt x="16065" y="8574"/>
                  </a:lnTo>
                  <a:lnTo>
                    <a:pt x="16075" y="8392"/>
                  </a:lnTo>
                  <a:lnTo>
                    <a:pt x="16106" y="8190"/>
                  </a:lnTo>
                  <a:lnTo>
                    <a:pt x="16156" y="7957"/>
                  </a:lnTo>
                  <a:lnTo>
                    <a:pt x="16217" y="7714"/>
                  </a:lnTo>
                  <a:lnTo>
                    <a:pt x="16298" y="7451"/>
                  </a:lnTo>
                  <a:lnTo>
                    <a:pt x="16389" y="7177"/>
                  </a:lnTo>
                  <a:lnTo>
                    <a:pt x="16602" y="6580"/>
                  </a:lnTo>
                  <a:lnTo>
                    <a:pt x="16845" y="5942"/>
                  </a:lnTo>
                  <a:lnTo>
                    <a:pt x="17118" y="5274"/>
                  </a:lnTo>
                  <a:lnTo>
                    <a:pt x="17685" y="3908"/>
                  </a:lnTo>
                  <a:lnTo>
                    <a:pt x="17958" y="3240"/>
                  </a:lnTo>
                  <a:lnTo>
                    <a:pt x="18201" y="2592"/>
                  </a:lnTo>
                  <a:lnTo>
                    <a:pt x="18312" y="2288"/>
                  </a:lnTo>
                  <a:lnTo>
                    <a:pt x="18414" y="1995"/>
                  </a:lnTo>
                  <a:lnTo>
                    <a:pt x="18495" y="1711"/>
                  </a:lnTo>
                  <a:lnTo>
                    <a:pt x="18575" y="1448"/>
                  </a:lnTo>
                  <a:lnTo>
                    <a:pt x="18626" y="1195"/>
                  </a:lnTo>
                  <a:lnTo>
                    <a:pt x="18677" y="972"/>
                  </a:lnTo>
                  <a:lnTo>
                    <a:pt x="18697" y="760"/>
                  </a:lnTo>
                  <a:lnTo>
                    <a:pt x="18707" y="567"/>
                  </a:lnTo>
                  <a:lnTo>
                    <a:pt x="18687" y="405"/>
                  </a:lnTo>
                  <a:lnTo>
                    <a:pt x="18677" y="334"/>
                  </a:lnTo>
                  <a:lnTo>
                    <a:pt x="18656" y="274"/>
                  </a:lnTo>
                  <a:lnTo>
                    <a:pt x="18626" y="213"/>
                  </a:lnTo>
                  <a:lnTo>
                    <a:pt x="18596" y="162"/>
                  </a:lnTo>
                  <a:lnTo>
                    <a:pt x="18555" y="122"/>
                  </a:lnTo>
                  <a:lnTo>
                    <a:pt x="18505" y="81"/>
                  </a:lnTo>
                  <a:lnTo>
                    <a:pt x="18424" y="41"/>
                  </a:lnTo>
                  <a:lnTo>
                    <a:pt x="18343" y="11"/>
                  </a:lnTo>
                  <a:lnTo>
                    <a:pt x="18262"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53" name="Google Shape;51;p15">
              <a:extLst>
                <a:ext uri="{FF2B5EF4-FFF2-40B4-BE49-F238E27FC236}">
                  <a16:creationId xmlns:a16="http://schemas.microsoft.com/office/drawing/2014/main" id="{AD010935-94A5-A0CC-7103-6FFCA94FE00B}"/>
                </a:ext>
              </a:extLst>
            </p:cNvPr>
            <p:cNvSpPr/>
            <p:nvPr/>
          </p:nvSpPr>
          <p:spPr>
            <a:xfrm>
              <a:off x="2263550" y="3182075"/>
              <a:ext cx="1560425" cy="1083625"/>
            </a:xfrm>
            <a:custGeom>
              <a:avLst/>
              <a:gdLst/>
              <a:ahLst/>
              <a:cxnLst/>
              <a:rect l="l" t="t" r="r" b="b"/>
              <a:pathLst>
                <a:path w="62417" h="43345" extrusionOk="0">
                  <a:moveTo>
                    <a:pt x="7937" y="0"/>
                  </a:moveTo>
                  <a:lnTo>
                    <a:pt x="7562" y="466"/>
                  </a:lnTo>
                  <a:lnTo>
                    <a:pt x="7127" y="1022"/>
                  </a:lnTo>
                  <a:lnTo>
                    <a:pt x="6570" y="1761"/>
                  </a:lnTo>
                  <a:lnTo>
                    <a:pt x="5923" y="2652"/>
                  </a:lnTo>
                  <a:lnTo>
                    <a:pt x="5568" y="3158"/>
                  </a:lnTo>
                  <a:lnTo>
                    <a:pt x="5194" y="3685"/>
                  </a:lnTo>
                  <a:lnTo>
                    <a:pt x="4819" y="4252"/>
                  </a:lnTo>
                  <a:lnTo>
                    <a:pt x="4435" y="4839"/>
                  </a:lnTo>
                  <a:lnTo>
                    <a:pt x="4040" y="5446"/>
                  </a:lnTo>
                  <a:lnTo>
                    <a:pt x="3645" y="6074"/>
                  </a:lnTo>
                  <a:lnTo>
                    <a:pt x="3260" y="6721"/>
                  </a:lnTo>
                  <a:lnTo>
                    <a:pt x="2876" y="7390"/>
                  </a:lnTo>
                  <a:lnTo>
                    <a:pt x="2501" y="8058"/>
                  </a:lnTo>
                  <a:lnTo>
                    <a:pt x="2137" y="8746"/>
                  </a:lnTo>
                  <a:lnTo>
                    <a:pt x="1803" y="9434"/>
                  </a:lnTo>
                  <a:lnTo>
                    <a:pt x="1479" y="10133"/>
                  </a:lnTo>
                  <a:lnTo>
                    <a:pt x="1175" y="10821"/>
                  </a:lnTo>
                  <a:lnTo>
                    <a:pt x="1033" y="11165"/>
                  </a:lnTo>
                  <a:lnTo>
                    <a:pt x="902" y="11520"/>
                  </a:lnTo>
                  <a:lnTo>
                    <a:pt x="770" y="11864"/>
                  </a:lnTo>
                  <a:lnTo>
                    <a:pt x="659" y="12198"/>
                  </a:lnTo>
                  <a:lnTo>
                    <a:pt x="548" y="12542"/>
                  </a:lnTo>
                  <a:lnTo>
                    <a:pt x="446" y="12876"/>
                  </a:lnTo>
                  <a:lnTo>
                    <a:pt x="355" y="13220"/>
                  </a:lnTo>
                  <a:lnTo>
                    <a:pt x="274" y="13544"/>
                  </a:lnTo>
                  <a:lnTo>
                    <a:pt x="193" y="13878"/>
                  </a:lnTo>
                  <a:lnTo>
                    <a:pt x="132" y="14202"/>
                  </a:lnTo>
                  <a:lnTo>
                    <a:pt x="82" y="14526"/>
                  </a:lnTo>
                  <a:lnTo>
                    <a:pt x="41" y="14840"/>
                  </a:lnTo>
                  <a:lnTo>
                    <a:pt x="21" y="15154"/>
                  </a:lnTo>
                  <a:lnTo>
                    <a:pt x="1" y="15457"/>
                  </a:lnTo>
                  <a:lnTo>
                    <a:pt x="1" y="15761"/>
                  </a:lnTo>
                  <a:lnTo>
                    <a:pt x="11" y="16054"/>
                  </a:lnTo>
                  <a:lnTo>
                    <a:pt x="31" y="16348"/>
                  </a:lnTo>
                  <a:lnTo>
                    <a:pt x="72" y="16631"/>
                  </a:lnTo>
                  <a:lnTo>
                    <a:pt x="143" y="16996"/>
                  </a:lnTo>
                  <a:lnTo>
                    <a:pt x="234" y="17381"/>
                  </a:lnTo>
                  <a:lnTo>
                    <a:pt x="355" y="17796"/>
                  </a:lnTo>
                  <a:lnTo>
                    <a:pt x="497" y="18221"/>
                  </a:lnTo>
                  <a:lnTo>
                    <a:pt x="659" y="18666"/>
                  </a:lnTo>
                  <a:lnTo>
                    <a:pt x="851" y="19132"/>
                  </a:lnTo>
                  <a:lnTo>
                    <a:pt x="1064" y="19618"/>
                  </a:lnTo>
                  <a:lnTo>
                    <a:pt x="1297" y="20114"/>
                  </a:lnTo>
                  <a:lnTo>
                    <a:pt x="1550" y="20630"/>
                  </a:lnTo>
                  <a:lnTo>
                    <a:pt x="1823" y="21156"/>
                  </a:lnTo>
                  <a:lnTo>
                    <a:pt x="2106" y="21693"/>
                  </a:lnTo>
                  <a:lnTo>
                    <a:pt x="2420" y="22249"/>
                  </a:lnTo>
                  <a:lnTo>
                    <a:pt x="2744" y="22806"/>
                  </a:lnTo>
                  <a:lnTo>
                    <a:pt x="3088" y="23383"/>
                  </a:lnTo>
                  <a:lnTo>
                    <a:pt x="3453" y="23960"/>
                  </a:lnTo>
                  <a:lnTo>
                    <a:pt x="3827" y="24547"/>
                  </a:lnTo>
                  <a:lnTo>
                    <a:pt x="4222" y="25145"/>
                  </a:lnTo>
                  <a:lnTo>
                    <a:pt x="4627" y="25752"/>
                  </a:lnTo>
                  <a:lnTo>
                    <a:pt x="5042" y="26359"/>
                  </a:lnTo>
                  <a:lnTo>
                    <a:pt x="5477" y="26967"/>
                  </a:lnTo>
                  <a:lnTo>
                    <a:pt x="5923" y="27584"/>
                  </a:lnTo>
                  <a:lnTo>
                    <a:pt x="6378" y="28202"/>
                  </a:lnTo>
                  <a:lnTo>
                    <a:pt x="6844" y="28819"/>
                  </a:lnTo>
                  <a:lnTo>
                    <a:pt x="7320" y="29437"/>
                  </a:lnTo>
                  <a:lnTo>
                    <a:pt x="7805" y="30044"/>
                  </a:lnTo>
                  <a:lnTo>
                    <a:pt x="8291" y="30661"/>
                  </a:lnTo>
                  <a:lnTo>
                    <a:pt x="8797" y="31269"/>
                  </a:lnTo>
                  <a:lnTo>
                    <a:pt x="9304" y="31876"/>
                  </a:lnTo>
                  <a:lnTo>
                    <a:pt x="9820" y="32483"/>
                  </a:lnTo>
                  <a:lnTo>
                    <a:pt x="10346" y="33081"/>
                  </a:lnTo>
                  <a:lnTo>
                    <a:pt x="10873" y="33668"/>
                  </a:lnTo>
                  <a:lnTo>
                    <a:pt x="11409" y="34245"/>
                  </a:lnTo>
                  <a:lnTo>
                    <a:pt x="11946" y="34822"/>
                  </a:lnTo>
                  <a:lnTo>
                    <a:pt x="12482" y="35378"/>
                  </a:lnTo>
                  <a:lnTo>
                    <a:pt x="13019" y="35935"/>
                  </a:lnTo>
                  <a:lnTo>
                    <a:pt x="13565" y="36472"/>
                  </a:lnTo>
                  <a:lnTo>
                    <a:pt x="14112" y="36998"/>
                  </a:lnTo>
                  <a:lnTo>
                    <a:pt x="14658" y="37514"/>
                  </a:lnTo>
                  <a:lnTo>
                    <a:pt x="15205" y="38010"/>
                  </a:lnTo>
                  <a:lnTo>
                    <a:pt x="15741" y="38496"/>
                  </a:lnTo>
                  <a:lnTo>
                    <a:pt x="16288" y="38962"/>
                  </a:lnTo>
                  <a:lnTo>
                    <a:pt x="16825" y="39407"/>
                  </a:lnTo>
                  <a:lnTo>
                    <a:pt x="17361" y="39832"/>
                  </a:lnTo>
                  <a:lnTo>
                    <a:pt x="17898" y="40247"/>
                  </a:lnTo>
                  <a:lnTo>
                    <a:pt x="18424" y="40632"/>
                  </a:lnTo>
                  <a:lnTo>
                    <a:pt x="18950" y="40996"/>
                  </a:lnTo>
                  <a:lnTo>
                    <a:pt x="19467" y="41341"/>
                  </a:lnTo>
                  <a:lnTo>
                    <a:pt x="19983" y="41665"/>
                  </a:lnTo>
                  <a:lnTo>
                    <a:pt x="20479" y="41958"/>
                  </a:lnTo>
                  <a:lnTo>
                    <a:pt x="20975" y="42231"/>
                  </a:lnTo>
                  <a:lnTo>
                    <a:pt x="21471" y="42474"/>
                  </a:lnTo>
                  <a:lnTo>
                    <a:pt x="21947" y="42687"/>
                  </a:lnTo>
                  <a:lnTo>
                    <a:pt x="22412" y="42869"/>
                  </a:lnTo>
                  <a:lnTo>
                    <a:pt x="22645" y="42950"/>
                  </a:lnTo>
                  <a:lnTo>
                    <a:pt x="22868" y="43031"/>
                  </a:lnTo>
                  <a:lnTo>
                    <a:pt x="23101" y="43092"/>
                  </a:lnTo>
                  <a:lnTo>
                    <a:pt x="23313" y="43153"/>
                  </a:lnTo>
                  <a:lnTo>
                    <a:pt x="23536" y="43203"/>
                  </a:lnTo>
                  <a:lnTo>
                    <a:pt x="23748" y="43254"/>
                  </a:lnTo>
                  <a:lnTo>
                    <a:pt x="23961" y="43284"/>
                  </a:lnTo>
                  <a:lnTo>
                    <a:pt x="24174" y="43315"/>
                  </a:lnTo>
                  <a:lnTo>
                    <a:pt x="24376" y="43335"/>
                  </a:lnTo>
                  <a:lnTo>
                    <a:pt x="24578" y="43335"/>
                  </a:lnTo>
                  <a:lnTo>
                    <a:pt x="24781" y="43345"/>
                  </a:lnTo>
                  <a:lnTo>
                    <a:pt x="24973" y="43335"/>
                  </a:lnTo>
                  <a:lnTo>
                    <a:pt x="25166" y="43315"/>
                  </a:lnTo>
                  <a:lnTo>
                    <a:pt x="25358" y="43294"/>
                  </a:lnTo>
                  <a:lnTo>
                    <a:pt x="25540" y="43254"/>
                  </a:lnTo>
                  <a:lnTo>
                    <a:pt x="25722" y="43213"/>
                  </a:lnTo>
                  <a:lnTo>
                    <a:pt x="25894" y="43163"/>
                  </a:lnTo>
                  <a:lnTo>
                    <a:pt x="26067" y="43092"/>
                  </a:lnTo>
                  <a:lnTo>
                    <a:pt x="26239" y="43021"/>
                  </a:lnTo>
                  <a:lnTo>
                    <a:pt x="26401" y="42940"/>
                  </a:lnTo>
                  <a:lnTo>
                    <a:pt x="26563" y="42849"/>
                  </a:lnTo>
                  <a:lnTo>
                    <a:pt x="26714" y="42748"/>
                  </a:lnTo>
                  <a:lnTo>
                    <a:pt x="27504" y="42191"/>
                  </a:lnTo>
                  <a:lnTo>
                    <a:pt x="28293" y="41614"/>
                  </a:lnTo>
                  <a:lnTo>
                    <a:pt x="29893" y="40450"/>
                  </a:lnTo>
                  <a:lnTo>
                    <a:pt x="31492" y="39245"/>
                  </a:lnTo>
                  <a:lnTo>
                    <a:pt x="33112" y="38010"/>
                  </a:lnTo>
                  <a:lnTo>
                    <a:pt x="34721" y="36745"/>
                  </a:lnTo>
                  <a:lnTo>
                    <a:pt x="36321" y="35459"/>
                  </a:lnTo>
                  <a:lnTo>
                    <a:pt x="37920" y="34164"/>
                  </a:lnTo>
                  <a:lnTo>
                    <a:pt x="39509" y="32848"/>
                  </a:lnTo>
                  <a:lnTo>
                    <a:pt x="41078" y="31532"/>
                  </a:lnTo>
                  <a:lnTo>
                    <a:pt x="42627" y="30206"/>
                  </a:lnTo>
                  <a:lnTo>
                    <a:pt x="44145" y="28880"/>
                  </a:lnTo>
                  <a:lnTo>
                    <a:pt x="45633" y="27554"/>
                  </a:lnTo>
                  <a:lnTo>
                    <a:pt x="47091" y="26248"/>
                  </a:lnTo>
                  <a:lnTo>
                    <a:pt x="48518" y="24952"/>
                  </a:lnTo>
                  <a:lnTo>
                    <a:pt x="49885" y="23667"/>
                  </a:lnTo>
                  <a:lnTo>
                    <a:pt x="51211" y="22411"/>
                  </a:lnTo>
                  <a:lnTo>
                    <a:pt x="52486" y="21187"/>
                  </a:lnTo>
                  <a:lnTo>
                    <a:pt x="53711" y="19992"/>
                  </a:lnTo>
                  <a:lnTo>
                    <a:pt x="54865" y="18828"/>
                  </a:lnTo>
                  <a:lnTo>
                    <a:pt x="55958" y="17715"/>
                  </a:lnTo>
                  <a:lnTo>
                    <a:pt x="56981" y="16631"/>
                  </a:lnTo>
                  <a:lnTo>
                    <a:pt x="57932" y="15609"/>
                  </a:lnTo>
                  <a:lnTo>
                    <a:pt x="58803" y="14637"/>
                  </a:lnTo>
                  <a:lnTo>
                    <a:pt x="59208" y="14182"/>
                  </a:lnTo>
                  <a:lnTo>
                    <a:pt x="59592" y="13726"/>
                  </a:lnTo>
                  <a:lnTo>
                    <a:pt x="59947" y="13301"/>
                  </a:lnTo>
                  <a:lnTo>
                    <a:pt x="60291" y="12886"/>
                  </a:lnTo>
                  <a:lnTo>
                    <a:pt x="60605" y="12481"/>
                  </a:lnTo>
                  <a:lnTo>
                    <a:pt x="60898" y="12107"/>
                  </a:lnTo>
                  <a:lnTo>
                    <a:pt x="61172" y="11742"/>
                  </a:lnTo>
                  <a:lnTo>
                    <a:pt x="61415" y="11398"/>
                  </a:lnTo>
                  <a:lnTo>
                    <a:pt x="61627" y="11064"/>
                  </a:lnTo>
                  <a:lnTo>
                    <a:pt x="61830" y="10760"/>
                  </a:lnTo>
                  <a:lnTo>
                    <a:pt x="61992" y="10477"/>
                  </a:lnTo>
                  <a:lnTo>
                    <a:pt x="62133" y="10214"/>
                  </a:lnTo>
                  <a:lnTo>
                    <a:pt x="62245" y="9971"/>
                  </a:lnTo>
                  <a:lnTo>
                    <a:pt x="62336" y="9748"/>
                  </a:lnTo>
                  <a:lnTo>
                    <a:pt x="62386" y="9546"/>
                  </a:lnTo>
                  <a:lnTo>
                    <a:pt x="62407" y="9455"/>
                  </a:lnTo>
                  <a:lnTo>
                    <a:pt x="62417" y="9374"/>
                  </a:lnTo>
                  <a:lnTo>
                    <a:pt x="62417" y="9293"/>
                  </a:lnTo>
                  <a:lnTo>
                    <a:pt x="62417" y="9222"/>
                  </a:lnTo>
                  <a:lnTo>
                    <a:pt x="62407" y="9151"/>
                  </a:lnTo>
                  <a:lnTo>
                    <a:pt x="62386" y="9090"/>
                  </a:lnTo>
                  <a:lnTo>
                    <a:pt x="62245" y="8756"/>
                  </a:lnTo>
                  <a:lnTo>
                    <a:pt x="62103" y="8432"/>
                  </a:lnTo>
                  <a:lnTo>
                    <a:pt x="61951" y="8108"/>
                  </a:lnTo>
                  <a:lnTo>
                    <a:pt x="61799" y="7805"/>
                  </a:lnTo>
                  <a:lnTo>
                    <a:pt x="61647" y="7501"/>
                  </a:lnTo>
                  <a:lnTo>
                    <a:pt x="61475" y="7217"/>
                  </a:lnTo>
                  <a:lnTo>
                    <a:pt x="61313" y="6934"/>
                  </a:lnTo>
                  <a:lnTo>
                    <a:pt x="61141" y="6661"/>
                  </a:lnTo>
                  <a:lnTo>
                    <a:pt x="60969" y="6398"/>
                  </a:lnTo>
                  <a:lnTo>
                    <a:pt x="60787" y="6134"/>
                  </a:lnTo>
                  <a:lnTo>
                    <a:pt x="60605" y="5891"/>
                  </a:lnTo>
                  <a:lnTo>
                    <a:pt x="60423" y="5648"/>
                  </a:lnTo>
                  <a:lnTo>
                    <a:pt x="60230" y="5416"/>
                  </a:lnTo>
                  <a:lnTo>
                    <a:pt x="60048" y="5183"/>
                  </a:lnTo>
                  <a:lnTo>
                    <a:pt x="59856" y="4970"/>
                  </a:lnTo>
                  <a:lnTo>
                    <a:pt x="59663" y="4758"/>
                  </a:lnTo>
                  <a:lnTo>
                    <a:pt x="59461" y="4555"/>
                  </a:lnTo>
                  <a:lnTo>
                    <a:pt x="59269" y="4363"/>
                  </a:lnTo>
                  <a:lnTo>
                    <a:pt x="58864" y="3988"/>
                  </a:lnTo>
                  <a:lnTo>
                    <a:pt x="58469" y="3644"/>
                  </a:lnTo>
                  <a:lnTo>
                    <a:pt x="58064" y="3320"/>
                  </a:lnTo>
                  <a:lnTo>
                    <a:pt x="57659" y="3027"/>
                  </a:lnTo>
                  <a:lnTo>
                    <a:pt x="57264" y="2764"/>
                  </a:lnTo>
                  <a:lnTo>
                    <a:pt x="56869" y="2511"/>
                  </a:lnTo>
                  <a:lnTo>
                    <a:pt x="56475" y="2288"/>
                  </a:lnTo>
                  <a:lnTo>
                    <a:pt x="56100" y="2085"/>
                  </a:lnTo>
                  <a:lnTo>
                    <a:pt x="55726" y="1903"/>
                  </a:lnTo>
                  <a:lnTo>
                    <a:pt x="55371" y="1741"/>
                  </a:lnTo>
                  <a:lnTo>
                    <a:pt x="55027" y="1589"/>
                  </a:lnTo>
                  <a:lnTo>
                    <a:pt x="54703" y="1468"/>
                  </a:lnTo>
                  <a:lnTo>
                    <a:pt x="54389" y="1357"/>
                  </a:lnTo>
                  <a:lnTo>
                    <a:pt x="54106" y="1255"/>
                  </a:lnTo>
                  <a:lnTo>
                    <a:pt x="53843" y="1174"/>
                  </a:lnTo>
                  <a:lnTo>
                    <a:pt x="53377" y="1053"/>
                  </a:lnTo>
                  <a:lnTo>
                    <a:pt x="53033" y="972"/>
                  </a:lnTo>
                  <a:lnTo>
                    <a:pt x="52810" y="931"/>
                  </a:lnTo>
                  <a:lnTo>
                    <a:pt x="52739" y="911"/>
                  </a:lnTo>
                  <a:lnTo>
                    <a:pt x="52132" y="1488"/>
                  </a:lnTo>
                  <a:lnTo>
                    <a:pt x="51403" y="2156"/>
                  </a:lnTo>
                  <a:lnTo>
                    <a:pt x="50421" y="3047"/>
                  </a:lnTo>
                  <a:lnTo>
                    <a:pt x="49217" y="4130"/>
                  </a:lnTo>
                  <a:lnTo>
                    <a:pt x="47820" y="5385"/>
                  </a:lnTo>
                  <a:lnTo>
                    <a:pt x="46231" y="6782"/>
                  </a:lnTo>
                  <a:lnTo>
                    <a:pt x="44490" y="8290"/>
                  </a:lnTo>
                  <a:lnTo>
                    <a:pt x="43568" y="9080"/>
                  </a:lnTo>
                  <a:lnTo>
                    <a:pt x="42617" y="9880"/>
                  </a:lnTo>
                  <a:lnTo>
                    <a:pt x="41635" y="10700"/>
                  </a:lnTo>
                  <a:lnTo>
                    <a:pt x="40633" y="11530"/>
                  </a:lnTo>
                  <a:lnTo>
                    <a:pt x="39600" y="12370"/>
                  </a:lnTo>
                  <a:lnTo>
                    <a:pt x="38558" y="13210"/>
                  </a:lnTo>
                  <a:lnTo>
                    <a:pt x="37495" y="14060"/>
                  </a:lnTo>
                  <a:lnTo>
                    <a:pt x="36422" y="14901"/>
                  </a:lnTo>
                  <a:lnTo>
                    <a:pt x="35339" y="15731"/>
                  </a:lnTo>
                  <a:lnTo>
                    <a:pt x="34256" y="16561"/>
                  </a:lnTo>
                  <a:lnTo>
                    <a:pt x="33162" y="17370"/>
                  </a:lnTo>
                  <a:lnTo>
                    <a:pt x="32069" y="18170"/>
                  </a:lnTo>
                  <a:lnTo>
                    <a:pt x="30976" y="18950"/>
                  </a:lnTo>
                  <a:lnTo>
                    <a:pt x="29883" y="19709"/>
                  </a:lnTo>
                  <a:lnTo>
                    <a:pt x="28810" y="20438"/>
                  </a:lnTo>
                  <a:lnTo>
                    <a:pt x="27737" y="21136"/>
                  </a:lnTo>
                  <a:lnTo>
                    <a:pt x="27625" y="21207"/>
                  </a:lnTo>
                  <a:lnTo>
                    <a:pt x="27514" y="21268"/>
                  </a:lnTo>
                  <a:lnTo>
                    <a:pt x="27403" y="21318"/>
                  </a:lnTo>
                  <a:lnTo>
                    <a:pt x="27291" y="21369"/>
                  </a:lnTo>
                  <a:lnTo>
                    <a:pt x="27180" y="21409"/>
                  </a:lnTo>
                  <a:lnTo>
                    <a:pt x="27069" y="21440"/>
                  </a:lnTo>
                  <a:lnTo>
                    <a:pt x="26957" y="21470"/>
                  </a:lnTo>
                  <a:lnTo>
                    <a:pt x="26846" y="21490"/>
                  </a:lnTo>
                  <a:lnTo>
                    <a:pt x="26724" y="21511"/>
                  </a:lnTo>
                  <a:lnTo>
                    <a:pt x="26613" y="21521"/>
                  </a:lnTo>
                  <a:lnTo>
                    <a:pt x="26380" y="21521"/>
                  </a:lnTo>
                  <a:lnTo>
                    <a:pt x="26137" y="21500"/>
                  </a:lnTo>
                  <a:lnTo>
                    <a:pt x="25905" y="21450"/>
                  </a:lnTo>
                  <a:lnTo>
                    <a:pt x="25662" y="21389"/>
                  </a:lnTo>
                  <a:lnTo>
                    <a:pt x="25419" y="21298"/>
                  </a:lnTo>
                  <a:lnTo>
                    <a:pt x="25176" y="21187"/>
                  </a:lnTo>
                  <a:lnTo>
                    <a:pt x="24923" y="21055"/>
                  </a:lnTo>
                  <a:lnTo>
                    <a:pt x="24670" y="20903"/>
                  </a:lnTo>
                  <a:lnTo>
                    <a:pt x="24417" y="20731"/>
                  </a:lnTo>
                  <a:lnTo>
                    <a:pt x="24163" y="20549"/>
                  </a:lnTo>
                  <a:lnTo>
                    <a:pt x="23900" y="20336"/>
                  </a:lnTo>
                  <a:lnTo>
                    <a:pt x="23637" y="20114"/>
                  </a:lnTo>
                  <a:lnTo>
                    <a:pt x="23374" y="19871"/>
                  </a:lnTo>
                  <a:lnTo>
                    <a:pt x="23101" y="19608"/>
                  </a:lnTo>
                  <a:lnTo>
                    <a:pt x="22827" y="19334"/>
                  </a:lnTo>
                  <a:lnTo>
                    <a:pt x="22554" y="19041"/>
                  </a:lnTo>
                  <a:lnTo>
                    <a:pt x="22281" y="18737"/>
                  </a:lnTo>
                  <a:lnTo>
                    <a:pt x="21997" y="18423"/>
                  </a:lnTo>
                  <a:lnTo>
                    <a:pt x="21724" y="18089"/>
                  </a:lnTo>
                  <a:lnTo>
                    <a:pt x="21147" y="17381"/>
                  </a:lnTo>
                  <a:lnTo>
                    <a:pt x="20560" y="16621"/>
                  </a:lnTo>
                  <a:lnTo>
                    <a:pt x="19963" y="15822"/>
                  </a:lnTo>
                  <a:lnTo>
                    <a:pt x="19355" y="14981"/>
                  </a:lnTo>
                  <a:lnTo>
                    <a:pt x="18738" y="14111"/>
                  </a:lnTo>
                  <a:lnTo>
                    <a:pt x="18100" y="13210"/>
                  </a:lnTo>
                  <a:lnTo>
                    <a:pt x="16804" y="11337"/>
                  </a:lnTo>
                  <a:lnTo>
                    <a:pt x="15448" y="9394"/>
                  </a:lnTo>
                  <a:lnTo>
                    <a:pt x="14760" y="8412"/>
                  </a:lnTo>
                  <a:lnTo>
                    <a:pt x="14051" y="7420"/>
                  </a:lnTo>
                  <a:lnTo>
                    <a:pt x="13332" y="6438"/>
                  </a:lnTo>
                  <a:lnTo>
                    <a:pt x="12603" y="5466"/>
                  </a:lnTo>
                  <a:lnTo>
                    <a:pt x="11854" y="4495"/>
                  </a:lnTo>
                  <a:lnTo>
                    <a:pt x="11095" y="3553"/>
                  </a:lnTo>
                  <a:lnTo>
                    <a:pt x="10711" y="3077"/>
                  </a:lnTo>
                  <a:lnTo>
                    <a:pt x="10326" y="2622"/>
                  </a:lnTo>
                  <a:lnTo>
                    <a:pt x="9941" y="2166"/>
                  </a:lnTo>
                  <a:lnTo>
                    <a:pt x="9546" y="1711"/>
                  </a:lnTo>
                  <a:lnTo>
                    <a:pt x="9152" y="1276"/>
                  </a:lnTo>
                  <a:lnTo>
                    <a:pt x="8747" y="840"/>
                  </a:lnTo>
                  <a:lnTo>
                    <a:pt x="8342" y="415"/>
                  </a:lnTo>
                  <a:lnTo>
                    <a:pt x="7937" y="0"/>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54" name="Google Shape;52;p15">
              <a:extLst>
                <a:ext uri="{FF2B5EF4-FFF2-40B4-BE49-F238E27FC236}">
                  <a16:creationId xmlns:a16="http://schemas.microsoft.com/office/drawing/2014/main" id="{AB69D3C1-08A3-C269-1D45-3E4A4CC38A2F}"/>
                </a:ext>
              </a:extLst>
            </p:cNvPr>
            <p:cNvSpPr/>
            <p:nvPr/>
          </p:nvSpPr>
          <p:spPr>
            <a:xfrm>
              <a:off x="985075" y="2540550"/>
              <a:ext cx="1477175" cy="1246875"/>
            </a:xfrm>
            <a:custGeom>
              <a:avLst/>
              <a:gdLst/>
              <a:ahLst/>
              <a:cxnLst/>
              <a:rect l="l" t="t" r="r" b="b"/>
              <a:pathLst>
                <a:path w="59087" h="49875" extrusionOk="0">
                  <a:moveTo>
                    <a:pt x="21511" y="0"/>
                  </a:moveTo>
                  <a:lnTo>
                    <a:pt x="21471" y="2339"/>
                  </a:lnTo>
                  <a:lnTo>
                    <a:pt x="21440" y="3553"/>
                  </a:lnTo>
                  <a:lnTo>
                    <a:pt x="21400" y="4788"/>
                  </a:lnTo>
                  <a:lnTo>
                    <a:pt x="21339" y="6044"/>
                  </a:lnTo>
                  <a:lnTo>
                    <a:pt x="21268" y="7289"/>
                  </a:lnTo>
                  <a:lnTo>
                    <a:pt x="21218" y="7916"/>
                  </a:lnTo>
                  <a:lnTo>
                    <a:pt x="21167" y="8534"/>
                  </a:lnTo>
                  <a:lnTo>
                    <a:pt x="21106" y="9141"/>
                  </a:lnTo>
                  <a:lnTo>
                    <a:pt x="21035" y="9748"/>
                  </a:lnTo>
                  <a:lnTo>
                    <a:pt x="20954" y="10346"/>
                  </a:lnTo>
                  <a:lnTo>
                    <a:pt x="20873" y="10943"/>
                  </a:lnTo>
                  <a:lnTo>
                    <a:pt x="20782" y="11520"/>
                  </a:lnTo>
                  <a:lnTo>
                    <a:pt x="20681" y="12087"/>
                  </a:lnTo>
                  <a:lnTo>
                    <a:pt x="20560" y="12643"/>
                  </a:lnTo>
                  <a:lnTo>
                    <a:pt x="20438" y="13180"/>
                  </a:lnTo>
                  <a:lnTo>
                    <a:pt x="20307" y="13706"/>
                  </a:lnTo>
                  <a:lnTo>
                    <a:pt x="20165" y="14223"/>
                  </a:lnTo>
                  <a:lnTo>
                    <a:pt x="20003" y="14708"/>
                  </a:lnTo>
                  <a:lnTo>
                    <a:pt x="19831" y="15184"/>
                  </a:lnTo>
                  <a:lnTo>
                    <a:pt x="19649" y="15630"/>
                  </a:lnTo>
                  <a:lnTo>
                    <a:pt x="19456" y="16065"/>
                  </a:lnTo>
                  <a:lnTo>
                    <a:pt x="19244" y="16470"/>
                  </a:lnTo>
                  <a:lnTo>
                    <a:pt x="19132" y="16662"/>
                  </a:lnTo>
                  <a:lnTo>
                    <a:pt x="19021" y="16854"/>
                  </a:lnTo>
                  <a:lnTo>
                    <a:pt x="18900" y="17037"/>
                  </a:lnTo>
                  <a:lnTo>
                    <a:pt x="18778" y="17209"/>
                  </a:lnTo>
                  <a:lnTo>
                    <a:pt x="18646" y="17381"/>
                  </a:lnTo>
                  <a:lnTo>
                    <a:pt x="18525" y="17543"/>
                  </a:lnTo>
                  <a:lnTo>
                    <a:pt x="18373" y="17705"/>
                  </a:lnTo>
                  <a:lnTo>
                    <a:pt x="18201" y="17877"/>
                  </a:lnTo>
                  <a:lnTo>
                    <a:pt x="18019" y="18049"/>
                  </a:lnTo>
                  <a:lnTo>
                    <a:pt x="17816" y="18221"/>
                  </a:lnTo>
                  <a:lnTo>
                    <a:pt x="17594" y="18383"/>
                  </a:lnTo>
                  <a:lnTo>
                    <a:pt x="17361" y="18555"/>
                  </a:lnTo>
                  <a:lnTo>
                    <a:pt x="17108" y="18727"/>
                  </a:lnTo>
                  <a:lnTo>
                    <a:pt x="16845" y="18899"/>
                  </a:lnTo>
                  <a:lnTo>
                    <a:pt x="16561" y="19071"/>
                  </a:lnTo>
                  <a:lnTo>
                    <a:pt x="16278" y="19243"/>
                  </a:lnTo>
                  <a:lnTo>
                    <a:pt x="15660" y="19577"/>
                  </a:lnTo>
                  <a:lnTo>
                    <a:pt x="14992" y="19922"/>
                  </a:lnTo>
                  <a:lnTo>
                    <a:pt x="14294" y="20256"/>
                  </a:lnTo>
                  <a:lnTo>
                    <a:pt x="13555" y="20590"/>
                  </a:lnTo>
                  <a:lnTo>
                    <a:pt x="12796" y="20914"/>
                  </a:lnTo>
                  <a:lnTo>
                    <a:pt x="12006" y="21238"/>
                  </a:lnTo>
                  <a:lnTo>
                    <a:pt x="11206" y="21551"/>
                  </a:lnTo>
                  <a:lnTo>
                    <a:pt x="10397" y="21865"/>
                  </a:lnTo>
                  <a:lnTo>
                    <a:pt x="9577" y="22169"/>
                  </a:lnTo>
                  <a:lnTo>
                    <a:pt x="8757" y="22472"/>
                  </a:lnTo>
                  <a:lnTo>
                    <a:pt x="7947" y="22756"/>
                  </a:lnTo>
                  <a:lnTo>
                    <a:pt x="6358" y="23303"/>
                  </a:lnTo>
                  <a:lnTo>
                    <a:pt x="4849" y="23819"/>
                  </a:lnTo>
                  <a:lnTo>
                    <a:pt x="3463" y="24274"/>
                  </a:lnTo>
                  <a:lnTo>
                    <a:pt x="2258" y="24679"/>
                  </a:lnTo>
                  <a:lnTo>
                    <a:pt x="1266" y="25034"/>
                  </a:lnTo>
                  <a:lnTo>
                    <a:pt x="871" y="25175"/>
                  </a:lnTo>
                  <a:lnTo>
                    <a:pt x="537" y="25317"/>
                  </a:lnTo>
                  <a:lnTo>
                    <a:pt x="274" y="25428"/>
                  </a:lnTo>
                  <a:lnTo>
                    <a:pt x="102" y="25519"/>
                  </a:lnTo>
                  <a:lnTo>
                    <a:pt x="51" y="25570"/>
                  </a:lnTo>
                  <a:lnTo>
                    <a:pt x="11" y="25600"/>
                  </a:lnTo>
                  <a:lnTo>
                    <a:pt x="1" y="25631"/>
                  </a:lnTo>
                  <a:lnTo>
                    <a:pt x="21" y="25661"/>
                  </a:lnTo>
                  <a:lnTo>
                    <a:pt x="203" y="25843"/>
                  </a:lnTo>
                  <a:lnTo>
                    <a:pt x="406" y="26046"/>
                  </a:lnTo>
                  <a:lnTo>
                    <a:pt x="618" y="26268"/>
                  </a:lnTo>
                  <a:lnTo>
                    <a:pt x="851" y="26522"/>
                  </a:lnTo>
                  <a:lnTo>
                    <a:pt x="1337" y="27088"/>
                  </a:lnTo>
                  <a:lnTo>
                    <a:pt x="1873" y="27736"/>
                  </a:lnTo>
                  <a:lnTo>
                    <a:pt x="2450" y="28445"/>
                  </a:lnTo>
                  <a:lnTo>
                    <a:pt x="3068" y="29224"/>
                  </a:lnTo>
                  <a:lnTo>
                    <a:pt x="4434" y="30955"/>
                  </a:lnTo>
                  <a:lnTo>
                    <a:pt x="5173" y="31886"/>
                  </a:lnTo>
                  <a:lnTo>
                    <a:pt x="5953" y="32858"/>
                  </a:lnTo>
                  <a:lnTo>
                    <a:pt x="6763" y="33871"/>
                  </a:lnTo>
                  <a:lnTo>
                    <a:pt x="7613" y="34893"/>
                  </a:lnTo>
                  <a:lnTo>
                    <a:pt x="8494" y="35936"/>
                  </a:lnTo>
                  <a:lnTo>
                    <a:pt x="9394" y="36988"/>
                  </a:lnTo>
                  <a:lnTo>
                    <a:pt x="10336" y="38051"/>
                  </a:lnTo>
                  <a:lnTo>
                    <a:pt x="10812" y="38577"/>
                  </a:lnTo>
                  <a:lnTo>
                    <a:pt x="11297" y="39104"/>
                  </a:lnTo>
                  <a:lnTo>
                    <a:pt x="11793" y="39620"/>
                  </a:lnTo>
                  <a:lnTo>
                    <a:pt x="12289" y="40146"/>
                  </a:lnTo>
                  <a:lnTo>
                    <a:pt x="12785" y="40663"/>
                  </a:lnTo>
                  <a:lnTo>
                    <a:pt x="13302" y="41169"/>
                  </a:lnTo>
                  <a:lnTo>
                    <a:pt x="13818" y="41675"/>
                  </a:lnTo>
                  <a:lnTo>
                    <a:pt x="14334" y="42171"/>
                  </a:lnTo>
                  <a:lnTo>
                    <a:pt x="14861" y="42667"/>
                  </a:lnTo>
                  <a:lnTo>
                    <a:pt x="15387" y="43143"/>
                  </a:lnTo>
                  <a:lnTo>
                    <a:pt x="15923" y="43619"/>
                  </a:lnTo>
                  <a:lnTo>
                    <a:pt x="16470" y="44074"/>
                  </a:lnTo>
                  <a:lnTo>
                    <a:pt x="17017" y="44530"/>
                  </a:lnTo>
                  <a:lnTo>
                    <a:pt x="17563" y="44965"/>
                  </a:lnTo>
                  <a:lnTo>
                    <a:pt x="18110" y="45390"/>
                  </a:lnTo>
                  <a:lnTo>
                    <a:pt x="18667" y="45805"/>
                  </a:lnTo>
                  <a:lnTo>
                    <a:pt x="19234" y="46200"/>
                  </a:lnTo>
                  <a:lnTo>
                    <a:pt x="19800" y="46574"/>
                  </a:lnTo>
                  <a:lnTo>
                    <a:pt x="20367" y="46939"/>
                  </a:lnTo>
                  <a:lnTo>
                    <a:pt x="20934" y="47293"/>
                  </a:lnTo>
                  <a:lnTo>
                    <a:pt x="21511" y="47617"/>
                  </a:lnTo>
                  <a:lnTo>
                    <a:pt x="22078" y="47931"/>
                  </a:lnTo>
                  <a:lnTo>
                    <a:pt x="22665" y="48224"/>
                  </a:lnTo>
                  <a:lnTo>
                    <a:pt x="23242" y="48487"/>
                  </a:lnTo>
                  <a:lnTo>
                    <a:pt x="23829" y="48741"/>
                  </a:lnTo>
                  <a:lnTo>
                    <a:pt x="24406" y="48963"/>
                  </a:lnTo>
                  <a:lnTo>
                    <a:pt x="24993" y="49176"/>
                  </a:lnTo>
                  <a:lnTo>
                    <a:pt x="25580" y="49348"/>
                  </a:lnTo>
                  <a:lnTo>
                    <a:pt x="25874" y="49429"/>
                  </a:lnTo>
                  <a:lnTo>
                    <a:pt x="26168" y="49500"/>
                  </a:lnTo>
                  <a:lnTo>
                    <a:pt x="26471" y="49571"/>
                  </a:lnTo>
                  <a:lnTo>
                    <a:pt x="26765" y="49631"/>
                  </a:lnTo>
                  <a:lnTo>
                    <a:pt x="27058" y="49692"/>
                  </a:lnTo>
                  <a:lnTo>
                    <a:pt x="27352" y="49733"/>
                  </a:lnTo>
                  <a:lnTo>
                    <a:pt x="27645" y="49773"/>
                  </a:lnTo>
                  <a:lnTo>
                    <a:pt x="27949" y="49814"/>
                  </a:lnTo>
                  <a:lnTo>
                    <a:pt x="28243" y="49834"/>
                  </a:lnTo>
                  <a:lnTo>
                    <a:pt x="28536" y="49854"/>
                  </a:lnTo>
                  <a:lnTo>
                    <a:pt x="28830" y="49864"/>
                  </a:lnTo>
                  <a:lnTo>
                    <a:pt x="29133" y="49874"/>
                  </a:lnTo>
                  <a:lnTo>
                    <a:pt x="29437" y="49864"/>
                  </a:lnTo>
                  <a:lnTo>
                    <a:pt x="29741" y="49854"/>
                  </a:lnTo>
                  <a:lnTo>
                    <a:pt x="30044" y="49844"/>
                  </a:lnTo>
                  <a:lnTo>
                    <a:pt x="30338" y="49814"/>
                  </a:lnTo>
                  <a:lnTo>
                    <a:pt x="30642" y="49783"/>
                  </a:lnTo>
                  <a:lnTo>
                    <a:pt x="30945" y="49743"/>
                  </a:lnTo>
                  <a:lnTo>
                    <a:pt x="31249" y="49702"/>
                  </a:lnTo>
                  <a:lnTo>
                    <a:pt x="31553" y="49652"/>
                  </a:lnTo>
                  <a:lnTo>
                    <a:pt x="31856" y="49591"/>
                  </a:lnTo>
                  <a:lnTo>
                    <a:pt x="32160" y="49520"/>
                  </a:lnTo>
                  <a:lnTo>
                    <a:pt x="32464" y="49449"/>
                  </a:lnTo>
                  <a:lnTo>
                    <a:pt x="32757" y="49368"/>
                  </a:lnTo>
                  <a:lnTo>
                    <a:pt x="33365" y="49196"/>
                  </a:lnTo>
                  <a:lnTo>
                    <a:pt x="33962" y="48994"/>
                  </a:lnTo>
                  <a:lnTo>
                    <a:pt x="34569" y="48771"/>
                  </a:lnTo>
                  <a:lnTo>
                    <a:pt x="35166" y="48528"/>
                  </a:lnTo>
                  <a:lnTo>
                    <a:pt x="35754" y="48255"/>
                  </a:lnTo>
                  <a:lnTo>
                    <a:pt x="36351" y="47971"/>
                  </a:lnTo>
                  <a:lnTo>
                    <a:pt x="36938" y="47657"/>
                  </a:lnTo>
                  <a:lnTo>
                    <a:pt x="37535" y="47334"/>
                  </a:lnTo>
                  <a:lnTo>
                    <a:pt x="38122" y="46989"/>
                  </a:lnTo>
                  <a:lnTo>
                    <a:pt x="38699" y="46625"/>
                  </a:lnTo>
                  <a:lnTo>
                    <a:pt x="39276" y="46240"/>
                  </a:lnTo>
                  <a:lnTo>
                    <a:pt x="39853" y="45845"/>
                  </a:lnTo>
                  <a:lnTo>
                    <a:pt x="40430" y="45441"/>
                  </a:lnTo>
                  <a:lnTo>
                    <a:pt x="40997" y="45015"/>
                  </a:lnTo>
                  <a:lnTo>
                    <a:pt x="41564" y="44580"/>
                  </a:lnTo>
                  <a:lnTo>
                    <a:pt x="42121" y="44125"/>
                  </a:lnTo>
                  <a:lnTo>
                    <a:pt x="42677" y="43669"/>
                  </a:lnTo>
                  <a:lnTo>
                    <a:pt x="43234" y="43204"/>
                  </a:lnTo>
                  <a:lnTo>
                    <a:pt x="43781" y="42718"/>
                  </a:lnTo>
                  <a:lnTo>
                    <a:pt x="44317" y="42232"/>
                  </a:lnTo>
                  <a:lnTo>
                    <a:pt x="44854" y="41736"/>
                  </a:lnTo>
                  <a:lnTo>
                    <a:pt x="45390" y="41230"/>
                  </a:lnTo>
                  <a:lnTo>
                    <a:pt x="45917" y="40723"/>
                  </a:lnTo>
                  <a:lnTo>
                    <a:pt x="46433" y="40207"/>
                  </a:lnTo>
                  <a:lnTo>
                    <a:pt x="46949" y="39681"/>
                  </a:lnTo>
                  <a:lnTo>
                    <a:pt x="47455" y="39165"/>
                  </a:lnTo>
                  <a:lnTo>
                    <a:pt x="47951" y="38638"/>
                  </a:lnTo>
                  <a:lnTo>
                    <a:pt x="48447" y="38102"/>
                  </a:lnTo>
                  <a:lnTo>
                    <a:pt x="49409" y="37049"/>
                  </a:lnTo>
                  <a:lnTo>
                    <a:pt x="50350" y="35996"/>
                  </a:lnTo>
                  <a:lnTo>
                    <a:pt x="51251" y="34943"/>
                  </a:lnTo>
                  <a:lnTo>
                    <a:pt x="52122" y="33921"/>
                  </a:lnTo>
                  <a:lnTo>
                    <a:pt x="52962" y="32909"/>
                  </a:lnTo>
                  <a:lnTo>
                    <a:pt x="53762" y="31937"/>
                  </a:lnTo>
                  <a:lnTo>
                    <a:pt x="54531" y="30996"/>
                  </a:lnTo>
                  <a:lnTo>
                    <a:pt x="55938" y="29265"/>
                  </a:lnTo>
                  <a:lnTo>
                    <a:pt x="56576" y="28475"/>
                  </a:lnTo>
                  <a:lnTo>
                    <a:pt x="57173" y="27756"/>
                  </a:lnTo>
                  <a:lnTo>
                    <a:pt x="57720" y="27109"/>
                  </a:lnTo>
                  <a:lnTo>
                    <a:pt x="58226" y="26542"/>
                  </a:lnTo>
                  <a:lnTo>
                    <a:pt x="58671" y="26056"/>
                  </a:lnTo>
                  <a:lnTo>
                    <a:pt x="58884" y="25843"/>
                  </a:lnTo>
                  <a:lnTo>
                    <a:pt x="59076" y="25661"/>
                  </a:lnTo>
                  <a:lnTo>
                    <a:pt x="59086" y="25631"/>
                  </a:lnTo>
                  <a:lnTo>
                    <a:pt x="59076" y="25600"/>
                  </a:lnTo>
                  <a:lnTo>
                    <a:pt x="59046" y="25570"/>
                  </a:lnTo>
                  <a:lnTo>
                    <a:pt x="58985" y="25519"/>
                  </a:lnTo>
                  <a:lnTo>
                    <a:pt x="58813" y="25428"/>
                  </a:lnTo>
                  <a:lnTo>
                    <a:pt x="58560" y="25317"/>
                  </a:lnTo>
                  <a:lnTo>
                    <a:pt x="58226" y="25175"/>
                  </a:lnTo>
                  <a:lnTo>
                    <a:pt x="57821" y="25034"/>
                  </a:lnTo>
                  <a:lnTo>
                    <a:pt x="56829" y="24679"/>
                  </a:lnTo>
                  <a:lnTo>
                    <a:pt x="55624" y="24274"/>
                  </a:lnTo>
                  <a:lnTo>
                    <a:pt x="54248" y="23819"/>
                  </a:lnTo>
                  <a:lnTo>
                    <a:pt x="52739" y="23303"/>
                  </a:lnTo>
                  <a:lnTo>
                    <a:pt x="51150" y="22756"/>
                  </a:lnTo>
                  <a:lnTo>
                    <a:pt x="50330" y="22472"/>
                  </a:lnTo>
                  <a:lnTo>
                    <a:pt x="49510" y="22169"/>
                  </a:lnTo>
                  <a:lnTo>
                    <a:pt x="48690" y="21865"/>
                  </a:lnTo>
                  <a:lnTo>
                    <a:pt x="47880" y="21551"/>
                  </a:lnTo>
                  <a:lnTo>
                    <a:pt x="47081" y="21238"/>
                  </a:lnTo>
                  <a:lnTo>
                    <a:pt x="46301" y="20914"/>
                  </a:lnTo>
                  <a:lnTo>
                    <a:pt x="45532" y="20590"/>
                  </a:lnTo>
                  <a:lnTo>
                    <a:pt x="44803" y="20256"/>
                  </a:lnTo>
                  <a:lnTo>
                    <a:pt x="44095" y="19922"/>
                  </a:lnTo>
                  <a:lnTo>
                    <a:pt x="43437" y="19577"/>
                  </a:lnTo>
                  <a:lnTo>
                    <a:pt x="42819" y="19243"/>
                  </a:lnTo>
                  <a:lnTo>
                    <a:pt x="42526" y="19071"/>
                  </a:lnTo>
                  <a:lnTo>
                    <a:pt x="42242" y="18899"/>
                  </a:lnTo>
                  <a:lnTo>
                    <a:pt x="41979" y="18727"/>
                  </a:lnTo>
                  <a:lnTo>
                    <a:pt x="41736" y="18555"/>
                  </a:lnTo>
                  <a:lnTo>
                    <a:pt x="41493" y="18383"/>
                  </a:lnTo>
                  <a:lnTo>
                    <a:pt x="41281" y="18221"/>
                  </a:lnTo>
                  <a:lnTo>
                    <a:pt x="41078" y="18049"/>
                  </a:lnTo>
                  <a:lnTo>
                    <a:pt x="40886" y="17877"/>
                  </a:lnTo>
                  <a:lnTo>
                    <a:pt x="40724" y="17705"/>
                  </a:lnTo>
                  <a:lnTo>
                    <a:pt x="40572" y="17543"/>
                  </a:lnTo>
                  <a:lnTo>
                    <a:pt x="40440" y="17381"/>
                  </a:lnTo>
                  <a:lnTo>
                    <a:pt x="40319" y="17209"/>
                  </a:lnTo>
                  <a:lnTo>
                    <a:pt x="40187" y="17037"/>
                  </a:lnTo>
                  <a:lnTo>
                    <a:pt x="40076" y="16854"/>
                  </a:lnTo>
                  <a:lnTo>
                    <a:pt x="39965" y="16662"/>
                  </a:lnTo>
                  <a:lnTo>
                    <a:pt x="39853" y="16470"/>
                  </a:lnTo>
                  <a:lnTo>
                    <a:pt x="39641" y="16065"/>
                  </a:lnTo>
                  <a:lnTo>
                    <a:pt x="39438" y="15630"/>
                  </a:lnTo>
                  <a:lnTo>
                    <a:pt x="39256" y="15184"/>
                  </a:lnTo>
                  <a:lnTo>
                    <a:pt x="39084" y="14708"/>
                  </a:lnTo>
                  <a:lnTo>
                    <a:pt x="38932" y="14223"/>
                  </a:lnTo>
                  <a:lnTo>
                    <a:pt x="38780" y="13706"/>
                  </a:lnTo>
                  <a:lnTo>
                    <a:pt x="38649" y="13180"/>
                  </a:lnTo>
                  <a:lnTo>
                    <a:pt x="38527" y="12643"/>
                  </a:lnTo>
                  <a:lnTo>
                    <a:pt x="38416" y="12087"/>
                  </a:lnTo>
                  <a:lnTo>
                    <a:pt x="38315" y="11520"/>
                  </a:lnTo>
                  <a:lnTo>
                    <a:pt x="38213" y="10943"/>
                  </a:lnTo>
                  <a:lnTo>
                    <a:pt x="38132" y="10346"/>
                  </a:lnTo>
                  <a:lnTo>
                    <a:pt x="38062" y="9748"/>
                  </a:lnTo>
                  <a:lnTo>
                    <a:pt x="37991" y="9141"/>
                  </a:lnTo>
                  <a:lnTo>
                    <a:pt x="37930" y="8534"/>
                  </a:lnTo>
                  <a:lnTo>
                    <a:pt x="37879" y="7916"/>
                  </a:lnTo>
                  <a:lnTo>
                    <a:pt x="37829" y="7289"/>
                  </a:lnTo>
                  <a:lnTo>
                    <a:pt x="37748" y="6044"/>
                  </a:lnTo>
                  <a:lnTo>
                    <a:pt x="37697" y="4788"/>
                  </a:lnTo>
                  <a:lnTo>
                    <a:pt x="37647" y="3553"/>
                  </a:lnTo>
                  <a:lnTo>
                    <a:pt x="37626" y="2339"/>
                  </a:lnTo>
                  <a:lnTo>
                    <a:pt x="37586" y="0"/>
                  </a:lnTo>
                  <a:lnTo>
                    <a:pt x="34104" y="11"/>
                  </a:lnTo>
                  <a:lnTo>
                    <a:pt x="29548" y="21"/>
                  </a:lnTo>
                  <a:lnTo>
                    <a:pt x="24983" y="11"/>
                  </a:lnTo>
                  <a:lnTo>
                    <a:pt x="21511"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55" name="Google Shape;53;p15">
              <a:extLst>
                <a:ext uri="{FF2B5EF4-FFF2-40B4-BE49-F238E27FC236}">
                  <a16:creationId xmlns:a16="http://schemas.microsoft.com/office/drawing/2014/main" id="{7AE1451B-B33F-6E65-EC85-5C6869784451}"/>
                </a:ext>
              </a:extLst>
            </p:cNvPr>
            <p:cNvSpPr/>
            <p:nvPr/>
          </p:nvSpPr>
          <p:spPr>
            <a:xfrm>
              <a:off x="904850" y="2785775"/>
              <a:ext cx="1625975" cy="2471175"/>
            </a:xfrm>
            <a:custGeom>
              <a:avLst/>
              <a:gdLst/>
              <a:ahLst/>
              <a:cxnLst/>
              <a:rect l="l" t="t" r="r" b="b"/>
              <a:pathLst>
                <a:path w="65039" h="98847" extrusionOk="0">
                  <a:moveTo>
                    <a:pt x="32342" y="0"/>
                  </a:moveTo>
                  <a:lnTo>
                    <a:pt x="31472" y="10"/>
                  </a:lnTo>
                  <a:lnTo>
                    <a:pt x="30601" y="20"/>
                  </a:lnTo>
                  <a:lnTo>
                    <a:pt x="29751" y="31"/>
                  </a:lnTo>
                  <a:lnTo>
                    <a:pt x="28921" y="51"/>
                  </a:lnTo>
                  <a:lnTo>
                    <a:pt x="28111" y="81"/>
                  </a:lnTo>
                  <a:lnTo>
                    <a:pt x="27342" y="112"/>
                  </a:lnTo>
                  <a:lnTo>
                    <a:pt x="26613" y="152"/>
                  </a:lnTo>
                  <a:lnTo>
                    <a:pt x="25935" y="203"/>
                  </a:lnTo>
                  <a:lnTo>
                    <a:pt x="25307" y="253"/>
                  </a:lnTo>
                  <a:lnTo>
                    <a:pt x="24740" y="314"/>
                  </a:lnTo>
                  <a:lnTo>
                    <a:pt x="24244" y="375"/>
                  </a:lnTo>
                  <a:lnTo>
                    <a:pt x="23829" y="446"/>
                  </a:lnTo>
                  <a:lnTo>
                    <a:pt x="23647" y="486"/>
                  </a:lnTo>
                  <a:lnTo>
                    <a:pt x="23485" y="527"/>
                  </a:lnTo>
                  <a:lnTo>
                    <a:pt x="23343" y="567"/>
                  </a:lnTo>
                  <a:lnTo>
                    <a:pt x="23232" y="608"/>
                  </a:lnTo>
                  <a:lnTo>
                    <a:pt x="23141" y="648"/>
                  </a:lnTo>
                  <a:lnTo>
                    <a:pt x="23080" y="699"/>
                  </a:lnTo>
                  <a:lnTo>
                    <a:pt x="23040" y="739"/>
                  </a:lnTo>
                  <a:lnTo>
                    <a:pt x="23030" y="769"/>
                  </a:lnTo>
                  <a:lnTo>
                    <a:pt x="23030" y="790"/>
                  </a:lnTo>
                  <a:lnTo>
                    <a:pt x="22979" y="800"/>
                  </a:lnTo>
                  <a:lnTo>
                    <a:pt x="22918" y="820"/>
                  </a:lnTo>
                  <a:lnTo>
                    <a:pt x="22847" y="850"/>
                  </a:lnTo>
                  <a:lnTo>
                    <a:pt x="22756" y="891"/>
                  </a:lnTo>
                  <a:lnTo>
                    <a:pt x="22665" y="952"/>
                  </a:lnTo>
                  <a:lnTo>
                    <a:pt x="22564" y="1043"/>
                  </a:lnTo>
                  <a:lnTo>
                    <a:pt x="22463" y="1144"/>
                  </a:lnTo>
                  <a:lnTo>
                    <a:pt x="22351" y="1276"/>
                  </a:lnTo>
                  <a:lnTo>
                    <a:pt x="22260" y="1438"/>
                  </a:lnTo>
                  <a:lnTo>
                    <a:pt x="22169" y="1640"/>
                  </a:lnTo>
                  <a:lnTo>
                    <a:pt x="22129" y="1741"/>
                  </a:lnTo>
                  <a:lnTo>
                    <a:pt x="22088" y="1863"/>
                  </a:lnTo>
                  <a:lnTo>
                    <a:pt x="22058" y="1994"/>
                  </a:lnTo>
                  <a:lnTo>
                    <a:pt x="22028" y="2136"/>
                  </a:lnTo>
                  <a:lnTo>
                    <a:pt x="22007" y="2278"/>
                  </a:lnTo>
                  <a:lnTo>
                    <a:pt x="21987" y="2440"/>
                  </a:lnTo>
                  <a:lnTo>
                    <a:pt x="21977" y="2612"/>
                  </a:lnTo>
                  <a:lnTo>
                    <a:pt x="21967" y="2794"/>
                  </a:lnTo>
                  <a:lnTo>
                    <a:pt x="21967" y="2986"/>
                  </a:lnTo>
                  <a:lnTo>
                    <a:pt x="21977" y="3189"/>
                  </a:lnTo>
                  <a:lnTo>
                    <a:pt x="21977" y="3320"/>
                  </a:lnTo>
                  <a:lnTo>
                    <a:pt x="21977" y="3452"/>
                  </a:lnTo>
                  <a:lnTo>
                    <a:pt x="21957" y="3584"/>
                  </a:lnTo>
                  <a:lnTo>
                    <a:pt x="21947" y="3705"/>
                  </a:lnTo>
                  <a:lnTo>
                    <a:pt x="21916" y="3837"/>
                  </a:lnTo>
                  <a:lnTo>
                    <a:pt x="21886" y="3968"/>
                  </a:lnTo>
                  <a:lnTo>
                    <a:pt x="21805" y="4231"/>
                  </a:lnTo>
                  <a:lnTo>
                    <a:pt x="21693" y="4505"/>
                  </a:lnTo>
                  <a:lnTo>
                    <a:pt x="21562" y="4768"/>
                  </a:lnTo>
                  <a:lnTo>
                    <a:pt x="21400" y="5031"/>
                  </a:lnTo>
                  <a:lnTo>
                    <a:pt x="21218" y="5304"/>
                  </a:lnTo>
                  <a:lnTo>
                    <a:pt x="21015" y="5578"/>
                  </a:lnTo>
                  <a:lnTo>
                    <a:pt x="20793" y="5841"/>
                  </a:lnTo>
                  <a:lnTo>
                    <a:pt x="20550" y="6114"/>
                  </a:lnTo>
                  <a:lnTo>
                    <a:pt x="20286" y="6388"/>
                  </a:lnTo>
                  <a:lnTo>
                    <a:pt x="20013" y="6661"/>
                  </a:lnTo>
                  <a:lnTo>
                    <a:pt x="19709" y="6934"/>
                  </a:lnTo>
                  <a:lnTo>
                    <a:pt x="19396" y="7207"/>
                  </a:lnTo>
                  <a:lnTo>
                    <a:pt x="19072" y="7471"/>
                  </a:lnTo>
                  <a:lnTo>
                    <a:pt x="18728" y="7744"/>
                  </a:lnTo>
                  <a:lnTo>
                    <a:pt x="18363" y="8017"/>
                  </a:lnTo>
                  <a:lnTo>
                    <a:pt x="17999" y="8280"/>
                  </a:lnTo>
                  <a:lnTo>
                    <a:pt x="17614" y="8544"/>
                  </a:lnTo>
                  <a:lnTo>
                    <a:pt x="17219" y="8817"/>
                  </a:lnTo>
                  <a:lnTo>
                    <a:pt x="16814" y="9080"/>
                  </a:lnTo>
                  <a:lnTo>
                    <a:pt x="16399" y="9333"/>
                  </a:lnTo>
                  <a:lnTo>
                    <a:pt x="15984" y="9596"/>
                  </a:lnTo>
                  <a:lnTo>
                    <a:pt x="15114" y="10113"/>
                  </a:lnTo>
                  <a:lnTo>
                    <a:pt x="14233" y="10609"/>
                  </a:lnTo>
                  <a:lnTo>
                    <a:pt x="13332" y="11094"/>
                  </a:lnTo>
                  <a:lnTo>
                    <a:pt x="12421" y="11570"/>
                  </a:lnTo>
                  <a:lnTo>
                    <a:pt x="11510" y="12026"/>
                  </a:lnTo>
                  <a:lnTo>
                    <a:pt x="10609" y="12461"/>
                  </a:lnTo>
                  <a:lnTo>
                    <a:pt x="9718" y="12886"/>
                  </a:lnTo>
                  <a:lnTo>
                    <a:pt x="8848" y="13281"/>
                  </a:lnTo>
                  <a:lnTo>
                    <a:pt x="8008" y="13656"/>
                  </a:lnTo>
                  <a:lnTo>
                    <a:pt x="7198" y="14010"/>
                  </a:lnTo>
                  <a:lnTo>
                    <a:pt x="6429" y="14344"/>
                  </a:lnTo>
                  <a:lnTo>
                    <a:pt x="5720" y="14637"/>
                  </a:lnTo>
                  <a:lnTo>
                    <a:pt x="4465" y="15144"/>
                  </a:lnTo>
                  <a:lnTo>
                    <a:pt x="3503" y="15528"/>
                  </a:lnTo>
                  <a:lnTo>
                    <a:pt x="2663" y="15852"/>
                  </a:lnTo>
                  <a:lnTo>
                    <a:pt x="2673" y="17978"/>
                  </a:lnTo>
                  <a:lnTo>
                    <a:pt x="2693" y="20276"/>
                  </a:lnTo>
                  <a:lnTo>
                    <a:pt x="2734" y="23080"/>
                  </a:lnTo>
                  <a:lnTo>
                    <a:pt x="2754" y="24588"/>
                  </a:lnTo>
                  <a:lnTo>
                    <a:pt x="2795" y="26137"/>
                  </a:lnTo>
                  <a:lnTo>
                    <a:pt x="2835" y="27685"/>
                  </a:lnTo>
                  <a:lnTo>
                    <a:pt x="2886" y="29204"/>
                  </a:lnTo>
                  <a:lnTo>
                    <a:pt x="2936" y="30672"/>
                  </a:lnTo>
                  <a:lnTo>
                    <a:pt x="3007" y="32048"/>
                  </a:lnTo>
                  <a:lnTo>
                    <a:pt x="3078" y="33303"/>
                  </a:lnTo>
                  <a:lnTo>
                    <a:pt x="3159" y="34407"/>
                  </a:lnTo>
                  <a:lnTo>
                    <a:pt x="3210" y="34943"/>
                  </a:lnTo>
                  <a:lnTo>
                    <a:pt x="3240" y="35500"/>
                  </a:lnTo>
                  <a:lnTo>
                    <a:pt x="3270" y="36097"/>
                  </a:lnTo>
                  <a:lnTo>
                    <a:pt x="3301" y="36725"/>
                  </a:lnTo>
                  <a:lnTo>
                    <a:pt x="3311" y="37383"/>
                  </a:lnTo>
                  <a:lnTo>
                    <a:pt x="3331" y="38071"/>
                  </a:lnTo>
                  <a:lnTo>
                    <a:pt x="3341" y="39539"/>
                  </a:lnTo>
                  <a:lnTo>
                    <a:pt x="3331" y="41108"/>
                  </a:lnTo>
                  <a:lnTo>
                    <a:pt x="3311" y="42788"/>
                  </a:lnTo>
                  <a:lnTo>
                    <a:pt x="3260" y="44560"/>
                  </a:lnTo>
                  <a:lnTo>
                    <a:pt x="3200" y="46422"/>
                  </a:lnTo>
                  <a:lnTo>
                    <a:pt x="3129" y="48356"/>
                  </a:lnTo>
                  <a:lnTo>
                    <a:pt x="3038" y="50370"/>
                  </a:lnTo>
                  <a:lnTo>
                    <a:pt x="2936" y="52435"/>
                  </a:lnTo>
                  <a:lnTo>
                    <a:pt x="2825" y="54571"/>
                  </a:lnTo>
                  <a:lnTo>
                    <a:pt x="2704" y="56747"/>
                  </a:lnTo>
                  <a:lnTo>
                    <a:pt x="2572" y="58964"/>
                  </a:lnTo>
                  <a:lnTo>
                    <a:pt x="2289" y="63499"/>
                  </a:lnTo>
                  <a:lnTo>
                    <a:pt x="1975" y="68095"/>
                  </a:lnTo>
                  <a:lnTo>
                    <a:pt x="1651" y="72700"/>
                  </a:lnTo>
                  <a:lnTo>
                    <a:pt x="1013" y="81710"/>
                  </a:lnTo>
                  <a:lnTo>
                    <a:pt x="709" y="85981"/>
                  </a:lnTo>
                  <a:lnTo>
                    <a:pt x="436" y="90020"/>
                  </a:lnTo>
                  <a:lnTo>
                    <a:pt x="193" y="93755"/>
                  </a:lnTo>
                  <a:lnTo>
                    <a:pt x="92" y="95496"/>
                  </a:lnTo>
                  <a:lnTo>
                    <a:pt x="1" y="97136"/>
                  </a:lnTo>
                  <a:lnTo>
                    <a:pt x="568" y="97248"/>
                  </a:lnTo>
                  <a:lnTo>
                    <a:pt x="1175" y="97349"/>
                  </a:lnTo>
                  <a:lnTo>
                    <a:pt x="1823" y="97450"/>
                  </a:lnTo>
                  <a:lnTo>
                    <a:pt x="2521" y="97541"/>
                  </a:lnTo>
                  <a:lnTo>
                    <a:pt x="3250" y="97632"/>
                  </a:lnTo>
                  <a:lnTo>
                    <a:pt x="4009" y="97723"/>
                  </a:lnTo>
                  <a:lnTo>
                    <a:pt x="4819" y="97804"/>
                  </a:lnTo>
                  <a:lnTo>
                    <a:pt x="5649" y="97885"/>
                  </a:lnTo>
                  <a:lnTo>
                    <a:pt x="6520" y="97966"/>
                  </a:lnTo>
                  <a:lnTo>
                    <a:pt x="7431" y="98037"/>
                  </a:lnTo>
                  <a:lnTo>
                    <a:pt x="9324" y="98179"/>
                  </a:lnTo>
                  <a:lnTo>
                    <a:pt x="11328" y="98311"/>
                  </a:lnTo>
                  <a:lnTo>
                    <a:pt x="13433" y="98422"/>
                  </a:lnTo>
                  <a:lnTo>
                    <a:pt x="15620" y="98523"/>
                  </a:lnTo>
                  <a:lnTo>
                    <a:pt x="17898" y="98604"/>
                  </a:lnTo>
                  <a:lnTo>
                    <a:pt x="20226" y="98675"/>
                  </a:lnTo>
                  <a:lnTo>
                    <a:pt x="22625" y="98736"/>
                  </a:lnTo>
                  <a:lnTo>
                    <a:pt x="25054" y="98786"/>
                  </a:lnTo>
                  <a:lnTo>
                    <a:pt x="27524" y="98817"/>
                  </a:lnTo>
                  <a:lnTo>
                    <a:pt x="30014" y="98837"/>
                  </a:lnTo>
                  <a:lnTo>
                    <a:pt x="32525" y="98847"/>
                  </a:lnTo>
                  <a:lnTo>
                    <a:pt x="35025" y="98837"/>
                  </a:lnTo>
                  <a:lnTo>
                    <a:pt x="37515" y="98817"/>
                  </a:lnTo>
                  <a:lnTo>
                    <a:pt x="39985" y="98786"/>
                  </a:lnTo>
                  <a:lnTo>
                    <a:pt x="42414" y="98736"/>
                  </a:lnTo>
                  <a:lnTo>
                    <a:pt x="44813" y="98675"/>
                  </a:lnTo>
                  <a:lnTo>
                    <a:pt x="47152" y="98604"/>
                  </a:lnTo>
                  <a:lnTo>
                    <a:pt x="49419" y="98523"/>
                  </a:lnTo>
                  <a:lnTo>
                    <a:pt x="51606" y="98422"/>
                  </a:lnTo>
                  <a:lnTo>
                    <a:pt x="53711" y="98311"/>
                  </a:lnTo>
                  <a:lnTo>
                    <a:pt x="55715" y="98179"/>
                  </a:lnTo>
                  <a:lnTo>
                    <a:pt x="57618" y="98037"/>
                  </a:lnTo>
                  <a:lnTo>
                    <a:pt x="58519" y="97966"/>
                  </a:lnTo>
                  <a:lnTo>
                    <a:pt x="59390" y="97885"/>
                  </a:lnTo>
                  <a:lnTo>
                    <a:pt x="60220" y="97804"/>
                  </a:lnTo>
                  <a:lnTo>
                    <a:pt x="61030" y="97723"/>
                  </a:lnTo>
                  <a:lnTo>
                    <a:pt x="61799" y="97632"/>
                  </a:lnTo>
                  <a:lnTo>
                    <a:pt x="62528" y="97541"/>
                  </a:lnTo>
                  <a:lnTo>
                    <a:pt x="63216" y="97450"/>
                  </a:lnTo>
                  <a:lnTo>
                    <a:pt x="63864" y="97349"/>
                  </a:lnTo>
                  <a:lnTo>
                    <a:pt x="64471" y="97248"/>
                  </a:lnTo>
                  <a:lnTo>
                    <a:pt x="65038" y="97136"/>
                  </a:lnTo>
                  <a:lnTo>
                    <a:pt x="64947" y="95496"/>
                  </a:lnTo>
                  <a:lnTo>
                    <a:pt x="64846" y="93755"/>
                  </a:lnTo>
                  <a:lnTo>
                    <a:pt x="64603" y="90020"/>
                  </a:lnTo>
                  <a:lnTo>
                    <a:pt x="64330" y="85981"/>
                  </a:lnTo>
                  <a:lnTo>
                    <a:pt x="64026" y="81710"/>
                  </a:lnTo>
                  <a:lnTo>
                    <a:pt x="63388" y="72700"/>
                  </a:lnTo>
                  <a:lnTo>
                    <a:pt x="63064" y="68095"/>
                  </a:lnTo>
                  <a:lnTo>
                    <a:pt x="62761" y="63499"/>
                  </a:lnTo>
                  <a:lnTo>
                    <a:pt x="62467" y="58964"/>
                  </a:lnTo>
                  <a:lnTo>
                    <a:pt x="62336" y="56747"/>
                  </a:lnTo>
                  <a:lnTo>
                    <a:pt x="62214" y="54571"/>
                  </a:lnTo>
                  <a:lnTo>
                    <a:pt x="62103" y="52435"/>
                  </a:lnTo>
                  <a:lnTo>
                    <a:pt x="62002" y="50370"/>
                  </a:lnTo>
                  <a:lnTo>
                    <a:pt x="61910" y="48356"/>
                  </a:lnTo>
                  <a:lnTo>
                    <a:pt x="61840" y="46422"/>
                  </a:lnTo>
                  <a:lnTo>
                    <a:pt x="61779" y="44560"/>
                  </a:lnTo>
                  <a:lnTo>
                    <a:pt x="61728" y="42788"/>
                  </a:lnTo>
                  <a:lnTo>
                    <a:pt x="61708" y="41108"/>
                  </a:lnTo>
                  <a:lnTo>
                    <a:pt x="61698" y="39539"/>
                  </a:lnTo>
                  <a:lnTo>
                    <a:pt x="61708" y="38071"/>
                  </a:lnTo>
                  <a:lnTo>
                    <a:pt x="61728" y="37383"/>
                  </a:lnTo>
                  <a:lnTo>
                    <a:pt x="61748" y="36725"/>
                  </a:lnTo>
                  <a:lnTo>
                    <a:pt x="61769" y="36097"/>
                  </a:lnTo>
                  <a:lnTo>
                    <a:pt x="61799" y="35500"/>
                  </a:lnTo>
                  <a:lnTo>
                    <a:pt x="61840" y="34943"/>
                  </a:lnTo>
                  <a:lnTo>
                    <a:pt x="61880" y="34407"/>
                  </a:lnTo>
                  <a:lnTo>
                    <a:pt x="61961" y="33303"/>
                  </a:lnTo>
                  <a:lnTo>
                    <a:pt x="62042" y="32048"/>
                  </a:lnTo>
                  <a:lnTo>
                    <a:pt x="62103" y="30672"/>
                  </a:lnTo>
                  <a:lnTo>
                    <a:pt x="62164" y="29204"/>
                  </a:lnTo>
                  <a:lnTo>
                    <a:pt x="62204" y="27685"/>
                  </a:lnTo>
                  <a:lnTo>
                    <a:pt x="62245" y="26137"/>
                  </a:lnTo>
                  <a:lnTo>
                    <a:pt x="62285" y="24588"/>
                  </a:lnTo>
                  <a:lnTo>
                    <a:pt x="62305" y="23080"/>
                  </a:lnTo>
                  <a:lnTo>
                    <a:pt x="62346" y="20276"/>
                  </a:lnTo>
                  <a:lnTo>
                    <a:pt x="62366" y="17978"/>
                  </a:lnTo>
                  <a:lnTo>
                    <a:pt x="62376" y="15852"/>
                  </a:lnTo>
                  <a:lnTo>
                    <a:pt x="62164" y="15791"/>
                  </a:lnTo>
                  <a:lnTo>
                    <a:pt x="61576" y="15609"/>
                  </a:lnTo>
                  <a:lnTo>
                    <a:pt x="60645" y="15326"/>
                  </a:lnTo>
                  <a:lnTo>
                    <a:pt x="60078" y="15144"/>
                  </a:lnTo>
                  <a:lnTo>
                    <a:pt x="59441" y="14931"/>
                  </a:lnTo>
                  <a:lnTo>
                    <a:pt x="58752" y="14688"/>
                  </a:lnTo>
                  <a:lnTo>
                    <a:pt x="58013" y="14425"/>
                  </a:lnTo>
                  <a:lnTo>
                    <a:pt x="57234" y="14141"/>
                  </a:lnTo>
                  <a:lnTo>
                    <a:pt x="56414" y="13828"/>
                  </a:lnTo>
                  <a:lnTo>
                    <a:pt x="55574" y="13483"/>
                  </a:lnTo>
                  <a:lnTo>
                    <a:pt x="54703" y="13129"/>
                  </a:lnTo>
                  <a:lnTo>
                    <a:pt x="53812" y="12744"/>
                  </a:lnTo>
                  <a:lnTo>
                    <a:pt x="52922" y="12340"/>
                  </a:lnTo>
                  <a:lnTo>
                    <a:pt x="52021" y="11904"/>
                  </a:lnTo>
                  <a:lnTo>
                    <a:pt x="51120" y="11459"/>
                  </a:lnTo>
                  <a:lnTo>
                    <a:pt x="50685" y="11226"/>
                  </a:lnTo>
                  <a:lnTo>
                    <a:pt x="50239" y="10993"/>
                  </a:lnTo>
                  <a:lnTo>
                    <a:pt x="49804" y="10750"/>
                  </a:lnTo>
                  <a:lnTo>
                    <a:pt x="49369" y="10497"/>
                  </a:lnTo>
                  <a:lnTo>
                    <a:pt x="48943" y="10244"/>
                  </a:lnTo>
                  <a:lnTo>
                    <a:pt x="48528" y="9991"/>
                  </a:lnTo>
                  <a:lnTo>
                    <a:pt x="48113" y="9728"/>
                  </a:lnTo>
                  <a:lnTo>
                    <a:pt x="47719" y="9455"/>
                  </a:lnTo>
                  <a:lnTo>
                    <a:pt x="47324" y="9181"/>
                  </a:lnTo>
                  <a:lnTo>
                    <a:pt x="46939" y="8908"/>
                  </a:lnTo>
                  <a:lnTo>
                    <a:pt x="46565" y="8625"/>
                  </a:lnTo>
                  <a:lnTo>
                    <a:pt x="46200" y="8341"/>
                  </a:lnTo>
                  <a:lnTo>
                    <a:pt x="45856" y="8048"/>
                  </a:lnTo>
                  <a:lnTo>
                    <a:pt x="45522" y="7754"/>
                  </a:lnTo>
                  <a:lnTo>
                    <a:pt x="45198" y="7450"/>
                  </a:lnTo>
                  <a:lnTo>
                    <a:pt x="44894" y="7147"/>
                  </a:lnTo>
                  <a:lnTo>
                    <a:pt x="44601" y="6843"/>
                  </a:lnTo>
                  <a:lnTo>
                    <a:pt x="44338" y="6529"/>
                  </a:lnTo>
                  <a:lnTo>
                    <a:pt x="44074" y="6215"/>
                  </a:lnTo>
                  <a:lnTo>
                    <a:pt x="43842" y="5892"/>
                  </a:lnTo>
                  <a:lnTo>
                    <a:pt x="43619" y="5568"/>
                  </a:lnTo>
                  <a:lnTo>
                    <a:pt x="43427" y="5244"/>
                  </a:lnTo>
                  <a:lnTo>
                    <a:pt x="43244" y="4910"/>
                  </a:lnTo>
                  <a:lnTo>
                    <a:pt x="43093" y="4576"/>
                  </a:lnTo>
                  <a:lnTo>
                    <a:pt x="42961" y="4231"/>
                  </a:lnTo>
                  <a:lnTo>
                    <a:pt x="42850" y="3887"/>
                  </a:lnTo>
                  <a:lnTo>
                    <a:pt x="42809" y="3715"/>
                  </a:lnTo>
                  <a:lnTo>
                    <a:pt x="42769" y="3543"/>
                  </a:lnTo>
                  <a:lnTo>
                    <a:pt x="42728" y="3371"/>
                  </a:lnTo>
                  <a:lnTo>
                    <a:pt x="42708" y="3189"/>
                  </a:lnTo>
                  <a:lnTo>
                    <a:pt x="42647" y="2794"/>
                  </a:lnTo>
                  <a:lnTo>
                    <a:pt x="42576" y="2450"/>
                  </a:lnTo>
                  <a:lnTo>
                    <a:pt x="42495" y="2136"/>
                  </a:lnTo>
                  <a:lnTo>
                    <a:pt x="42414" y="1873"/>
                  </a:lnTo>
                  <a:lnTo>
                    <a:pt x="42333" y="1640"/>
                  </a:lnTo>
                  <a:lnTo>
                    <a:pt x="42242" y="1448"/>
                  </a:lnTo>
                  <a:lnTo>
                    <a:pt x="42151" y="1286"/>
                  </a:lnTo>
                  <a:lnTo>
                    <a:pt x="42070" y="1154"/>
                  </a:lnTo>
                  <a:lnTo>
                    <a:pt x="41989" y="1043"/>
                  </a:lnTo>
                  <a:lnTo>
                    <a:pt x="41908" y="962"/>
                  </a:lnTo>
                  <a:lnTo>
                    <a:pt x="41837" y="891"/>
                  </a:lnTo>
                  <a:lnTo>
                    <a:pt x="41777" y="850"/>
                  </a:lnTo>
                  <a:lnTo>
                    <a:pt x="41686" y="800"/>
                  </a:lnTo>
                  <a:lnTo>
                    <a:pt x="41655" y="790"/>
                  </a:lnTo>
                  <a:lnTo>
                    <a:pt x="41655" y="769"/>
                  </a:lnTo>
                  <a:lnTo>
                    <a:pt x="41645" y="739"/>
                  </a:lnTo>
                  <a:lnTo>
                    <a:pt x="41605" y="699"/>
                  </a:lnTo>
                  <a:lnTo>
                    <a:pt x="41534" y="648"/>
                  </a:lnTo>
                  <a:lnTo>
                    <a:pt x="41443" y="608"/>
                  </a:lnTo>
                  <a:lnTo>
                    <a:pt x="41331" y="567"/>
                  </a:lnTo>
                  <a:lnTo>
                    <a:pt x="41200" y="527"/>
                  </a:lnTo>
                  <a:lnTo>
                    <a:pt x="41038" y="486"/>
                  </a:lnTo>
                  <a:lnTo>
                    <a:pt x="40856" y="446"/>
                  </a:lnTo>
                  <a:lnTo>
                    <a:pt x="40430" y="375"/>
                  </a:lnTo>
                  <a:lnTo>
                    <a:pt x="39934" y="314"/>
                  </a:lnTo>
                  <a:lnTo>
                    <a:pt x="39367" y="253"/>
                  </a:lnTo>
                  <a:lnTo>
                    <a:pt x="38740" y="203"/>
                  </a:lnTo>
                  <a:lnTo>
                    <a:pt x="38062" y="152"/>
                  </a:lnTo>
                  <a:lnTo>
                    <a:pt x="37333" y="112"/>
                  </a:lnTo>
                  <a:lnTo>
                    <a:pt x="36564" y="81"/>
                  </a:lnTo>
                  <a:lnTo>
                    <a:pt x="35764" y="51"/>
                  </a:lnTo>
                  <a:lnTo>
                    <a:pt x="34934" y="31"/>
                  </a:lnTo>
                  <a:lnTo>
                    <a:pt x="34073" y="20"/>
                  </a:lnTo>
                  <a:lnTo>
                    <a:pt x="33213" y="10"/>
                  </a:lnTo>
                  <a:lnTo>
                    <a:pt x="32342" y="0"/>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4;p15">
              <a:extLst>
                <a:ext uri="{FF2B5EF4-FFF2-40B4-BE49-F238E27FC236}">
                  <a16:creationId xmlns:a16="http://schemas.microsoft.com/office/drawing/2014/main" id="{DA8B3A5D-B502-FB9D-FFFE-B3A25F5FAE21}"/>
                </a:ext>
              </a:extLst>
            </p:cNvPr>
            <p:cNvSpPr/>
            <p:nvPr/>
          </p:nvSpPr>
          <p:spPr>
            <a:xfrm>
              <a:off x="457200" y="3141075"/>
              <a:ext cx="643550" cy="1470075"/>
            </a:xfrm>
            <a:custGeom>
              <a:avLst/>
              <a:gdLst/>
              <a:ahLst/>
              <a:cxnLst/>
              <a:rect l="l" t="t" r="r" b="b"/>
              <a:pathLst>
                <a:path w="25742" h="58803" extrusionOk="0">
                  <a:moveTo>
                    <a:pt x="25337" y="0"/>
                  </a:move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5;p15">
              <a:extLst>
                <a:ext uri="{FF2B5EF4-FFF2-40B4-BE49-F238E27FC236}">
                  <a16:creationId xmlns:a16="http://schemas.microsoft.com/office/drawing/2014/main" id="{E1B33DD9-B4B4-D63D-F27A-94CAD263AF9F}"/>
                </a:ext>
              </a:extLst>
            </p:cNvPr>
            <p:cNvSpPr/>
            <p:nvPr/>
          </p:nvSpPr>
          <p:spPr>
            <a:xfrm>
              <a:off x="457200" y="3141075"/>
              <a:ext cx="643550" cy="1470075"/>
            </a:xfrm>
            <a:custGeom>
              <a:avLst/>
              <a:gdLst/>
              <a:ahLst/>
              <a:cxnLst/>
              <a:rect l="l" t="t" r="r" b="b"/>
              <a:pathLst>
                <a:path w="25742" h="58803" fill="none" extrusionOk="0">
                  <a:moveTo>
                    <a:pt x="13929" y="46665"/>
                  </a:moveTo>
                  <a:lnTo>
                    <a:pt x="13929" y="46665"/>
                  </a:lnTo>
                  <a:lnTo>
                    <a:pt x="14374" y="44965"/>
                  </a:lnTo>
                  <a:lnTo>
                    <a:pt x="14840" y="43213"/>
                  </a:lnTo>
                  <a:lnTo>
                    <a:pt x="15326" y="41422"/>
                  </a:lnTo>
                  <a:lnTo>
                    <a:pt x="15832" y="39590"/>
                  </a:lnTo>
                  <a:lnTo>
                    <a:pt x="16348" y="37727"/>
                  </a:lnTo>
                  <a:lnTo>
                    <a:pt x="16884" y="35834"/>
                  </a:lnTo>
                  <a:lnTo>
                    <a:pt x="17978" y="32018"/>
                  </a:lnTo>
                  <a:lnTo>
                    <a:pt x="20184" y="24375"/>
                  </a:lnTo>
                  <a:lnTo>
                    <a:pt x="21247" y="20671"/>
                  </a:lnTo>
                  <a:lnTo>
                    <a:pt x="22260" y="17097"/>
                  </a:lnTo>
                  <a:lnTo>
                    <a:pt x="22735" y="15387"/>
                  </a:lnTo>
                  <a:lnTo>
                    <a:pt x="23181" y="13726"/>
                  </a:lnTo>
                  <a:lnTo>
                    <a:pt x="23606" y="12127"/>
                  </a:lnTo>
                  <a:lnTo>
                    <a:pt x="24001" y="10599"/>
                  </a:lnTo>
                  <a:lnTo>
                    <a:pt x="24365" y="9151"/>
                  </a:lnTo>
                  <a:lnTo>
                    <a:pt x="24689" y="7774"/>
                  </a:lnTo>
                  <a:lnTo>
                    <a:pt x="24983" y="6499"/>
                  </a:lnTo>
                  <a:lnTo>
                    <a:pt x="25225" y="5304"/>
                  </a:lnTo>
                  <a:lnTo>
                    <a:pt x="25327" y="4748"/>
                  </a:lnTo>
                  <a:lnTo>
                    <a:pt x="25428" y="4221"/>
                  </a:lnTo>
                  <a:lnTo>
                    <a:pt x="25509" y="3715"/>
                  </a:lnTo>
                  <a:lnTo>
                    <a:pt x="25580" y="3239"/>
                  </a:lnTo>
                  <a:lnTo>
                    <a:pt x="25640" y="2794"/>
                  </a:lnTo>
                  <a:lnTo>
                    <a:pt x="25681" y="2379"/>
                  </a:lnTo>
                  <a:lnTo>
                    <a:pt x="25721" y="1984"/>
                  </a:lnTo>
                  <a:lnTo>
                    <a:pt x="25732" y="1630"/>
                  </a:lnTo>
                  <a:lnTo>
                    <a:pt x="25742" y="1306"/>
                  </a:lnTo>
                  <a:lnTo>
                    <a:pt x="25732" y="1013"/>
                  </a:lnTo>
                  <a:lnTo>
                    <a:pt x="25701" y="759"/>
                  </a:lnTo>
                  <a:lnTo>
                    <a:pt x="25661" y="537"/>
                  </a:lnTo>
                  <a:lnTo>
                    <a:pt x="25640" y="436"/>
                  </a:lnTo>
                  <a:lnTo>
                    <a:pt x="25610" y="344"/>
                  </a:lnTo>
                  <a:lnTo>
                    <a:pt x="25570" y="263"/>
                  </a:lnTo>
                  <a:lnTo>
                    <a:pt x="25529" y="193"/>
                  </a:lnTo>
                  <a:lnTo>
                    <a:pt x="25489" y="132"/>
                  </a:lnTo>
                  <a:lnTo>
                    <a:pt x="25448" y="81"/>
                  </a:lnTo>
                  <a:lnTo>
                    <a:pt x="25398" y="41"/>
                  </a:lnTo>
                  <a:lnTo>
                    <a:pt x="25337" y="0"/>
                  </a:lnTo>
                  <a:lnTo>
                    <a:pt x="25337" y="0"/>
                  </a:lnTo>
                  <a:lnTo>
                    <a:pt x="25195" y="20"/>
                  </a:lnTo>
                  <a:lnTo>
                    <a:pt x="24800" y="91"/>
                  </a:lnTo>
                  <a:lnTo>
                    <a:pt x="24173" y="213"/>
                  </a:lnTo>
                  <a:lnTo>
                    <a:pt x="23788" y="304"/>
                  </a:lnTo>
                  <a:lnTo>
                    <a:pt x="23353" y="405"/>
                  </a:lnTo>
                  <a:lnTo>
                    <a:pt x="22877" y="517"/>
                  </a:lnTo>
                  <a:lnTo>
                    <a:pt x="22361" y="658"/>
                  </a:lnTo>
                  <a:lnTo>
                    <a:pt x="21814" y="820"/>
                  </a:lnTo>
                  <a:lnTo>
                    <a:pt x="21227" y="1002"/>
                  </a:lnTo>
                  <a:lnTo>
                    <a:pt x="20630" y="1195"/>
                  </a:lnTo>
                  <a:lnTo>
                    <a:pt x="20002" y="1428"/>
                  </a:lnTo>
                  <a:lnTo>
                    <a:pt x="19354" y="1670"/>
                  </a:lnTo>
                  <a:lnTo>
                    <a:pt x="18696" y="1944"/>
                  </a:lnTo>
                  <a:lnTo>
                    <a:pt x="18028" y="2247"/>
                  </a:lnTo>
                  <a:lnTo>
                    <a:pt x="17350" y="2582"/>
                  </a:lnTo>
                  <a:lnTo>
                    <a:pt x="17006" y="2754"/>
                  </a:lnTo>
                  <a:lnTo>
                    <a:pt x="16662" y="2936"/>
                  </a:lnTo>
                  <a:lnTo>
                    <a:pt x="16328" y="3118"/>
                  </a:lnTo>
                  <a:lnTo>
                    <a:pt x="15984" y="3320"/>
                  </a:lnTo>
                  <a:lnTo>
                    <a:pt x="15649" y="3523"/>
                  </a:lnTo>
                  <a:lnTo>
                    <a:pt x="15305" y="3735"/>
                  </a:lnTo>
                  <a:lnTo>
                    <a:pt x="14971" y="3958"/>
                  </a:lnTo>
                  <a:lnTo>
                    <a:pt x="14637" y="4181"/>
                  </a:lnTo>
                  <a:lnTo>
                    <a:pt x="14313" y="4424"/>
                  </a:lnTo>
                  <a:lnTo>
                    <a:pt x="13989" y="4667"/>
                  </a:lnTo>
                  <a:lnTo>
                    <a:pt x="13665" y="4920"/>
                  </a:lnTo>
                  <a:lnTo>
                    <a:pt x="13352" y="5183"/>
                  </a:lnTo>
                  <a:lnTo>
                    <a:pt x="13038" y="5446"/>
                  </a:lnTo>
                  <a:lnTo>
                    <a:pt x="12724" y="5730"/>
                  </a:lnTo>
                  <a:lnTo>
                    <a:pt x="12431" y="6013"/>
                  </a:lnTo>
                  <a:lnTo>
                    <a:pt x="12137" y="6317"/>
                  </a:lnTo>
                  <a:lnTo>
                    <a:pt x="11843" y="6620"/>
                  </a:lnTo>
                  <a:lnTo>
                    <a:pt x="11570" y="6934"/>
                  </a:lnTo>
                  <a:lnTo>
                    <a:pt x="11297" y="7258"/>
                  </a:lnTo>
                  <a:lnTo>
                    <a:pt x="11034" y="7592"/>
                  </a:lnTo>
                  <a:lnTo>
                    <a:pt x="10781" y="7936"/>
                  </a:lnTo>
                  <a:lnTo>
                    <a:pt x="10527" y="8291"/>
                  </a:lnTo>
                  <a:lnTo>
                    <a:pt x="10295" y="8655"/>
                  </a:lnTo>
                  <a:lnTo>
                    <a:pt x="10072" y="9030"/>
                  </a:lnTo>
                  <a:lnTo>
                    <a:pt x="9859" y="9414"/>
                  </a:lnTo>
                  <a:lnTo>
                    <a:pt x="9647" y="9809"/>
                  </a:lnTo>
                  <a:lnTo>
                    <a:pt x="9465" y="10214"/>
                  </a:lnTo>
                  <a:lnTo>
                    <a:pt x="9282" y="10629"/>
                  </a:lnTo>
                  <a:lnTo>
                    <a:pt x="9282" y="10629"/>
                  </a:lnTo>
                  <a:lnTo>
                    <a:pt x="8969" y="11388"/>
                  </a:lnTo>
                  <a:lnTo>
                    <a:pt x="8402" y="12795"/>
                  </a:lnTo>
                  <a:lnTo>
                    <a:pt x="8037" y="13706"/>
                  </a:lnTo>
                  <a:lnTo>
                    <a:pt x="7632" y="14759"/>
                  </a:lnTo>
                  <a:lnTo>
                    <a:pt x="7187" y="15943"/>
                  </a:lnTo>
                  <a:lnTo>
                    <a:pt x="6721" y="17229"/>
                  </a:lnTo>
                  <a:lnTo>
                    <a:pt x="6215" y="18626"/>
                  </a:lnTo>
                  <a:lnTo>
                    <a:pt x="5699" y="20124"/>
                  </a:lnTo>
                  <a:lnTo>
                    <a:pt x="5173" y="21703"/>
                  </a:lnTo>
                  <a:lnTo>
                    <a:pt x="4626" y="23363"/>
                  </a:lnTo>
                  <a:lnTo>
                    <a:pt x="4100" y="25094"/>
                  </a:lnTo>
                  <a:lnTo>
                    <a:pt x="3826" y="25985"/>
                  </a:lnTo>
                  <a:lnTo>
                    <a:pt x="3563" y="26886"/>
                  </a:lnTo>
                  <a:lnTo>
                    <a:pt x="3300" y="27797"/>
                  </a:lnTo>
                  <a:lnTo>
                    <a:pt x="3047" y="28718"/>
                  </a:lnTo>
                  <a:lnTo>
                    <a:pt x="2794" y="29659"/>
                  </a:lnTo>
                  <a:lnTo>
                    <a:pt x="2551" y="30601"/>
                  </a:lnTo>
                  <a:lnTo>
                    <a:pt x="2308" y="31552"/>
                  </a:lnTo>
                  <a:lnTo>
                    <a:pt x="2075" y="32514"/>
                  </a:lnTo>
                  <a:lnTo>
                    <a:pt x="1852" y="33476"/>
                  </a:lnTo>
                  <a:lnTo>
                    <a:pt x="1640" y="34447"/>
                  </a:lnTo>
                  <a:lnTo>
                    <a:pt x="1437" y="35419"/>
                  </a:lnTo>
                  <a:lnTo>
                    <a:pt x="1235" y="36401"/>
                  </a:lnTo>
                  <a:lnTo>
                    <a:pt x="1053" y="37373"/>
                  </a:lnTo>
                  <a:lnTo>
                    <a:pt x="881" y="38355"/>
                  </a:lnTo>
                  <a:lnTo>
                    <a:pt x="719" y="39326"/>
                  </a:lnTo>
                  <a:lnTo>
                    <a:pt x="577" y="40298"/>
                  </a:lnTo>
                  <a:lnTo>
                    <a:pt x="445" y="41270"/>
                  </a:lnTo>
                  <a:lnTo>
                    <a:pt x="334" y="42232"/>
                  </a:lnTo>
                  <a:lnTo>
                    <a:pt x="233" y="43193"/>
                  </a:lnTo>
                  <a:lnTo>
                    <a:pt x="142" y="44145"/>
                  </a:lnTo>
                  <a:lnTo>
                    <a:pt x="81" y="45096"/>
                  </a:lnTo>
                  <a:lnTo>
                    <a:pt x="30" y="46028"/>
                  </a:lnTo>
                  <a:lnTo>
                    <a:pt x="0" y="46949"/>
                  </a:lnTo>
                  <a:lnTo>
                    <a:pt x="0" y="47870"/>
                  </a:lnTo>
                  <a:lnTo>
                    <a:pt x="10" y="48771"/>
                  </a:lnTo>
                  <a:lnTo>
                    <a:pt x="40" y="49651"/>
                  </a:lnTo>
                  <a:lnTo>
                    <a:pt x="101" y="50522"/>
                  </a:lnTo>
                  <a:lnTo>
                    <a:pt x="132" y="50957"/>
                  </a:lnTo>
                  <a:lnTo>
                    <a:pt x="172" y="51382"/>
                  </a:lnTo>
                  <a:lnTo>
                    <a:pt x="223" y="51808"/>
                  </a:lnTo>
                  <a:lnTo>
                    <a:pt x="273" y="52223"/>
                  </a:lnTo>
                  <a:lnTo>
                    <a:pt x="334" y="52627"/>
                  </a:lnTo>
                  <a:lnTo>
                    <a:pt x="405" y="53042"/>
                  </a:lnTo>
                  <a:lnTo>
                    <a:pt x="476" y="53447"/>
                  </a:lnTo>
                  <a:lnTo>
                    <a:pt x="557" y="53842"/>
                  </a:lnTo>
                  <a:lnTo>
                    <a:pt x="648" y="54237"/>
                  </a:lnTo>
                  <a:lnTo>
                    <a:pt x="739" y="54622"/>
                  </a:lnTo>
                  <a:lnTo>
                    <a:pt x="840" y="55006"/>
                  </a:lnTo>
                  <a:lnTo>
                    <a:pt x="941" y="55381"/>
                  </a:lnTo>
                  <a:lnTo>
                    <a:pt x="1053" y="55745"/>
                  </a:lnTo>
                  <a:lnTo>
                    <a:pt x="1174" y="56110"/>
                  </a:lnTo>
                  <a:lnTo>
                    <a:pt x="1306" y="56474"/>
                  </a:lnTo>
                  <a:lnTo>
                    <a:pt x="1437" y="56828"/>
                  </a:lnTo>
                  <a:lnTo>
                    <a:pt x="1579" y="57172"/>
                  </a:lnTo>
                  <a:lnTo>
                    <a:pt x="1731" y="57507"/>
                  </a:lnTo>
                  <a:lnTo>
                    <a:pt x="1893" y="57841"/>
                  </a:lnTo>
                  <a:lnTo>
                    <a:pt x="2055" y="58165"/>
                  </a:lnTo>
                  <a:lnTo>
                    <a:pt x="2227" y="58488"/>
                  </a:lnTo>
                  <a:lnTo>
                    <a:pt x="2409" y="58802"/>
                  </a:lnTo>
                </a:path>
              </a:pathLst>
            </a:cu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6;p15">
              <a:extLst>
                <a:ext uri="{FF2B5EF4-FFF2-40B4-BE49-F238E27FC236}">
                  <a16:creationId xmlns:a16="http://schemas.microsoft.com/office/drawing/2014/main" id="{E8AF2826-8816-D675-D0FC-099C0AA396ED}"/>
                </a:ext>
              </a:extLst>
            </p:cNvPr>
            <p:cNvSpPr/>
            <p:nvPr/>
          </p:nvSpPr>
          <p:spPr>
            <a:xfrm>
              <a:off x="1292300" y="3096275"/>
              <a:ext cx="473250" cy="240175"/>
            </a:xfrm>
            <a:custGeom>
              <a:avLst/>
              <a:gdLst/>
              <a:ahLst/>
              <a:cxnLst/>
              <a:rect l="l" t="t" r="r" b="b"/>
              <a:pathLst>
                <a:path w="18930" h="9607" extrusionOk="0">
                  <a:moveTo>
                    <a:pt x="3908" y="1"/>
                  </a:moveTo>
                  <a:lnTo>
                    <a:pt x="3138" y="11"/>
                  </a:lnTo>
                  <a:lnTo>
                    <a:pt x="2481" y="31"/>
                  </a:lnTo>
                  <a:lnTo>
                    <a:pt x="1914" y="51"/>
                  </a:lnTo>
                  <a:lnTo>
                    <a:pt x="1448" y="92"/>
                  </a:lnTo>
                  <a:lnTo>
                    <a:pt x="1053" y="132"/>
                  </a:lnTo>
                  <a:lnTo>
                    <a:pt x="750" y="183"/>
                  </a:lnTo>
                  <a:lnTo>
                    <a:pt x="496" y="223"/>
                  </a:lnTo>
                  <a:lnTo>
                    <a:pt x="314" y="274"/>
                  </a:lnTo>
                  <a:lnTo>
                    <a:pt x="183" y="314"/>
                  </a:lnTo>
                  <a:lnTo>
                    <a:pt x="92" y="355"/>
                  </a:lnTo>
                  <a:lnTo>
                    <a:pt x="41" y="385"/>
                  </a:lnTo>
                  <a:lnTo>
                    <a:pt x="0" y="405"/>
                  </a:lnTo>
                  <a:lnTo>
                    <a:pt x="18839" y="9607"/>
                  </a:lnTo>
                  <a:lnTo>
                    <a:pt x="18859" y="9587"/>
                  </a:lnTo>
                  <a:lnTo>
                    <a:pt x="18889" y="9526"/>
                  </a:lnTo>
                  <a:lnTo>
                    <a:pt x="18909" y="9475"/>
                  </a:lnTo>
                  <a:lnTo>
                    <a:pt x="18920" y="9415"/>
                  </a:lnTo>
                  <a:lnTo>
                    <a:pt x="18930" y="9334"/>
                  </a:lnTo>
                  <a:lnTo>
                    <a:pt x="18920" y="9242"/>
                  </a:lnTo>
                  <a:lnTo>
                    <a:pt x="18899" y="9141"/>
                  </a:lnTo>
                  <a:lnTo>
                    <a:pt x="18859" y="9010"/>
                  </a:lnTo>
                  <a:lnTo>
                    <a:pt x="18798" y="8868"/>
                  </a:lnTo>
                  <a:lnTo>
                    <a:pt x="18707" y="8706"/>
                  </a:lnTo>
                  <a:lnTo>
                    <a:pt x="18596" y="8524"/>
                  </a:lnTo>
                  <a:lnTo>
                    <a:pt x="18454" y="8321"/>
                  </a:lnTo>
                  <a:lnTo>
                    <a:pt x="18282" y="8099"/>
                  </a:lnTo>
                  <a:lnTo>
                    <a:pt x="18059" y="7846"/>
                  </a:lnTo>
                  <a:lnTo>
                    <a:pt x="17806" y="7582"/>
                  </a:lnTo>
                  <a:lnTo>
                    <a:pt x="17513" y="7289"/>
                  </a:lnTo>
                  <a:lnTo>
                    <a:pt x="17168" y="6965"/>
                  </a:lnTo>
                  <a:lnTo>
                    <a:pt x="16763" y="6621"/>
                  </a:lnTo>
                  <a:lnTo>
                    <a:pt x="16318" y="6246"/>
                  </a:lnTo>
                  <a:lnTo>
                    <a:pt x="15812" y="5841"/>
                  </a:lnTo>
                  <a:lnTo>
                    <a:pt x="15245" y="5406"/>
                  </a:lnTo>
                  <a:lnTo>
                    <a:pt x="14617" y="4950"/>
                  </a:lnTo>
                  <a:lnTo>
                    <a:pt x="13929" y="4454"/>
                  </a:lnTo>
                  <a:lnTo>
                    <a:pt x="13160" y="3938"/>
                  </a:lnTo>
                  <a:lnTo>
                    <a:pt x="12320" y="3381"/>
                  </a:lnTo>
                  <a:lnTo>
                    <a:pt x="11409" y="2784"/>
                  </a:lnTo>
                  <a:lnTo>
                    <a:pt x="10417" y="2167"/>
                  </a:lnTo>
                  <a:lnTo>
                    <a:pt x="9344" y="1499"/>
                  </a:lnTo>
                  <a:lnTo>
                    <a:pt x="8190" y="810"/>
                  </a:lnTo>
                  <a:lnTo>
                    <a:pt x="6934" y="71"/>
                  </a:lnTo>
                  <a:lnTo>
                    <a:pt x="5801" y="31"/>
                  </a:lnTo>
                  <a:lnTo>
                    <a:pt x="4788" y="11"/>
                  </a:lnTo>
                  <a:lnTo>
                    <a:pt x="3908" y="1"/>
                  </a:lnTo>
                  <a:close/>
                </a:path>
              </a:pathLst>
            </a:custGeom>
            <a:solidFill>
              <a:srgbClr val="F2E5D3"/>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7;p15">
              <a:extLst>
                <a:ext uri="{FF2B5EF4-FFF2-40B4-BE49-F238E27FC236}">
                  <a16:creationId xmlns:a16="http://schemas.microsoft.com/office/drawing/2014/main" id="{CC27DB12-06C3-8035-CE30-46ACDBEE3273}"/>
                </a:ext>
              </a:extLst>
            </p:cNvPr>
            <p:cNvSpPr/>
            <p:nvPr/>
          </p:nvSpPr>
          <p:spPr>
            <a:xfrm>
              <a:off x="1797425" y="3278725"/>
              <a:ext cx="470725" cy="99225"/>
            </a:xfrm>
            <a:custGeom>
              <a:avLst/>
              <a:gdLst/>
              <a:ahLst/>
              <a:cxnLst/>
              <a:rect l="l" t="t" r="r" b="b"/>
              <a:pathLst>
                <a:path w="18829" h="3969" extrusionOk="0">
                  <a:moveTo>
                    <a:pt x="7835" y="1"/>
                  </a:moveTo>
                  <a:lnTo>
                    <a:pt x="7450" y="11"/>
                  </a:lnTo>
                  <a:lnTo>
                    <a:pt x="7066" y="21"/>
                  </a:lnTo>
                  <a:lnTo>
                    <a:pt x="6701" y="41"/>
                  </a:lnTo>
                  <a:lnTo>
                    <a:pt x="6347" y="62"/>
                  </a:lnTo>
                  <a:lnTo>
                    <a:pt x="6013" y="92"/>
                  </a:lnTo>
                  <a:lnTo>
                    <a:pt x="5679" y="133"/>
                  </a:lnTo>
                  <a:lnTo>
                    <a:pt x="5365" y="173"/>
                  </a:lnTo>
                  <a:lnTo>
                    <a:pt x="4758" y="264"/>
                  </a:lnTo>
                  <a:lnTo>
                    <a:pt x="4201" y="375"/>
                  </a:lnTo>
                  <a:lnTo>
                    <a:pt x="3695" y="497"/>
                  </a:lnTo>
                  <a:lnTo>
                    <a:pt x="3219" y="629"/>
                  </a:lnTo>
                  <a:lnTo>
                    <a:pt x="2784" y="780"/>
                  </a:lnTo>
                  <a:lnTo>
                    <a:pt x="2389" y="932"/>
                  </a:lnTo>
                  <a:lnTo>
                    <a:pt x="2035" y="1084"/>
                  </a:lnTo>
                  <a:lnTo>
                    <a:pt x="1711" y="1246"/>
                  </a:lnTo>
                  <a:lnTo>
                    <a:pt x="1417" y="1408"/>
                  </a:lnTo>
                  <a:lnTo>
                    <a:pt x="1164" y="1570"/>
                  </a:lnTo>
                  <a:lnTo>
                    <a:pt x="931" y="1732"/>
                  </a:lnTo>
                  <a:lnTo>
                    <a:pt x="739" y="1884"/>
                  </a:lnTo>
                  <a:lnTo>
                    <a:pt x="567" y="2036"/>
                  </a:lnTo>
                  <a:lnTo>
                    <a:pt x="425" y="2167"/>
                  </a:lnTo>
                  <a:lnTo>
                    <a:pt x="304" y="2299"/>
                  </a:lnTo>
                  <a:lnTo>
                    <a:pt x="203" y="2410"/>
                  </a:lnTo>
                  <a:lnTo>
                    <a:pt x="132" y="2501"/>
                  </a:lnTo>
                  <a:lnTo>
                    <a:pt x="30" y="2643"/>
                  </a:lnTo>
                  <a:lnTo>
                    <a:pt x="0" y="2694"/>
                  </a:lnTo>
                  <a:lnTo>
                    <a:pt x="769" y="3969"/>
                  </a:lnTo>
                  <a:lnTo>
                    <a:pt x="18828" y="3584"/>
                  </a:lnTo>
                  <a:lnTo>
                    <a:pt x="15336" y="811"/>
                  </a:lnTo>
                  <a:lnTo>
                    <a:pt x="14739" y="689"/>
                  </a:lnTo>
                  <a:lnTo>
                    <a:pt x="14151" y="588"/>
                  </a:lnTo>
                  <a:lnTo>
                    <a:pt x="13574" y="487"/>
                  </a:lnTo>
                  <a:lnTo>
                    <a:pt x="13018" y="406"/>
                  </a:lnTo>
                  <a:lnTo>
                    <a:pt x="12481" y="325"/>
                  </a:lnTo>
                  <a:lnTo>
                    <a:pt x="11955" y="254"/>
                  </a:lnTo>
                  <a:lnTo>
                    <a:pt x="11439" y="193"/>
                  </a:lnTo>
                  <a:lnTo>
                    <a:pt x="10943" y="143"/>
                  </a:lnTo>
                  <a:lnTo>
                    <a:pt x="10457" y="102"/>
                  </a:lnTo>
                  <a:lnTo>
                    <a:pt x="9981" y="62"/>
                  </a:lnTo>
                  <a:lnTo>
                    <a:pt x="9525" y="41"/>
                  </a:lnTo>
                  <a:lnTo>
                    <a:pt x="9090" y="21"/>
                  </a:lnTo>
                  <a:lnTo>
                    <a:pt x="8655" y="1"/>
                  </a:lnTo>
                  <a:close/>
                </a:path>
              </a:pathLst>
            </a:custGeom>
            <a:solidFill>
              <a:srgbClr val="F2E5D3"/>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58;p15">
              <a:extLst>
                <a:ext uri="{FF2B5EF4-FFF2-40B4-BE49-F238E27FC236}">
                  <a16:creationId xmlns:a16="http://schemas.microsoft.com/office/drawing/2014/main" id="{943D32B9-A24C-995C-B050-F1C5F1378E76}"/>
                </a:ext>
              </a:extLst>
            </p:cNvPr>
            <p:cNvSpPr/>
            <p:nvPr/>
          </p:nvSpPr>
          <p:spPr>
            <a:xfrm>
              <a:off x="1008625" y="3084900"/>
              <a:ext cx="738950" cy="943425"/>
            </a:xfrm>
            <a:custGeom>
              <a:avLst/>
              <a:gdLst/>
              <a:ahLst/>
              <a:cxnLst/>
              <a:rect l="l" t="t" r="r" b="b"/>
              <a:pathLst>
                <a:path w="29558" h="37737" extrusionOk="0">
                  <a:moveTo>
                    <a:pt x="10963" y="0"/>
                  </a:moveTo>
                  <a:lnTo>
                    <a:pt x="0" y="28920"/>
                  </a:lnTo>
                  <a:lnTo>
                    <a:pt x="18595" y="37737"/>
                  </a:lnTo>
                  <a:lnTo>
                    <a:pt x="29558" y="8827"/>
                  </a:lnTo>
                  <a:lnTo>
                    <a:pt x="10963"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61" name="Google Shape;59;p15">
              <a:extLst>
                <a:ext uri="{FF2B5EF4-FFF2-40B4-BE49-F238E27FC236}">
                  <a16:creationId xmlns:a16="http://schemas.microsoft.com/office/drawing/2014/main" id="{CAF56531-E14F-DFD0-4937-3B56D3E10AF6}"/>
                </a:ext>
              </a:extLst>
            </p:cNvPr>
            <p:cNvSpPr/>
            <p:nvPr/>
          </p:nvSpPr>
          <p:spPr>
            <a:xfrm>
              <a:off x="1567625" y="3345050"/>
              <a:ext cx="730125" cy="753125"/>
            </a:xfrm>
            <a:custGeom>
              <a:avLst/>
              <a:gdLst/>
              <a:ahLst/>
              <a:cxnLst/>
              <a:rect l="l" t="t" r="r" b="b"/>
              <a:pathLst>
                <a:path w="29205" h="30125" extrusionOk="0">
                  <a:moveTo>
                    <a:pt x="10791" y="0"/>
                  </a:moveTo>
                  <a:lnTo>
                    <a:pt x="1" y="28738"/>
                  </a:lnTo>
                  <a:lnTo>
                    <a:pt x="18383" y="30125"/>
                  </a:lnTo>
                  <a:lnTo>
                    <a:pt x="29204" y="1002"/>
                  </a:lnTo>
                  <a:lnTo>
                    <a:pt x="10791" y="0"/>
                  </a:lnTo>
                  <a:close/>
                </a:path>
              </a:pathLst>
            </a:custGeom>
            <a:solidFill>
              <a:srgbClr val="FCBF4A"/>
            </a:solidFill>
            <a:ln w="9525" cap="flat" cmpd="sng">
              <a:solidFill>
                <a:srgbClr val="FCBF4A"/>
              </a:solidFill>
              <a:prstDash val="solid"/>
              <a:round/>
              <a:headEnd type="none" w="sm" len="sm"/>
              <a:tailEnd type="none" w="sm" len="sm"/>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0;p15">
              <a:extLst>
                <a:ext uri="{FF2B5EF4-FFF2-40B4-BE49-F238E27FC236}">
                  <a16:creationId xmlns:a16="http://schemas.microsoft.com/office/drawing/2014/main" id="{908D1D5D-A010-63F1-8207-31616BB4FA7D}"/>
                </a:ext>
              </a:extLst>
            </p:cNvPr>
            <p:cNvSpPr/>
            <p:nvPr/>
          </p:nvSpPr>
          <p:spPr>
            <a:xfrm>
              <a:off x="1476025" y="3305550"/>
              <a:ext cx="361400" cy="757950"/>
            </a:xfrm>
            <a:custGeom>
              <a:avLst/>
              <a:gdLst/>
              <a:ahLst/>
              <a:cxnLst/>
              <a:rect l="l" t="t" r="r" b="b"/>
              <a:pathLst>
                <a:path w="14456" h="30318" extrusionOk="0">
                  <a:moveTo>
                    <a:pt x="10862" y="1"/>
                  </a:moveTo>
                  <a:lnTo>
                    <a:pt x="0" y="28719"/>
                  </a:lnTo>
                  <a:lnTo>
                    <a:pt x="3665" y="30318"/>
                  </a:lnTo>
                  <a:lnTo>
                    <a:pt x="14455" y="1580"/>
                  </a:lnTo>
                  <a:lnTo>
                    <a:pt x="10862" y="1"/>
                  </a:lnTo>
                  <a:close/>
                </a:path>
              </a:pathLst>
            </a:custGeom>
            <a:solidFill>
              <a:srgbClr val="DDA335"/>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1;p15">
              <a:extLst>
                <a:ext uri="{FF2B5EF4-FFF2-40B4-BE49-F238E27FC236}">
                  <a16:creationId xmlns:a16="http://schemas.microsoft.com/office/drawing/2014/main" id="{0144773D-C9D9-380F-1FFA-34805B9BB491}"/>
                </a:ext>
              </a:extLst>
            </p:cNvPr>
            <p:cNvSpPr/>
            <p:nvPr/>
          </p:nvSpPr>
          <p:spPr>
            <a:xfrm>
              <a:off x="985075" y="3698075"/>
              <a:ext cx="768575" cy="646851"/>
            </a:xfrm>
            <a:custGeom>
              <a:avLst/>
              <a:gdLst/>
              <a:ahLst/>
              <a:cxnLst/>
              <a:rect l="l" t="t" r="r" b="b"/>
              <a:pathLst>
                <a:path w="30743" h="25874" extrusionOk="0">
                  <a:moveTo>
                    <a:pt x="24518" y="0"/>
                  </a:moveTo>
                  <a:lnTo>
                    <a:pt x="24386" y="20"/>
                  </a:lnTo>
                  <a:lnTo>
                    <a:pt x="24234" y="71"/>
                  </a:lnTo>
                  <a:lnTo>
                    <a:pt x="24062" y="132"/>
                  </a:lnTo>
                  <a:lnTo>
                    <a:pt x="23870" y="223"/>
                  </a:lnTo>
                  <a:lnTo>
                    <a:pt x="23667" y="334"/>
                  </a:lnTo>
                  <a:lnTo>
                    <a:pt x="23434" y="456"/>
                  </a:lnTo>
                  <a:lnTo>
                    <a:pt x="23191" y="607"/>
                  </a:lnTo>
                  <a:lnTo>
                    <a:pt x="22938" y="769"/>
                  </a:lnTo>
                  <a:lnTo>
                    <a:pt x="22655" y="952"/>
                  </a:lnTo>
                  <a:lnTo>
                    <a:pt x="22058" y="1367"/>
                  </a:lnTo>
                  <a:lnTo>
                    <a:pt x="21400" y="1842"/>
                  </a:lnTo>
                  <a:lnTo>
                    <a:pt x="20691" y="2379"/>
                  </a:lnTo>
                  <a:lnTo>
                    <a:pt x="19932" y="2966"/>
                  </a:lnTo>
                  <a:lnTo>
                    <a:pt x="19132" y="3604"/>
                  </a:lnTo>
                  <a:lnTo>
                    <a:pt x="18292" y="4272"/>
                  </a:lnTo>
                  <a:lnTo>
                    <a:pt x="17422" y="4980"/>
                  </a:lnTo>
                  <a:lnTo>
                    <a:pt x="16531" y="5729"/>
                  </a:lnTo>
                  <a:lnTo>
                    <a:pt x="14678" y="7278"/>
                  </a:lnTo>
                  <a:lnTo>
                    <a:pt x="12148" y="9424"/>
                  </a:lnTo>
                  <a:lnTo>
                    <a:pt x="9637" y="11580"/>
                  </a:lnTo>
                  <a:lnTo>
                    <a:pt x="7218" y="13625"/>
                  </a:lnTo>
                  <a:lnTo>
                    <a:pt x="6084" y="14587"/>
                  </a:lnTo>
                  <a:lnTo>
                    <a:pt x="5001" y="15488"/>
                  </a:lnTo>
                  <a:lnTo>
                    <a:pt x="3999" y="16307"/>
                  </a:lnTo>
                  <a:lnTo>
                    <a:pt x="3078" y="17046"/>
                  </a:lnTo>
                  <a:lnTo>
                    <a:pt x="2258" y="17694"/>
                  </a:lnTo>
                  <a:lnTo>
                    <a:pt x="1883" y="17968"/>
                  </a:lnTo>
                  <a:lnTo>
                    <a:pt x="1539" y="18221"/>
                  </a:lnTo>
                  <a:lnTo>
                    <a:pt x="1226" y="18443"/>
                  </a:lnTo>
                  <a:lnTo>
                    <a:pt x="952" y="18626"/>
                  </a:lnTo>
                  <a:lnTo>
                    <a:pt x="699" y="18777"/>
                  </a:lnTo>
                  <a:lnTo>
                    <a:pt x="487" y="18899"/>
                  </a:lnTo>
                  <a:lnTo>
                    <a:pt x="304" y="18980"/>
                  </a:lnTo>
                  <a:lnTo>
                    <a:pt x="233" y="19000"/>
                  </a:lnTo>
                  <a:lnTo>
                    <a:pt x="163" y="19020"/>
                  </a:lnTo>
                  <a:lnTo>
                    <a:pt x="61" y="19020"/>
                  </a:lnTo>
                  <a:lnTo>
                    <a:pt x="31" y="19000"/>
                  </a:lnTo>
                  <a:lnTo>
                    <a:pt x="1" y="18980"/>
                  </a:lnTo>
                  <a:lnTo>
                    <a:pt x="102" y="19395"/>
                  </a:lnTo>
                  <a:lnTo>
                    <a:pt x="233" y="19881"/>
                  </a:lnTo>
                  <a:lnTo>
                    <a:pt x="385" y="20407"/>
                  </a:lnTo>
                  <a:lnTo>
                    <a:pt x="568" y="20984"/>
                  </a:lnTo>
                  <a:lnTo>
                    <a:pt x="770" y="21581"/>
                  </a:lnTo>
                  <a:lnTo>
                    <a:pt x="993" y="22189"/>
                  </a:lnTo>
                  <a:lnTo>
                    <a:pt x="1114" y="22482"/>
                  </a:lnTo>
                  <a:lnTo>
                    <a:pt x="1246" y="22786"/>
                  </a:lnTo>
                  <a:lnTo>
                    <a:pt x="1377" y="23079"/>
                  </a:lnTo>
                  <a:lnTo>
                    <a:pt x="1519" y="23373"/>
                  </a:lnTo>
                  <a:lnTo>
                    <a:pt x="1661" y="23656"/>
                  </a:lnTo>
                  <a:lnTo>
                    <a:pt x="1802" y="23930"/>
                  </a:lnTo>
                  <a:lnTo>
                    <a:pt x="1964" y="24193"/>
                  </a:lnTo>
                  <a:lnTo>
                    <a:pt x="2116" y="24436"/>
                  </a:lnTo>
                  <a:lnTo>
                    <a:pt x="2278" y="24679"/>
                  </a:lnTo>
                  <a:lnTo>
                    <a:pt x="2450" y="24891"/>
                  </a:lnTo>
                  <a:lnTo>
                    <a:pt x="2622" y="25094"/>
                  </a:lnTo>
                  <a:lnTo>
                    <a:pt x="2805" y="25276"/>
                  </a:lnTo>
                  <a:lnTo>
                    <a:pt x="2987" y="25438"/>
                  </a:lnTo>
                  <a:lnTo>
                    <a:pt x="3169" y="25580"/>
                  </a:lnTo>
                  <a:lnTo>
                    <a:pt x="3361" y="25691"/>
                  </a:lnTo>
                  <a:lnTo>
                    <a:pt x="3452" y="25732"/>
                  </a:lnTo>
                  <a:lnTo>
                    <a:pt x="3554" y="25772"/>
                  </a:lnTo>
                  <a:lnTo>
                    <a:pt x="3655" y="25813"/>
                  </a:lnTo>
                  <a:lnTo>
                    <a:pt x="3756" y="25833"/>
                  </a:lnTo>
                  <a:lnTo>
                    <a:pt x="3857" y="25853"/>
                  </a:lnTo>
                  <a:lnTo>
                    <a:pt x="3959" y="25863"/>
                  </a:lnTo>
                  <a:lnTo>
                    <a:pt x="4060" y="25873"/>
                  </a:lnTo>
                  <a:lnTo>
                    <a:pt x="4171" y="25863"/>
                  </a:lnTo>
                  <a:lnTo>
                    <a:pt x="4272" y="25853"/>
                  </a:lnTo>
                  <a:lnTo>
                    <a:pt x="4374" y="25833"/>
                  </a:lnTo>
                  <a:lnTo>
                    <a:pt x="4475" y="25792"/>
                  </a:lnTo>
                  <a:lnTo>
                    <a:pt x="4617" y="25732"/>
                  </a:lnTo>
                  <a:lnTo>
                    <a:pt x="5052" y="25499"/>
                  </a:lnTo>
                  <a:lnTo>
                    <a:pt x="5659" y="25165"/>
                  </a:lnTo>
                  <a:lnTo>
                    <a:pt x="6388" y="24740"/>
                  </a:lnTo>
                  <a:lnTo>
                    <a:pt x="7228" y="24233"/>
                  </a:lnTo>
                  <a:lnTo>
                    <a:pt x="8149" y="23687"/>
                  </a:lnTo>
                  <a:lnTo>
                    <a:pt x="10103" y="22492"/>
                  </a:lnTo>
                  <a:lnTo>
                    <a:pt x="12026" y="21318"/>
                  </a:lnTo>
                  <a:lnTo>
                    <a:pt x="13686" y="20286"/>
                  </a:lnTo>
                  <a:lnTo>
                    <a:pt x="15286" y="19294"/>
                  </a:lnTo>
                  <a:lnTo>
                    <a:pt x="15600" y="19152"/>
                  </a:lnTo>
                  <a:lnTo>
                    <a:pt x="15964" y="19000"/>
                  </a:lnTo>
                  <a:lnTo>
                    <a:pt x="16824" y="18656"/>
                  </a:lnTo>
                  <a:lnTo>
                    <a:pt x="17847" y="18271"/>
                  </a:lnTo>
                  <a:lnTo>
                    <a:pt x="18991" y="17846"/>
                  </a:lnTo>
                  <a:lnTo>
                    <a:pt x="21521" y="16935"/>
                  </a:lnTo>
                  <a:lnTo>
                    <a:pt x="24163" y="15994"/>
                  </a:lnTo>
                  <a:lnTo>
                    <a:pt x="26653" y="15103"/>
                  </a:lnTo>
                  <a:lnTo>
                    <a:pt x="27757" y="14698"/>
                  </a:lnTo>
                  <a:lnTo>
                    <a:pt x="28729" y="14323"/>
                  </a:lnTo>
                  <a:lnTo>
                    <a:pt x="29528" y="14000"/>
                  </a:lnTo>
                  <a:lnTo>
                    <a:pt x="29862" y="13868"/>
                  </a:lnTo>
                  <a:lnTo>
                    <a:pt x="30136" y="13736"/>
                  </a:lnTo>
                  <a:lnTo>
                    <a:pt x="30358" y="13635"/>
                  </a:lnTo>
                  <a:lnTo>
                    <a:pt x="30510" y="13544"/>
                  </a:lnTo>
                  <a:lnTo>
                    <a:pt x="30561" y="13504"/>
                  </a:lnTo>
                  <a:lnTo>
                    <a:pt x="30601" y="13473"/>
                  </a:lnTo>
                  <a:lnTo>
                    <a:pt x="30621" y="13443"/>
                  </a:lnTo>
                  <a:lnTo>
                    <a:pt x="30621" y="13423"/>
                  </a:lnTo>
                  <a:lnTo>
                    <a:pt x="30591" y="13362"/>
                  </a:lnTo>
                  <a:lnTo>
                    <a:pt x="30551" y="13311"/>
                  </a:lnTo>
                  <a:lnTo>
                    <a:pt x="30510" y="13261"/>
                  </a:lnTo>
                  <a:lnTo>
                    <a:pt x="30459" y="13220"/>
                  </a:lnTo>
                  <a:lnTo>
                    <a:pt x="30399" y="13190"/>
                  </a:lnTo>
                  <a:lnTo>
                    <a:pt x="30328" y="13159"/>
                  </a:lnTo>
                  <a:lnTo>
                    <a:pt x="30247" y="13129"/>
                  </a:lnTo>
                  <a:lnTo>
                    <a:pt x="30166" y="13109"/>
                  </a:lnTo>
                  <a:lnTo>
                    <a:pt x="29984" y="13068"/>
                  </a:lnTo>
                  <a:lnTo>
                    <a:pt x="29781" y="13048"/>
                  </a:lnTo>
                  <a:lnTo>
                    <a:pt x="29548" y="13048"/>
                  </a:lnTo>
                  <a:lnTo>
                    <a:pt x="29295" y="13058"/>
                  </a:lnTo>
                  <a:lnTo>
                    <a:pt x="29032" y="13078"/>
                  </a:lnTo>
                  <a:lnTo>
                    <a:pt x="28749" y="13099"/>
                  </a:lnTo>
                  <a:lnTo>
                    <a:pt x="28445" y="13139"/>
                  </a:lnTo>
                  <a:lnTo>
                    <a:pt x="28141" y="13190"/>
                  </a:lnTo>
                  <a:lnTo>
                    <a:pt x="27494" y="13291"/>
                  </a:lnTo>
                  <a:lnTo>
                    <a:pt x="26836" y="13423"/>
                  </a:lnTo>
                  <a:lnTo>
                    <a:pt x="25520" y="13665"/>
                  </a:lnTo>
                  <a:lnTo>
                    <a:pt x="24902" y="13777"/>
                  </a:lnTo>
                  <a:lnTo>
                    <a:pt x="24335" y="13858"/>
                  </a:lnTo>
                  <a:lnTo>
                    <a:pt x="24072" y="13888"/>
                  </a:lnTo>
                  <a:lnTo>
                    <a:pt x="23829" y="13898"/>
                  </a:lnTo>
                  <a:lnTo>
                    <a:pt x="23617" y="13908"/>
                  </a:lnTo>
                  <a:lnTo>
                    <a:pt x="23414" y="13898"/>
                  </a:lnTo>
                  <a:lnTo>
                    <a:pt x="23242" y="13878"/>
                  </a:lnTo>
                  <a:lnTo>
                    <a:pt x="23100" y="13838"/>
                  </a:lnTo>
                  <a:lnTo>
                    <a:pt x="23040" y="13817"/>
                  </a:lnTo>
                  <a:lnTo>
                    <a:pt x="22989" y="13787"/>
                  </a:lnTo>
                  <a:lnTo>
                    <a:pt x="22938" y="13757"/>
                  </a:lnTo>
                  <a:lnTo>
                    <a:pt x="22908" y="13716"/>
                  </a:lnTo>
                  <a:lnTo>
                    <a:pt x="23080" y="13514"/>
                  </a:lnTo>
                  <a:lnTo>
                    <a:pt x="23283" y="13301"/>
                  </a:lnTo>
                  <a:lnTo>
                    <a:pt x="23515" y="13099"/>
                  </a:lnTo>
                  <a:lnTo>
                    <a:pt x="23758" y="12886"/>
                  </a:lnTo>
                  <a:lnTo>
                    <a:pt x="24032" y="12663"/>
                  </a:lnTo>
                  <a:lnTo>
                    <a:pt x="24325" y="12451"/>
                  </a:lnTo>
                  <a:lnTo>
                    <a:pt x="24629" y="12228"/>
                  </a:lnTo>
                  <a:lnTo>
                    <a:pt x="24943" y="12015"/>
                  </a:lnTo>
                  <a:lnTo>
                    <a:pt x="25611" y="11570"/>
                  </a:lnTo>
                  <a:lnTo>
                    <a:pt x="26309" y="11135"/>
                  </a:lnTo>
                  <a:lnTo>
                    <a:pt x="27706" y="10274"/>
                  </a:lnTo>
                  <a:lnTo>
                    <a:pt x="28374" y="9870"/>
                  </a:lnTo>
                  <a:lnTo>
                    <a:pt x="28992" y="9475"/>
                  </a:lnTo>
                  <a:lnTo>
                    <a:pt x="29538" y="9110"/>
                  </a:lnTo>
                  <a:lnTo>
                    <a:pt x="29791" y="8928"/>
                  </a:lnTo>
                  <a:lnTo>
                    <a:pt x="30014" y="8756"/>
                  </a:lnTo>
                  <a:lnTo>
                    <a:pt x="30206" y="8594"/>
                  </a:lnTo>
                  <a:lnTo>
                    <a:pt x="30379" y="8442"/>
                  </a:lnTo>
                  <a:lnTo>
                    <a:pt x="30520" y="8290"/>
                  </a:lnTo>
                  <a:lnTo>
                    <a:pt x="30632" y="8159"/>
                  </a:lnTo>
                  <a:lnTo>
                    <a:pt x="30672" y="8088"/>
                  </a:lnTo>
                  <a:lnTo>
                    <a:pt x="30702" y="8027"/>
                  </a:lnTo>
                  <a:lnTo>
                    <a:pt x="30723" y="7966"/>
                  </a:lnTo>
                  <a:lnTo>
                    <a:pt x="30733" y="7906"/>
                  </a:lnTo>
                  <a:lnTo>
                    <a:pt x="30743" y="7855"/>
                  </a:lnTo>
                  <a:lnTo>
                    <a:pt x="30733" y="7794"/>
                  </a:lnTo>
                  <a:lnTo>
                    <a:pt x="30713" y="7744"/>
                  </a:lnTo>
                  <a:lnTo>
                    <a:pt x="30692" y="7703"/>
                  </a:lnTo>
                  <a:lnTo>
                    <a:pt x="30652" y="7653"/>
                  </a:lnTo>
                  <a:lnTo>
                    <a:pt x="30601" y="7622"/>
                  </a:lnTo>
                  <a:lnTo>
                    <a:pt x="30551" y="7602"/>
                  </a:lnTo>
                  <a:lnTo>
                    <a:pt x="30490" y="7582"/>
                  </a:lnTo>
                  <a:lnTo>
                    <a:pt x="30419" y="7572"/>
                  </a:lnTo>
                  <a:lnTo>
                    <a:pt x="30338" y="7562"/>
                  </a:lnTo>
                  <a:lnTo>
                    <a:pt x="30156" y="7572"/>
                  </a:lnTo>
                  <a:lnTo>
                    <a:pt x="29953" y="7612"/>
                  </a:lnTo>
                  <a:lnTo>
                    <a:pt x="29721" y="7663"/>
                  </a:lnTo>
                  <a:lnTo>
                    <a:pt x="29457" y="7744"/>
                  </a:lnTo>
                  <a:lnTo>
                    <a:pt x="29184" y="7845"/>
                  </a:lnTo>
                  <a:lnTo>
                    <a:pt x="28880" y="7956"/>
                  </a:lnTo>
                  <a:lnTo>
                    <a:pt x="28567" y="8078"/>
                  </a:lnTo>
                  <a:lnTo>
                    <a:pt x="27898" y="8371"/>
                  </a:lnTo>
                  <a:lnTo>
                    <a:pt x="27200" y="8685"/>
                  </a:lnTo>
                  <a:lnTo>
                    <a:pt x="26471" y="9019"/>
                  </a:lnTo>
                  <a:lnTo>
                    <a:pt x="25742" y="9353"/>
                  </a:lnTo>
                  <a:lnTo>
                    <a:pt x="25034" y="9667"/>
                  </a:lnTo>
                  <a:lnTo>
                    <a:pt x="24366" y="9950"/>
                  </a:lnTo>
                  <a:lnTo>
                    <a:pt x="24052" y="10072"/>
                  </a:lnTo>
                  <a:lnTo>
                    <a:pt x="23748" y="10183"/>
                  </a:lnTo>
                  <a:lnTo>
                    <a:pt x="23465" y="10274"/>
                  </a:lnTo>
                  <a:lnTo>
                    <a:pt x="23202" y="10345"/>
                  </a:lnTo>
                  <a:lnTo>
                    <a:pt x="22959" y="10406"/>
                  </a:lnTo>
                  <a:lnTo>
                    <a:pt x="22746" y="10426"/>
                  </a:lnTo>
                  <a:lnTo>
                    <a:pt x="22645" y="10436"/>
                  </a:lnTo>
                  <a:lnTo>
                    <a:pt x="22554" y="10436"/>
                  </a:lnTo>
                  <a:lnTo>
                    <a:pt x="22473" y="10426"/>
                  </a:lnTo>
                  <a:lnTo>
                    <a:pt x="22402" y="10406"/>
                  </a:lnTo>
                  <a:lnTo>
                    <a:pt x="22331" y="10386"/>
                  </a:lnTo>
                  <a:lnTo>
                    <a:pt x="22270" y="10355"/>
                  </a:lnTo>
                  <a:lnTo>
                    <a:pt x="22220" y="10325"/>
                  </a:lnTo>
                  <a:lnTo>
                    <a:pt x="22179" y="10274"/>
                  </a:lnTo>
                  <a:lnTo>
                    <a:pt x="22159" y="10234"/>
                  </a:lnTo>
                  <a:lnTo>
                    <a:pt x="22159" y="10193"/>
                  </a:lnTo>
                  <a:lnTo>
                    <a:pt x="22169" y="10143"/>
                  </a:lnTo>
                  <a:lnTo>
                    <a:pt x="22179" y="10092"/>
                  </a:lnTo>
                  <a:lnTo>
                    <a:pt x="22210" y="10031"/>
                  </a:lnTo>
                  <a:lnTo>
                    <a:pt x="22250" y="9971"/>
                  </a:lnTo>
                  <a:lnTo>
                    <a:pt x="22361" y="9829"/>
                  </a:lnTo>
                  <a:lnTo>
                    <a:pt x="22513" y="9657"/>
                  </a:lnTo>
                  <a:lnTo>
                    <a:pt x="22706" y="9485"/>
                  </a:lnTo>
                  <a:lnTo>
                    <a:pt x="22918" y="9282"/>
                  </a:lnTo>
                  <a:lnTo>
                    <a:pt x="23171" y="9070"/>
                  </a:lnTo>
                  <a:lnTo>
                    <a:pt x="23738" y="8614"/>
                  </a:lnTo>
                  <a:lnTo>
                    <a:pt x="24376" y="8108"/>
                  </a:lnTo>
                  <a:lnTo>
                    <a:pt x="25783" y="7025"/>
                  </a:lnTo>
                  <a:lnTo>
                    <a:pt x="26491" y="6468"/>
                  </a:lnTo>
                  <a:lnTo>
                    <a:pt x="27160" y="5901"/>
                  </a:lnTo>
                  <a:lnTo>
                    <a:pt x="27483" y="5628"/>
                  </a:lnTo>
                  <a:lnTo>
                    <a:pt x="27777" y="5365"/>
                  </a:lnTo>
                  <a:lnTo>
                    <a:pt x="28060" y="5102"/>
                  </a:lnTo>
                  <a:lnTo>
                    <a:pt x="28314" y="4839"/>
                  </a:lnTo>
                  <a:lnTo>
                    <a:pt x="28536" y="4596"/>
                  </a:lnTo>
                  <a:lnTo>
                    <a:pt x="28739" y="4363"/>
                  </a:lnTo>
                  <a:lnTo>
                    <a:pt x="28890" y="4130"/>
                  </a:lnTo>
                  <a:lnTo>
                    <a:pt x="28961" y="4029"/>
                  </a:lnTo>
                  <a:lnTo>
                    <a:pt x="29012" y="3928"/>
                  </a:lnTo>
                  <a:lnTo>
                    <a:pt x="29063" y="3826"/>
                  </a:lnTo>
                  <a:lnTo>
                    <a:pt x="29093" y="3725"/>
                  </a:lnTo>
                  <a:lnTo>
                    <a:pt x="29123" y="3634"/>
                  </a:lnTo>
                  <a:lnTo>
                    <a:pt x="29133" y="3543"/>
                  </a:lnTo>
                  <a:lnTo>
                    <a:pt x="29133" y="3462"/>
                  </a:lnTo>
                  <a:lnTo>
                    <a:pt x="29123" y="3381"/>
                  </a:lnTo>
                  <a:lnTo>
                    <a:pt x="29103" y="3310"/>
                  </a:lnTo>
                  <a:lnTo>
                    <a:pt x="29063" y="3239"/>
                  </a:lnTo>
                  <a:lnTo>
                    <a:pt x="29032" y="3199"/>
                  </a:lnTo>
                  <a:lnTo>
                    <a:pt x="28992" y="3168"/>
                  </a:lnTo>
                  <a:lnTo>
                    <a:pt x="28951" y="3138"/>
                  </a:lnTo>
                  <a:lnTo>
                    <a:pt x="28901" y="3128"/>
                  </a:lnTo>
                  <a:lnTo>
                    <a:pt x="28850" y="3108"/>
                  </a:lnTo>
                  <a:lnTo>
                    <a:pt x="28648" y="3108"/>
                  </a:lnTo>
                  <a:lnTo>
                    <a:pt x="28486" y="3138"/>
                  </a:lnTo>
                  <a:lnTo>
                    <a:pt x="28314" y="3178"/>
                  </a:lnTo>
                  <a:lnTo>
                    <a:pt x="28111" y="3249"/>
                  </a:lnTo>
                  <a:lnTo>
                    <a:pt x="27898" y="3330"/>
                  </a:lnTo>
                  <a:lnTo>
                    <a:pt x="27666" y="3432"/>
                  </a:lnTo>
                  <a:lnTo>
                    <a:pt x="27413" y="3553"/>
                  </a:lnTo>
                  <a:lnTo>
                    <a:pt x="26876" y="3826"/>
                  </a:lnTo>
                  <a:lnTo>
                    <a:pt x="26279" y="4150"/>
                  </a:lnTo>
                  <a:lnTo>
                    <a:pt x="25641" y="4515"/>
                  </a:lnTo>
                  <a:lnTo>
                    <a:pt x="24285" y="5314"/>
                  </a:lnTo>
                  <a:lnTo>
                    <a:pt x="23576" y="5729"/>
                  </a:lnTo>
                  <a:lnTo>
                    <a:pt x="22847" y="6155"/>
                  </a:lnTo>
                  <a:lnTo>
                    <a:pt x="22129" y="6559"/>
                  </a:lnTo>
                  <a:lnTo>
                    <a:pt x="21420" y="6944"/>
                  </a:lnTo>
                  <a:lnTo>
                    <a:pt x="20722" y="7298"/>
                  </a:lnTo>
                  <a:lnTo>
                    <a:pt x="20388" y="7460"/>
                  </a:lnTo>
                  <a:lnTo>
                    <a:pt x="20053" y="7602"/>
                  </a:lnTo>
                  <a:lnTo>
                    <a:pt x="20114" y="7430"/>
                  </a:lnTo>
                  <a:lnTo>
                    <a:pt x="20205" y="7248"/>
                  </a:lnTo>
                  <a:lnTo>
                    <a:pt x="20307" y="7045"/>
                  </a:lnTo>
                  <a:lnTo>
                    <a:pt x="20438" y="6823"/>
                  </a:lnTo>
                  <a:lnTo>
                    <a:pt x="20590" y="6590"/>
                  </a:lnTo>
                  <a:lnTo>
                    <a:pt x="20752" y="6347"/>
                  </a:lnTo>
                  <a:lnTo>
                    <a:pt x="21126" y="5831"/>
                  </a:lnTo>
                  <a:lnTo>
                    <a:pt x="21542" y="5284"/>
                  </a:lnTo>
                  <a:lnTo>
                    <a:pt x="21987" y="4707"/>
                  </a:lnTo>
                  <a:lnTo>
                    <a:pt x="22918" y="3543"/>
                  </a:lnTo>
                  <a:lnTo>
                    <a:pt x="23364" y="2976"/>
                  </a:lnTo>
                  <a:lnTo>
                    <a:pt x="23779" y="2419"/>
                  </a:lnTo>
                  <a:lnTo>
                    <a:pt x="23971" y="2156"/>
                  </a:lnTo>
                  <a:lnTo>
                    <a:pt x="24143" y="1893"/>
                  </a:lnTo>
                  <a:lnTo>
                    <a:pt x="24315" y="1650"/>
                  </a:lnTo>
                  <a:lnTo>
                    <a:pt x="24457" y="1407"/>
                  </a:lnTo>
                  <a:lnTo>
                    <a:pt x="24578" y="1184"/>
                  </a:lnTo>
                  <a:lnTo>
                    <a:pt x="24690" y="972"/>
                  </a:lnTo>
                  <a:lnTo>
                    <a:pt x="24771" y="779"/>
                  </a:lnTo>
                  <a:lnTo>
                    <a:pt x="24831" y="597"/>
                  </a:lnTo>
                  <a:lnTo>
                    <a:pt x="24862" y="435"/>
                  </a:lnTo>
                  <a:lnTo>
                    <a:pt x="24862" y="364"/>
                  </a:lnTo>
                  <a:lnTo>
                    <a:pt x="24862" y="294"/>
                  </a:lnTo>
                  <a:lnTo>
                    <a:pt x="24852" y="233"/>
                  </a:lnTo>
                  <a:lnTo>
                    <a:pt x="24831" y="172"/>
                  </a:lnTo>
                  <a:lnTo>
                    <a:pt x="24811" y="121"/>
                  </a:lnTo>
                  <a:lnTo>
                    <a:pt x="24771" y="71"/>
                  </a:lnTo>
                  <a:lnTo>
                    <a:pt x="24740" y="51"/>
                  </a:lnTo>
                  <a:lnTo>
                    <a:pt x="24710" y="20"/>
                  </a:lnTo>
                  <a:lnTo>
                    <a:pt x="24669" y="10"/>
                  </a:lnTo>
                  <a:lnTo>
                    <a:pt x="24619"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2;p15">
              <a:extLst>
                <a:ext uri="{FF2B5EF4-FFF2-40B4-BE49-F238E27FC236}">
                  <a16:creationId xmlns:a16="http://schemas.microsoft.com/office/drawing/2014/main" id="{749FDA9F-0000-242D-2447-FC0F567B55A0}"/>
                </a:ext>
              </a:extLst>
            </p:cNvPr>
            <p:cNvSpPr/>
            <p:nvPr/>
          </p:nvSpPr>
          <p:spPr>
            <a:xfrm>
              <a:off x="487300" y="3929100"/>
              <a:ext cx="805025" cy="742525"/>
            </a:xfrm>
            <a:custGeom>
              <a:avLst/>
              <a:gdLst/>
              <a:ahLst/>
              <a:cxnLst/>
              <a:rect l="l" t="t" r="r" b="b"/>
              <a:pathLst>
                <a:path w="32201" h="29701" extrusionOk="0">
                  <a:moveTo>
                    <a:pt x="30034" y="1"/>
                  </a:moveTo>
                  <a:lnTo>
                    <a:pt x="29407" y="375"/>
                  </a:lnTo>
                  <a:lnTo>
                    <a:pt x="28678" y="790"/>
                  </a:lnTo>
                  <a:lnTo>
                    <a:pt x="27878" y="1236"/>
                  </a:lnTo>
                  <a:lnTo>
                    <a:pt x="26997" y="1712"/>
                  </a:lnTo>
                  <a:lnTo>
                    <a:pt x="25034" y="2754"/>
                  </a:lnTo>
                  <a:lnTo>
                    <a:pt x="22857" y="3918"/>
                  </a:lnTo>
                  <a:lnTo>
                    <a:pt x="21703" y="4536"/>
                  </a:lnTo>
                  <a:lnTo>
                    <a:pt x="20519" y="5184"/>
                  </a:lnTo>
                  <a:lnTo>
                    <a:pt x="19304" y="5852"/>
                  </a:lnTo>
                  <a:lnTo>
                    <a:pt x="18069" y="6540"/>
                  </a:lnTo>
                  <a:lnTo>
                    <a:pt x="16824" y="7259"/>
                  </a:lnTo>
                  <a:lnTo>
                    <a:pt x="15569" y="7988"/>
                  </a:lnTo>
                  <a:lnTo>
                    <a:pt x="14324" y="8747"/>
                  </a:lnTo>
                  <a:lnTo>
                    <a:pt x="13079" y="9516"/>
                  </a:lnTo>
                  <a:lnTo>
                    <a:pt x="12461" y="9911"/>
                  </a:lnTo>
                  <a:lnTo>
                    <a:pt x="11854" y="10306"/>
                  </a:lnTo>
                  <a:lnTo>
                    <a:pt x="11247" y="10711"/>
                  </a:lnTo>
                  <a:lnTo>
                    <a:pt x="10650" y="11115"/>
                  </a:lnTo>
                  <a:lnTo>
                    <a:pt x="10052" y="11520"/>
                  </a:lnTo>
                  <a:lnTo>
                    <a:pt x="9475" y="11935"/>
                  </a:lnTo>
                  <a:lnTo>
                    <a:pt x="8898" y="12350"/>
                  </a:lnTo>
                  <a:lnTo>
                    <a:pt x="8331" y="12765"/>
                  </a:lnTo>
                  <a:lnTo>
                    <a:pt x="7775" y="13191"/>
                  </a:lnTo>
                  <a:lnTo>
                    <a:pt x="7238" y="13616"/>
                  </a:lnTo>
                  <a:lnTo>
                    <a:pt x="6702" y="14041"/>
                  </a:lnTo>
                  <a:lnTo>
                    <a:pt x="6185" y="14476"/>
                  </a:lnTo>
                  <a:lnTo>
                    <a:pt x="5689" y="14901"/>
                  </a:lnTo>
                  <a:lnTo>
                    <a:pt x="5204" y="15337"/>
                  </a:lnTo>
                  <a:lnTo>
                    <a:pt x="4728" y="15782"/>
                  </a:lnTo>
                  <a:lnTo>
                    <a:pt x="4272" y="16217"/>
                  </a:lnTo>
                  <a:lnTo>
                    <a:pt x="3837" y="16663"/>
                  </a:lnTo>
                  <a:lnTo>
                    <a:pt x="3422" y="17098"/>
                  </a:lnTo>
                  <a:lnTo>
                    <a:pt x="3027" y="17543"/>
                  </a:lnTo>
                  <a:lnTo>
                    <a:pt x="2643" y="17999"/>
                  </a:lnTo>
                  <a:lnTo>
                    <a:pt x="2288" y="18444"/>
                  </a:lnTo>
                  <a:lnTo>
                    <a:pt x="1954" y="18890"/>
                  </a:lnTo>
                  <a:lnTo>
                    <a:pt x="1640" y="19345"/>
                  </a:lnTo>
                  <a:lnTo>
                    <a:pt x="1357" y="19791"/>
                  </a:lnTo>
                  <a:lnTo>
                    <a:pt x="1094" y="20246"/>
                  </a:lnTo>
                  <a:lnTo>
                    <a:pt x="861" y="20702"/>
                  </a:lnTo>
                  <a:lnTo>
                    <a:pt x="750" y="20924"/>
                  </a:lnTo>
                  <a:lnTo>
                    <a:pt x="648" y="21157"/>
                  </a:lnTo>
                  <a:lnTo>
                    <a:pt x="547" y="21380"/>
                  </a:lnTo>
                  <a:lnTo>
                    <a:pt x="466" y="21613"/>
                  </a:lnTo>
                  <a:lnTo>
                    <a:pt x="385" y="21835"/>
                  </a:lnTo>
                  <a:lnTo>
                    <a:pt x="304" y="22068"/>
                  </a:lnTo>
                  <a:lnTo>
                    <a:pt x="244" y="22291"/>
                  </a:lnTo>
                  <a:lnTo>
                    <a:pt x="183" y="22513"/>
                  </a:lnTo>
                  <a:lnTo>
                    <a:pt x="132" y="22746"/>
                  </a:lnTo>
                  <a:lnTo>
                    <a:pt x="92" y="22969"/>
                  </a:lnTo>
                  <a:lnTo>
                    <a:pt x="51" y="23202"/>
                  </a:lnTo>
                  <a:lnTo>
                    <a:pt x="21" y="23425"/>
                  </a:lnTo>
                  <a:lnTo>
                    <a:pt x="1" y="23718"/>
                  </a:lnTo>
                  <a:lnTo>
                    <a:pt x="1" y="24012"/>
                  </a:lnTo>
                  <a:lnTo>
                    <a:pt x="21" y="24305"/>
                  </a:lnTo>
                  <a:lnTo>
                    <a:pt x="61" y="24609"/>
                  </a:lnTo>
                  <a:lnTo>
                    <a:pt x="112" y="24902"/>
                  </a:lnTo>
                  <a:lnTo>
                    <a:pt x="183" y="25206"/>
                  </a:lnTo>
                  <a:lnTo>
                    <a:pt x="274" y="25500"/>
                  </a:lnTo>
                  <a:lnTo>
                    <a:pt x="385" y="25793"/>
                  </a:lnTo>
                  <a:lnTo>
                    <a:pt x="507" y="26087"/>
                  </a:lnTo>
                  <a:lnTo>
                    <a:pt x="648" y="26380"/>
                  </a:lnTo>
                  <a:lnTo>
                    <a:pt x="800" y="26664"/>
                  </a:lnTo>
                  <a:lnTo>
                    <a:pt x="972" y="26937"/>
                  </a:lnTo>
                  <a:lnTo>
                    <a:pt x="1155" y="27210"/>
                  </a:lnTo>
                  <a:lnTo>
                    <a:pt x="1347" y="27463"/>
                  </a:lnTo>
                  <a:lnTo>
                    <a:pt x="1549" y="27716"/>
                  </a:lnTo>
                  <a:lnTo>
                    <a:pt x="1772" y="27959"/>
                  </a:lnTo>
                  <a:lnTo>
                    <a:pt x="1995" y="28192"/>
                  </a:lnTo>
                  <a:lnTo>
                    <a:pt x="2238" y="28415"/>
                  </a:lnTo>
                  <a:lnTo>
                    <a:pt x="2491" y="28617"/>
                  </a:lnTo>
                  <a:lnTo>
                    <a:pt x="2744" y="28810"/>
                  </a:lnTo>
                  <a:lnTo>
                    <a:pt x="3017" y="28982"/>
                  </a:lnTo>
                  <a:lnTo>
                    <a:pt x="3290" y="29144"/>
                  </a:lnTo>
                  <a:lnTo>
                    <a:pt x="3574" y="29285"/>
                  </a:lnTo>
                  <a:lnTo>
                    <a:pt x="3867" y="29407"/>
                  </a:lnTo>
                  <a:lnTo>
                    <a:pt x="4161" y="29508"/>
                  </a:lnTo>
                  <a:lnTo>
                    <a:pt x="4465" y="29589"/>
                  </a:lnTo>
                  <a:lnTo>
                    <a:pt x="4778" y="29650"/>
                  </a:lnTo>
                  <a:lnTo>
                    <a:pt x="5092" y="29690"/>
                  </a:lnTo>
                  <a:lnTo>
                    <a:pt x="5244" y="29701"/>
                  </a:lnTo>
                  <a:lnTo>
                    <a:pt x="5568" y="29701"/>
                  </a:lnTo>
                  <a:lnTo>
                    <a:pt x="5730" y="29690"/>
                  </a:lnTo>
                  <a:lnTo>
                    <a:pt x="5892" y="29680"/>
                  </a:lnTo>
                  <a:lnTo>
                    <a:pt x="6054" y="29660"/>
                  </a:lnTo>
                  <a:lnTo>
                    <a:pt x="6216" y="29630"/>
                  </a:lnTo>
                  <a:lnTo>
                    <a:pt x="6378" y="29599"/>
                  </a:lnTo>
                  <a:lnTo>
                    <a:pt x="6671" y="29528"/>
                  </a:lnTo>
                  <a:lnTo>
                    <a:pt x="6985" y="29447"/>
                  </a:lnTo>
                  <a:lnTo>
                    <a:pt x="7309" y="29346"/>
                  </a:lnTo>
                  <a:lnTo>
                    <a:pt x="7643" y="29245"/>
                  </a:lnTo>
                  <a:lnTo>
                    <a:pt x="8342" y="29012"/>
                  </a:lnTo>
                  <a:lnTo>
                    <a:pt x="9081" y="28739"/>
                  </a:lnTo>
                  <a:lnTo>
                    <a:pt x="9850" y="28435"/>
                  </a:lnTo>
                  <a:lnTo>
                    <a:pt x="10650" y="28101"/>
                  </a:lnTo>
                  <a:lnTo>
                    <a:pt x="11490" y="27727"/>
                  </a:lnTo>
                  <a:lnTo>
                    <a:pt x="12340" y="27332"/>
                  </a:lnTo>
                  <a:lnTo>
                    <a:pt x="13231" y="26907"/>
                  </a:lnTo>
                  <a:lnTo>
                    <a:pt x="14122" y="26451"/>
                  </a:lnTo>
                  <a:lnTo>
                    <a:pt x="15043" y="25975"/>
                  </a:lnTo>
                  <a:lnTo>
                    <a:pt x="15974" y="25479"/>
                  </a:lnTo>
                  <a:lnTo>
                    <a:pt x="16905" y="24953"/>
                  </a:lnTo>
                  <a:lnTo>
                    <a:pt x="17847" y="24417"/>
                  </a:lnTo>
                  <a:lnTo>
                    <a:pt x="18798" y="23850"/>
                  </a:lnTo>
                  <a:lnTo>
                    <a:pt x="19740" y="23283"/>
                  </a:lnTo>
                  <a:lnTo>
                    <a:pt x="20681" y="22686"/>
                  </a:lnTo>
                  <a:lnTo>
                    <a:pt x="21622" y="22088"/>
                  </a:lnTo>
                  <a:lnTo>
                    <a:pt x="22544" y="21471"/>
                  </a:lnTo>
                  <a:lnTo>
                    <a:pt x="23455" y="20853"/>
                  </a:lnTo>
                  <a:lnTo>
                    <a:pt x="24345" y="20226"/>
                  </a:lnTo>
                  <a:lnTo>
                    <a:pt x="25216" y="19588"/>
                  </a:lnTo>
                  <a:lnTo>
                    <a:pt x="26066" y="18940"/>
                  </a:lnTo>
                  <a:lnTo>
                    <a:pt x="26886" y="18303"/>
                  </a:lnTo>
                  <a:lnTo>
                    <a:pt x="27676" y="17655"/>
                  </a:lnTo>
                  <a:lnTo>
                    <a:pt x="28435" y="17017"/>
                  </a:lnTo>
                  <a:lnTo>
                    <a:pt x="29164" y="16369"/>
                  </a:lnTo>
                  <a:lnTo>
                    <a:pt x="29508" y="16055"/>
                  </a:lnTo>
                  <a:lnTo>
                    <a:pt x="29842" y="15731"/>
                  </a:lnTo>
                  <a:lnTo>
                    <a:pt x="30166" y="15418"/>
                  </a:lnTo>
                  <a:lnTo>
                    <a:pt x="30480" y="15104"/>
                  </a:lnTo>
                  <a:lnTo>
                    <a:pt x="30783" y="14790"/>
                  </a:lnTo>
                  <a:lnTo>
                    <a:pt x="31067" y="14486"/>
                  </a:lnTo>
                  <a:lnTo>
                    <a:pt x="31350" y="14173"/>
                  </a:lnTo>
                  <a:lnTo>
                    <a:pt x="31613" y="13869"/>
                  </a:lnTo>
                  <a:lnTo>
                    <a:pt x="31856" y="13565"/>
                  </a:lnTo>
                  <a:lnTo>
                    <a:pt x="32099" y="13261"/>
                  </a:lnTo>
                  <a:lnTo>
                    <a:pt x="32130" y="13089"/>
                  </a:lnTo>
                  <a:lnTo>
                    <a:pt x="32160" y="12877"/>
                  </a:lnTo>
                  <a:lnTo>
                    <a:pt x="32180" y="12634"/>
                  </a:lnTo>
                  <a:lnTo>
                    <a:pt x="32190" y="12371"/>
                  </a:lnTo>
                  <a:lnTo>
                    <a:pt x="32200" y="12067"/>
                  </a:lnTo>
                  <a:lnTo>
                    <a:pt x="32200" y="11743"/>
                  </a:lnTo>
                  <a:lnTo>
                    <a:pt x="32180" y="11024"/>
                  </a:lnTo>
                  <a:lnTo>
                    <a:pt x="32130" y="10225"/>
                  </a:lnTo>
                  <a:lnTo>
                    <a:pt x="32059" y="9364"/>
                  </a:lnTo>
                  <a:lnTo>
                    <a:pt x="31968" y="8443"/>
                  </a:lnTo>
                  <a:lnTo>
                    <a:pt x="31846" y="7481"/>
                  </a:lnTo>
                  <a:lnTo>
                    <a:pt x="31694" y="6489"/>
                  </a:lnTo>
                  <a:lnTo>
                    <a:pt x="31532" y="5487"/>
                  </a:lnTo>
                  <a:lnTo>
                    <a:pt x="31431" y="4991"/>
                  </a:lnTo>
                  <a:lnTo>
                    <a:pt x="31340" y="4485"/>
                  </a:lnTo>
                  <a:lnTo>
                    <a:pt x="31229" y="3999"/>
                  </a:lnTo>
                  <a:lnTo>
                    <a:pt x="31117" y="3503"/>
                  </a:lnTo>
                  <a:lnTo>
                    <a:pt x="31006" y="3028"/>
                  </a:lnTo>
                  <a:lnTo>
                    <a:pt x="30885" y="2552"/>
                  </a:lnTo>
                  <a:lnTo>
                    <a:pt x="30753" y="2086"/>
                  </a:lnTo>
                  <a:lnTo>
                    <a:pt x="30621" y="1641"/>
                  </a:lnTo>
                  <a:lnTo>
                    <a:pt x="30480" y="1206"/>
                  </a:lnTo>
                  <a:lnTo>
                    <a:pt x="30338" y="780"/>
                  </a:lnTo>
                  <a:lnTo>
                    <a:pt x="30196" y="375"/>
                  </a:lnTo>
                  <a:lnTo>
                    <a:pt x="30034" y="1"/>
                  </a:lnTo>
                  <a:close/>
                </a:path>
              </a:pathLst>
            </a:custGeom>
            <a:solidFill>
              <a:srgbClr val="2D406A"/>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3;p15">
              <a:extLst>
                <a:ext uri="{FF2B5EF4-FFF2-40B4-BE49-F238E27FC236}">
                  <a16:creationId xmlns:a16="http://schemas.microsoft.com/office/drawing/2014/main" id="{9B04CD03-B7A3-9F14-AE57-6967082CD861}"/>
                </a:ext>
              </a:extLst>
            </p:cNvPr>
            <p:cNvSpPr/>
            <p:nvPr/>
          </p:nvSpPr>
          <p:spPr>
            <a:xfrm>
              <a:off x="599400" y="4140425"/>
              <a:ext cx="255625" cy="126550"/>
            </a:xfrm>
            <a:custGeom>
              <a:avLst/>
              <a:gdLst/>
              <a:ahLst/>
              <a:cxnLst/>
              <a:rect l="l" t="t" r="r" b="b"/>
              <a:pathLst>
                <a:path w="10225" h="5062" extrusionOk="0">
                  <a:moveTo>
                    <a:pt x="9779" y="0"/>
                  </a:moveTo>
                  <a:lnTo>
                    <a:pt x="9638" y="21"/>
                  </a:lnTo>
                  <a:lnTo>
                    <a:pt x="9496" y="41"/>
                  </a:lnTo>
                  <a:lnTo>
                    <a:pt x="9192" y="122"/>
                  </a:lnTo>
                  <a:lnTo>
                    <a:pt x="8899" y="193"/>
                  </a:lnTo>
                  <a:lnTo>
                    <a:pt x="8342" y="355"/>
                  </a:lnTo>
                  <a:lnTo>
                    <a:pt x="7775" y="517"/>
                  </a:lnTo>
                  <a:lnTo>
                    <a:pt x="7249" y="678"/>
                  </a:lnTo>
                  <a:lnTo>
                    <a:pt x="6712" y="851"/>
                  </a:lnTo>
                  <a:lnTo>
                    <a:pt x="6196" y="1033"/>
                  </a:lnTo>
                  <a:lnTo>
                    <a:pt x="5670" y="1225"/>
                  </a:lnTo>
                  <a:lnTo>
                    <a:pt x="5184" y="1428"/>
                  </a:lnTo>
                  <a:lnTo>
                    <a:pt x="4698" y="1640"/>
                  </a:lnTo>
                  <a:lnTo>
                    <a:pt x="4222" y="1873"/>
                  </a:lnTo>
                  <a:lnTo>
                    <a:pt x="3756" y="2116"/>
                  </a:lnTo>
                  <a:lnTo>
                    <a:pt x="3291" y="2369"/>
                  </a:lnTo>
                  <a:lnTo>
                    <a:pt x="2845" y="2652"/>
                  </a:lnTo>
                  <a:lnTo>
                    <a:pt x="2400" y="2946"/>
                  </a:lnTo>
                  <a:lnTo>
                    <a:pt x="1975" y="3250"/>
                  </a:lnTo>
                  <a:lnTo>
                    <a:pt x="1732" y="3442"/>
                  </a:lnTo>
                  <a:lnTo>
                    <a:pt x="1489" y="3634"/>
                  </a:lnTo>
                  <a:lnTo>
                    <a:pt x="1256" y="3837"/>
                  </a:lnTo>
                  <a:lnTo>
                    <a:pt x="1023" y="4039"/>
                  </a:lnTo>
                  <a:lnTo>
                    <a:pt x="790" y="4252"/>
                  </a:lnTo>
                  <a:lnTo>
                    <a:pt x="568" y="4474"/>
                  </a:lnTo>
                  <a:lnTo>
                    <a:pt x="436" y="4616"/>
                  </a:lnTo>
                  <a:lnTo>
                    <a:pt x="347" y="4712"/>
                  </a:lnTo>
                  <a:lnTo>
                    <a:pt x="347" y="4712"/>
                  </a:lnTo>
                  <a:lnTo>
                    <a:pt x="497" y="4586"/>
                  </a:lnTo>
                  <a:lnTo>
                    <a:pt x="922" y="4201"/>
                  </a:lnTo>
                  <a:lnTo>
                    <a:pt x="1367" y="3837"/>
                  </a:lnTo>
                  <a:lnTo>
                    <a:pt x="1600" y="3665"/>
                  </a:lnTo>
                  <a:lnTo>
                    <a:pt x="1833" y="3493"/>
                  </a:lnTo>
                  <a:lnTo>
                    <a:pt x="2268" y="3189"/>
                  </a:lnTo>
                  <a:lnTo>
                    <a:pt x="2714" y="2916"/>
                  </a:lnTo>
                  <a:lnTo>
                    <a:pt x="3179" y="2642"/>
                  </a:lnTo>
                  <a:lnTo>
                    <a:pt x="3645" y="2399"/>
                  </a:lnTo>
                  <a:lnTo>
                    <a:pt x="4121" y="2166"/>
                  </a:lnTo>
                  <a:lnTo>
                    <a:pt x="4607" y="1954"/>
                  </a:lnTo>
                  <a:lnTo>
                    <a:pt x="5103" y="1751"/>
                  </a:lnTo>
                  <a:lnTo>
                    <a:pt x="5609" y="1569"/>
                  </a:lnTo>
                  <a:lnTo>
                    <a:pt x="6105" y="1397"/>
                  </a:lnTo>
                  <a:lnTo>
                    <a:pt x="6621" y="1245"/>
                  </a:lnTo>
                  <a:lnTo>
                    <a:pt x="7127" y="1093"/>
                  </a:lnTo>
                  <a:lnTo>
                    <a:pt x="7643" y="962"/>
                  </a:lnTo>
                  <a:lnTo>
                    <a:pt x="8251" y="810"/>
                  </a:lnTo>
                  <a:lnTo>
                    <a:pt x="8858" y="668"/>
                  </a:lnTo>
                  <a:lnTo>
                    <a:pt x="9526" y="527"/>
                  </a:lnTo>
                  <a:lnTo>
                    <a:pt x="9688" y="476"/>
                  </a:lnTo>
                  <a:lnTo>
                    <a:pt x="9840" y="415"/>
                  </a:lnTo>
                  <a:lnTo>
                    <a:pt x="10154" y="284"/>
                  </a:lnTo>
                  <a:lnTo>
                    <a:pt x="10194" y="253"/>
                  </a:lnTo>
                  <a:lnTo>
                    <a:pt x="10215" y="213"/>
                  </a:lnTo>
                  <a:lnTo>
                    <a:pt x="10225" y="162"/>
                  </a:lnTo>
                  <a:lnTo>
                    <a:pt x="10215" y="112"/>
                  </a:lnTo>
                  <a:lnTo>
                    <a:pt x="10194" y="71"/>
                  </a:lnTo>
                  <a:lnTo>
                    <a:pt x="10164" y="31"/>
                  </a:lnTo>
                  <a:lnTo>
                    <a:pt x="10123" y="0"/>
                  </a:lnTo>
                  <a:close/>
                  <a:moveTo>
                    <a:pt x="347" y="4712"/>
                  </a:moveTo>
                  <a:lnTo>
                    <a:pt x="244" y="4798"/>
                  </a:lnTo>
                  <a:lnTo>
                    <a:pt x="122" y="4920"/>
                  </a:lnTo>
                  <a:lnTo>
                    <a:pt x="78" y="4973"/>
                  </a:lnTo>
                  <a:lnTo>
                    <a:pt x="78" y="4973"/>
                  </a:lnTo>
                  <a:lnTo>
                    <a:pt x="82" y="4970"/>
                  </a:lnTo>
                  <a:lnTo>
                    <a:pt x="163" y="4910"/>
                  </a:lnTo>
                  <a:lnTo>
                    <a:pt x="294" y="4768"/>
                  </a:lnTo>
                  <a:lnTo>
                    <a:pt x="347" y="4712"/>
                  </a:lnTo>
                  <a:close/>
                  <a:moveTo>
                    <a:pt x="78" y="4973"/>
                  </a:moveTo>
                  <a:lnTo>
                    <a:pt x="11" y="5021"/>
                  </a:lnTo>
                  <a:lnTo>
                    <a:pt x="1" y="5041"/>
                  </a:lnTo>
                  <a:lnTo>
                    <a:pt x="11" y="5051"/>
                  </a:lnTo>
                  <a:lnTo>
                    <a:pt x="21" y="5062"/>
                  </a:lnTo>
                  <a:lnTo>
                    <a:pt x="31" y="5051"/>
                  </a:lnTo>
                  <a:lnTo>
                    <a:pt x="72" y="4981"/>
                  </a:lnTo>
                  <a:lnTo>
                    <a:pt x="78" y="4973"/>
                  </a:lnTo>
                  <a:close/>
                </a:path>
              </a:pathLst>
            </a:custGeom>
            <a:solidFill>
              <a:srgbClr val="262639"/>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4;p15">
              <a:extLst>
                <a:ext uri="{FF2B5EF4-FFF2-40B4-BE49-F238E27FC236}">
                  <a16:creationId xmlns:a16="http://schemas.microsoft.com/office/drawing/2014/main" id="{4E875C58-F1F4-5334-C13D-3E2D82028162}"/>
                </a:ext>
              </a:extLst>
            </p:cNvPr>
            <p:cNvSpPr/>
            <p:nvPr/>
          </p:nvSpPr>
          <p:spPr>
            <a:xfrm>
              <a:off x="2065925" y="2213075"/>
              <a:ext cx="188050" cy="289800"/>
            </a:xfrm>
            <a:custGeom>
              <a:avLst/>
              <a:gdLst/>
              <a:ahLst/>
              <a:cxnLst/>
              <a:rect l="l" t="t" r="r" b="b"/>
              <a:pathLst>
                <a:path w="7522" h="11592" extrusionOk="0">
                  <a:moveTo>
                    <a:pt x="3422" y="1"/>
                  </a:moveTo>
                  <a:lnTo>
                    <a:pt x="3280" y="11"/>
                  </a:lnTo>
                  <a:lnTo>
                    <a:pt x="3138" y="21"/>
                  </a:lnTo>
                  <a:lnTo>
                    <a:pt x="2996" y="51"/>
                  </a:lnTo>
                  <a:lnTo>
                    <a:pt x="2855" y="82"/>
                  </a:lnTo>
                  <a:lnTo>
                    <a:pt x="2713" y="112"/>
                  </a:lnTo>
                  <a:lnTo>
                    <a:pt x="2581" y="163"/>
                  </a:lnTo>
                  <a:lnTo>
                    <a:pt x="2440" y="213"/>
                  </a:lnTo>
                  <a:lnTo>
                    <a:pt x="2308" y="274"/>
                  </a:lnTo>
                  <a:lnTo>
                    <a:pt x="2177" y="335"/>
                  </a:lnTo>
                  <a:lnTo>
                    <a:pt x="2045" y="406"/>
                  </a:lnTo>
                  <a:lnTo>
                    <a:pt x="1913" y="487"/>
                  </a:lnTo>
                  <a:lnTo>
                    <a:pt x="1792" y="568"/>
                  </a:lnTo>
                  <a:lnTo>
                    <a:pt x="1549" y="740"/>
                  </a:lnTo>
                  <a:lnTo>
                    <a:pt x="1316" y="942"/>
                  </a:lnTo>
                  <a:lnTo>
                    <a:pt x="1104" y="1155"/>
                  </a:lnTo>
                  <a:lnTo>
                    <a:pt x="911" y="1388"/>
                  </a:lnTo>
                  <a:lnTo>
                    <a:pt x="729" y="1641"/>
                  </a:lnTo>
                  <a:lnTo>
                    <a:pt x="658" y="1762"/>
                  </a:lnTo>
                  <a:lnTo>
                    <a:pt x="577" y="1894"/>
                  </a:lnTo>
                  <a:lnTo>
                    <a:pt x="506" y="2025"/>
                  </a:lnTo>
                  <a:lnTo>
                    <a:pt x="446" y="2167"/>
                  </a:lnTo>
                  <a:lnTo>
                    <a:pt x="334" y="2440"/>
                  </a:lnTo>
                  <a:lnTo>
                    <a:pt x="243" y="2714"/>
                  </a:lnTo>
                  <a:lnTo>
                    <a:pt x="162" y="2997"/>
                  </a:lnTo>
                  <a:lnTo>
                    <a:pt x="101" y="3291"/>
                  </a:lnTo>
                  <a:lnTo>
                    <a:pt x="61" y="3584"/>
                  </a:lnTo>
                  <a:lnTo>
                    <a:pt x="31" y="3878"/>
                  </a:lnTo>
                  <a:lnTo>
                    <a:pt x="10" y="4171"/>
                  </a:lnTo>
                  <a:lnTo>
                    <a:pt x="0" y="4465"/>
                  </a:lnTo>
                  <a:lnTo>
                    <a:pt x="10" y="4769"/>
                  </a:lnTo>
                  <a:lnTo>
                    <a:pt x="20" y="5072"/>
                  </a:lnTo>
                  <a:lnTo>
                    <a:pt x="41" y="5366"/>
                  </a:lnTo>
                  <a:lnTo>
                    <a:pt x="71" y="5669"/>
                  </a:lnTo>
                  <a:lnTo>
                    <a:pt x="112" y="5963"/>
                  </a:lnTo>
                  <a:lnTo>
                    <a:pt x="162" y="6267"/>
                  </a:lnTo>
                  <a:lnTo>
                    <a:pt x="263" y="6854"/>
                  </a:lnTo>
                  <a:lnTo>
                    <a:pt x="496" y="8028"/>
                  </a:lnTo>
                  <a:lnTo>
                    <a:pt x="618" y="8615"/>
                  </a:lnTo>
                  <a:lnTo>
                    <a:pt x="719" y="9212"/>
                  </a:lnTo>
                  <a:lnTo>
                    <a:pt x="759" y="9506"/>
                  </a:lnTo>
                  <a:lnTo>
                    <a:pt x="800" y="9799"/>
                  </a:lnTo>
                  <a:lnTo>
                    <a:pt x="830" y="10093"/>
                  </a:lnTo>
                  <a:lnTo>
                    <a:pt x="850" y="10387"/>
                  </a:lnTo>
                  <a:lnTo>
                    <a:pt x="861" y="10680"/>
                  </a:lnTo>
                  <a:lnTo>
                    <a:pt x="861" y="10984"/>
                  </a:lnTo>
                  <a:lnTo>
                    <a:pt x="850" y="11277"/>
                  </a:lnTo>
                  <a:lnTo>
                    <a:pt x="830" y="11571"/>
                  </a:lnTo>
                  <a:lnTo>
                    <a:pt x="1083" y="11591"/>
                  </a:lnTo>
                  <a:lnTo>
                    <a:pt x="1336" y="11591"/>
                  </a:lnTo>
                  <a:lnTo>
                    <a:pt x="1589" y="11581"/>
                  </a:lnTo>
                  <a:lnTo>
                    <a:pt x="1832" y="11561"/>
                  </a:lnTo>
                  <a:lnTo>
                    <a:pt x="2085" y="11541"/>
                  </a:lnTo>
                  <a:lnTo>
                    <a:pt x="2328" y="11500"/>
                  </a:lnTo>
                  <a:lnTo>
                    <a:pt x="2581" y="11449"/>
                  </a:lnTo>
                  <a:lnTo>
                    <a:pt x="2824" y="11389"/>
                  </a:lnTo>
                  <a:lnTo>
                    <a:pt x="3057" y="11318"/>
                  </a:lnTo>
                  <a:lnTo>
                    <a:pt x="3300" y="11237"/>
                  </a:lnTo>
                  <a:lnTo>
                    <a:pt x="3533" y="11156"/>
                  </a:lnTo>
                  <a:lnTo>
                    <a:pt x="3766" y="11055"/>
                  </a:lnTo>
                  <a:lnTo>
                    <a:pt x="3999" y="10943"/>
                  </a:lnTo>
                  <a:lnTo>
                    <a:pt x="4221" y="10832"/>
                  </a:lnTo>
                  <a:lnTo>
                    <a:pt x="4434" y="10710"/>
                  </a:lnTo>
                  <a:lnTo>
                    <a:pt x="4657" y="10579"/>
                  </a:lnTo>
                  <a:lnTo>
                    <a:pt x="4859" y="10437"/>
                  </a:lnTo>
                  <a:lnTo>
                    <a:pt x="5061" y="10295"/>
                  </a:lnTo>
                  <a:lnTo>
                    <a:pt x="5264" y="10133"/>
                  </a:lnTo>
                  <a:lnTo>
                    <a:pt x="5456" y="9972"/>
                  </a:lnTo>
                  <a:lnTo>
                    <a:pt x="5638" y="9810"/>
                  </a:lnTo>
                  <a:lnTo>
                    <a:pt x="5821" y="9627"/>
                  </a:lnTo>
                  <a:lnTo>
                    <a:pt x="5993" y="9445"/>
                  </a:lnTo>
                  <a:lnTo>
                    <a:pt x="6155" y="9253"/>
                  </a:lnTo>
                  <a:lnTo>
                    <a:pt x="6317" y="9061"/>
                  </a:lnTo>
                  <a:lnTo>
                    <a:pt x="6458" y="8858"/>
                  </a:lnTo>
                  <a:lnTo>
                    <a:pt x="6600" y="8656"/>
                  </a:lnTo>
                  <a:lnTo>
                    <a:pt x="6732" y="8443"/>
                  </a:lnTo>
                  <a:lnTo>
                    <a:pt x="6853" y="8220"/>
                  </a:lnTo>
                  <a:lnTo>
                    <a:pt x="6965" y="7998"/>
                  </a:lnTo>
                  <a:lnTo>
                    <a:pt x="7076" y="7765"/>
                  </a:lnTo>
                  <a:lnTo>
                    <a:pt x="7167" y="7532"/>
                  </a:lnTo>
                  <a:lnTo>
                    <a:pt x="7248" y="7289"/>
                  </a:lnTo>
                  <a:lnTo>
                    <a:pt x="7319" y="7056"/>
                  </a:lnTo>
                  <a:lnTo>
                    <a:pt x="7380" y="6813"/>
                  </a:lnTo>
                  <a:lnTo>
                    <a:pt x="7430" y="6560"/>
                  </a:lnTo>
                  <a:lnTo>
                    <a:pt x="7471" y="6317"/>
                  </a:lnTo>
                  <a:lnTo>
                    <a:pt x="7501" y="6064"/>
                  </a:lnTo>
                  <a:lnTo>
                    <a:pt x="7511" y="5821"/>
                  </a:lnTo>
                  <a:lnTo>
                    <a:pt x="7521" y="5568"/>
                  </a:lnTo>
                  <a:lnTo>
                    <a:pt x="7521" y="5315"/>
                  </a:lnTo>
                  <a:lnTo>
                    <a:pt x="7511" y="5062"/>
                  </a:lnTo>
                  <a:lnTo>
                    <a:pt x="7491" y="4819"/>
                  </a:lnTo>
                  <a:lnTo>
                    <a:pt x="7461" y="4566"/>
                  </a:lnTo>
                  <a:lnTo>
                    <a:pt x="7420" y="4313"/>
                  </a:lnTo>
                  <a:lnTo>
                    <a:pt x="7369" y="4070"/>
                  </a:lnTo>
                  <a:lnTo>
                    <a:pt x="7309" y="3827"/>
                  </a:lnTo>
                  <a:lnTo>
                    <a:pt x="7248" y="3584"/>
                  </a:lnTo>
                  <a:lnTo>
                    <a:pt x="7167" y="3341"/>
                  </a:lnTo>
                  <a:lnTo>
                    <a:pt x="7076" y="3108"/>
                  </a:lnTo>
                  <a:lnTo>
                    <a:pt x="6985" y="2876"/>
                  </a:lnTo>
                  <a:lnTo>
                    <a:pt x="6884" y="2643"/>
                  </a:lnTo>
                  <a:lnTo>
                    <a:pt x="6772" y="2420"/>
                  </a:lnTo>
                  <a:lnTo>
                    <a:pt x="6651" y="2197"/>
                  </a:lnTo>
                  <a:lnTo>
                    <a:pt x="6519" y="1985"/>
                  </a:lnTo>
                  <a:lnTo>
                    <a:pt x="6377" y="1772"/>
                  </a:lnTo>
                  <a:lnTo>
                    <a:pt x="6236" y="1570"/>
                  </a:lnTo>
                  <a:lnTo>
                    <a:pt x="6084" y="1377"/>
                  </a:lnTo>
                  <a:lnTo>
                    <a:pt x="5922" y="1185"/>
                  </a:lnTo>
                  <a:lnTo>
                    <a:pt x="5750" y="1003"/>
                  </a:lnTo>
                  <a:lnTo>
                    <a:pt x="5568" y="821"/>
                  </a:lnTo>
                  <a:lnTo>
                    <a:pt x="5385" y="649"/>
                  </a:lnTo>
                  <a:lnTo>
                    <a:pt x="5193" y="497"/>
                  </a:lnTo>
                  <a:lnTo>
                    <a:pt x="4991" y="335"/>
                  </a:lnTo>
                  <a:lnTo>
                    <a:pt x="4282" y="132"/>
                  </a:lnTo>
                  <a:lnTo>
                    <a:pt x="4140" y="92"/>
                  </a:lnTo>
                  <a:lnTo>
                    <a:pt x="3999" y="51"/>
                  </a:lnTo>
                  <a:lnTo>
                    <a:pt x="3857" y="31"/>
                  </a:lnTo>
                  <a:lnTo>
                    <a:pt x="3715" y="11"/>
                  </a:lnTo>
                  <a:lnTo>
                    <a:pt x="3573"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5;p15">
              <a:extLst>
                <a:ext uri="{FF2B5EF4-FFF2-40B4-BE49-F238E27FC236}">
                  <a16:creationId xmlns:a16="http://schemas.microsoft.com/office/drawing/2014/main" id="{44FB7770-F81D-F611-B67F-75730D5260E6}"/>
                </a:ext>
              </a:extLst>
            </p:cNvPr>
            <p:cNvSpPr/>
            <p:nvPr/>
          </p:nvSpPr>
          <p:spPr>
            <a:xfrm>
              <a:off x="2065925" y="2213075"/>
              <a:ext cx="188050" cy="289800"/>
            </a:xfrm>
            <a:custGeom>
              <a:avLst/>
              <a:gdLst/>
              <a:ahLst/>
              <a:cxnLst/>
              <a:rect l="l" t="t" r="r" b="b"/>
              <a:pathLst>
                <a:path w="7522" h="11592" fill="none" extrusionOk="0">
                  <a:moveTo>
                    <a:pt x="4991" y="335"/>
                  </a:moveTo>
                  <a:lnTo>
                    <a:pt x="4991" y="335"/>
                  </a:lnTo>
                  <a:lnTo>
                    <a:pt x="5193" y="497"/>
                  </a:lnTo>
                  <a:lnTo>
                    <a:pt x="5385" y="649"/>
                  </a:lnTo>
                  <a:lnTo>
                    <a:pt x="5568" y="821"/>
                  </a:lnTo>
                  <a:lnTo>
                    <a:pt x="5750" y="1003"/>
                  </a:lnTo>
                  <a:lnTo>
                    <a:pt x="5922" y="1185"/>
                  </a:lnTo>
                  <a:lnTo>
                    <a:pt x="6084" y="1377"/>
                  </a:lnTo>
                  <a:lnTo>
                    <a:pt x="6236" y="1570"/>
                  </a:lnTo>
                  <a:lnTo>
                    <a:pt x="6377" y="1772"/>
                  </a:lnTo>
                  <a:lnTo>
                    <a:pt x="6519" y="1985"/>
                  </a:lnTo>
                  <a:lnTo>
                    <a:pt x="6651" y="2197"/>
                  </a:lnTo>
                  <a:lnTo>
                    <a:pt x="6772" y="2420"/>
                  </a:lnTo>
                  <a:lnTo>
                    <a:pt x="6884" y="2643"/>
                  </a:lnTo>
                  <a:lnTo>
                    <a:pt x="6985" y="2876"/>
                  </a:lnTo>
                  <a:lnTo>
                    <a:pt x="7076" y="3108"/>
                  </a:lnTo>
                  <a:lnTo>
                    <a:pt x="7167" y="3341"/>
                  </a:lnTo>
                  <a:lnTo>
                    <a:pt x="7248" y="3584"/>
                  </a:lnTo>
                  <a:lnTo>
                    <a:pt x="7309" y="3827"/>
                  </a:lnTo>
                  <a:lnTo>
                    <a:pt x="7369" y="4070"/>
                  </a:lnTo>
                  <a:lnTo>
                    <a:pt x="7420" y="4313"/>
                  </a:lnTo>
                  <a:lnTo>
                    <a:pt x="7461" y="4566"/>
                  </a:lnTo>
                  <a:lnTo>
                    <a:pt x="7491" y="4819"/>
                  </a:lnTo>
                  <a:lnTo>
                    <a:pt x="7511" y="5062"/>
                  </a:lnTo>
                  <a:lnTo>
                    <a:pt x="7521" y="5315"/>
                  </a:lnTo>
                  <a:lnTo>
                    <a:pt x="7521" y="5568"/>
                  </a:lnTo>
                  <a:lnTo>
                    <a:pt x="7511" y="5821"/>
                  </a:lnTo>
                  <a:lnTo>
                    <a:pt x="7501" y="6064"/>
                  </a:lnTo>
                  <a:lnTo>
                    <a:pt x="7471" y="6317"/>
                  </a:lnTo>
                  <a:lnTo>
                    <a:pt x="7430" y="6560"/>
                  </a:lnTo>
                  <a:lnTo>
                    <a:pt x="7380" y="6813"/>
                  </a:lnTo>
                  <a:lnTo>
                    <a:pt x="7319" y="7056"/>
                  </a:lnTo>
                  <a:lnTo>
                    <a:pt x="7248" y="7289"/>
                  </a:lnTo>
                  <a:lnTo>
                    <a:pt x="7167" y="7532"/>
                  </a:lnTo>
                  <a:lnTo>
                    <a:pt x="7167" y="7532"/>
                  </a:lnTo>
                  <a:lnTo>
                    <a:pt x="7076" y="7765"/>
                  </a:lnTo>
                  <a:lnTo>
                    <a:pt x="6965" y="7998"/>
                  </a:lnTo>
                  <a:lnTo>
                    <a:pt x="6853" y="8220"/>
                  </a:lnTo>
                  <a:lnTo>
                    <a:pt x="6732" y="8443"/>
                  </a:lnTo>
                  <a:lnTo>
                    <a:pt x="6600" y="8656"/>
                  </a:lnTo>
                  <a:lnTo>
                    <a:pt x="6458" y="8858"/>
                  </a:lnTo>
                  <a:lnTo>
                    <a:pt x="6317" y="9061"/>
                  </a:lnTo>
                  <a:lnTo>
                    <a:pt x="6155" y="9253"/>
                  </a:lnTo>
                  <a:lnTo>
                    <a:pt x="5993" y="9445"/>
                  </a:lnTo>
                  <a:lnTo>
                    <a:pt x="5821" y="9627"/>
                  </a:lnTo>
                  <a:lnTo>
                    <a:pt x="5638" y="9810"/>
                  </a:lnTo>
                  <a:lnTo>
                    <a:pt x="5456" y="9972"/>
                  </a:lnTo>
                  <a:lnTo>
                    <a:pt x="5264" y="10133"/>
                  </a:lnTo>
                  <a:lnTo>
                    <a:pt x="5061" y="10295"/>
                  </a:lnTo>
                  <a:lnTo>
                    <a:pt x="4859" y="10437"/>
                  </a:lnTo>
                  <a:lnTo>
                    <a:pt x="4657" y="10579"/>
                  </a:lnTo>
                  <a:lnTo>
                    <a:pt x="4434" y="10710"/>
                  </a:lnTo>
                  <a:lnTo>
                    <a:pt x="4221" y="10832"/>
                  </a:lnTo>
                  <a:lnTo>
                    <a:pt x="3999" y="10943"/>
                  </a:lnTo>
                  <a:lnTo>
                    <a:pt x="3766" y="11055"/>
                  </a:lnTo>
                  <a:lnTo>
                    <a:pt x="3533" y="11156"/>
                  </a:lnTo>
                  <a:lnTo>
                    <a:pt x="3300" y="11237"/>
                  </a:lnTo>
                  <a:lnTo>
                    <a:pt x="3057" y="11318"/>
                  </a:lnTo>
                  <a:lnTo>
                    <a:pt x="2824" y="11389"/>
                  </a:lnTo>
                  <a:lnTo>
                    <a:pt x="2581" y="11449"/>
                  </a:lnTo>
                  <a:lnTo>
                    <a:pt x="2328" y="11500"/>
                  </a:lnTo>
                  <a:lnTo>
                    <a:pt x="2085" y="11541"/>
                  </a:lnTo>
                  <a:lnTo>
                    <a:pt x="1832" y="11561"/>
                  </a:lnTo>
                  <a:lnTo>
                    <a:pt x="1589" y="11581"/>
                  </a:lnTo>
                  <a:lnTo>
                    <a:pt x="1336" y="11591"/>
                  </a:lnTo>
                  <a:lnTo>
                    <a:pt x="1083" y="11591"/>
                  </a:lnTo>
                  <a:lnTo>
                    <a:pt x="830" y="11571"/>
                  </a:lnTo>
                  <a:lnTo>
                    <a:pt x="830" y="11571"/>
                  </a:lnTo>
                  <a:lnTo>
                    <a:pt x="850" y="11277"/>
                  </a:lnTo>
                  <a:lnTo>
                    <a:pt x="861" y="10984"/>
                  </a:lnTo>
                  <a:lnTo>
                    <a:pt x="861" y="10680"/>
                  </a:lnTo>
                  <a:lnTo>
                    <a:pt x="850" y="10387"/>
                  </a:lnTo>
                  <a:lnTo>
                    <a:pt x="830" y="10093"/>
                  </a:lnTo>
                  <a:lnTo>
                    <a:pt x="800" y="9799"/>
                  </a:lnTo>
                  <a:lnTo>
                    <a:pt x="759" y="9506"/>
                  </a:lnTo>
                  <a:lnTo>
                    <a:pt x="719" y="9212"/>
                  </a:lnTo>
                  <a:lnTo>
                    <a:pt x="618" y="8615"/>
                  </a:lnTo>
                  <a:lnTo>
                    <a:pt x="496" y="8028"/>
                  </a:lnTo>
                  <a:lnTo>
                    <a:pt x="263" y="6854"/>
                  </a:lnTo>
                  <a:lnTo>
                    <a:pt x="263" y="6854"/>
                  </a:lnTo>
                  <a:lnTo>
                    <a:pt x="162" y="6267"/>
                  </a:lnTo>
                  <a:lnTo>
                    <a:pt x="112" y="5963"/>
                  </a:lnTo>
                  <a:lnTo>
                    <a:pt x="71" y="5669"/>
                  </a:lnTo>
                  <a:lnTo>
                    <a:pt x="41" y="5366"/>
                  </a:lnTo>
                  <a:lnTo>
                    <a:pt x="20" y="5072"/>
                  </a:lnTo>
                  <a:lnTo>
                    <a:pt x="10" y="4769"/>
                  </a:lnTo>
                  <a:lnTo>
                    <a:pt x="0" y="4465"/>
                  </a:lnTo>
                  <a:lnTo>
                    <a:pt x="10" y="4171"/>
                  </a:lnTo>
                  <a:lnTo>
                    <a:pt x="31" y="3878"/>
                  </a:lnTo>
                  <a:lnTo>
                    <a:pt x="61" y="3584"/>
                  </a:lnTo>
                  <a:lnTo>
                    <a:pt x="101" y="3291"/>
                  </a:lnTo>
                  <a:lnTo>
                    <a:pt x="162" y="2997"/>
                  </a:lnTo>
                  <a:lnTo>
                    <a:pt x="243" y="2714"/>
                  </a:lnTo>
                  <a:lnTo>
                    <a:pt x="334" y="2440"/>
                  </a:lnTo>
                  <a:lnTo>
                    <a:pt x="446" y="2167"/>
                  </a:lnTo>
                  <a:lnTo>
                    <a:pt x="446" y="2167"/>
                  </a:lnTo>
                  <a:lnTo>
                    <a:pt x="506" y="2025"/>
                  </a:lnTo>
                  <a:lnTo>
                    <a:pt x="577" y="1894"/>
                  </a:lnTo>
                  <a:lnTo>
                    <a:pt x="658" y="1762"/>
                  </a:lnTo>
                  <a:lnTo>
                    <a:pt x="729" y="1641"/>
                  </a:lnTo>
                  <a:lnTo>
                    <a:pt x="911" y="1388"/>
                  </a:lnTo>
                  <a:lnTo>
                    <a:pt x="1104" y="1155"/>
                  </a:lnTo>
                  <a:lnTo>
                    <a:pt x="1316" y="942"/>
                  </a:lnTo>
                  <a:lnTo>
                    <a:pt x="1549" y="740"/>
                  </a:lnTo>
                  <a:lnTo>
                    <a:pt x="1792" y="568"/>
                  </a:lnTo>
                  <a:lnTo>
                    <a:pt x="1913" y="487"/>
                  </a:lnTo>
                  <a:lnTo>
                    <a:pt x="2045" y="406"/>
                  </a:lnTo>
                  <a:lnTo>
                    <a:pt x="2177" y="335"/>
                  </a:lnTo>
                  <a:lnTo>
                    <a:pt x="2308" y="274"/>
                  </a:lnTo>
                  <a:lnTo>
                    <a:pt x="2440" y="213"/>
                  </a:lnTo>
                  <a:lnTo>
                    <a:pt x="2581" y="163"/>
                  </a:lnTo>
                  <a:lnTo>
                    <a:pt x="2713" y="112"/>
                  </a:lnTo>
                  <a:lnTo>
                    <a:pt x="2855" y="82"/>
                  </a:lnTo>
                  <a:lnTo>
                    <a:pt x="2996" y="51"/>
                  </a:lnTo>
                  <a:lnTo>
                    <a:pt x="3138" y="21"/>
                  </a:lnTo>
                  <a:lnTo>
                    <a:pt x="3280" y="11"/>
                  </a:lnTo>
                  <a:lnTo>
                    <a:pt x="3422" y="1"/>
                  </a:lnTo>
                  <a:lnTo>
                    <a:pt x="3573" y="1"/>
                  </a:lnTo>
                  <a:lnTo>
                    <a:pt x="3715" y="11"/>
                  </a:lnTo>
                  <a:lnTo>
                    <a:pt x="3857" y="31"/>
                  </a:lnTo>
                  <a:lnTo>
                    <a:pt x="3999" y="51"/>
                  </a:lnTo>
                  <a:lnTo>
                    <a:pt x="4140" y="92"/>
                  </a:lnTo>
                  <a:lnTo>
                    <a:pt x="4282" y="132"/>
                  </a:lnTo>
                </a:path>
              </a:pathLst>
            </a:cu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6;p15">
              <a:extLst>
                <a:ext uri="{FF2B5EF4-FFF2-40B4-BE49-F238E27FC236}">
                  <a16:creationId xmlns:a16="http://schemas.microsoft.com/office/drawing/2014/main" id="{1DB43454-594F-1AD8-172F-AA74EF360D46}"/>
                </a:ext>
              </a:extLst>
            </p:cNvPr>
            <p:cNvSpPr/>
            <p:nvPr/>
          </p:nvSpPr>
          <p:spPr>
            <a:xfrm>
              <a:off x="1204475" y="2213075"/>
              <a:ext cx="188075" cy="289800"/>
            </a:xfrm>
            <a:custGeom>
              <a:avLst/>
              <a:gdLst/>
              <a:ahLst/>
              <a:cxnLst/>
              <a:rect l="l" t="t" r="r" b="b"/>
              <a:pathLst>
                <a:path w="7523" h="11592" extrusionOk="0">
                  <a:moveTo>
                    <a:pt x="3949" y="1"/>
                  </a:moveTo>
                  <a:lnTo>
                    <a:pt x="3807" y="11"/>
                  </a:lnTo>
                  <a:lnTo>
                    <a:pt x="3665" y="31"/>
                  </a:lnTo>
                  <a:lnTo>
                    <a:pt x="3524" y="51"/>
                  </a:lnTo>
                  <a:lnTo>
                    <a:pt x="3382" y="92"/>
                  </a:lnTo>
                  <a:lnTo>
                    <a:pt x="3240" y="132"/>
                  </a:ln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7;p15">
              <a:extLst>
                <a:ext uri="{FF2B5EF4-FFF2-40B4-BE49-F238E27FC236}">
                  <a16:creationId xmlns:a16="http://schemas.microsoft.com/office/drawing/2014/main" id="{B6EC383D-B985-A7CC-A2F0-EB636565C516}"/>
                </a:ext>
              </a:extLst>
            </p:cNvPr>
            <p:cNvSpPr/>
            <p:nvPr/>
          </p:nvSpPr>
          <p:spPr>
            <a:xfrm>
              <a:off x="1204475" y="2213075"/>
              <a:ext cx="188075" cy="289800"/>
            </a:xfrm>
            <a:custGeom>
              <a:avLst/>
              <a:gdLst/>
              <a:ahLst/>
              <a:cxnLst/>
              <a:rect l="l" t="t" r="r" b="b"/>
              <a:pathLst>
                <a:path w="7523" h="11592" fill="none" extrusionOk="0">
                  <a:moveTo>
                    <a:pt x="2532" y="335"/>
                  </a:moveTo>
                  <a:lnTo>
                    <a:pt x="2532" y="335"/>
                  </a:lnTo>
                  <a:lnTo>
                    <a:pt x="2329" y="497"/>
                  </a:lnTo>
                  <a:lnTo>
                    <a:pt x="2137" y="649"/>
                  </a:lnTo>
                  <a:lnTo>
                    <a:pt x="1955" y="821"/>
                  </a:lnTo>
                  <a:lnTo>
                    <a:pt x="1772" y="1003"/>
                  </a:lnTo>
                  <a:lnTo>
                    <a:pt x="1600" y="1185"/>
                  </a:lnTo>
                  <a:lnTo>
                    <a:pt x="1438" y="1377"/>
                  </a:lnTo>
                  <a:lnTo>
                    <a:pt x="1287" y="1570"/>
                  </a:lnTo>
                  <a:lnTo>
                    <a:pt x="1145" y="1772"/>
                  </a:lnTo>
                  <a:lnTo>
                    <a:pt x="1003" y="1985"/>
                  </a:lnTo>
                  <a:lnTo>
                    <a:pt x="871" y="2197"/>
                  </a:lnTo>
                  <a:lnTo>
                    <a:pt x="750" y="2420"/>
                  </a:lnTo>
                  <a:lnTo>
                    <a:pt x="639" y="2643"/>
                  </a:lnTo>
                  <a:lnTo>
                    <a:pt x="537" y="2876"/>
                  </a:lnTo>
                  <a:lnTo>
                    <a:pt x="446" y="3108"/>
                  </a:lnTo>
                  <a:lnTo>
                    <a:pt x="355" y="3341"/>
                  </a:lnTo>
                  <a:lnTo>
                    <a:pt x="274" y="3584"/>
                  </a:lnTo>
                  <a:lnTo>
                    <a:pt x="214" y="3827"/>
                  </a:lnTo>
                  <a:lnTo>
                    <a:pt x="153" y="4070"/>
                  </a:lnTo>
                  <a:lnTo>
                    <a:pt x="102" y="4313"/>
                  </a:lnTo>
                  <a:lnTo>
                    <a:pt x="62" y="4566"/>
                  </a:lnTo>
                  <a:lnTo>
                    <a:pt x="31" y="4819"/>
                  </a:lnTo>
                  <a:lnTo>
                    <a:pt x="11" y="5062"/>
                  </a:lnTo>
                  <a:lnTo>
                    <a:pt x="1" y="5315"/>
                  </a:lnTo>
                  <a:lnTo>
                    <a:pt x="1" y="5568"/>
                  </a:lnTo>
                  <a:lnTo>
                    <a:pt x="11" y="5821"/>
                  </a:lnTo>
                  <a:lnTo>
                    <a:pt x="21" y="6064"/>
                  </a:lnTo>
                  <a:lnTo>
                    <a:pt x="52" y="6317"/>
                  </a:lnTo>
                  <a:lnTo>
                    <a:pt x="92" y="6560"/>
                  </a:lnTo>
                  <a:lnTo>
                    <a:pt x="143" y="6813"/>
                  </a:lnTo>
                  <a:lnTo>
                    <a:pt x="203" y="7056"/>
                  </a:lnTo>
                  <a:lnTo>
                    <a:pt x="274" y="7289"/>
                  </a:lnTo>
                  <a:lnTo>
                    <a:pt x="355" y="7532"/>
                  </a:lnTo>
                  <a:lnTo>
                    <a:pt x="355" y="7532"/>
                  </a:lnTo>
                  <a:lnTo>
                    <a:pt x="446" y="7765"/>
                  </a:lnTo>
                  <a:lnTo>
                    <a:pt x="558" y="7998"/>
                  </a:lnTo>
                  <a:lnTo>
                    <a:pt x="669" y="8220"/>
                  </a:lnTo>
                  <a:lnTo>
                    <a:pt x="791" y="8443"/>
                  </a:lnTo>
                  <a:lnTo>
                    <a:pt x="922" y="8656"/>
                  </a:lnTo>
                  <a:lnTo>
                    <a:pt x="1064" y="8858"/>
                  </a:lnTo>
                  <a:lnTo>
                    <a:pt x="1206" y="9061"/>
                  </a:lnTo>
                  <a:lnTo>
                    <a:pt x="1367" y="9253"/>
                  </a:lnTo>
                  <a:lnTo>
                    <a:pt x="1529" y="9445"/>
                  </a:lnTo>
                  <a:lnTo>
                    <a:pt x="1702" y="9627"/>
                  </a:lnTo>
                  <a:lnTo>
                    <a:pt x="1884" y="9810"/>
                  </a:lnTo>
                  <a:lnTo>
                    <a:pt x="2066" y="9972"/>
                  </a:lnTo>
                  <a:lnTo>
                    <a:pt x="2258" y="10133"/>
                  </a:lnTo>
                  <a:lnTo>
                    <a:pt x="2461" y="10295"/>
                  </a:lnTo>
                  <a:lnTo>
                    <a:pt x="2663" y="10437"/>
                  </a:lnTo>
                  <a:lnTo>
                    <a:pt x="2866" y="10579"/>
                  </a:lnTo>
                  <a:lnTo>
                    <a:pt x="3088" y="10710"/>
                  </a:lnTo>
                  <a:lnTo>
                    <a:pt x="3301" y="10832"/>
                  </a:lnTo>
                  <a:lnTo>
                    <a:pt x="3524" y="10943"/>
                  </a:lnTo>
                  <a:lnTo>
                    <a:pt x="3756" y="11055"/>
                  </a:lnTo>
                  <a:lnTo>
                    <a:pt x="3989" y="11156"/>
                  </a:lnTo>
                  <a:lnTo>
                    <a:pt x="4222" y="11237"/>
                  </a:lnTo>
                  <a:lnTo>
                    <a:pt x="4465" y="11318"/>
                  </a:lnTo>
                  <a:lnTo>
                    <a:pt x="4698" y="11389"/>
                  </a:lnTo>
                  <a:lnTo>
                    <a:pt x="4941" y="11449"/>
                  </a:lnTo>
                  <a:lnTo>
                    <a:pt x="5194" y="11500"/>
                  </a:lnTo>
                  <a:lnTo>
                    <a:pt x="5437" y="11541"/>
                  </a:lnTo>
                  <a:lnTo>
                    <a:pt x="5690" y="11561"/>
                  </a:lnTo>
                  <a:lnTo>
                    <a:pt x="5933" y="11581"/>
                  </a:lnTo>
                  <a:lnTo>
                    <a:pt x="6186" y="11591"/>
                  </a:lnTo>
                  <a:lnTo>
                    <a:pt x="6439" y="11591"/>
                  </a:lnTo>
                  <a:lnTo>
                    <a:pt x="6692" y="11571"/>
                  </a:lnTo>
                  <a:lnTo>
                    <a:pt x="6692" y="11571"/>
                  </a:lnTo>
                  <a:lnTo>
                    <a:pt x="6672" y="11277"/>
                  </a:lnTo>
                  <a:lnTo>
                    <a:pt x="6662" y="10984"/>
                  </a:lnTo>
                  <a:lnTo>
                    <a:pt x="6662" y="10680"/>
                  </a:lnTo>
                  <a:lnTo>
                    <a:pt x="6672" y="10387"/>
                  </a:lnTo>
                  <a:lnTo>
                    <a:pt x="6692" y="10093"/>
                  </a:lnTo>
                  <a:lnTo>
                    <a:pt x="6722" y="9799"/>
                  </a:lnTo>
                  <a:lnTo>
                    <a:pt x="6763" y="9506"/>
                  </a:lnTo>
                  <a:lnTo>
                    <a:pt x="6803" y="9212"/>
                  </a:lnTo>
                  <a:lnTo>
                    <a:pt x="6905" y="8615"/>
                  </a:lnTo>
                  <a:lnTo>
                    <a:pt x="7026" y="8028"/>
                  </a:lnTo>
                  <a:lnTo>
                    <a:pt x="7259" y="6854"/>
                  </a:lnTo>
                  <a:lnTo>
                    <a:pt x="7259" y="6854"/>
                  </a:lnTo>
                  <a:lnTo>
                    <a:pt x="7360" y="6267"/>
                  </a:lnTo>
                  <a:lnTo>
                    <a:pt x="7411" y="5963"/>
                  </a:lnTo>
                  <a:lnTo>
                    <a:pt x="7451" y="5669"/>
                  </a:lnTo>
                  <a:lnTo>
                    <a:pt x="7482" y="5366"/>
                  </a:lnTo>
                  <a:lnTo>
                    <a:pt x="7502" y="5072"/>
                  </a:lnTo>
                  <a:lnTo>
                    <a:pt x="7512" y="4769"/>
                  </a:lnTo>
                  <a:lnTo>
                    <a:pt x="7522" y="4465"/>
                  </a:lnTo>
                  <a:lnTo>
                    <a:pt x="7512" y="4171"/>
                  </a:lnTo>
                  <a:lnTo>
                    <a:pt x="7492" y="3878"/>
                  </a:lnTo>
                  <a:lnTo>
                    <a:pt x="7461" y="3584"/>
                  </a:lnTo>
                  <a:lnTo>
                    <a:pt x="7421" y="3291"/>
                  </a:lnTo>
                  <a:lnTo>
                    <a:pt x="7360" y="2997"/>
                  </a:lnTo>
                  <a:lnTo>
                    <a:pt x="7279" y="2714"/>
                  </a:lnTo>
                  <a:lnTo>
                    <a:pt x="7188" y="2440"/>
                  </a:lnTo>
                  <a:lnTo>
                    <a:pt x="7077" y="2167"/>
                  </a:lnTo>
                  <a:lnTo>
                    <a:pt x="7077" y="2167"/>
                  </a:lnTo>
                  <a:lnTo>
                    <a:pt x="7016" y="2025"/>
                  </a:lnTo>
                  <a:lnTo>
                    <a:pt x="6945" y="1894"/>
                  </a:lnTo>
                  <a:lnTo>
                    <a:pt x="6864" y="1762"/>
                  </a:lnTo>
                  <a:lnTo>
                    <a:pt x="6783" y="1641"/>
                  </a:lnTo>
                  <a:lnTo>
                    <a:pt x="6611" y="1388"/>
                  </a:lnTo>
                  <a:lnTo>
                    <a:pt x="6419" y="1155"/>
                  </a:lnTo>
                  <a:lnTo>
                    <a:pt x="6206" y="942"/>
                  </a:lnTo>
                  <a:lnTo>
                    <a:pt x="5973" y="740"/>
                  </a:lnTo>
                  <a:lnTo>
                    <a:pt x="5730" y="568"/>
                  </a:lnTo>
                  <a:lnTo>
                    <a:pt x="5609" y="487"/>
                  </a:lnTo>
                  <a:lnTo>
                    <a:pt x="5477" y="406"/>
                  </a:lnTo>
                  <a:lnTo>
                    <a:pt x="5346" y="335"/>
                  </a:lnTo>
                  <a:lnTo>
                    <a:pt x="5214" y="274"/>
                  </a:lnTo>
                  <a:lnTo>
                    <a:pt x="5082" y="213"/>
                  </a:lnTo>
                  <a:lnTo>
                    <a:pt x="4941" y="163"/>
                  </a:lnTo>
                  <a:lnTo>
                    <a:pt x="4809" y="112"/>
                  </a:lnTo>
                  <a:lnTo>
                    <a:pt x="4667" y="82"/>
                  </a:lnTo>
                  <a:lnTo>
                    <a:pt x="4526" y="51"/>
                  </a:lnTo>
                  <a:lnTo>
                    <a:pt x="4384" y="21"/>
                  </a:lnTo>
                  <a:lnTo>
                    <a:pt x="4242" y="11"/>
                  </a:lnTo>
                  <a:lnTo>
                    <a:pt x="4101" y="1"/>
                  </a:lnTo>
                  <a:lnTo>
                    <a:pt x="3949" y="1"/>
                  </a:lnTo>
                  <a:lnTo>
                    <a:pt x="3807" y="11"/>
                  </a:lnTo>
                  <a:lnTo>
                    <a:pt x="3665" y="31"/>
                  </a:lnTo>
                  <a:lnTo>
                    <a:pt x="3524" y="51"/>
                  </a:lnTo>
                  <a:lnTo>
                    <a:pt x="3382" y="92"/>
                  </a:lnTo>
                  <a:lnTo>
                    <a:pt x="3240" y="132"/>
                  </a:lnTo>
                </a:path>
              </a:pathLst>
            </a:cu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68;p15">
              <a:extLst>
                <a:ext uri="{FF2B5EF4-FFF2-40B4-BE49-F238E27FC236}">
                  <a16:creationId xmlns:a16="http://schemas.microsoft.com/office/drawing/2014/main" id="{097045CF-8D0E-88E5-C35F-644695DA4E8E}"/>
                </a:ext>
              </a:extLst>
            </p:cNvPr>
            <p:cNvSpPr/>
            <p:nvPr/>
          </p:nvSpPr>
          <p:spPr>
            <a:xfrm>
              <a:off x="1271550" y="1755300"/>
              <a:ext cx="904225" cy="912300"/>
            </a:xfrm>
            <a:custGeom>
              <a:avLst/>
              <a:gdLst/>
              <a:ahLst/>
              <a:cxnLst/>
              <a:rect l="l" t="t" r="r" b="b"/>
              <a:pathLst>
                <a:path w="36169" h="36492" extrusionOk="0">
                  <a:moveTo>
                    <a:pt x="17239" y="0"/>
                  </a:moveTo>
                  <a:lnTo>
                    <a:pt x="16814" y="10"/>
                  </a:lnTo>
                  <a:lnTo>
                    <a:pt x="16389" y="20"/>
                  </a:lnTo>
                  <a:lnTo>
                    <a:pt x="15974" y="41"/>
                  </a:lnTo>
                  <a:lnTo>
                    <a:pt x="15549" y="81"/>
                  </a:lnTo>
                  <a:lnTo>
                    <a:pt x="15134" y="122"/>
                  </a:lnTo>
                  <a:lnTo>
                    <a:pt x="14709" y="172"/>
                  </a:lnTo>
                  <a:lnTo>
                    <a:pt x="14293" y="233"/>
                  </a:lnTo>
                  <a:lnTo>
                    <a:pt x="13878" y="304"/>
                  </a:lnTo>
                  <a:lnTo>
                    <a:pt x="13474" y="385"/>
                  </a:lnTo>
                  <a:lnTo>
                    <a:pt x="13059" y="466"/>
                  </a:lnTo>
                  <a:lnTo>
                    <a:pt x="12654" y="567"/>
                  </a:lnTo>
                  <a:lnTo>
                    <a:pt x="12249" y="678"/>
                  </a:lnTo>
                  <a:lnTo>
                    <a:pt x="11844" y="790"/>
                  </a:lnTo>
                  <a:lnTo>
                    <a:pt x="11449" y="921"/>
                  </a:lnTo>
                  <a:lnTo>
                    <a:pt x="11054" y="1053"/>
                  </a:lnTo>
                  <a:lnTo>
                    <a:pt x="10659" y="1195"/>
                  </a:lnTo>
                  <a:lnTo>
                    <a:pt x="10275" y="1357"/>
                  </a:lnTo>
                  <a:lnTo>
                    <a:pt x="9890" y="1518"/>
                  </a:lnTo>
                  <a:lnTo>
                    <a:pt x="9506" y="1691"/>
                  </a:lnTo>
                  <a:lnTo>
                    <a:pt x="9131" y="1873"/>
                  </a:lnTo>
                  <a:lnTo>
                    <a:pt x="8756" y="2065"/>
                  </a:lnTo>
                  <a:lnTo>
                    <a:pt x="8392" y="2278"/>
                  </a:lnTo>
                  <a:lnTo>
                    <a:pt x="8028" y="2490"/>
                  </a:lnTo>
                  <a:lnTo>
                    <a:pt x="7673" y="2713"/>
                  </a:lnTo>
                  <a:lnTo>
                    <a:pt x="7319" y="2936"/>
                  </a:lnTo>
                  <a:lnTo>
                    <a:pt x="6975" y="3179"/>
                  </a:lnTo>
                  <a:lnTo>
                    <a:pt x="6641" y="3432"/>
                  </a:lnTo>
                  <a:lnTo>
                    <a:pt x="6307" y="3695"/>
                  </a:lnTo>
                  <a:lnTo>
                    <a:pt x="5973" y="3968"/>
                  </a:lnTo>
                  <a:lnTo>
                    <a:pt x="5659" y="4252"/>
                  </a:lnTo>
                  <a:lnTo>
                    <a:pt x="5345" y="4545"/>
                  </a:lnTo>
                  <a:lnTo>
                    <a:pt x="5031" y="4839"/>
                  </a:lnTo>
                  <a:lnTo>
                    <a:pt x="4728" y="5152"/>
                  </a:lnTo>
                  <a:lnTo>
                    <a:pt x="4434" y="5476"/>
                  </a:lnTo>
                  <a:lnTo>
                    <a:pt x="4151" y="5810"/>
                  </a:lnTo>
                  <a:lnTo>
                    <a:pt x="3877" y="6144"/>
                  </a:lnTo>
                  <a:lnTo>
                    <a:pt x="3604" y="6499"/>
                  </a:lnTo>
                  <a:lnTo>
                    <a:pt x="3341" y="6863"/>
                  </a:lnTo>
                  <a:lnTo>
                    <a:pt x="3088" y="7228"/>
                  </a:lnTo>
                  <a:lnTo>
                    <a:pt x="2845" y="7612"/>
                  </a:lnTo>
                  <a:lnTo>
                    <a:pt x="2602" y="8007"/>
                  </a:lnTo>
                  <a:lnTo>
                    <a:pt x="2379" y="8412"/>
                  </a:lnTo>
                  <a:lnTo>
                    <a:pt x="2157" y="8817"/>
                  </a:lnTo>
                  <a:lnTo>
                    <a:pt x="1944" y="9242"/>
                  </a:lnTo>
                  <a:lnTo>
                    <a:pt x="1752" y="9677"/>
                  </a:lnTo>
                  <a:lnTo>
                    <a:pt x="1559" y="10123"/>
                  </a:lnTo>
                  <a:lnTo>
                    <a:pt x="1377" y="10568"/>
                  </a:lnTo>
                  <a:lnTo>
                    <a:pt x="1205" y="11034"/>
                  </a:lnTo>
                  <a:lnTo>
                    <a:pt x="1043" y="11509"/>
                  </a:lnTo>
                  <a:lnTo>
                    <a:pt x="901" y="11995"/>
                  </a:lnTo>
                  <a:lnTo>
                    <a:pt x="760" y="12491"/>
                  </a:lnTo>
                  <a:lnTo>
                    <a:pt x="628" y="12997"/>
                  </a:lnTo>
                  <a:lnTo>
                    <a:pt x="517" y="13514"/>
                  </a:lnTo>
                  <a:lnTo>
                    <a:pt x="405" y="14040"/>
                  </a:lnTo>
                  <a:lnTo>
                    <a:pt x="314" y="14577"/>
                  </a:lnTo>
                  <a:lnTo>
                    <a:pt x="233" y="15123"/>
                  </a:lnTo>
                  <a:lnTo>
                    <a:pt x="162" y="15680"/>
                  </a:lnTo>
                  <a:lnTo>
                    <a:pt x="112" y="16247"/>
                  </a:lnTo>
                  <a:lnTo>
                    <a:pt x="61" y="16824"/>
                  </a:lnTo>
                  <a:lnTo>
                    <a:pt x="31" y="17421"/>
                  </a:lnTo>
                  <a:lnTo>
                    <a:pt x="11" y="18018"/>
                  </a:lnTo>
                  <a:lnTo>
                    <a:pt x="0" y="18626"/>
                  </a:lnTo>
                  <a:lnTo>
                    <a:pt x="11" y="19668"/>
                  </a:lnTo>
                  <a:lnTo>
                    <a:pt x="41" y="20680"/>
                  </a:lnTo>
                  <a:lnTo>
                    <a:pt x="92" y="21672"/>
                  </a:lnTo>
                  <a:lnTo>
                    <a:pt x="122" y="22148"/>
                  </a:lnTo>
                  <a:lnTo>
                    <a:pt x="162" y="22624"/>
                  </a:lnTo>
                  <a:lnTo>
                    <a:pt x="203" y="23100"/>
                  </a:lnTo>
                  <a:lnTo>
                    <a:pt x="253" y="23555"/>
                  </a:lnTo>
                  <a:lnTo>
                    <a:pt x="304" y="24011"/>
                  </a:lnTo>
                  <a:lnTo>
                    <a:pt x="375" y="24456"/>
                  </a:lnTo>
                  <a:lnTo>
                    <a:pt x="446" y="24891"/>
                  </a:lnTo>
                  <a:lnTo>
                    <a:pt x="517" y="25327"/>
                  </a:lnTo>
                  <a:lnTo>
                    <a:pt x="598" y="25752"/>
                  </a:lnTo>
                  <a:lnTo>
                    <a:pt x="689" y="26167"/>
                  </a:lnTo>
                  <a:lnTo>
                    <a:pt x="790" y="26582"/>
                  </a:lnTo>
                  <a:lnTo>
                    <a:pt x="901" y="26977"/>
                  </a:lnTo>
                  <a:lnTo>
                    <a:pt x="1013" y="27372"/>
                  </a:lnTo>
                  <a:lnTo>
                    <a:pt x="1134" y="27756"/>
                  </a:lnTo>
                  <a:lnTo>
                    <a:pt x="1276" y="28141"/>
                  </a:lnTo>
                  <a:lnTo>
                    <a:pt x="1407" y="28505"/>
                  </a:lnTo>
                  <a:lnTo>
                    <a:pt x="1559" y="28870"/>
                  </a:lnTo>
                  <a:lnTo>
                    <a:pt x="1721" y="29224"/>
                  </a:lnTo>
                  <a:lnTo>
                    <a:pt x="1893" y="29578"/>
                  </a:lnTo>
                  <a:lnTo>
                    <a:pt x="2065" y="29912"/>
                  </a:lnTo>
                  <a:lnTo>
                    <a:pt x="2258" y="30246"/>
                  </a:lnTo>
                  <a:lnTo>
                    <a:pt x="2450" y="30570"/>
                  </a:lnTo>
                  <a:lnTo>
                    <a:pt x="2663" y="30884"/>
                  </a:lnTo>
                  <a:lnTo>
                    <a:pt x="2875" y="31188"/>
                  </a:lnTo>
                  <a:lnTo>
                    <a:pt x="3108" y="31491"/>
                  </a:lnTo>
                  <a:lnTo>
                    <a:pt x="3351" y="31785"/>
                  </a:lnTo>
                  <a:lnTo>
                    <a:pt x="3604" y="32068"/>
                  </a:lnTo>
                  <a:lnTo>
                    <a:pt x="3867" y="32342"/>
                  </a:lnTo>
                  <a:lnTo>
                    <a:pt x="4141" y="32605"/>
                  </a:lnTo>
                  <a:lnTo>
                    <a:pt x="4424" y="32858"/>
                  </a:lnTo>
                  <a:lnTo>
                    <a:pt x="4718" y="33111"/>
                  </a:lnTo>
                  <a:lnTo>
                    <a:pt x="5031" y="33354"/>
                  </a:lnTo>
                  <a:lnTo>
                    <a:pt x="5355" y="33587"/>
                  </a:lnTo>
                  <a:lnTo>
                    <a:pt x="5689" y="33809"/>
                  </a:lnTo>
                  <a:lnTo>
                    <a:pt x="6044" y="34022"/>
                  </a:lnTo>
                  <a:lnTo>
                    <a:pt x="6398" y="34224"/>
                  </a:lnTo>
                  <a:lnTo>
                    <a:pt x="6772" y="34427"/>
                  </a:lnTo>
                  <a:lnTo>
                    <a:pt x="7167" y="34619"/>
                  </a:lnTo>
                  <a:lnTo>
                    <a:pt x="7562" y="34791"/>
                  </a:lnTo>
                  <a:lnTo>
                    <a:pt x="7977" y="34963"/>
                  </a:lnTo>
                  <a:lnTo>
                    <a:pt x="8412" y="35125"/>
                  </a:lnTo>
                  <a:lnTo>
                    <a:pt x="8858" y="35287"/>
                  </a:lnTo>
                  <a:lnTo>
                    <a:pt x="9313" y="35429"/>
                  </a:lnTo>
                  <a:lnTo>
                    <a:pt x="9789" y="35561"/>
                  </a:lnTo>
                  <a:lnTo>
                    <a:pt x="10275" y="35692"/>
                  </a:lnTo>
                  <a:lnTo>
                    <a:pt x="10781" y="35804"/>
                  </a:lnTo>
                  <a:lnTo>
                    <a:pt x="11297" y="35915"/>
                  </a:lnTo>
                  <a:lnTo>
                    <a:pt x="11834" y="36016"/>
                  </a:lnTo>
                  <a:lnTo>
                    <a:pt x="12380" y="36107"/>
                  </a:lnTo>
                  <a:lnTo>
                    <a:pt x="12947" y="36188"/>
                  </a:lnTo>
                  <a:lnTo>
                    <a:pt x="13534" y="36259"/>
                  </a:lnTo>
                  <a:lnTo>
                    <a:pt x="14132" y="36320"/>
                  </a:lnTo>
                  <a:lnTo>
                    <a:pt x="14749" y="36370"/>
                  </a:lnTo>
                  <a:lnTo>
                    <a:pt x="15377" y="36411"/>
                  </a:lnTo>
                  <a:lnTo>
                    <a:pt x="16035" y="36451"/>
                  </a:lnTo>
                  <a:lnTo>
                    <a:pt x="16703" y="36472"/>
                  </a:lnTo>
                  <a:lnTo>
                    <a:pt x="17381" y="36482"/>
                  </a:lnTo>
                  <a:lnTo>
                    <a:pt x="18089" y="36492"/>
                  </a:lnTo>
                  <a:lnTo>
                    <a:pt x="18788" y="36482"/>
                  </a:lnTo>
                  <a:lnTo>
                    <a:pt x="19476" y="36472"/>
                  </a:lnTo>
                  <a:lnTo>
                    <a:pt x="20144" y="36451"/>
                  </a:lnTo>
                  <a:lnTo>
                    <a:pt x="20792" y="36411"/>
                  </a:lnTo>
                  <a:lnTo>
                    <a:pt x="21430" y="36370"/>
                  </a:lnTo>
                  <a:lnTo>
                    <a:pt x="22037" y="36320"/>
                  </a:lnTo>
                  <a:lnTo>
                    <a:pt x="22645" y="36259"/>
                  </a:lnTo>
                  <a:lnTo>
                    <a:pt x="23222" y="36188"/>
                  </a:lnTo>
                  <a:lnTo>
                    <a:pt x="23788" y="36107"/>
                  </a:lnTo>
                  <a:lnTo>
                    <a:pt x="24345" y="36016"/>
                  </a:lnTo>
                  <a:lnTo>
                    <a:pt x="24872" y="35915"/>
                  </a:lnTo>
                  <a:lnTo>
                    <a:pt x="25398" y="35804"/>
                  </a:lnTo>
                  <a:lnTo>
                    <a:pt x="25894" y="35692"/>
                  </a:lnTo>
                  <a:lnTo>
                    <a:pt x="26390" y="35561"/>
                  </a:lnTo>
                  <a:lnTo>
                    <a:pt x="26856" y="35429"/>
                  </a:lnTo>
                  <a:lnTo>
                    <a:pt x="27321" y="35287"/>
                  </a:lnTo>
                  <a:lnTo>
                    <a:pt x="27767" y="35125"/>
                  </a:lnTo>
                  <a:lnTo>
                    <a:pt x="28192" y="34963"/>
                  </a:lnTo>
                  <a:lnTo>
                    <a:pt x="28607" y="34791"/>
                  </a:lnTo>
                  <a:lnTo>
                    <a:pt x="29012" y="34619"/>
                  </a:lnTo>
                  <a:lnTo>
                    <a:pt x="29396" y="34427"/>
                  </a:lnTo>
                  <a:lnTo>
                    <a:pt x="29771" y="34224"/>
                  </a:lnTo>
                  <a:lnTo>
                    <a:pt x="30135" y="34022"/>
                  </a:lnTo>
                  <a:lnTo>
                    <a:pt x="30479" y="33809"/>
                  </a:lnTo>
                  <a:lnTo>
                    <a:pt x="30814" y="33587"/>
                  </a:lnTo>
                  <a:lnTo>
                    <a:pt x="31137" y="33354"/>
                  </a:lnTo>
                  <a:lnTo>
                    <a:pt x="31451" y="33111"/>
                  </a:lnTo>
                  <a:lnTo>
                    <a:pt x="31745" y="32858"/>
                  </a:lnTo>
                  <a:lnTo>
                    <a:pt x="32038" y="32605"/>
                  </a:lnTo>
                  <a:lnTo>
                    <a:pt x="32312" y="32342"/>
                  </a:lnTo>
                  <a:lnTo>
                    <a:pt x="32575" y="32068"/>
                  </a:lnTo>
                  <a:lnTo>
                    <a:pt x="32828" y="31785"/>
                  </a:lnTo>
                  <a:lnTo>
                    <a:pt x="33061" y="31491"/>
                  </a:lnTo>
                  <a:lnTo>
                    <a:pt x="33294" y="31188"/>
                  </a:lnTo>
                  <a:lnTo>
                    <a:pt x="33516" y="30884"/>
                  </a:lnTo>
                  <a:lnTo>
                    <a:pt x="33719" y="30570"/>
                  </a:lnTo>
                  <a:lnTo>
                    <a:pt x="33921" y="30246"/>
                  </a:lnTo>
                  <a:lnTo>
                    <a:pt x="34103" y="29912"/>
                  </a:lnTo>
                  <a:lnTo>
                    <a:pt x="34286" y="29578"/>
                  </a:lnTo>
                  <a:lnTo>
                    <a:pt x="34448" y="29224"/>
                  </a:lnTo>
                  <a:lnTo>
                    <a:pt x="34609" y="28870"/>
                  </a:lnTo>
                  <a:lnTo>
                    <a:pt x="34761" y="28505"/>
                  </a:lnTo>
                  <a:lnTo>
                    <a:pt x="34903" y="28141"/>
                  </a:lnTo>
                  <a:lnTo>
                    <a:pt x="35035" y="27756"/>
                  </a:lnTo>
                  <a:lnTo>
                    <a:pt x="35156" y="27372"/>
                  </a:lnTo>
                  <a:lnTo>
                    <a:pt x="35278" y="26977"/>
                  </a:lnTo>
                  <a:lnTo>
                    <a:pt x="35379" y="26582"/>
                  </a:lnTo>
                  <a:lnTo>
                    <a:pt x="35480" y="26167"/>
                  </a:lnTo>
                  <a:lnTo>
                    <a:pt x="35571" y="25752"/>
                  </a:lnTo>
                  <a:lnTo>
                    <a:pt x="35652" y="25327"/>
                  </a:lnTo>
                  <a:lnTo>
                    <a:pt x="35733" y="24891"/>
                  </a:lnTo>
                  <a:lnTo>
                    <a:pt x="35804" y="24456"/>
                  </a:lnTo>
                  <a:lnTo>
                    <a:pt x="35865" y="24011"/>
                  </a:lnTo>
                  <a:lnTo>
                    <a:pt x="35925" y="23555"/>
                  </a:lnTo>
                  <a:lnTo>
                    <a:pt x="35966" y="23100"/>
                  </a:lnTo>
                  <a:lnTo>
                    <a:pt x="36017" y="22624"/>
                  </a:lnTo>
                  <a:lnTo>
                    <a:pt x="36057" y="22148"/>
                  </a:lnTo>
                  <a:lnTo>
                    <a:pt x="36087" y="21672"/>
                  </a:lnTo>
                  <a:lnTo>
                    <a:pt x="36128" y="20680"/>
                  </a:lnTo>
                  <a:lnTo>
                    <a:pt x="36158" y="19668"/>
                  </a:lnTo>
                  <a:lnTo>
                    <a:pt x="36168" y="18626"/>
                  </a:lnTo>
                  <a:lnTo>
                    <a:pt x="36158" y="18089"/>
                  </a:lnTo>
                  <a:lnTo>
                    <a:pt x="36138" y="17553"/>
                  </a:lnTo>
                  <a:lnTo>
                    <a:pt x="36108" y="17026"/>
                  </a:lnTo>
                  <a:lnTo>
                    <a:pt x="36067" y="16500"/>
                  </a:lnTo>
                  <a:lnTo>
                    <a:pt x="36006" y="15994"/>
                  </a:lnTo>
                  <a:lnTo>
                    <a:pt x="35936" y="15488"/>
                  </a:lnTo>
                  <a:lnTo>
                    <a:pt x="35855" y="14992"/>
                  </a:lnTo>
                  <a:lnTo>
                    <a:pt x="35763" y="14496"/>
                  </a:lnTo>
                  <a:lnTo>
                    <a:pt x="35662" y="14020"/>
                  </a:lnTo>
                  <a:lnTo>
                    <a:pt x="35541" y="13544"/>
                  </a:lnTo>
                  <a:lnTo>
                    <a:pt x="35409" y="13078"/>
                  </a:lnTo>
                  <a:lnTo>
                    <a:pt x="35278" y="12613"/>
                  </a:lnTo>
                  <a:lnTo>
                    <a:pt x="35126" y="12167"/>
                  </a:lnTo>
                  <a:lnTo>
                    <a:pt x="34964" y="11722"/>
                  </a:lnTo>
                  <a:lnTo>
                    <a:pt x="34792" y="11287"/>
                  </a:lnTo>
                  <a:lnTo>
                    <a:pt x="34620" y="10851"/>
                  </a:lnTo>
                  <a:lnTo>
                    <a:pt x="34427" y="10436"/>
                  </a:lnTo>
                  <a:lnTo>
                    <a:pt x="34225" y="10021"/>
                  </a:lnTo>
                  <a:lnTo>
                    <a:pt x="34012" y="9617"/>
                  </a:lnTo>
                  <a:lnTo>
                    <a:pt x="33800" y="9222"/>
                  </a:lnTo>
                  <a:lnTo>
                    <a:pt x="33567" y="8837"/>
                  </a:lnTo>
                  <a:lnTo>
                    <a:pt x="33334" y="8452"/>
                  </a:lnTo>
                  <a:lnTo>
                    <a:pt x="33081" y="8078"/>
                  </a:lnTo>
                  <a:lnTo>
                    <a:pt x="32828" y="7713"/>
                  </a:lnTo>
                  <a:lnTo>
                    <a:pt x="32565" y="7359"/>
                  </a:lnTo>
                  <a:lnTo>
                    <a:pt x="32302" y="7015"/>
                  </a:lnTo>
                  <a:lnTo>
                    <a:pt x="32018" y="6671"/>
                  </a:lnTo>
                  <a:lnTo>
                    <a:pt x="31735" y="6337"/>
                  </a:lnTo>
                  <a:lnTo>
                    <a:pt x="31441" y="6013"/>
                  </a:lnTo>
                  <a:lnTo>
                    <a:pt x="31137" y="5699"/>
                  </a:lnTo>
                  <a:lnTo>
                    <a:pt x="30834" y="5395"/>
                  </a:lnTo>
                  <a:lnTo>
                    <a:pt x="30520" y="5092"/>
                  </a:lnTo>
                  <a:lnTo>
                    <a:pt x="30196" y="4798"/>
                  </a:lnTo>
                  <a:lnTo>
                    <a:pt x="29872" y="4515"/>
                  </a:lnTo>
                  <a:lnTo>
                    <a:pt x="29538" y="4241"/>
                  </a:lnTo>
                  <a:lnTo>
                    <a:pt x="29194" y="3978"/>
                  </a:lnTo>
                  <a:lnTo>
                    <a:pt x="28850" y="3715"/>
                  </a:lnTo>
                  <a:lnTo>
                    <a:pt x="28495" y="3472"/>
                  </a:lnTo>
                  <a:lnTo>
                    <a:pt x="28141" y="3229"/>
                  </a:lnTo>
                  <a:lnTo>
                    <a:pt x="27777" y="2996"/>
                  </a:lnTo>
                  <a:lnTo>
                    <a:pt x="27412" y="2774"/>
                  </a:lnTo>
                  <a:lnTo>
                    <a:pt x="27048" y="2561"/>
                  </a:lnTo>
                  <a:lnTo>
                    <a:pt x="26663" y="2349"/>
                  </a:lnTo>
                  <a:lnTo>
                    <a:pt x="26289" y="2156"/>
                  </a:lnTo>
                  <a:lnTo>
                    <a:pt x="25904" y="1964"/>
                  </a:lnTo>
                  <a:lnTo>
                    <a:pt x="25509" y="1782"/>
                  </a:lnTo>
                  <a:lnTo>
                    <a:pt x="25125" y="1610"/>
                  </a:lnTo>
                  <a:lnTo>
                    <a:pt x="24730" y="1448"/>
                  </a:lnTo>
                  <a:lnTo>
                    <a:pt x="24325" y="1286"/>
                  </a:lnTo>
                  <a:lnTo>
                    <a:pt x="23920" y="1144"/>
                  </a:lnTo>
                  <a:lnTo>
                    <a:pt x="23515" y="1002"/>
                  </a:lnTo>
                  <a:lnTo>
                    <a:pt x="23110" y="871"/>
                  </a:lnTo>
                  <a:lnTo>
                    <a:pt x="22705" y="759"/>
                  </a:lnTo>
                  <a:lnTo>
                    <a:pt x="22290" y="648"/>
                  </a:lnTo>
                  <a:lnTo>
                    <a:pt x="21875" y="537"/>
                  </a:lnTo>
                  <a:lnTo>
                    <a:pt x="21460" y="445"/>
                  </a:lnTo>
                  <a:lnTo>
                    <a:pt x="21045" y="365"/>
                  </a:lnTo>
                  <a:lnTo>
                    <a:pt x="20620" y="284"/>
                  </a:lnTo>
                  <a:lnTo>
                    <a:pt x="20205" y="223"/>
                  </a:lnTo>
                  <a:lnTo>
                    <a:pt x="19780" y="162"/>
                  </a:lnTo>
                  <a:lnTo>
                    <a:pt x="19355" y="111"/>
                  </a:lnTo>
                  <a:lnTo>
                    <a:pt x="18930" y="71"/>
                  </a:lnTo>
                  <a:lnTo>
                    <a:pt x="18515" y="41"/>
                  </a:lnTo>
                  <a:lnTo>
                    <a:pt x="18089" y="20"/>
                  </a:lnTo>
                  <a:lnTo>
                    <a:pt x="17664" y="0"/>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71" name="Google Shape;69;p15">
              <a:extLst>
                <a:ext uri="{FF2B5EF4-FFF2-40B4-BE49-F238E27FC236}">
                  <a16:creationId xmlns:a16="http://schemas.microsoft.com/office/drawing/2014/main" id="{047182AE-35C4-139D-CE01-F8BD36DF09FC}"/>
                </a:ext>
              </a:extLst>
            </p:cNvPr>
            <p:cNvSpPr/>
            <p:nvPr/>
          </p:nvSpPr>
          <p:spPr>
            <a:xfrm>
              <a:off x="1495500" y="2639250"/>
              <a:ext cx="439100" cy="50375"/>
            </a:xfrm>
            <a:custGeom>
              <a:avLst/>
              <a:gdLst/>
              <a:ahLst/>
              <a:cxnLst/>
              <a:rect l="l" t="t" r="r" b="b"/>
              <a:pathLst>
                <a:path w="17564" h="2015" extrusionOk="0">
                  <a:moveTo>
                    <a:pt x="52" y="0"/>
                  </a:moveTo>
                  <a:lnTo>
                    <a:pt x="21" y="10"/>
                  </a:lnTo>
                  <a:lnTo>
                    <a:pt x="11" y="20"/>
                  </a:lnTo>
                  <a:lnTo>
                    <a:pt x="1" y="51"/>
                  </a:lnTo>
                  <a:lnTo>
                    <a:pt x="21" y="61"/>
                  </a:lnTo>
                  <a:lnTo>
                    <a:pt x="527" y="294"/>
                  </a:lnTo>
                  <a:lnTo>
                    <a:pt x="1044" y="506"/>
                  </a:lnTo>
                  <a:lnTo>
                    <a:pt x="1560" y="709"/>
                  </a:lnTo>
                  <a:lnTo>
                    <a:pt x="2086" y="891"/>
                  </a:lnTo>
                  <a:lnTo>
                    <a:pt x="2613" y="1063"/>
                  </a:lnTo>
                  <a:lnTo>
                    <a:pt x="3139" y="1215"/>
                  </a:lnTo>
                  <a:lnTo>
                    <a:pt x="3675" y="1357"/>
                  </a:lnTo>
                  <a:lnTo>
                    <a:pt x="4212" y="1488"/>
                  </a:lnTo>
                  <a:lnTo>
                    <a:pt x="4748" y="1600"/>
                  </a:lnTo>
                  <a:lnTo>
                    <a:pt x="5285" y="1701"/>
                  </a:lnTo>
                  <a:lnTo>
                    <a:pt x="5832" y="1782"/>
                  </a:lnTo>
                  <a:lnTo>
                    <a:pt x="6378" y="1853"/>
                  </a:lnTo>
                  <a:lnTo>
                    <a:pt x="6925" y="1913"/>
                  </a:lnTo>
                  <a:lnTo>
                    <a:pt x="7481" y="1954"/>
                  </a:lnTo>
                  <a:lnTo>
                    <a:pt x="8028" y="1984"/>
                  </a:lnTo>
                  <a:lnTo>
                    <a:pt x="8585" y="2004"/>
                  </a:lnTo>
                  <a:lnTo>
                    <a:pt x="9131" y="2015"/>
                  </a:lnTo>
                  <a:lnTo>
                    <a:pt x="9688" y="2015"/>
                  </a:lnTo>
                  <a:lnTo>
                    <a:pt x="10245" y="1994"/>
                  </a:lnTo>
                  <a:lnTo>
                    <a:pt x="10792" y="1964"/>
                  </a:lnTo>
                  <a:lnTo>
                    <a:pt x="11348" y="1934"/>
                  </a:lnTo>
                  <a:lnTo>
                    <a:pt x="11895" y="1883"/>
                  </a:lnTo>
                  <a:lnTo>
                    <a:pt x="12452" y="1822"/>
                  </a:lnTo>
                  <a:lnTo>
                    <a:pt x="12998" y="1741"/>
                  </a:lnTo>
                  <a:lnTo>
                    <a:pt x="13545" y="1660"/>
                  </a:lnTo>
                  <a:lnTo>
                    <a:pt x="14092" y="1569"/>
                  </a:lnTo>
                  <a:lnTo>
                    <a:pt x="14638" y="1468"/>
                  </a:lnTo>
                  <a:lnTo>
                    <a:pt x="15185" y="1357"/>
                  </a:lnTo>
                  <a:lnTo>
                    <a:pt x="15721" y="1235"/>
                  </a:lnTo>
                  <a:lnTo>
                    <a:pt x="16258" y="1104"/>
                  </a:lnTo>
                  <a:lnTo>
                    <a:pt x="16794" y="962"/>
                  </a:lnTo>
                  <a:lnTo>
                    <a:pt x="17321" y="810"/>
                  </a:lnTo>
                  <a:lnTo>
                    <a:pt x="17391" y="780"/>
                  </a:lnTo>
                  <a:lnTo>
                    <a:pt x="17452" y="739"/>
                  </a:lnTo>
                  <a:lnTo>
                    <a:pt x="17493" y="689"/>
                  </a:lnTo>
                  <a:lnTo>
                    <a:pt x="17533" y="638"/>
                  </a:lnTo>
                  <a:lnTo>
                    <a:pt x="17553" y="577"/>
                  </a:lnTo>
                  <a:lnTo>
                    <a:pt x="17564" y="506"/>
                  </a:lnTo>
                  <a:lnTo>
                    <a:pt x="17553" y="446"/>
                  </a:lnTo>
                  <a:lnTo>
                    <a:pt x="17543" y="385"/>
                  </a:lnTo>
                  <a:lnTo>
                    <a:pt x="17523" y="324"/>
                  </a:lnTo>
                  <a:lnTo>
                    <a:pt x="17493" y="263"/>
                  </a:lnTo>
                  <a:lnTo>
                    <a:pt x="17452" y="223"/>
                  </a:lnTo>
                  <a:lnTo>
                    <a:pt x="17402" y="182"/>
                  </a:lnTo>
                  <a:lnTo>
                    <a:pt x="17351" y="152"/>
                  </a:lnTo>
                  <a:lnTo>
                    <a:pt x="17280" y="132"/>
                  </a:lnTo>
                  <a:lnTo>
                    <a:pt x="17219" y="132"/>
                  </a:lnTo>
                  <a:lnTo>
                    <a:pt x="17138" y="152"/>
                  </a:lnTo>
                  <a:lnTo>
                    <a:pt x="16592" y="314"/>
                  </a:lnTo>
                  <a:lnTo>
                    <a:pt x="16045" y="456"/>
                  </a:lnTo>
                  <a:lnTo>
                    <a:pt x="15509" y="597"/>
                  </a:lnTo>
                  <a:lnTo>
                    <a:pt x="14962" y="719"/>
                  </a:lnTo>
                  <a:lnTo>
                    <a:pt x="14426" y="830"/>
                  </a:lnTo>
                  <a:lnTo>
                    <a:pt x="13889" y="931"/>
                  </a:lnTo>
                  <a:lnTo>
                    <a:pt x="13363" y="1012"/>
                  </a:lnTo>
                  <a:lnTo>
                    <a:pt x="12826" y="1093"/>
                  </a:lnTo>
                  <a:lnTo>
                    <a:pt x="12290" y="1154"/>
                  </a:lnTo>
                  <a:lnTo>
                    <a:pt x="11763" y="1205"/>
                  </a:lnTo>
                  <a:lnTo>
                    <a:pt x="11237" y="1245"/>
                  </a:lnTo>
                  <a:lnTo>
                    <a:pt x="10700" y="1276"/>
                  </a:lnTo>
                  <a:lnTo>
                    <a:pt x="10174" y="1296"/>
                  </a:lnTo>
                  <a:lnTo>
                    <a:pt x="9648" y="1306"/>
                  </a:lnTo>
                  <a:lnTo>
                    <a:pt x="9121" y="1306"/>
                  </a:lnTo>
                  <a:lnTo>
                    <a:pt x="8595" y="1296"/>
                  </a:lnTo>
                  <a:lnTo>
                    <a:pt x="8069" y="1276"/>
                  </a:lnTo>
                  <a:lnTo>
                    <a:pt x="7542" y="1245"/>
                  </a:lnTo>
                  <a:lnTo>
                    <a:pt x="7006" y="1215"/>
                  </a:lnTo>
                  <a:lnTo>
                    <a:pt x="6479" y="1164"/>
                  </a:lnTo>
                  <a:lnTo>
                    <a:pt x="5953" y="1114"/>
                  </a:lnTo>
                  <a:lnTo>
                    <a:pt x="5427" y="1043"/>
                  </a:lnTo>
                  <a:lnTo>
                    <a:pt x="4890" y="972"/>
                  </a:lnTo>
                  <a:lnTo>
                    <a:pt x="4364" y="891"/>
                  </a:lnTo>
                  <a:lnTo>
                    <a:pt x="3827" y="810"/>
                  </a:lnTo>
                  <a:lnTo>
                    <a:pt x="3291" y="709"/>
                  </a:lnTo>
                  <a:lnTo>
                    <a:pt x="2754" y="608"/>
                  </a:lnTo>
                  <a:lnTo>
                    <a:pt x="2218" y="506"/>
                  </a:lnTo>
                  <a:lnTo>
                    <a:pt x="1135" y="263"/>
                  </a:lnTo>
                  <a:lnTo>
                    <a:pt x="52" y="0"/>
                  </a:lnTo>
                  <a:close/>
                </a:path>
              </a:pathLst>
            </a:custGeom>
            <a:solidFill>
              <a:srgbClr val="863E3E"/>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0;p15">
              <a:extLst>
                <a:ext uri="{FF2B5EF4-FFF2-40B4-BE49-F238E27FC236}">
                  <a16:creationId xmlns:a16="http://schemas.microsoft.com/office/drawing/2014/main" id="{2DDC251B-0310-4910-ACC1-2CCF880B34B3}"/>
                </a:ext>
              </a:extLst>
            </p:cNvPr>
            <p:cNvSpPr/>
            <p:nvPr/>
          </p:nvSpPr>
          <p:spPr>
            <a:xfrm>
              <a:off x="1115400" y="1608525"/>
              <a:ext cx="1060625" cy="614700"/>
            </a:xfrm>
            <a:custGeom>
              <a:avLst/>
              <a:gdLst/>
              <a:ahLst/>
              <a:cxnLst/>
              <a:rect l="l" t="t" r="r" b="b"/>
              <a:pathLst>
                <a:path w="42425" h="24588" extrusionOk="0">
                  <a:moveTo>
                    <a:pt x="27443" y="0"/>
                  </a:moveTo>
                  <a:lnTo>
                    <a:pt x="27220" y="10"/>
                  </a:lnTo>
                  <a:lnTo>
                    <a:pt x="26998" y="20"/>
                  </a:lnTo>
                  <a:lnTo>
                    <a:pt x="26765" y="40"/>
                  </a:lnTo>
                  <a:lnTo>
                    <a:pt x="26542" y="71"/>
                  </a:lnTo>
                  <a:lnTo>
                    <a:pt x="26309" y="101"/>
                  </a:lnTo>
                  <a:lnTo>
                    <a:pt x="26087" y="142"/>
                  </a:lnTo>
                  <a:lnTo>
                    <a:pt x="25854" y="192"/>
                  </a:lnTo>
                  <a:lnTo>
                    <a:pt x="25631" y="243"/>
                  </a:lnTo>
                  <a:lnTo>
                    <a:pt x="25408" y="304"/>
                  </a:lnTo>
                  <a:lnTo>
                    <a:pt x="25186" y="375"/>
                  </a:lnTo>
                  <a:lnTo>
                    <a:pt x="24963" y="445"/>
                  </a:lnTo>
                  <a:lnTo>
                    <a:pt x="24750" y="526"/>
                  </a:lnTo>
                  <a:lnTo>
                    <a:pt x="24538" y="617"/>
                  </a:lnTo>
                  <a:lnTo>
                    <a:pt x="24325" y="709"/>
                  </a:lnTo>
                  <a:lnTo>
                    <a:pt x="24113" y="810"/>
                  </a:lnTo>
                  <a:lnTo>
                    <a:pt x="23910" y="911"/>
                  </a:lnTo>
                  <a:lnTo>
                    <a:pt x="23708" y="1022"/>
                  </a:lnTo>
                  <a:lnTo>
                    <a:pt x="23505" y="1144"/>
                  </a:lnTo>
                  <a:lnTo>
                    <a:pt x="23313" y="1275"/>
                  </a:lnTo>
                  <a:lnTo>
                    <a:pt x="23121" y="1407"/>
                  </a:lnTo>
                  <a:lnTo>
                    <a:pt x="22939" y="1539"/>
                  </a:lnTo>
                  <a:lnTo>
                    <a:pt x="22756" y="1690"/>
                  </a:lnTo>
                  <a:lnTo>
                    <a:pt x="22584" y="1842"/>
                  </a:lnTo>
                  <a:lnTo>
                    <a:pt x="22412" y="1994"/>
                  </a:lnTo>
                  <a:lnTo>
                    <a:pt x="22250" y="2156"/>
                  </a:lnTo>
                  <a:lnTo>
                    <a:pt x="22098" y="2328"/>
                  </a:lnTo>
                  <a:lnTo>
                    <a:pt x="21947" y="2500"/>
                  </a:lnTo>
                  <a:lnTo>
                    <a:pt x="21805" y="2682"/>
                  </a:lnTo>
                  <a:lnTo>
                    <a:pt x="21542" y="2450"/>
                  </a:lnTo>
                  <a:lnTo>
                    <a:pt x="21268" y="2237"/>
                  </a:lnTo>
                  <a:lnTo>
                    <a:pt x="20995" y="2035"/>
                  </a:lnTo>
                  <a:lnTo>
                    <a:pt x="20722" y="1842"/>
                  </a:lnTo>
                  <a:lnTo>
                    <a:pt x="20438" y="1670"/>
                  </a:lnTo>
                  <a:lnTo>
                    <a:pt x="20155" y="1508"/>
                  </a:lnTo>
                  <a:lnTo>
                    <a:pt x="19871" y="1356"/>
                  </a:lnTo>
                  <a:lnTo>
                    <a:pt x="19578" y="1225"/>
                  </a:lnTo>
                  <a:lnTo>
                    <a:pt x="19284" y="1103"/>
                  </a:lnTo>
                  <a:lnTo>
                    <a:pt x="18991" y="992"/>
                  </a:lnTo>
                  <a:lnTo>
                    <a:pt x="18697" y="901"/>
                  </a:lnTo>
                  <a:lnTo>
                    <a:pt x="18394" y="820"/>
                  </a:lnTo>
                  <a:lnTo>
                    <a:pt x="18090" y="749"/>
                  </a:lnTo>
                  <a:lnTo>
                    <a:pt x="17796" y="698"/>
                  </a:lnTo>
                  <a:lnTo>
                    <a:pt x="17482" y="648"/>
                  </a:lnTo>
                  <a:lnTo>
                    <a:pt x="17179" y="617"/>
                  </a:lnTo>
                  <a:lnTo>
                    <a:pt x="16875" y="597"/>
                  </a:lnTo>
                  <a:lnTo>
                    <a:pt x="16571" y="587"/>
                  </a:lnTo>
                  <a:lnTo>
                    <a:pt x="16268" y="597"/>
                  </a:lnTo>
                  <a:lnTo>
                    <a:pt x="15964" y="607"/>
                  </a:lnTo>
                  <a:lnTo>
                    <a:pt x="15660" y="638"/>
                  </a:lnTo>
                  <a:lnTo>
                    <a:pt x="15357" y="668"/>
                  </a:lnTo>
                  <a:lnTo>
                    <a:pt x="15053" y="719"/>
                  </a:lnTo>
                  <a:lnTo>
                    <a:pt x="14749" y="779"/>
                  </a:lnTo>
                  <a:lnTo>
                    <a:pt x="14446" y="850"/>
                  </a:lnTo>
                  <a:lnTo>
                    <a:pt x="14152" y="931"/>
                  </a:lnTo>
                  <a:lnTo>
                    <a:pt x="13859" y="1012"/>
                  </a:lnTo>
                  <a:lnTo>
                    <a:pt x="13565" y="1113"/>
                  </a:lnTo>
                  <a:lnTo>
                    <a:pt x="13271" y="1225"/>
                  </a:lnTo>
                  <a:lnTo>
                    <a:pt x="12988" y="1346"/>
                  </a:lnTo>
                  <a:lnTo>
                    <a:pt x="12695" y="1468"/>
                  </a:lnTo>
                  <a:lnTo>
                    <a:pt x="12421" y="1609"/>
                  </a:lnTo>
                  <a:lnTo>
                    <a:pt x="12138" y="1751"/>
                  </a:lnTo>
                  <a:lnTo>
                    <a:pt x="11864" y="1913"/>
                  </a:lnTo>
                  <a:lnTo>
                    <a:pt x="11601" y="2075"/>
                  </a:lnTo>
                  <a:lnTo>
                    <a:pt x="11338" y="2247"/>
                  </a:lnTo>
                  <a:lnTo>
                    <a:pt x="11075" y="2419"/>
                  </a:lnTo>
                  <a:lnTo>
                    <a:pt x="10822" y="2612"/>
                  </a:lnTo>
                  <a:lnTo>
                    <a:pt x="10569" y="2804"/>
                  </a:lnTo>
                  <a:lnTo>
                    <a:pt x="10326" y="3006"/>
                  </a:lnTo>
                  <a:lnTo>
                    <a:pt x="10093" y="3219"/>
                  </a:lnTo>
                  <a:lnTo>
                    <a:pt x="9860" y="3442"/>
                  </a:lnTo>
                  <a:lnTo>
                    <a:pt x="9637" y="3664"/>
                  </a:lnTo>
                  <a:lnTo>
                    <a:pt x="9425" y="3897"/>
                  </a:lnTo>
                  <a:lnTo>
                    <a:pt x="9212" y="4130"/>
                  </a:lnTo>
                  <a:lnTo>
                    <a:pt x="9010" y="4383"/>
                  </a:lnTo>
                  <a:lnTo>
                    <a:pt x="8818" y="4636"/>
                  </a:lnTo>
                  <a:lnTo>
                    <a:pt x="8625" y="4889"/>
                  </a:lnTo>
                  <a:lnTo>
                    <a:pt x="8443" y="5152"/>
                  </a:lnTo>
                  <a:lnTo>
                    <a:pt x="8271" y="5426"/>
                  </a:lnTo>
                  <a:lnTo>
                    <a:pt x="8109" y="5699"/>
                  </a:lnTo>
                  <a:lnTo>
                    <a:pt x="7957" y="5982"/>
                  </a:lnTo>
                  <a:lnTo>
                    <a:pt x="7815" y="6266"/>
                  </a:lnTo>
                  <a:lnTo>
                    <a:pt x="7684" y="6559"/>
                  </a:lnTo>
                  <a:lnTo>
                    <a:pt x="7562" y="6853"/>
                  </a:lnTo>
                  <a:lnTo>
                    <a:pt x="7441" y="7147"/>
                  </a:lnTo>
                  <a:lnTo>
                    <a:pt x="7340" y="7460"/>
                  </a:lnTo>
                  <a:lnTo>
                    <a:pt x="7249" y="7764"/>
                  </a:lnTo>
                  <a:lnTo>
                    <a:pt x="7168" y="8078"/>
                  </a:lnTo>
                  <a:lnTo>
                    <a:pt x="7097" y="8392"/>
                  </a:lnTo>
                  <a:lnTo>
                    <a:pt x="7036" y="8716"/>
                  </a:lnTo>
                  <a:lnTo>
                    <a:pt x="6985" y="9039"/>
                  </a:lnTo>
                  <a:lnTo>
                    <a:pt x="6945" y="9363"/>
                  </a:lnTo>
                  <a:lnTo>
                    <a:pt x="6925" y="9697"/>
                  </a:lnTo>
                  <a:lnTo>
                    <a:pt x="6641" y="9697"/>
                  </a:lnTo>
                  <a:lnTo>
                    <a:pt x="6368" y="9708"/>
                  </a:lnTo>
                  <a:lnTo>
                    <a:pt x="6095" y="9718"/>
                  </a:lnTo>
                  <a:lnTo>
                    <a:pt x="5831" y="9748"/>
                  </a:lnTo>
                  <a:lnTo>
                    <a:pt x="5568" y="9789"/>
                  </a:lnTo>
                  <a:lnTo>
                    <a:pt x="5315" y="9839"/>
                  </a:lnTo>
                  <a:lnTo>
                    <a:pt x="5062" y="9900"/>
                  </a:lnTo>
                  <a:lnTo>
                    <a:pt x="4819" y="9961"/>
                  </a:lnTo>
                  <a:lnTo>
                    <a:pt x="4576" y="10042"/>
                  </a:lnTo>
                  <a:lnTo>
                    <a:pt x="4343" y="10133"/>
                  </a:lnTo>
                  <a:lnTo>
                    <a:pt x="4121" y="10224"/>
                  </a:lnTo>
                  <a:lnTo>
                    <a:pt x="3898" y="10325"/>
                  </a:lnTo>
                  <a:lnTo>
                    <a:pt x="3675" y="10436"/>
                  </a:lnTo>
                  <a:lnTo>
                    <a:pt x="3463" y="10558"/>
                  </a:lnTo>
                  <a:lnTo>
                    <a:pt x="3260" y="10689"/>
                  </a:lnTo>
                  <a:lnTo>
                    <a:pt x="3058" y="10831"/>
                  </a:lnTo>
                  <a:lnTo>
                    <a:pt x="2865" y="10973"/>
                  </a:lnTo>
                  <a:lnTo>
                    <a:pt x="2673" y="11125"/>
                  </a:lnTo>
                  <a:lnTo>
                    <a:pt x="2491" y="11277"/>
                  </a:lnTo>
                  <a:lnTo>
                    <a:pt x="2319" y="11449"/>
                  </a:lnTo>
                  <a:lnTo>
                    <a:pt x="2147" y="11621"/>
                  </a:lnTo>
                  <a:lnTo>
                    <a:pt x="1985" y="11793"/>
                  </a:lnTo>
                  <a:lnTo>
                    <a:pt x="1823" y="11985"/>
                  </a:lnTo>
                  <a:lnTo>
                    <a:pt x="1671" y="12167"/>
                  </a:lnTo>
                  <a:lnTo>
                    <a:pt x="1529" y="12370"/>
                  </a:lnTo>
                  <a:lnTo>
                    <a:pt x="1388" y="12572"/>
                  </a:lnTo>
                  <a:lnTo>
                    <a:pt x="1256" y="12775"/>
                  </a:lnTo>
                  <a:lnTo>
                    <a:pt x="1124" y="12987"/>
                  </a:lnTo>
                  <a:lnTo>
                    <a:pt x="1003" y="13210"/>
                  </a:lnTo>
                  <a:lnTo>
                    <a:pt x="892" y="13433"/>
                  </a:lnTo>
                  <a:lnTo>
                    <a:pt x="790" y="13655"/>
                  </a:lnTo>
                  <a:lnTo>
                    <a:pt x="689" y="13888"/>
                  </a:lnTo>
                  <a:lnTo>
                    <a:pt x="588" y="14121"/>
                  </a:lnTo>
                  <a:lnTo>
                    <a:pt x="507" y="14354"/>
                  </a:lnTo>
                  <a:lnTo>
                    <a:pt x="426" y="14597"/>
                  </a:lnTo>
                  <a:lnTo>
                    <a:pt x="345" y="14850"/>
                  </a:lnTo>
                  <a:lnTo>
                    <a:pt x="284" y="15093"/>
                  </a:lnTo>
                  <a:lnTo>
                    <a:pt x="224" y="15346"/>
                  </a:lnTo>
                  <a:lnTo>
                    <a:pt x="173" y="15599"/>
                  </a:lnTo>
                  <a:lnTo>
                    <a:pt x="122" y="15852"/>
                  </a:lnTo>
                  <a:lnTo>
                    <a:pt x="82" y="16115"/>
                  </a:lnTo>
                  <a:lnTo>
                    <a:pt x="51" y="16378"/>
                  </a:lnTo>
                  <a:lnTo>
                    <a:pt x="31" y="16641"/>
                  </a:lnTo>
                  <a:lnTo>
                    <a:pt x="11" y="16905"/>
                  </a:lnTo>
                  <a:lnTo>
                    <a:pt x="1" y="17168"/>
                  </a:lnTo>
                  <a:lnTo>
                    <a:pt x="1" y="17431"/>
                  </a:lnTo>
                  <a:lnTo>
                    <a:pt x="11" y="17704"/>
                  </a:lnTo>
                  <a:lnTo>
                    <a:pt x="21" y="17968"/>
                  </a:lnTo>
                  <a:lnTo>
                    <a:pt x="41" y="18241"/>
                  </a:lnTo>
                  <a:lnTo>
                    <a:pt x="72" y="18514"/>
                  </a:lnTo>
                  <a:lnTo>
                    <a:pt x="102" y="18777"/>
                  </a:lnTo>
                  <a:lnTo>
                    <a:pt x="143" y="19051"/>
                  </a:lnTo>
                  <a:lnTo>
                    <a:pt x="193" y="19314"/>
                  </a:lnTo>
                  <a:lnTo>
                    <a:pt x="254" y="19587"/>
                  </a:lnTo>
                  <a:lnTo>
                    <a:pt x="325" y="19850"/>
                  </a:lnTo>
                  <a:lnTo>
                    <a:pt x="396" y="20124"/>
                  </a:lnTo>
                  <a:lnTo>
                    <a:pt x="477" y="20387"/>
                  </a:lnTo>
                  <a:lnTo>
                    <a:pt x="568" y="20650"/>
                  </a:lnTo>
                  <a:lnTo>
                    <a:pt x="669" y="20913"/>
                  </a:lnTo>
                  <a:lnTo>
                    <a:pt x="780" y="21166"/>
                  </a:lnTo>
                  <a:lnTo>
                    <a:pt x="892" y="21429"/>
                  </a:lnTo>
                  <a:lnTo>
                    <a:pt x="1013" y="21683"/>
                  </a:lnTo>
                  <a:lnTo>
                    <a:pt x="1145" y="21936"/>
                  </a:lnTo>
                  <a:lnTo>
                    <a:pt x="1286" y="22189"/>
                  </a:lnTo>
                  <a:lnTo>
                    <a:pt x="1489" y="22442"/>
                  </a:lnTo>
                  <a:lnTo>
                    <a:pt x="1691" y="22675"/>
                  </a:lnTo>
                  <a:lnTo>
                    <a:pt x="1904" y="22907"/>
                  </a:lnTo>
                  <a:lnTo>
                    <a:pt x="2106" y="23110"/>
                  </a:lnTo>
                  <a:lnTo>
                    <a:pt x="2329" y="23302"/>
                  </a:lnTo>
                  <a:lnTo>
                    <a:pt x="2542" y="23484"/>
                  </a:lnTo>
                  <a:lnTo>
                    <a:pt x="2764" y="23646"/>
                  </a:lnTo>
                  <a:lnTo>
                    <a:pt x="2987" y="23798"/>
                  </a:lnTo>
                  <a:lnTo>
                    <a:pt x="3210" y="23940"/>
                  </a:lnTo>
                  <a:lnTo>
                    <a:pt x="3442" y="24061"/>
                  </a:lnTo>
                  <a:lnTo>
                    <a:pt x="3665" y="24173"/>
                  </a:lnTo>
                  <a:lnTo>
                    <a:pt x="3898" y="24264"/>
                  </a:lnTo>
                  <a:lnTo>
                    <a:pt x="4131" y="24345"/>
                  </a:lnTo>
                  <a:lnTo>
                    <a:pt x="4364" y="24416"/>
                  </a:lnTo>
                  <a:lnTo>
                    <a:pt x="4596" y="24476"/>
                  </a:lnTo>
                  <a:lnTo>
                    <a:pt x="4829" y="24517"/>
                  </a:lnTo>
                  <a:lnTo>
                    <a:pt x="5072" y="24557"/>
                  </a:lnTo>
                  <a:lnTo>
                    <a:pt x="5305" y="24578"/>
                  </a:lnTo>
                  <a:lnTo>
                    <a:pt x="5538" y="24588"/>
                  </a:lnTo>
                  <a:lnTo>
                    <a:pt x="5771" y="24578"/>
                  </a:lnTo>
                  <a:lnTo>
                    <a:pt x="6014" y="24567"/>
                  </a:lnTo>
                  <a:lnTo>
                    <a:pt x="6246" y="24547"/>
                  </a:lnTo>
                  <a:lnTo>
                    <a:pt x="6479" y="24507"/>
                  </a:lnTo>
                  <a:lnTo>
                    <a:pt x="6702" y="24466"/>
                  </a:lnTo>
                  <a:lnTo>
                    <a:pt x="6935" y="24406"/>
                  </a:lnTo>
                  <a:lnTo>
                    <a:pt x="7168" y="24335"/>
                  </a:lnTo>
                  <a:lnTo>
                    <a:pt x="7390" y="24264"/>
                  </a:lnTo>
                  <a:lnTo>
                    <a:pt x="7613" y="24173"/>
                  </a:lnTo>
                  <a:lnTo>
                    <a:pt x="7836" y="24082"/>
                  </a:lnTo>
                  <a:lnTo>
                    <a:pt x="8058" y="23980"/>
                  </a:lnTo>
                  <a:lnTo>
                    <a:pt x="8271" y="23859"/>
                  </a:lnTo>
                  <a:lnTo>
                    <a:pt x="8484" y="23737"/>
                  </a:lnTo>
                  <a:lnTo>
                    <a:pt x="8696" y="23606"/>
                  </a:lnTo>
                  <a:lnTo>
                    <a:pt x="8909" y="23474"/>
                  </a:lnTo>
                  <a:lnTo>
                    <a:pt x="9111" y="23322"/>
                  </a:lnTo>
                  <a:lnTo>
                    <a:pt x="9303" y="23171"/>
                  </a:lnTo>
                  <a:lnTo>
                    <a:pt x="9496" y="23009"/>
                  </a:lnTo>
                  <a:lnTo>
                    <a:pt x="9688" y="22837"/>
                  </a:lnTo>
                  <a:lnTo>
                    <a:pt x="9870" y="22654"/>
                  </a:lnTo>
                  <a:lnTo>
                    <a:pt x="10053" y="22472"/>
                  </a:lnTo>
                  <a:lnTo>
                    <a:pt x="10235" y="22280"/>
                  </a:lnTo>
                  <a:lnTo>
                    <a:pt x="10397" y="22077"/>
                  </a:lnTo>
                  <a:lnTo>
                    <a:pt x="10559" y="21875"/>
                  </a:lnTo>
                  <a:lnTo>
                    <a:pt x="10721" y="21672"/>
                  </a:lnTo>
                  <a:lnTo>
                    <a:pt x="10872" y="21450"/>
                  </a:lnTo>
                  <a:lnTo>
                    <a:pt x="11014" y="21227"/>
                  </a:lnTo>
                  <a:lnTo>
                    <a:pt x="11156" y="21004"/>
                  </a:lnTo>
                  <a:lnTo>
                    <a:pt x="11287" y="20772"/>
                  </a:lnTo>
                  <a:lnTo>
                    <a:pt x="11419" y="20539"/>
                  </a:lnTo>
                  <a:lnTo>
                    <a:pt x="11530" y="20296"/>
                  </a:lnTo>
                  <a:lnTo>
                    <a:pt x="11642" y="20043"/>
                  </a:lnTo>
                  <a:lnTo>
                    <a:pt x="11743" y="19800"/>
                  </a:lnTo>
                  <a:lnTo>
                    <a:pt x="11834" y="19547"/>
                  </a:lnTo>
                  <a:lnTo>
                    <a:pt x="11925" y="19283"/>
                  </a:lnTo>
                  <a:lnTo>
                    <a:pt x="12006" y="19020"/>
                  </a:lnTo>
                  <a:lnTo>
                    <a:pt x="12067" y="18757"/>
                  </a:lnTo>
                  <a:lnTo>
                    <a:pt x="12128" y="18494"/>
                  </a:lnTo>
                  <a:lnTo>
                    <a:pt x="12178" y="18221"/>
                  </a:lnTo>
                  <a:lnTo>
                    <a:pt x="12219" y="17947"/>
                  </a:lnTo>
                  <a:lnTo>
                    <a:pt x="12249" y="17664"/>
                  </a:lnTo>
                  <a:lnTo>
                    <a:pt x="12279" y="17391"/>
                  </a:lnTo>
                  <a:lnTo>
                    <a:pt x="12290" y="17107"/>
                  </a:lnTo>
                  <a:lnTo>
                    <a:pt x="12290" y="16824"/>
                  </a:lnTo>
                  <a:lnTo>
                    <a:pt x="12279" y="16540"/>
                  </a:lnTo>
                  <a:lnTo>
                    <a:pt x="12522" y="16540"/>
                  </a:lnTo>
                  <a:lnTo>
                    <a:pt x="12765" y="16520"/>
                  </a:lnTo>
                  <a:lnTo>
                    <a:pt x="13018" y="16490"/>
                  </a:lnTo>
                  <a:lnTo>
                    <a:pt x="13261" y="16459"/>
                  </a:lnTo>
                  <a:lnTo>
                    <a:pt x="13494" y="16409"/>
                  </a:lnTo>
                  <a:lnTo>
                    <a:pt x="13737" y="16348"/>
                  </a:lnTo>
                  <a:lnTo>
                    <a:pt x="13970" y="16287"/>
                  </a:lnTo>
                  <a:lnTo>
                    <a:pt x="14213" y="16216"/>
                  </a:lnTo>
                  <a:lnTo>
                    <a:pt x="14436" y="16135"/>
                  </a:lnTo>
                  <a:lnTo>
                    <a:pt x="14668" y="16044"/>
                  </a:lnTo>
                  <a:lnTo>
                    <a:pt x="14891" y="15943"/>
                  </a:lnTo>
                  <a:lnTo>
                    <a:pt x="15114" y="15842"/>
                  </a:lnTo>
                  <a:lnTo>
                    <a:pt x="15336" y="15730"/>
                  </a:lnTo>
                  <a:lnTo>
                    <a:pt x="15549" y="15609"/>
                  </a:lnTo>
                  <a:lnTo>
                    <a:pt x="15762" y="15477"/>
                  </a:lnTo>
                  <a:lnTo>
                    <a:pt x="15964" y="15346"/>
                  </a:lnTo>
                  <a:lnTo>
                    <a:pt x="16167" y="15204"/>
                  </a:lnTo>
                  <a:lnTo>
                    <a:pt x="16359" y="15052"/>
                  </a:lnTo>
                  <a:lnTo>
                    <a:pt x="16551" y="14890"/>
                  </a:lnTo>
                  <a:lnTo>
                    <a:pt x="16733" y="14728"/>
                  </a:lnTo>
                  <a:lnTo>
                    <a:pt x="16916" y="14566"/>
                  </a:lnTo>
                  <a:lnTo>
                    <a:pt x="17088" y="14384"/>
                  </a:lnTo>
                  <a:lnTo>
                    <a:pt x="17250" y="14202"/>
                  </a:lnTo>
                  <a:lnTo>
                    <a:pt x="17412" y="14020"/>
                  </a:lnTo>
                  <a:lnTo>
                    <a:pt x="17563" y="13827"/>
                  </a:lnTo>
                  <a:lnTo>
                    <a:pt x="17705" y="13625"/>
                  </a:lnTo>
                  <a:lnTo>
                    <a:pt x="17847" y="13423"/>
                  </a:lnTo>
                  <a:lnTo>
                    <a:pt x="17978" y="13220"/>
                  </a:lnTo>
                  <a:lnTo>
                    <a:pt x="18100" y="13007"/>
                  </a:lnTo>
                  <a:lnTo>
                    <a:pt x="18211" y="12785"/>
                  </a:lnTo>
                  <a:lnTo>
                    <a:pt x="18313" y="12562"/>
                  </a:lnTo>
                  <a:lnTo>
                    <a:pt x="18414" y="12339"/>
                  </a:lnTo>
                  <a:lnTo>
                    <a:pt x="18545" y="12481"/>
                  </a:lnTo>
                  <a:lnTo>
                    <a:pt x="18677" y="12623"/>
                  </a:lnTo>
                  <a:lnTo>
                    <a:pt x="18819" y="12765"/>
                  </a:lnTo>
                  <a:lnTo>
                    <a:pt x="18960" y="12896"/>
                  </a:lnTo>
                  <a:lnTo>
                    <a:pt x="19112" y="13018"/>
                  </a:lnTo>
                  <a:lnTo>
                    <a:pt x="19264" y="13139"/>
                  </a:lnTo>
                  <a:lnTo>
                    <a:pt x="19416" y="13261"/>
                  </a:lnTo>
                  <a:lnTo>
                    <a:pt x="19568" y="13372"/>
                  </a:lnTo>
                  <a:lnTo>
                    <a:pt x="19730" y="13473"/>
                  </a:lnTo>
                  <a:lnTo>
                    <a:pt x="19892" y="13574"/>
                  </a:lnTo>
                  <a:lnTo>
                    <a:pt x="20226" y="13757"/>
                  </a:lnTo>
                  <a:lnTo>
                    <a:pt x="20570" y="13919"/>
                  </a:lnTo>
                  <a:lnTo>
                    <a:pt x="20924" y="14050"/>
                  </a:lnTo>
                  <a:lnTo>
                    <a:pt x="21278" y="14172"/>
                  </a:lnTo>
                  <a:lnTo>
                    <a:pt x="21643" y="14273"/>
                  </a:lnTo>
                  <a:lnTo>
                    <a:pt x="22017" y="14344"/>
                  </a:lnTo>
                  <a:lnTo>
                    <a:pt x="22392" y="14404"/>
                  </a:lnTo>
                  <a:lnTo>
                    <a:pt x="22766" y="14435"/>
                  </a:lnTo>
                  <a:lnTo>
                    <a:pt x="23141" y="14445"/>
                  </a:lnTo>
                  <a:lnTo>
                    <a:pt x="23516" y="14445"/>
                  </a:lnTo>
                  <a:lnTo>
                    <a:pt x="23900" y="14415"/>
                  </a:lnTo>
                  <a:lnTo>
                    <a:pt x="24275" y="14374"/>
                  </a:lnTo>
                  <a:lnTo>
                    <a:pt x="24639" y="14303"/>
                  </a:lnTo>
                  <a:lnTo>
                    <a:pt x="25014" y="14212"/>
                  </a:lnTo>
                  <a:lnTo>
                    <a:pt x="25368" y="14111"/>
                  </a:lnTo>
                  <a:lnTo>
                    <a:pt x="25732" y="13979"/>
                  </a:lnTo>
                  <a:lnTo>
                    <a:pt x="26077" y="13827"/>
                  </a:lnTo>
                  <a:lnTo>
                    <a:pt x="26411" y="13665"/>
                  </a:lnTo>
                  <a:lnTo>
                    <a:pt x="26745" y="13483"/>
                  </a:lnTo>
                  <a:lnTo>
                    <a:pt x="27058" y="13271"/>
                  </a:lnTo>
                  <a:lnTo>
                    <a:pt x="27362" y="13048"/>
                  </a:lnTo>
                  <a:lnTo>
                    <a:pt x="27656" y="12805"/>
                  </a:lnTo>
                  <a:lnTo>
                    <a:pt x="27797" y="12673"/>
                  </a:lnTo>
                  <a:lnTo>
                    <a:pt x="27929" y="12542"/>
                  </a:lnTo>
                  <a:lnTo>
                    <a:pt x="28061" y="12400"/>
                  </a:lnTo>
                  <a:lnTo>
                    <a:pt x="28192" y="12258"/>
                  </a:lnTo>
                  <a:lnTo>
                    <a:pt x="28314" y="12117"/>
                  </a:lnTo>
                  <a:lnTo>
                    <a:pt x="28435" y="11955"/>
                  </a:lnTo>
                  <a:lnTo>
                    <a:pt x="28557" y="11803"/>
                  </a:lnTo>
                  <a:lnTo>
                    <a:pt x="28668" y="11641"/>
                  </a:lnTo>
                  <a:lnTo>
                    <a:pt x="28769" y="11469"/>
                  </a:lnTo>
                  <a:lnTo>
                    <a:pt x="28870" y="11297"/>
                  </a:lnTo>
                  <a:lnTo>
                    <a:pt x="28972" y="11469"/>
                  </a:lnTo>
                  <a:lnTo>
                    <a:pt x="29083" y="11631"/>
                  </a:lnTo>
                  <a:lnTo>
                    <a:pt x="29326" y="11945"/>
                  </a:lnTo>
                  <a:lnTo>
                    <a:pt x="29589" y="12258"/>
                  </a:lnTo>
                  <a:lnTo>
                    <a:pt x="29873" y="12562"/>
                  </a:lnTo>
                  <a:lnTo>
                    <a:pt x="30176" y="12866"/>
                  </a:lnTo>
                  <a:lnTo>
                    <a:pt x="30500" y="13149"/>
                  </a:lnTo>
                  <a:lnTo>
                    <a:pt x="30844" y="13433"/>
                  </a:lnTo>
                  <a:lnTo>
                    <a:pt x="31199" y="13706"/>
                  </a:lnTo>
                  <a:lnTo>
                    <a:pt x="31573" y="13959"/>
                  </a:lnTo>
                  <a:lnTo>
                    <a:pt x="31958" y="14212"/>
                  </a:lnTo>
                  <a:lnTo>
                    <a:pt x="32353" y="14445"/>
                  </a:lnTo>
                  <a:lnTo>
                    <a:pt x="32757" y="14668"/>
                  </a:lnTo>
                  <a:lnTo>
                    <a:pt x="33172" y="14870"/>
                  </a:lnTo>
                  <a:lnTo>
                    <a:pt x="33587" y="15062"/>
                  </a:lnTo>
                  <a:lnTo>
                    <a:pt x="34013" y="15234"/>
                  </a:lnTo>
                  <a:lnTo>
                    <a:pt x="34438" y="15396"/>
                  </a:lnTo>
                  <a:lnTo>
                    <a:pt x="34873" y="15538"/>
                  </a:lnTo>
                  <a:lnTo>
                    <a:pt x="35298" y="15660"/>
                  </a:lnTo>
                  <a:lnTo>
                    <a:pt x="35723" y="15761"/>
                  </a:lnTo>
                  <a:lnTo>
                    <a:pt x="36148" y="15852"/>
                  </a:lnTo>
                  <a:lnTo>
                    <a:pt x="36564" y="15913"/>
                  </a:lnTo>
                  <a:lnTo>
                    <a:pt x="36968" y="15953"/>
                  </a:lnTo>
                  <a:lnTo>
                    <a:pt x="37373" y="15973"/>
                  </a:lnTo>
                  <a:lnTo>
                    <a:pt x="37768" y="15963"/>
                  </a:lnTo>
                  <a:lnTo>
                    <a:pt x="37960" y="15953"/>
                  </a:lnTo>
                  <a:lnTo>
                    <a:pt x="38153" y="15933"/>
                  </a:lnTo>
                  <a:lnTo>
                    <a:pt x="38335" y="15913"/>
                  </a:lnTo>
                  <a:lnTo>
                    <a:pt x="38517" y="15882"/>
                  </a:lnTo>
                  <a:lnTo>
                    <a:pt x="38689" y="15842"/>
                  </a:lnTo>
                  <a:lnTo>
                    <a:pt x="38871" y="15801"/>
                  </a:lnTo>
                  <a:lnTo>
                    <a:pt x="39033" y="15751"/>
                  </a:lnTo>
                  <a:lnTo>
                    <a:pt x="39206" y="15690"/>
                  </a:lnTo>
                  <a:lnTo>
                    <a:pt x="39367" y="15629"/>
                  </a:lnTo>
                  <a:lnTo>
                    <a:pt x="39519" y="15558"/>
                  </a:lnTo>
                  <a:lnTo>
                    <a:pt x="39671" y="15477"/>
                  </a:lnTo>
                  <a:lnTo>
                    <a:pt x="39823" y="15396"/>
                  </a:lnTo>
                  <a:lnTo>
                    <a:pt x="39965" y="15305"/>
                  </a:lnTo>
                  <a:lnTo>
                    <a:pt x="40096" y="15204"/>
                  </a:lnTo>
                  <a:lnTo>
                    <a:pt x="40228" y="15103"/>
                  </a:lnTo>
                  <a:lnTo>
                    <a:pt x="40349" y="14981"/>
                  </a:lnTo>
                  <a:lnTo>
                    <a:pt x="40623" y="14708"/>
                  </a:lnTo>
                  <a:lnTo>
                    <a:pt x="40876" y="14425"/>
                  </a:lnTo>
                  <a:lnTo>
                    <a:pt x="41109" y="14151"/>
                  </a:lnTo>
                  <a:lnTo>
                    <a:pt x="41311" y="13868"/>
                  </a:lnTo>
                  <a:lnTo>
                    <a:pt x="41503" y="13584"/>
                  </a:lnTo>
                  <a:lnTo>
                    <a:pt x="41675" y="13301"/>
                  </a:lnTo>
                  <a:lnTo>
                    <a:pt x="41827" y="13018"/>
                  </a:lnTo>
                  <a:lnTo>
                    <a:pt x="41959" y="12734"/>
                  </a:lnTo>
                  <a:lnTo>
                    <a:pt x="42080" y="12451"/>
                  </a:lnTo>
                  <a:lnTo>
                    <a:pt x="42182" y="12167"/>
                  </a:lnTo>
                  <a:lnTo>
                    <a:pt x="42263" y="11884"/>
                  </a:lnTo>
                  <a:lnTo>
                    <a:pt x="42323" y="11611"/>
                  </a:lnTo>
                  <a:lnTo>
                    <a:pt x="42374" y="11327"/>
                  </a:lnTo>
                  <a:lnTo>
                    <a:pt x="42404" y="11044"/>
                  </a:lnTo>
                  <a:lnTo>
                    <a:pt x="42424" y="10770"/>
                  </a:lnTo>
                  <a:lnTo>
                    <a:pt x="42424" y="10497"/>
                  </a:lnTo>
                  <a:lnTo>
                    <a:pt x="42414" y="10224"/>
                  </a:lnTo>
                  <a:lnTo>
                    <a:pt x="42384" y="9950"/>
                  </a:lnTo>
                  <a:lnTo>
                    <a:pt x="42344" y="9677"/>
                  </a:lnTo>
                  <a:lnTo>
                    <a:pt x="42283" y="9414"/>
                  </a:lnTo>
                  <a:lnTo>
                    <a:pt x="42222" y="9151"/>
                  </a:lnTo>
                  <a:lnTo>
                    <a:pt x="42141" y="8898"/>
                  </a:lnTo>
                  <a:lnTo>
                    <a:pt x="42040" y="8645"/>
                  </a:lnTo>
                  <a:lnTo>
                    <a:pt x="41939" y="8392"/>
                  </a:lnTo>
                  <a:lnTo>
                    <a:pt x="41827" y="8149"/>
                  </a:lnTo>
                  <a:lnTo>
                    <a:pt x="41696" y="7906"/>
                  </a:lnTo>
                  <a:lnTo>
                    <a:pt x="41564" y="7663"/>
                  </a:lnTo>
                  <a:lnTo>
                    <a:pt x="41412" y="7430"/>
                  </a:lnTo>
                  <a:lnTo>
                    <a:pt x="41250" y="7207"/>
                  </a:lnTo>
                  <a:lnTo>
                    <a:pt x="41088" y="6985"/>
                  </a:lnTo>
                  <a:lnTo>
                    <a:pt x="40916" y="6772"/>
                  </a:lnTo>
                  <a:lnTo>
                    <a:pt x="40724" y="6559"/>
                  </a:lnTo>
                  <a:lnTo>
                    <a:pt x="40532" y="6357"/>
                  </a:lnTo>
                  <a:lnTo>
                    <a:pt x="40339" y="6165"/>
                  </a:lnTo>
                  <a:lnTo>
                    <a:pt x="40127" y="5972"/>
                  </a:lnTo>
                  <a:lnTo>
                    <a:pt x="39914" y="5790"/>
                  </a:lnTo>
                  <a:lnTo>
                    <a:pt x="39691" y="5618"/>
                  </a:lnTo>
                  <a:lnTo>
                    <a:pt x="39469" y="5456"/>
                  </a:lnTo>
                  <a:lnTo>
                    <a:pt x="39236" y="5294"/>
                  </a:lnTo>
                  <a:lnTo>
                    <a:pt x="38993" y="5142"/>
                  </a:lnTo>
                  <a:lnTo>
                    <a:pt x="38750" y="5001"/>
                  </a:lnTo>
                  <a:lnTo>
                    <a:pt x="38507" y="4869"/>
                  </a:lnTo>
                  <a:lnTo>
                    <a:pt x="38254" y="4737"/>
                  </a:lnTo>
                  <a:lnTo>
                    <a:pt x="38001" y="4626"/>
                  </a:lnTo>
                  <a:lnTo>
                    <a:pt x="37748" y="4525"/>
                  </a:lnTo>
                  <a:lnTo>
                    <a:pt x="37485" y="4424"/>
                  </a:lnTo>
                  <a:lnTo>
                    <a:pt x="37221" y="4343"/>
                  </a:lnTo>
                  <a:lnTo>
                    <a:pt x="36958" y="4262"/>
                  </a:lnTo>
                  <a:lnTo>
                    <a:pt x="36695" y="4201"/>
                  </a:lnTo>
                  <a:lnTo>
                    <a:pt x="36432" y="4150"/>
                  </a:lnTo>
                  <a:lnTo>
                    <a:pt x="36159" y="4100"/>
                  </a:lnTo>
                  <a:lnTo>
                    <a:pt x="35895" y="4069"/>
                  </a:lnTo>
                  <a:lnTo>
                    <a:pt x="35622" y="4049"/>
                  </a:lnTo>
                  <a:lnTo>
                    <a:pt x="35359" y="4039"/>
                  </a:lnTo>
                  <a:lnTo>
                    <a:pt x="35096" y="4049"/>
                  </a:lnTo>
                  <a:lnTo>
                    <a:pt x="34833" y="4059"/>
                  </a:lnTo>
                  <a:lnTo>
                    <a:pt x="34569" y="4090"/>
                  </a:lnTo>
                  <a:lnTo>
                    <a:pt x="34306" y="4140"/>
                  </a:lnTo>
                  <a:lnTo>
                    <a:pt x="34043" y="4191"/>
                  </a:lnTo>
                  <a:lnTo>
                    <a:pt x="33790" y="4262"/>
                  </a:lnTo>
                  <a:lnTo>
                    <a:pt x="33537" y="4343"/>
                  </a:lnTo>
                  <a:lnTo>
                    <a:pt x="33294" y="4434"/>
                  </a:lnTo>
                  <a:lnTo>
                    <a:pt x="33051" y="4545"/>
                  </a:lnTo>
                  <a:lnTo>
                    <a:pt x="32808" y="4677"/>
                  </a:lnTo>
                  <a:lnTo>
                    <a:pt x="32798" y="4413"/>
                  </a:lnTo>
                  <a:lnTo>
                    <a:pt x="32768" y="4150"/>
                  </a:lnTo>
                  <a:lnTo>
                    <a:pt x="32737" y="3907"/>
                  </a:lnTo>
                  <a:lnTo>
                    <a:pt x="32687" y="3664"/>
                  </a:lnTo>
                  <a:lnTo>
                    <a:pt x="32626" y="3432"/>
                  </a:lnTo>
                  <a:lnTo>
                    <a:pt x="32565" y="3199"/>
                  </a:lnTo>
                  <a:lnTo>
                    <a:pt x="32484" y="2986"/>
                  </a:lnTo>
                  <a:lnTo>
                    <a:pt x="32403" y="2774"/>
                  </a:lnTo>
                  <a:lnTo>
                    <a:pt x="32302" y="2571"/>
                  </a:lnTo>
                  <a:lnTo>
                    <a:pt x="32201" y="2379"/>
                  </a:lnTo>
                  <a:lnTo>
                    <a:pt x="32089" y="2197"/>
                  </a:lnTo>
                  <a:lnTo>
                    <a:pt x="31968" y="2014"/>
                  </a:lnTo>
                  <a:lnTo>
                    <a:pt x="31846" y="1852"/>
                  </a:lnTo>
                  <a:lnTo>
                    <a:pt x="31705" y="1690"/>
                  </a:lnTo>
                  <a:lnTo>
                    <a:pt x="31563" y="1529"/>
                  </a:lnTo>
                  <a:lnTo>
                    <a:pt x="31421" y="1387"/>
                  </a:lnTo>
                  <a:lnTo>
                    <a:pt x="31259" y="1245"/>
                  </a:lnTo>
                  <a:lnTo>
                    <a:pt x="31107" y="1113"/>
                  </a:lnTo>
                  <a:lnTo>
                    <a:pt x="30935" y="992"/>
                  </a:lnTo>
                  <a:lnTo>
                    <a:pt x="30763" y="871"/>
                  </a:lnTo>
                  <a:lnTo>
                    <a:pt x="30581" y="759"/>
                  </a:lnTo>
                  <a:lnTo>
                    <a:pt x="30399" y="658"/>
                  </a:lnTo>
                  <a:lnTo>
                    <a:pt x="30217" y="567"/>
                  </a:lnTo>
                  <a:lnTo>
                    <a:pt x="30014" y="476"/>
                  </a:lnTo>
                  <a:lnTo>
                    <a:pt x="29822" y="395"/>
                  </a:lnTo>
                  <a:lnTo>
                    <a:pt x="29619" y="324"/>
                  </a:lnTo>
                  <a:lnTo>
                    <a:pt x="29417" y="263"/>
                  </a:lnTo>
                  <a:lnTo>
                    <a:pt x="29204" y="202"/>
                  </a:lnTo>
                  <a:lnTo>
                    <a:pt x="28992" y="152"/>
                  </a:lnTo>
                  <a:lnTo>
                    <a:pt x="28779" y="111"/>
                  </a:lnTo>
                  <a:lnTo>
                    <a:pt x="28567" y="71"/>
                  </a:lnTo>
                  <a:lnTo>
                    <a:pt x="28344" y="51"/>
                  </a:lnTo>
                  <a:lnTo>
                    <a:pt x="28121" y="20"/>
                  </a:lnTo>
                  <a:lnTo>
                    <a:pt x="27899" y="10"/>
                  </a:lnTo>
                  <a:lnTo>
                    <a:pt x="27676"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1;p15">
              <a:extLst>
                <a:ext uri="{FF2B5EF4-FFF2-40B4-BE49-F238E27FC236}">
                  <a16:creationId xmlns:a16="http://schemas.microsoft.com/office/drawing/2014/main" id="{4F7B540C-73AC-044C-5F9D-A1078DF90A52}"/>
                </a:ext>
              </a:extLst>
            </p:cNvPr>
            <p:cNvSpPr/>
            <p:nvPr/>
          </p:nvSpPr>
          <p:spPr>
            <a:xfrm>
              <a:off x="2015300" y="1838050"/>
              <a:ext cx="280175" cy="415050"/>
            </a:xfrm>
            <a:custGeom>
              <a:avLst/>
              <a:gdLst/>
              <a:ahLst/>
              <a:cxnLst/>
              <a:rect l="l" t="t" r="r" b="b"/>
              <a:pathLst>
                <a:path w="11207" h="16602" extrusionOk="0">
                  <a:moveTo>
                    <a:pt x="4222" y="0"/>
                  </a:moveTo>
                  <a:lnTo>
                    <a:pt x="3979" y="20"/>
                  </a:lnTo>
                  <a:lnTo>
                    <a:pt x="3746" y="61"/>
                  </a:lnTo>
                  <a:lnTo>
                    <a:pt x="3523" y="122"/>
                  </a:lnTo>
                  <a:lnTo>
                    <a:pt x="3311" y="192"/>
                  </a:lnTo>
                  <a:lnTo>
                    <a:pt x="3098" y="273"/>
                  </a:lnTo>
                  <a:lnTo>
                    <a:pt x="2906" y="385"/>
                  </a:lnTo>
                  <a:lnTo>
                    <a:pt x="2714" y="496"/>
                  </a:lnTo>
                  <a:lnTo>
                    <a:pt x="2531" y="628"/>
                  </a:lnTo>
                  <a:lnTo>
                    <a:pt x="2349" y="769"/>
                  </a:lnTo>
                  <a:lnTo>
                    <a:pt x="2187" y="931"/>
                  </a:lnTo>
                  <a:lnTo>
                    <a:pt x="2025" y="1093"/>
                  </a:lnTo>
                  <a:lnTo>
                    <a:pt x="1873" y="1276"/>
                  </a:lnTo>
                  <a:lnTo>
                    <a:pt x="1721" y="1468"/>
                  </a:lnTo>
                  <a:lnTo>
                    <a:pt x="1590" y="1660"/>
                  </a:lnTo>
                  <a:lnTo>
                    <a:pt x="1448" y="1873"/>
                  </a:lnTo>
                  <a:lnTo>
                    <a:pt x="1327" y="2085"/>
                  </a:lnTo>
                  <a:lnTo>
                    <a:pt x="1205" y="2318"/>
                  </a:lnTo>
                  <a:lnTo>
                    <a:pt x="1094" y="2551"/>
                  </a:lnTo>
                  <a:lnTo>
                    <a:pt x="993" y="2794"/>
                  </a:lnTo>
                  <a:lnTo>
                    <a:pt x="891" y="3037"/>
                  </a:lnTo>
                  <a:lnTo>
                    <a:pt x="800" y="3290"/>
                  </a:lnTo>
                  <a:lnTo>
                    <a:pt x="709" y="3553"/>
                  </a:lnTo>
                  <a:lnTo>
                    <a:pt x="628" y="3806"/>
                  </a:lnTo>
                  <a:lnTo>
                    <a:pt x="557" y="4080"/>
                  </a:lnTo>
                  <a:lnTo>
                    <a:pt x="416" y="4616"/>
                  </a:lnTo>
                  <a:lnTo>
                    <a:pt x="304" y="5173"/>
                  </a:lnTo>
                  <a:lnTo>
                    <a:pt x="213" y="5730"/>
                  </a:lnTo>
                  <a:lnTo>
                    <a:pt x="132" y="6276"/>
                  </a:lnTo>
                  <a:lnTo>
                    <a:pt x="72" y="6823"/>
                  </a:lnTo>
                  <a:lnTo>
                    <a:pt x="31" y="7359"/>
                  </a:lnTo>
                  <a:lnTo>
                    <a:pt x="11" y="7886"/>
                  </a:lnTo>
                  <a:lnTo>
                    <a:pt x="1" y="8382"/>
                  </a:lnTo>
                  <a:lnTo>
                    <a:pt x="1" y="8857"/>
                  </a:lnTo>
                  <a:lnTo>
                    <a:pt x="11" y="9303"/>
                  </a:lnTo>
                  <a:lnTo>
                    <a:pt x="41" y="9708"/>
                  </a:lnTo>
                  <a:lnTo>
                    <a:pt x="82" y="10082"/>
                  </a:lnTo>
                  <a:lnTo>
                    <a:pt x="122" y="10406"/>
                  </a:lnTo>
                  <a:lnTo>
                    <a:pt x="173" y="10679"/>
                  </a:lnTo>
                  <a:lnTo>
                    <a:pt x="233" y="10922"/>
                  </a:lnTo>
                  <a:lnTo>
                    <a:pt x="304" y="11175"/>
                  </a:lnTo>
                  <a:lnTo>
                    <a:pt x="385" y="11418"/>
                  </a:lnTo>
                  <a:lnTo>
                    <a:pt x="466" y="11661"/>
                  </a:lnTo>
                  <a:lnTo>
                    <a:pt x="557" y="11894"/>
                  </a:lnTo>
                  <a:lnTo>
                    <a:pt x="659" y="12137"/>
                  </a:lnTo>
                  <a:lnTo>
                    <a:pt x="760" y="12370"/>
                  </a:lnTo>
                  <a:lnTo>
                    <a:pt x="871" y="12603"/>
                  </a:lnTo>
                  <a:lnTo>
                    <a:pt x="983" y="12825"/>
                  </a:lnTo>
                  <a:lnTo>
                    <a:pt x="1114" y="13048"/>
                  </a:lnTo>
                  <a:lnTo>
                    <a:pt x="1246" y="13271"/>
                  </a:lnTo>
                  <a:lnTo>
                    <a:pt x="1377" y="13494"/>
                  </a:lnTo>
                  <a:lnTo>
                    <a:pt x="1529" y="13696"/>
                  </a:lnTo>
                  <a:lnTo>
                    <a:pt x="1671" y="13909"/>
                  </a:lnTo>
                  <a:lnTo>
                    <a:pt x="1833" y="14111"/>
                  </a:lnTo>
                  <a:lnTo>
                    <a:pt x="1995" y="14303"/>
                  </a:lnTo>
                  <a:lnTo>
                    <a:pt x="2167" y="14496"/>
                  </a:lnTo>
                  <a:lnTo>
                    <a:pt x="2339" y="14678"/>
                  </a:lnTo>
                  <a:lnTo>
                    <a:pt x="2511" y="14860"/>
                  </a:lnTo>
                  <a:lnTo>
                    <a:pt x="2703" y="15032"/>
                  </a:lnTo>
                  <a:lnTo>
                    <a:pt x="2896" y="15194"/>
                  </a:lnTo>
                  <a:lnTo>
                    <a:pt x="3088" y="15356"/>
                  </a:lnTo>
                  <a:lnTo>
                    <a:pt x="3290" y="15508"/>
                  </a:lnTo>
                  <a:lnTo>
                    <a:pt x="3493" y="15650"/>
                  </a:lnTo>
                  <a:lnTo>
                    <a:pt x="3706" y="15781"/>
                  </a:lnTo>
                  <a:lnTo>
                    <a:pt x="3918" y="15913"/>
                  </a:lnTo>
                  <a:lnTo>
                    <a:pt x="4141" y="16024"/>
                  </a:lnTo>
                  <a:lnTo>
                    <a:pt x="4374" y="16136"/>
                  </a:lnTo>
                  <a:lnTo>
                    <a:pt x="4596" y="16237"/>
                  </a:lnTo>
                  <a:lnTo>
                    <a:pt x="4829" y="16328"/>
                  </a:lnTo>
                  <a:lnTo>
                    <a:pt x="5072" y="16419"/>
                  </a:lnTo>
                  <a:lnTo>
                    <a:pt x="5315" y="16490"/>
                  </a:lnTo>
                  <a:lnTo>
                    <a:pt x="5578" y="16551"/>
                  </a:lnTo>
                  <a:lnTo>
                    <a:pt x="5710" y="16571"/>
                  </a:lnTo>
                  <a:lnTo>
                    <a:pt x="5841" y="16591"/>
                  </a:lnTo>
                  <a:lnTo>
                    <a:pt x="5973" y="16601"/>
                  </a:lnTo>
                  <a:lnTo>
                    <a:pt x="6105" y="16601"/>
                  </a:lnTo>
                  <a:lnTo>
                    <a:pt x="6236" y="16581"/>
                  </a:lnTo>
                  <a:lnTo>
                    <a:pt x="6368" y="16551"/>
                  </a:lnTo>
                  <a:lnTo>
                    <a:pt x="6509" y="16510"/>
                  </a:lnTo>
                  <a:lnTo>
                    <a:pt x="6651" y="16439"/>
                  </a:lnTo>
                  <a:lnTo>
                    <a:pt x="6783" y="16358"/>
                  </a:lnTo>
                  <a:lnTo>
                    <a:pt x="6904" y="16267"/>
                  </a:lnTo>
                  <a:lnTo>
                    <a:pt x="7026" y="16176"/>
                  </a:lnTo>
                  <a:lnTo>
                    <a:pt x="7147" y="16065"/>
                  </a:lnTo>
                  <a:lnTo>
                    <a:pt x="7360" y="15842"/>
                  </a:lnTo>
                  <a:lnTo>
                    <a:pt x="7653" y="15518"/>
                  </a:lnTo>
                  <a:lnTo>
                    <a:pt x="7937" y="15194"/>
                  </a:lnTo>
                  <a:lnTo>
                    <a:pt x="8210" y="14850"/>
                  </a:lnTo>
                  <a:lnTo>
                    <a:pt x="8473" y="14506"/>
                  </a:lnTo>
                  <a:lnTo>
                    <a:pt x="8726" y="14162"/>
                  </a:lnTo>
                  <a:lnTo>
                    <a:pt x="8979" y="13807"/>
                  </a:lnTo>
                  <a:lnTo>
                    <a:pt x="9212" y="13443"/>
                  </a:lnTo>
                  <a:lnTo>
                    <a:pt x="9445" y="13068"/>
                  </a:lnTo>
                  <a:lnTo>
                    <a:pt x="9647" y="12714"/>
                  </a:lnTo>
                  <a:lnTo>
                    <a:pt x="9850" y="12340"/>
                  </a:lnTo>
                  <a:lnTo>
                    <a:pt x="10042" y="11965"/>
                  </a:lnTo>
                  <a:lnTo>
                    <a:pt x="10214" y="11591"/>
                  </a:lnTo>
                  <a:lnTo>
                    <a:pt x="10386" y="11206"/>
                  </a:lnTo>
                  <a:lnTo>
                    <a:pt x="10538" y="10811"/>
                  </a:lnTo>
                  <a:lnTo>
                    <a:pt x="10680" y="10416"/>
                  </a:lnTo>
                  <a:lnTo>
                    <a:pt x="10801" y="10022"/>
                  </a:lnTo>
                  <a:lnTo>
                    <a:pt x="10913" y="9617"/>
                  </a:lnTo>
                  <a:lnTo>
                    <a:pt x="11004" y="9212"/>
                  </a:lnTo>
                  <a:lnTo>
                    <a:pt x="11085" y="8807"/>
                  </a:lnTo>
                  <a:lnTo>
                    <a:pt x="11135" y="8402"/>
                  </a:lnTo>
                  <a:lnTo>
                    <a:pt x="11176" y="7987"/>
                  </a:lnTo>
                  <a:lnTo>
                    <a:pt x="11206" y="7572"/>
                  </a:lnTo>
                  <a:lnTo>
                    <a:pt x="11206" y="7157"/>
                  </a:lnTo>
                  <a:lnTo>
                    <a:pt x="11186" y="6742"/>
                  </a:lnTo>
                  <a:lnTo>
                    <a:pt x="11166" y="6539"/>
                  </a:lnTo>
                  <a:lnTo>
                    <a:pt x="11135" y="6327"/>
                  </a:lnTo>
                  <a:lnTo>
                    <a:pt x="11105" y="6124"/>
                  </a:lnTo>
                  <a:lnTo>
                    <a:pt x="11065" y="5922"/>
                  </a:lnTo>
                  <a:lnTo>
                    <a:pt x="11024" y="5719"/>
                  </a:lnTo>
                  <a:lnTo>
                    <a:pt x="10974" y="5527"/>
                  </a:lnTo>
                  <a:lnTo>
                    <a:pt x="10913" y="5325"/>
                  </a:lnTo>
                  <a:lnTo>
                    <a:pt x="10852" y="5132"/>
                  </a:lnTo>
                  <a:lnTo>
                    <a:pt x="10781" y="4940"/>
                  </a:lnTo>
                  <a:lnTo>
                    <a:pt x="10710" y="4748"/>
                  </a:lnTo>
                  <a:lnTo>
                    <a:pt x="10538" y="4383"/>
                  </a:lnTo>
                  <a:lnTo>
                    <a:pt x="10356" y="4019"/>
                  </a:lnTo>
                  <a:lnTo>
                    <a:pt x="10143" y="3665"/>
                  </a:lnTo>
                  <a:lnTo>
                    <a:pt x="9911" y="3320"/>
                  </a:lnTo>
                  <a:lnTo>
                    <a:pt x="9668" y="2996"/>
                  </a:lnTo>
                  <a:lnTo>
                    <a:pt x="9405" y="2673"/>
                  </a:lnTo>
                  <a:lnTo>
                    <a:pt x="9121" y="2369"/>
                  </a:lnTo>
                  <a:lnTo>
                    <a:pt x="8817" y="2085"/>
                  </a:lnTo>
                  <a:lnTo>
                    <a:pt x="8514" y="1812"/>
                  </a:lnTo>
                  <a:lnTo>
                    <a:pt x="8180" y="1549"/>
                  </a:lnTo>
                  <a:lnTo>
                    <a:pt x="7846" y="1306"/>
                  </a:lnTo>
                  <a:lnTo>
                    <a:pt x="7491" y="1073"/>
                  </a:lnTo>
                  <a:lnTo>
                    <a:pt x="7147" y="871"/>
                  </a:lnTo>
                  <a:lnTo>
                    <a:pt x="6803" y="678"/>
                  </a:lnTo>
                  <a:lnTo>
                    <a:pt x="6479" y="527"/>
                  </a:lnTo>
                  <a:lnTo>
                    <a:pt x="6165" y="385"/>
                  </a:lnTo>
                  <a:lnTo>
                    <a:pt x="5862" y="263"/>
                  </a:lnTo>
                  <a:lnTo>
                    <a:pt x="5568" y="172"/>
                  </a:lnTo>
                  <a:lnTo>
                    <a:pt x="5275" y="101"/>
                  </a:lnTo>
                  <a:lnTo>
                    <a:pt x="5001" y="41"/>
                  </a:lnTo>
                  <a:lnTo>
                    <a:pt x="4728" y="10"/>
                  </a:lnTo>
                  <a:lnTo>
                    <a:pt x="4475"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2;p15">
              <a:extLst>
                <a:ext uri="{FF2B5EF4-FFF2-40B4-BE49-F238E27FC236}">
                  <a16:creationId xmlns:a16="http://schemas.microsoft.com/office/drawing/2014/main" id="{B1294183-59EE-C38B-F6BE-40ECB29C8167}"/>
                </a:ext>
              </a:extLst>
            </p:cNvPr>
            <p:cNvSpPr/>
            <p:nvPr/>
          </p:nvSpPr>
          <p:spPr>
            <a:xfrm>
              <a:off x="1548150" y="2176125"/>
              <a:ext cx="53175" cy="88600"/>
            </a:xfrm>
            <a:custGeom>
              <a:avLst/>
              <a:gdLst/>
              <a:ahLst/>
              <a:cxnLst/>
              <a:rect l="l" t="t" r="r" b="b"/>
              <a:pathLst>
                <a:path w="2127" h="3544" extrusionOk="0">
                  <a:moveTo>
                    <a:pt x="1063" y="1"/>
                  </a:moveTo>
                  <a:lnTo>
                    <a:pt x="962" y="11"/>
                  </a:lnTo>
                  <a:lnTo>
                    <a:pt x="851" y="41"/>
                  </a:lnTo>
                  <a:lnTo>
                    <a:pt x="749" y="82"/>
                  </a:lnTo>
                  <a:lnTo>
                    <a:pt x="658" y="143"/>
                  </a:lnTo>
                  <a:lnTo>
                    <a:pt x="557" y="213"/>
                  </a:lnTo>
                  <a:lnTo>
                    <a:pt x="476" y="305"/>
                  </a:lnTo>
                  <a:lnTo>
                    <a:pt x="395" y="406"/>
                  </a:lnTo>
                  <a:lnTo>
                    <a:pt x="314" y="517"/>
                  </a:lnTo>
                  <a:lnTo>
                    <a:pt x="243" y="649"/>
                  </a:lnTo>
                  <a:lnTo>
                    <a:pt x="183" y="780"/>
                  </a:lnTo>
                  <a:lnTo>
                    <a:pt x="132" y="932"/>
                  </a:lnTo>
                  <a:lnTo>
                    <a:pt x="91" y="1084"/>
                  </a:lnTo>
                  <a:lnTo>
                    <a:pt x="51" y="1246"/>
                  </a:lnTo>
                  <a:lnTo>
                    <a:pt x="31" y="1418"/>
                  </a:lnTo>
                  <a:lnTo>
                    <a:pt x="11" y="1590"/>
                  </a:lnTo>
                  <a:lnTo>
                    <a:pt x="0" y="1772"/>
                  </a:lnTo>
                  <a:lnTo>
                    <a:pt x="11" y="1955"/>
                  </a:lnTo>
                  <a:lnTo>
                    <a:pt x="31" y="2127"/>
                  </a:lnTo>
                  <a:lnTo>
                    <a:pt x="51" y="2299"/>
                  </a:lnTo>
                  <a:lnTo>
                    <a:pt x="91" y="2461"/>
                  </a:lnTo>
                  <a:lnTo>
                    <a:pt x="132" y="2613"/>
                  </a:lnTo>
                  <a:lnTo>
                    <a:pt x="183" y="2764"/>
                  </a:lnTo>
                  <a:lnTo>
                    <a:pt x="243" y="2896"/>
                  </a:lnTo>
                  <a:lnTo>
                    <a:pt x="314" y="3028"/>
                  </a:lnTo>
                  <a:lnTo>
                    <a:pt x="395" y="3139"/>
                  </a:lnTo>
                  <a:lnTo>
                    <a:pt x="476" y="3240"/>
                  </a:lnTo>
                  <a:lnTo>
                    <a:pt x="557" y="3331"/>
                  </a:lnTo>
                  <a:lnTo>
                    <a:pt x="658" y="3402"/>
                  </a:lnTo>
                  <a:lnTo>
                    <a:pt x="749" y="3463"/>
                  </a:lnTo>
                  <a:lnTo>
                    <a:pt x="851" y="3503"/>
                  </a:lnTo>
                  <a:lnTo>
                    <a:pt x="962" y="3534"/>
                  </a:lnTo>
                  <a:lnTo>
                    <a:pt x="1063" y="3544"/>
                  </a:lnTo>
                  <a:lnTo>
                    <a:pt x="1175" y="3534"/>
                  </a:lnTo>
                  <a:lnTo>
                    <a:pt x="1286" y="3503"/>
                  </a:lnTo>
                  <a:lnTo>
                    <a:pt x="1387" y="3463"/>
                  </a:lnTo>
                  <a:lnTo>
                    <a:pt x="1478" y="3402"/>
                  </a:lnTo>
                  <a:lnTo>
                    <a:pt x="1569" y="3331"/>
                  </a:lnTo>
                  <a:lnTo>
                    <a:pt x="1660" y="3240"/>
                  </a:lnTo>
                  <a:lnTo>
                    <a:pt x="1741" y="3139"/>
                  </a:lnTo>
                  <a:lnTo>
                    <a:pt x="1822" y="3028"/>
                  </a:lnTo>
                  <a:lnTo>
                    <a:pt x="1883" y="2896"/>
                  </a:lnTo>
                  <a:lnTo>
                    <a:pt x="1944" y="2764"/>
                  </a:lnTo>
                  <a:lnTo>
                    <a:pt x="2005" y="2613"/>
                  </a:lnTo>
                  <a:lnTo>
                    <a:pt x="2045" y="2461"/>
                  </a:lnTo>
                  <a:lnTo>
                    <a:pt x="2086" y="2299"/>
                  </a:lnTo>
                  <a:lnTo>
                    <a:pt x="2106" y="2127"/>
                  </a:lnTo>
                  <a:lnTo>
                    <a:pt x="2126" y="1955"/>
                  </a:lnTo>
                  <a:lnTo>
                    <a:pt x="2126" y="1772"/>
                  </a:lnTo>
                  <a:lnTo>
                    <a:pt x="2126" y="1590"/>
                  </a:lnTo>
                  <a:lnTo>
                    <a:pt x="2106" y="1418"/>
                  </a:lnTo>
                  <a:lnTo>
                    <a:pt x="2086" y="1246"/>
                  </a:lnTo>
                  <a:lnTo>
                    <a:pt x="2045" y="1084"/>
                  </a:lnTo>
                  <a:lnTo>
                    <a:pt x="2005" y="932"/>
                  </a:lnTo>
                  <a:lnTo>
                    <a:pt x="1944" y="780"/>
                  </a:lnTo>
                  <a:lnTo>
                    <a:pt x="1883" y="649"/>
                  </a:lnTo>
                  <a:lnTo>
                    <a:pt x="1822" y="517"/>
                  </a:lnTo>
                  <a:lnTo>
                    <a:pt x="1741" y="406"/>
                  </a:lnTo>
                  <a:lnTo>
                    <a:pt x="1660" y="305"/>
                  </a:lnTo>
                  <a:lnTo>
                    <a:pt x="1569" y="213"/>
                  </a:lnTo>
                  <a:lnTo>
                    <a:pt x="1478" y="143"/>
                  </a:lnTo>
                  <a:lnTo>
                    <a:pt x="1387" y="82"/>
                  </a:lnTo>
                  <a:lnTo>
                    <a:pt x="1286" y="41"/>
                  </a:lnTo>
                  <a:lnTo>
                    <a:pt x="1175" y="11"/>
                  </a:lnTo>
                  <a:lnTo>
                    <a:pt x="1063"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3;p15">
              <a:extLst>
                <a:ext uri="{FF2B5EF4-FFF2-40B4-BE49-F238E27FC236}">
                  <a16:creationId xmlns:a16="http://schemas.microsoft.com/office/drawing/2014/main" id="{7CB7BD3F-93DA-0EE1-0ACF-7D6B8981C32D}"/>
                </a:ext>
              </a:extLst>
            </p:cNvPr>
            <p:cNvSpPr/>
            <p:nvPr/>
          </p:nvSpPr>
          <p:spPr>
            <a:xfrm>
              <a:off x="1835625" y="2176125"/>
              <a:ext cx="53175" cy="88600"/>
            </a:xfrm>
            <a:custGeom>
              <a:avLst/>
              <a:gdLst/>
              <a:ahLst/>
              <a:cxnLst/>
              <a:rect l="l" t="t" r="r" b="b"/>
              <a:pathLst>
                <a:path w="2127" h="3544" extrusionOk="0">
                  <a:moveTo>
                    <a:pt x="1064" y="1"/>
                  </a:moveTo>
                  <a:lnTo>
                    <a:pt x="952" y="11"/>
                  </a:lnTo>
                  <a:lnTo>
                    <a:pt x="851" y="41"/>
                  </a:lnTo>
                  <a:lnTo>
                    <a:pt x="750" y="82"/>
                  </a:lnTo>
                  <a:lnTo>
                    <a:pt x="648" y="143"/>
                  </a:lnTo>
                  <a:lnTo>
                    <a:pt x="557" y="213"/>
                  </a:lnTo>
                  <a:lnTo>
                    <a:pt x="476" y="305"/>
                  </a:lnTo>
                  <a:lnTo>
                    <a:pt x="385" y="406"/>
                  </a:lnTo>
                  <a:lnTo>
                    <a:pt x="314" y="517"/>
                  </a:lnTo>
                  <a:lnTo>
                    <a:pt x="244" y="649"/>
                  </a:lnTo>
                  <a:lnTo>
                    <a:pt x="183" y="780"/>
                  </a:lnTo>
                  <a:lnTo>
                    <a:pt x="132" y="932"/>
                  </a:lnTo>
                  <a:lnTo>
                    <a:pt x="92" y="1084"/>
                  </a:lnTo>
                  <a:lnTo>
                    <a:pt x="51" y="1246"/>
                  </a:lnTo>
                  <a:lnTo>
                    <a:pt x="21" y="1418"/>
                  </a:lnTo>
                  <a:lnTo>
                    <a:pt x="11" y="1590"/>
                  </a:lnTo>
                  <a:lnTo>
                    <a:pt x="1" y="1772"/>
                  </a:lnTo>
                  <a:lnTo>
                    <a:pt x="11" y="1955"/>
                  </a:lnTo>
                  <a:lnTo>
                    <a:pt x="21" y="2127"/>
                  </a:lnTo>
                  <a:lnTo>
                    <a:pt x="51" y="2299"/>
                  </a:lnTo>
                  <a:lnTo>
                    <a:pt x="92" y="2461"/>
                  </a:lnTo>
                  <a:lnTo>
                    <a:pt x="132" y="2613"/>
                  </a:lnTo>
                  <a:lnTo>
                    <a:pt x="183" y="2764"/>
                  </a:lnTo>
                  <a:lnTo>
                    <a:pt x="244" y="2896"/>
                  </a:lnTo>
                  <a:lnTo>
                    <a:pt x="314" y="3028"/>
                  </a:lnTo>
                  <a:lnTo>
                    <a:pt x="385" y="3139"/>
                  </a:lnTo>
                  <a:lnTo>
                    <a:pt x="476" y="3240"/>
                  </a:lnTo>
                  <a:lnTo>
                    <a:pt x="557" y="3331"/>
                  </a:lnTo>
                  <a:lnTo>
                    <a:pt x="648" y="3402"/>
                  </a:lnTo>
                  <a:lnTo>
                    <a:pt x="750" y="3463"/>
                  </a:lnTo>
                  <a:lnTo>
                    <a:pt x="851" y="3503"/>
                  </a:lnTo>
                  <a:lnTo>
                    <a:pt x="952" y="3534"/>
                  </a:lnTo>
                  <a:lnTo>
                    <a:pt x="1064" y="3544"/>
                  </a:lnTo>
                  <a:lnTo>
                    <a:pt x="1175" y="3534"/>
                  </a:lnTo>
                  <a:lnTo>
                    <a:pt x="1276" y="3503"/>
                  </a:lnTo>
                  <a:lnTo>
                    <a:pt x="1377" y="3463"/>
                  </a:lnTo>
                  <a:lnTo>
                    <a:pt x="1479" y="3402"/>
                  </a:lnTo>
                  <a:lnTo>
                    <a:pt x="1570" y="3331"/>
                  </a:lnTo>
                  <a:lnTo>
                    <a:pt x="1661" y="3240"/>
                  </a:lnTo>
                  <a:lnTo>
                    <a:pt x="1742" y="3139"/>
                  </a:lnTo>
                  <a:lnTo>
                    <a:pt x="1813" y="3028"/>
                  </a:lnTo>
                  <a:lnTo>
                    <a:pt x="1883" y="2896"/>
                  </a:lnTo>
                  <a:lnTo>
                    <a:pt x="1944" y="2764"/>
                  </a:lnTo>
                  <a:lnTo>
                    <a:pt x="1995" y="2613"/>
                  </a:lnTo>
                  <a:lnTo>
                    <a:pt x="2045" y="2461"/>
                  </a:lnTo>
                  <a:lnTo>
                    <a:pt x="2076" y="2299"/>
                  </a:lnTo>
                  <a:lnTo>
                    <a:pt x="2106" y="2127"/>
                  </a:lnTo>
                  <a:lnTo>
                    <a:pt x="2126" y="1955"/>
                  </a:lnTo>
                  <a:lnTo>
                    <a:pt x="2126" y="1772"/>
                  </a:lnTo>
                  <a:lnTo>
                    <a:pt x="2126" y="1590"/>
                  </a:lnTo>
                  <a:lnTo>
                    <a:pt x="2106" y="1418"/>
                  </a:lnTo>
                  <a:lnTo>
                    <a:pt x="2076" y="1246"/>
                  </a:lnTo>
                  <a:lnTo>
                    <a:pt x="2045" y="1084"/>
                  </a:lnTo>
                  <a:lnTo>
                    <a:pt x="1995" y="932"/>
                  </a:lnTo>
                  <a:lnTo>
                    <a:pt x="1944" y="780"/>
                  </a:lnTo>
                  <a:lnTo>
                    <a:pt x="1883" y="649"/>
                  </a:lnTo>
                  <a:lnTo>
                    <a:pt x="1813" y="517"/>
                  </a:lnTo>
                  <a:lnTo>
                    <a:pt x="1742" y="406"/>
                  </a:lnTo>
                  <a:lnTo>
                    <a:pt x="1661" y="305"/>
                  </a:lnTo>
                  <a:lnTo>
                    <a:pt x="1570" y="213"/>
                  </a:lnTo>
                  <a:lnTo>
                    <a:pt x="1479" y="143"/>
                  </a:lnTo>
                  <a:lnTo>
                    <a:pt x="1377" y="82"/>
                  </a:lnTo>
                  <a:lnTo>
                    <a:pt x="1276" y="41"/>
                  </a:lnTo>
                  <a:lnTo>
                    <a:pt x="1175" y="11"/>
                  </a:lnTo>
                  <a:lnTo>
                    <a:pt x="1064"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4;p15">
              <a:extLst>
                <a:ext uri="{FF2B5EF4-FFF2-40B4-BE49-F238E27FC236}">
                  <a16:creationId xmlns:a16="http://schemas.microsoft.com/office/drawing/2014/main" id="{0C73620D-5429-856A-2390-ED74BA7D0086}"/>
                </a:ext>
              </a:extLst>
            </p:cNvPr>
            <p:cNvSpPr/>
            <p:nvPr/>
          </p:nvSpPr>
          <p:spPr>
            <a:xfrm>
              <a:off x="1822475" y="2089575"/>
              <a:ext cx="100225" cy="30650"/>
            </a:xfrm>
            <a:custGeom>
              <a:avLst/>
              <a:gdLst/>
              <a:ahLst/>
              <a:cxnLst/>
              <a:rect l="l" t="t" r="r" b="b"/>
              <a:pathLst>
                <a:path w="4009" h="1226" extrusionOk="0">
                  <a:moveTo>
                    <a:pt x="1893" y="1"/>
                  </a:moveTo>
                  <a:lnTo>
                    <a:pt x="1620" y="11"/>
                  </a:lnTo>
                  <a:lnTo>
                    <a:pt x="1347" y="31"/>
                  </a:lnTo>
                  <a:lnTo>
                    <a:pt x="1073" y="72"/>
                  </a:lnTo>
                  <a:lnTo>
                    <a:pt x="820" y="133"/>
                  </a:lnTo>
                  <a:lnTo>
                    <a:pt x="567" y="193"/>
                  </a:lnTo>
                  <a:lnTo>
                    <a:pt x="334" y="274"/>
                  </a:lnTo>
                  <a:lnTo>
                    <a:pt x="122" y="355"/>
                  </a:lnTo>
                  <a:lnTo>
                    <a:pt x="81" y="386"/>
                  </a:lnTo>
                  <a:lnTo>
                    <a:pt x="51" y="416"/>
                  </a:lnTo>
                  <a:lnTo>
                    <a:pt x="31" y="446"/>
                  </a:lnTo>
                  <a:lnTo>
                    <a:pt x="10" y="487"/>
                  </a:lnTo>
                  <a:lnTo>
                    <a:pt x="0" y="527"/>
                  </a:lnTo>
                  <a:lnTo>
                    <a:pt x="10" y="568"/>
                  </a:lnTo>
                  <a:lnTo>
                    <a:pt x="10" y="608"/>
                  </a:lnTo>
                  <a:lnTo>
                    <a:pt x="31" y="659"/>
                  </a:lnTo>
                  <a:lnTo>
                    <a:pt x="51" y="689"/>
                  </a:lnTo>
                  <a:lnTo>
                    <a:pt x="71" y="730"/>
                  </a:lnTo>
                  <a:lnTo>
                    <a:pt x="101" y="760"/>
                  </a:lnTo>
                  <a:lnTo>
                    <a:pt x="132" y="780"/>
                  </a:lnTo>
                  <a:lnTo>
                    <a:pt x="172" y="801"/>
                  </a:lnTo>
                  <a:lnTo>
                    <a:pt x="213" y="811"/>
                  </a:lnTo>
                  <a:lnTo>
                    <a:pt x="263" y="811"/>
                  </a:lnTo>
                  <a:lnTo>
                    <a:pt x="304" y="791"/>
                  </a:lnTo>
                  <a:lnTo>
                    <a:pt x="537" y="710"/>
                  </a:lnTo>
                  <a:lnTo>
                    <a:pt x="770" y="649"/>
                  </a:lnTo>
                  <a:lnTo>
                    <a:pt x="1002" y="598"/>
                  </a:lnTo>
                  <a:lnTo>
                    <a:pt x="1235" y="558"/>
                  </a:lnTo>
                  <a:lnTo>
                    <a:pt x="1478" y="537"/>
                  </a:lnTo>
                  <a:lnTo>
                    <a:pt x="1711" y="537"/>
                  </a:lnTo>
                  <a:lnTo>
                    <a:pt x="1954" y="558"/>
                  </a:lnTo>
                  <a:lnTo>
                    <a:pt x="2197" y="598"/>
                  </a:lnTo>
                  <a:lnTo>
                    <a:pt x="2399" y="649"/>
                  </a:lnTo>
                  <a:lnTo>
                    <a:pt x="2592" y="720"/>
                  </a:lnTo>
                  <a:lnTo>
                    <a:pt x="2784" y="801"/>
                  </a:lnTo>
                  <a:lnTo>
                    <a:pt x="2966" y="882"/>
                  </a:lnTo>
                  <a:lnTo>
                    <a:pt x="3320" y="1064"/>
                  </a:lnTo>
                  <a:lnTo>
                    <a:pt x="3513" y="1155"/>
                  </a:lnTo>
                  <a:lnTo>
                    <a:pt x="3705" y="1226"/>
                  </a:lnTo>
                  <a:lnTo>
                    <a:pt x="3776" y="1226"/>
                  </a:lnTo>
                  <a:lnTo>
                    <a:pt x="3847" y="1216"/>
                  </a:lnTo>
                  <a:lnTo>
                    <a:pt x="3908" y="1185"/>
                  </a:lnTo>
                  <a:lnTo>
                    <a:pt x="3958" y="1135"/>
                  </a:lnTo>
                  <a:lnTo>
                    <a:pt x="3989" y="1074"/>
                  </a:lnTo>
                  <a:lnTo>
                    <a:pt x="4009" y="1003"/>
                  </a:lnTo>
                  <a:lnTo>
                    <a:pt x="4009" y="973"/>
                  </a:lnTo>
                  <a:lnTo>
                    <a:pt x="3999" y="932"/>
                  </a:lnTo>
                  <a:lnTo>
                    <a:pt x="3989" y="902"/>
                  </a:lnTo>
                  <a:lnTo>
                    <a:pt x="3968" y="872"/>
                  </a:lnTo>
                  <a:lnTo>
                    <a:pt x="3897" y="770"/>
                  </a:lnTo>
                  <a:lnTo>
                    <a:pt x="3816" y="669"/>
                  </a:lnTo>
                  <a:lnTo>
                    <a:pt x="3725" y="588"/>
                  </a:lnTo>
                  <a:lnTo>
                    <a:pt x="3624" y="507"/>
                  </a:lnTo>
                  <a:lnTo>
                    <a:pt x="3523" y="426"/>
                  </a:lnTo>
                  <a:lnTo>
                    <a:pt x="3422" y="365"/>
                  </a:lnTo>
                  <a:lnTo>
                    <a:pt x="3310" y="305"/>
                  </a:lnTo>
                  <a:lnTo>
                    <a:pt x="3199" y="244"/>
                  </a:lnTo>
                  <a:lnTo>
                    <a:pt x="3078" y="193"/>
                  </a:lnTo>
                  <a:lnTo>
                    <a:pt x="2956" y="153"/>
                  </a:lnTo>
                  <a:lnTo>
                    <a:pt x="2824" y="122"/>
                  </a:lnTo>
                  <a:lnTo>
                    <a:pt x="2703" y="82"/>
                  </a:lnTo>
                  <a:lnTo>
                    <a:pt x="2440" y="41"/>
                  </a:lnTo>
                  <a:lnTo>
                    <a:pt x="2166" y="11"/>
                  </a:lnTo>
                  <a:lnTo>
                    <a:pt x="1893"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5;p15">
              <a:extLst>
                <a:ext uri="{FF2B5EF4-FFF2-40B4-BE49-F238E27FC236}">
                  <a16:creationId xmlns:a16="http://schemas.microsoft.com/office/drawing/2014/main" id="{5027638A-0B67-B921-B53F-F0835F23F6B1}"/>
                </a:ext>
              </a:extLst>
            </p:cNvPr>
            <p:cNvSpPr/>
            <p:nvPr/>
          </p:nvSpPr>
          <p:spPr>
            <a:xfrm>
              <a:off x="1524600" y="2089575"/>
              <a:ext cx="100250" cy="30650"/>
            </a:xfrm>
            <a:custGeom>
              <a:avLst/>
              <a:gdLst/>
              <a:ahLst/>
              <a:cxnLst/>
              <a:rect l="l" t="t" r="r" b="b"/>
              <a:pathLst>
                <a:path w="4010" h="1226" extrusionOk="0">
                  <a:moveTo>
                    <a:pt x="2127" y="1"/>
                  </a:moveTo>
                  <a:lnTo>
                    <a:pt x="1853" y="11"/>
                  </a:lnTo>
                  <a:lnTo>
                    <a:pt x="1580" y="41"/>
                  </a:lnTo>
                  <a:lnTo>
                    <a:pt x="1317" y="82"/>
                  </a:lnTo>
                  <a:lnTo>
                    <a:pt x="1185" y="122"/>
                  </a:lnTo>
                  <a:lnTo>
                    <a:pt x="1064" y="153"/>
                  </a:lnTo>
                  <a:lnTo>
                    <a:pt x="942" y="193"/>
                  </a:lnTo>
                  <a:lnTo>
                    <a:pt x="821" y="244"/>
                  </a:lnTo>
                  <a:lnTo>
                    <a:pt x="699" y="305"/>
                  </a:lnTo>
                  <a:lnTo>
                    <a:pt x="598" y="365"/>
                  </a:lnTo>
                  <a:lnTo>
                    <a:pt x="487" y="426"/>
                  </a:lnTo>
                  <a:lnTo>
                    <a:pt x="386" y="507"/>
                  </a:lnTo>
                  <a:lnTo>
                    <a:pt x="295" y="588"/>
                  </a:lnTo>
                  <a:lnTo>
                    <a:pt x="203" y="669"/>
                  </a:lnTo>
                  <a:lnTo>
                    <a:pt x="122" y="770"/>
                  </a:lnTo>
                  <a:lnTo>
                    <a:pt x="41" y="872"/>
                  </a:lnTo>
                  <a:lnTo>
                    <a:pt x="21" y="902"/>
                  </a:lnTo>
                  <a:lnTo>
                    <a:pt x="11" y="932"/>
                  </a:lnTo>
                  <a:lnTo>
                    <a:pt x="1" y="973"/>
                  </a:lnTo>
                  <a:lnTo>
                    <a:pt x="1" y="1003"/>
                  </a:lnTo>
                  <a:lnTo>
                    <a:pt x="21" y="1074"/>
                  </a:lnTo>
                  <a:lnTo>
                    <a:pt x="62" y="1135"/>
                  </a:lnTo>
                  <a:lnTo>
                    <a:pt x="112" y="1185"/>
                  </a:lnTo>
                  <a:lnTo>
                    <a:pt x="173" y="1216"/>
                  </a:lnTo>
                  <a:lnTo>
                    <a:pt x="244" y="1226"/>
                  </a:lnTo>
                  <a:lnTo>
                    <a:pt x="315" y="1226"/>
                  </a:lnTo>
                  <a:lnTo>
                    <a:pt x="507" y="1155"/>
                  </a:lnTo>
                  <a:lnTo>
                    <a:pt x="689" y="1064"/>
                  </a:lnTo>
                  <a:lnTo>
                    <a:pt x="1054" y="882"/>
                  </a:lnTo>
                  <a:lnTo>
                    <a:pt x="1236" y="801"/>
                  </a:lnTo>
                  <a:lnTo>
                    <a:pt x="1418" y="720"/>
                  </a:lnTo>
                  <a:lnTo>
                    <a:pt x="1610" y="649"/>
                  </a:lnTo>
                  <a:lnTo>
                    <a:pt x="1823" y="598"/>
                  </a:lnTo>
                  <a:lnTo>
                    <a:pt x="2066" y="558"/>
                  </a:lnTo>
                  <a:lnTo>
                    <a:pt x="2299" y="537"/>
                  </a:lnTo>
                  <a:lnTo>
                    <a:pt x="2542" y="537"/>
                  </a:lnTo>
                  <a:lnTo>
                    <a:pt x="2775" y="558"/>
                  </a:lnTo>
                  <a:lnTo>
                    <a:pt x="3018" y="598"/>
                  </a:lnTo>
                  <a:lnTo>
                    <a:pt x="3250" y="649"/>
                  </a:lnTo>
                  <a:lnTo>
                    <a:pt x="3483" y="710"/>
                  </a:lnTo>
                  <a:lnTo>
                    <a:pt x="3706" y="791"/>
                  </a:lnTo>
                  <a:lnTo>
                    <a:pt x="3756" y="811"/>
                  </a:lnTo>
                  <a:lnTo>
                    <a:pt x="3797" y="811"/>
                  </a:lnTo>
                  <a:lnTo>
                    <a:pt x="3837" y="801"/>
                  </a:lnTo>
                  <a:lnTo>
                    <a:pt x="3878" y="780"/>
                  </a:lnTo>
                  <a:lnTo>
                    <a:pt x="3908" y="760"/>
                  </a:lnTo>
                  <a:lnTo>
                    <a:pt x="3939" y="730"/>
                  </a:lnTo>
                  <a:lnTo>
                    <a:pt x="3969" y="689"/>
                  </a:lnTo>
                  <a:lnTo>
                    <a:pt x="3989" y="659"/>
                  </a:lnTo>
                  <a:lnTo>
                    <a:pt x="3999" y="608"/>
                  </a:lnTo>
                  <a:lnTo>
                    <a:pt x="4010" y="568"/>
                  </a:lnTo>
                  <a:lnTo>
                    <a:pt x="4010" y="527"/>
                  </a:lnTo>
                  <a:lnTo>
                    <a:pt x="3999" y="487"/>
                  </a:lnTo>
                  <a:lnTo>
                    <a:pt x="3989" y="446"/>
                  </a:lnTo>
                  <a:lnTo>
                    <a:pt x="3969" y="416"/>
                  </a:lnTo>
                  <a:lnTo>
                    <a:pt x="3929" y="386"/>
                  </a:lnTo>
                  <a:lnTo>
                    <a:pt x="3888" y="355"/>
                  </a:lnTo>
                  <a:lnTo>
                    <a:pt x="3675" y="274"/>
                  </a:lnTo>
                  <a:lnTo>
                    <a:pt x="3443" y="193"/>
                  </a:lnTo>
                  <a:lnTo>
                    <a:pt x="3200" y="133"/>
                  </a:lnTo>
                  <a:lnTo>
                    <a:pt x="2937" y="72"/>
                  </a:lnTo>
                  <a:lnTo>
                    <a:pt x="2673" y="31"/>
                  </a:lnTo>
                  <a:lnTo>
                    <a:pt x="2400" y="11"/>
                  </a:lnTo>
                  <a:lnTo>
                    <a:pt x="2127"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6;p15">
              <a:extLst>
                <a:ext uri="{FF2B5EF4-FFF2-40B4-BE49-F238E27FC236}">
                  <a16:creationId xmlns:a16="http://schemas.microsoft.com/office/drawing/2014/main" id="{AC9BF3C8-E338-12B4-A0B9-EBA2BEBB0730}"/>
                </a:ext>
              </a:extLst>
            </p:cNvPr>
            <p:cNvSpPr/>
            <p:nvPr/>
          </p:nvSpPr>
          <p:spPr>
            <a:xfrm>
              <a:off x="1674175" y="2136650"/>
              <a:ext cx="52650" cy="220950"/>
            </a:xfrm>
            <a:custGeom>
              <a:avLst/>
              <a:gdLst/>
              <a:ahLst/>
              <a:cxnLst/>
              <a:rect l="l" t="t" r="r" b="b"/>
              <a:pathLst>
                <a:path w="2106" h="8838" extrusionOk="0">
                  <a:moveTo>
                    <a:pt x="1974" y="1"/>
                  </a:moveTo>
                  <a:lnTo>
                    <a:pt x="1974" y="11"/>
                  </a:lnTo>
                  <a:lnTo>
                    <a:pt x="1954" y="507"/>
                  </a:lnTo>
                  <a:lnTo>
                    <a:pt x="1924" y="1003"/>
                  </a:lnTo>
                  <a:lnTo>
                    <a:pt x="1883" y="1499"/>
                  </a:lnTo>
                  <a:lnTo>
                    <a:pt x="1822" y="1995"/>
                  </a:lnTo>
                  <a:lnTo>
                    <a:pt x="1752" y="2481"/>
                  </a:lnTo>
                  <a:lnTo>
                    <a:pt x="1661" y="2977"/>
                  </a:lnTo>
                  <a:lnTo>
                    <a:pt x="1559" y="3463"/>
                  </a:lnTo>
                  <a:lnTo>
                    <a:pt x="1438" y="3938"/>
                  </a:lnTo>
                  <a:lnTo>
                    <a:pt x="1367" y="4212"/>
                  </a:lnTo>
                  <a:lnTo>
                    <a:pt x="1286" y="4475"/>
                  </a:lnTo>
                  <a:lnTo>
                    <a:pt x="1205" y="4748"/>
                  </a:lnTo>
                  <a:lnTo>
                    <a:pt x="1104" y="5011"/>
                  </a:lnTo>
                  <a:lnTo>
                    <a:pt x="1013" y="5275"/>
                  </a:lnTo>
                  <a:lnTo>
                    <a:pt x="901" y="5538"/>
                  </a:lnTo>
                  <a:lnTo>
                    <a:pt x="790" y="5791"/>
                  </a:lnTo>
                  <a:lnTo>
                    <a:pt x="679" y="6044"/>
                  </a:lnTo>
                  <a:lnTo>
                    <a:pt x="608" y="6176"/>
                  </a:lnTo>
                  <a:lnTo>
                    <a:pt x="517" y="6317"/>
                  </a:lnTo>
                  <a:lnTo>
                    <a:pt x="294" y="6661"/>
                  </a:lnTo>
                  <a:lnTo>
                    <a:pt x="193" y="6844"/>
                  </a:lnTo>
                  <a:lnTo>
                    <a:pt x="102" y="7016"/>
                  </a:lnTo>
                  <a:lnTo>
                    <a:pt x="31" y="7178"/>
                  </a:lnTo>
                  <a:lnTo>
                    <a:pt x="11" y="7249"/>
                  </a:lnTo>
                  <a:lnTo>
                    <a:pt x="0" y="7319"/>
                  </a:lnTo>
                  <a:lnTo>
                    <a:pt x="0" y="7411"/>
                  </a:lnTo>
                  <a:lnTo>
                    <a:pt x="0" y="7491"/>
                  </a:lnTo>
                  <a:lnTo>
                    <a:pt x="11" y="7572"/>
                  </a:lnTo>
                  <a:lnTo>
                    <a:pt x="21" y="7643"/>
                  </a:lnTo>
                  <a:lnTo>
                    <a:pt x="41" y="7724"/>
                  </a:lnTo>
                  <a:lnTo>
                    <a:pt x="71" y="7785"/>
                  </a:lnTo>
                  <a:lnTo>
                    <a:pt x="112" y="7856"/>
                  </a:lnTo>
                  <a:lnTo>
                    <a:pt x="142" y="7917"/>
                  </a:lnTo>
                  <a:lnTo>
                    <a:pt x="243" y="8038"/>
                  </a:lnTo>
                  <a:lnTo>
                    <a:pt x="345" y="8139"/>
                  </a:lnTo>
                  <a:lnTo>
                    <a:pt x="476" y="8241"/>
                  </a:lnTo>
                  <a:lnTo>
                    <a:pt x="608" y="8332"/>
                  </a:lnTo>
                  <a:lnTo>
                    <a:pt x="760" y="8413"/>
                  </a:lnTo>
                  <a:lnTo>
                    <a:pt x="911" y="8484"/>
                  </a:lnTo>
                  <a:lnTo>
                    <a:pt x="1073" y="8554"/>
                  </a:lnTo>
                  <a:lnTo>
                    <a:pt x="1235" y="8615"/>
                  </a:lnTo>
                  <a:lnTo>
                    <a:pt x="1863" y="8838"/>
                  </a:lnTo>
                  <a:lnTo>
                    <a:pt x="1893" y="8838"/>
                  </a:lnTo>
                  <a:lnTo>
                    <a:pt x="1924" y="8828"/>
                  </a:lnTo>
                  <a:lnTo>
                    <a:pt x="1944" y="8807"/>
                  </a:lnTo>
                  <a:lnTo>
                    <a:pt x="1954" y="8787"/>
                  </a:lnTo>
                  <a:lnTo>
                    <a:pt x="1964" y="8757"/>
                  </a:lnTo>
                  <a:lnTo>
                    <a:pt x="1964" y="8726"/>
                  </a:lnTo>
                  <a:lnTo>
                    <a:pt x="1954" y="8696"/>
                  </a:lnTo>
                  <a:lnTo>
                    <a:pt x="1924" y="8676"/>
                  </a:lnTo>
                  <a:lnTo>
                    <a:pt x="1671" y="8554"/>
                  </a:lnTo>
                  <a:lnTo>
                    <a:pt x="1397" y="8433"/>
                  </a:lnTo>
                  <a:lnTo>
                    <a:pt x="1266" y="8362"/>
                  </a:lnTo>
                  <a:lnTo>
                    <a:pt x="1134" y="8291"/>
                  </a:lnTo>
                  <a:lnTo>
                    <a:pt x="1023" y="8210"/>
                  </a:lnTo>
                  <a:lnTo>
                    <a:pt x="922" y="8119"/>
                  </a:lnTo>
                  <a:lnTo>
                    <a:pt x="790" y="7977"/>
                  </a:lnTo>
                  <a:lnTo>
                    <a:pt x="689" y="7856"/>
                  </a:lnTo>
                  <a:lnTo>
                    <a:pt x="608" y="7734"/>
                  </a:lnTo>
                  <a:lnTo>
                    <a:pt x="547" y="7633"/>
                  </a:lnTo>
                  <a:lnTo>
                    <a:pt x="507" y="7532"/>
                  </a:lnTo>
                  <a:lnTo>
                    <a:pt x="476" y="7441"/>
                  </a:lnTo>
                  <a:lnTo>
                    <a:pt x="476" y="7350"/>
                  </a:lnTo>
                  <a:lnTo>
                    <a:pt x="486" y="7259"/>
                  </a:lnTo>
                  <a:lnTo>
                    <a:pt x="507" y="7178"/>
                  </a:lnTo>
                  <a:lnTo>
                    <a:pt x="537" y="7097"/>
                  </a:lnTo>
                  <a:lnTo>
                    <a:pt x="628" y="6915"/>
                  </a:lnTo>
                  <a:lnTo>
                    <a:pt x="750" y="6722"/>
                  </a:lnTo>
                  <a:lnTo>
                    <a:pt x="871" y="6489"/>
                  </a:lnTo>
                  <a:lnTo>
                    <a:pt x="1094" y="6034"/>
                  </a:lnTo>
                  <a:lnTo>
                    <a:pt x="1296" y="5558"/>
                  </a:lnTo>
                  <a:lnTo>
                    <a:pt x="1478" y="5082"/>
                  </a:lnTo>
                  <a:lnTo>
                    <a:pt x="1650" y="4596"/>
                  </a:lnTo>
                  <a:lnTo>
                    <a:pt x="1731" y="4303"/>
                  </a:lnTo>
                  <a:lnTo>
                    <a:pt x="1802" y="4019"/>
                  </a:lnTo>
                  <a:lnTo>
                    <a:pt x="1873" y="3736"/>
                  </a:lnTo>
                  <a:lnTo>
                    <a:pt x="1934" y="3453"/>
                  </a:lnTo>
                  <a:lnTo>
                    <a:pt x="1984" y="3169"/>
                  </a:lnTo>
                  <a:lnTo>
                    <a:pt x="2025" y="2886"/>
                  </a:lnTo>
                  <a:lnTo>
                    <a:pt x="2055" y="2612"/>
                  </a:lnTo>
                  <a:lnTo>
                    <a:pt x="2076" y="2329"/>
                  </a:lnTo>
                  <a:lnTo>
                    <a:pt x="2096" y="2046"/>
                  </a:lnTo>
                  <a:lnTo>
                    <a:pt x="2106" y="1752"/>
                  </a:lnTo>
                  <a:lnTo>
                    <a:pt x="2106" y="1469"/>
                  </a:lnTo>
                  <a:lnTo>
                    <a:pt x="2096" y="1185"/>
                  </a:lnTo>
                  <a:lnTo>
                    <a:pt x="2086" y="892"/>
                  </a:lnTo>
                  <a:lnTo>
                    <a:pt x="2065" y="598"/>
                  </a:lnTo>
                  <a:lnTo>
                    <a:pt x="2035" y="304"/>
                  </a:lnTo>
                  <a:lnTo>
                    <a:pt x="2005" y="11"/>
                  </a:lnTo>
                  <a:lnTo>
                    <a:pt x="2005"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7;p15">
              <a:extLst>
                <a:ext uri="{FF2B5EF4-FFF2-40B4-BE49-F238E27FC236}">
                  <a16:creationId xmlns:a16="http://schemas.microsoft.com/office/drawing/2014/main" id="{42457735-9C08-D09F-4217-89768A7C6A98}"/>
                </a:ext>
              </a:extLst>
            </p:cNvPr>
            <p:cNvSpPr/>
            <p:nvPr/>
          </p:nvSpPr>
          <p:spPr>
            <a:xfrm>
              <a:off x="1652400" y="2402625"/>
              <a:ext cx="125300" cy="53175"/>
            </a:xfrm>
            <a:custGeom>
              <a:avLst/>
              <a:gdLst/>
              <a:ahLst/>
              <a:cxnLst/>
              <a:rect l="l" t="t" r="r" b="b"/>
              <a:pathLst>
                <a:path w="5012" h="2127" extrusionOk="0">
                  <a:moveTo>
                    <a:pt x="2501" y="1"/>
                  </a:moveTo>
                  <a:lnTo>
                    <a:pt x="2036" y="11"/>
                  </a:lnTo>
                  <a:lnTo>
                    <a:pt x="1580" y="31"/>
                  </a:lnTo>
                  <a:lnTo>
                    <a:pt x="1165" y="61"/>
                  </a:lnTo>
                  <a:lnTo>
                    <a:pt x="780" y="112"/>
                  </a:lnTo>
                  <a:lnTo>
                    <a:pt x="608" y="142"/>
                  </a:lnTo>
                  <a:lnTo>
                    <a:pt x="456" y="173"/>
                  </a:lnTo>
                  <a:lnTo>
                    <a:pt x="325" y="213"/>
                  </a:lnTo>
                  <a:lnTo>
                    <a:pt x="213" y="244"/>
                  </a:lnTo>
                  <a:lnTo>
                    <a:pt x="122" y="294"/>
                  </a:lnTo>
                  <a:lnTo>
                    <a:pt x="52" y="335"/>
                  </a:lnTo>
                  <a:lnTo>
                    <a:pt x="11" y="385"/>
                  </a:lnTo>
                  <a:lnTo>
                    <a:pt x="1" y="416"/>
                  </a:lnTo>
                  <a:lnTo>
                    <a:pt x="1" y="436"/>
                  </a:lnTo>
                  <a:lnTo>
                    <a:pt x="1" y="497"/>
                  </a:lnTo>
                  <a:lnTo>
                    <a:pt x="11" y="547"/>
                  </a:lnTo>
                  <a:lnTo>
                    <a:pt x="52" y="679"/>
                  </a:lnTo>
                  <a:lnTo>
                    <a:pt x="112" y="810"/>
                  </a:lnTo>
                  <a:lnTo>
                    <a:pt x="193" y="942"/>
                  </a:lnTo>
                  <a:lnTo>
                    <a:pt x="305" y="1084"/>
                  </a:lnTo>
                  <a:lnTo>
                    <a:pt x="426" y="1225"/>
                  </a:lnTo>
                  <a:lnTo>
                    <a:pt x="568" y="1367"/>
                  </a:lnTo>
                  <a:lnTo>
                    <a:pt x="730" y="1499"/>
                  </a:lnTo>
                  <a:lnTo>
                    <a:pt x="912" y="1630"/>
                  </a:lnTo>
                  <a:lnTo>
                    <a:pt x="1104" y="1742"/>
                  </a:lnTo>
                  <a:lnTo>
                    <a:pt x="1307" y="1853"/>
                  </a:lnTo>
                  <a:lnTo>
                    <a:pt x="1529" y="1944"/>
                  </a:lnTo>
                  <a:lnTo>
                    <a:pt x="1762" y="2025"/>
                  </a:lnTo>
                  <a:lnTo>
                    <a:pt x="1995" y="2076"/>
                  </a:lnTo>
                  <a:lnTo>
                    <a:pt x="2248" y="2116"/>
                  </a:lnTo>
                  <a:lnTo>
                    <a:pt x="2380" y="2126"/>
                  </a:lnTo>
                  <a:lnTo>
                    <a:pt x="2633" y="2126"/>
                  </a:lnTo>
                  <a:lnTo>
                    <a:pt x="2764" y="2116"/>
                  </a:lnTo>
                  <a:lnTo>
                    <a:pt x="3007" y="2076"/>
                  </a:lnTo>
                  <a:lnTo>
                    <a:pt x="3250" y="2025"/>
                  </a:lnTo>
                  <a:lnTo>
                    <a:pt x="3483" y="1944"/>
                  </a:lnTo>
                  <a:lnTo>
                    <a:pt x="3696" y="1853"/>
                  </a:lnTo>
                  <a:lnTo>
                    <a:pt x="3908" y="1742"/>
                  </a:lnTo>
                  <a:lnTo>
                    <a:pt x="4101" y="1630"/>
                  </a:lnTo>
                  <a:lnTo>
                    <a:pt x="4273" y="1499"/>
                  </a:lnTo>
                  <a:lnTo>
                    <a:pt x="4435" y="1367"/>
                  </a:lnTo>
                  <a:lnTo>
                    <a:pt x="4586" y="1225"/>
                  </a:lnTo>
                  <a:lnTo>
                    <a:pt x="4708" y="1084"/>
                  </a:lnTo>
                  <a:lnTo>
                    <a:pt x="4819" y="942"/>
                  </a:lnTo>
                  <a:lnTo>
                    <a:pt x="4900" y="810"/>
                  </a:lnTo>
                  <a:lnTo>
                    <a:pt x="4961" y="679"/>
                  </a:lnTo>
                  <a:lnTo>
                    <a:pt x="5001" y="547"/>
                  </a:lnTo>
                  <a:lnTo>
                    <a:pt x="5012" y="497"/>
                  </a:lnTo>
                  <a:lnTo>
                    <a:pt x="5012" y="436"/>
                  </a:lnTo>
                  <a:lnTo>
                    <a:pt x="5012" y="416"/>
                  </a:lnTo>
                  <a:lnTo>
                    <a:pt x="5001" y="385"/>
                  </a:lnTo>
                  <a:lnTo>
                    <a:pt x="4951" y="335"/>
                  </a:lnTo>
                  <a:lnTo>
                    <a:pt x="4890" y="294"/>
                  </a:lnTo>
                  <a:lnTo>
                    <a:pt x="4799" y="244"/>
                  </a:lnTo>
                  <a:lnTo>
                    <a:pt x="4688" y="213"/>
                  </a:lnTo>
                  <a:lnTo>
                    <a:pt x="4546" y="173"/>
                  </a:lnTo>
                  <a:lnTo>
                    <a:pt x="4394" y="142"/>
                  </a:lnTo>
                  <a:lnTo>
                    <a:pt x="4232" y="112"/>
                  </a:lnTo>
                  <a:lnTo>
                    <a:pt x="3847" y="61"/>
                  </a:lnTo>
                  <a:lnTo>
                    <a:pt x="3422" y="31"/>
                  </a:lnTo>
                  <a:lnTo>
                    <a:pt x="2977" y="11"/>
                  </a:lnTo>
                  <a:lnTo>
                    <a:pt x="2501"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3;p15">
              <a:extLst>
                <a:ext uri="{FF2B5EF4-FFF2-40B4-BE49-F238E27FC236}">
                  <a16:creationId xmlns:a16="http://schemas.microsoft.com/office/drawing/2014/main" id="{BF3C68F2-5D12-FEB2-16C9-82F33052BA5E}"/>
                </a:ext>
              </a:extLst>
            </p:cNvPr>
            <p:cNvSpPr/>
            <p:nvPr/>
          </p:nvSpPr>
          <p:spPr>
            <a:xfrm>
              <a:off x="2109700" y="2090850"/>
              <a:ext cx="155650" cy="297125"/>
            </a:xfrm>
            <a:custGeom>
              <a:avLst/>
              <a:gdLst/>
              <a:ahLst/>
              <a:cxnLst/>
              <a:rect l="l" t="t" r="r" b="b"/>
              <a:pathLst>
                <a:path w="6226" h="11885" extrusionOk="0">
                  <a:moveTo>
                    <a:pt x="2997" y="1"/>
                  </a:moveTo>
                  <a:lnTo>
                    <a:pt x="2835" y="11"/>
                  </a:lnTo>
                  <a:lnTo>
                    <a:pt x="2673" y="31"/>
                  </a:lnTo>
                  <a:lnTo>
                    <a:pt x="2511" y="61"/>
                  </a:lnTo>
                  <a:lnTo>
                    <a:pt x="2349" y="102"/>
                  </a:lnTo>
                  <a:lnTo>
                    <a:pt x="2177" y="142"/>
                  </a:lnTo>
                  <a:lnTo>
                    <a:pt x="2055" y="193"/>
                  </a:lnTo>
                  <a:lnTo>
                    <a:pt x="1934" y="254"/>
                  </a:lnTo>
                  <a:lnTo>
                    <a:pt x="1812" y="325"/>
                  </a:lnTo>
                  <a:lnTo>
                    <a:pt x="1701" y="406"/>
                  </a:lnTo>
                  <a:lnTo>
                    <a:pt x="1590" y="497"/>
                  </a:lnTo>
                  <a:lnTo>
                    <a:pt x="1488" y="598"/>
                  </a:lnTo>
                  <a:lnTo>
                    <a:pt x="1387" y="709"/>
                  </a:lnTo>
                  <a:lnTo>
                    <a:pt x="1296" y="831"/>
                  </a:lnTo>
                  <a:lnTo>
                    <a:pt x="1205" y="962"/>
                  </a:lnTo>
                  <a:lnTo>
                    <a:pt x="1114" y="1104"/>
                  </a:lnTo>
                  <a:lnTo>
                    <a:pt x="1033" y="1256"/>
                  </a:lnTo>
                  <a:lnTo>
                    <a:pt x="952" y="1408"/>
                  </a:lnTo>
                  <a:lnTo>
                    <a:pt x="881" y="1570"/>
                  </a:lnTo>
                  <a:lnTo>
                    <a:pt x="800" y="1742"/>
                  </a:lnTo>
                  <a:lnTo>
                    <a:pt x="668" y="2106"/>
                  </a:lnTo>
                  <a:lnTo>
                    <a:pt x="547" y="2501"/>
                  </a:lnTo>
                  <a:lnTo>
                    <a:pt x="446" y="2906"/>
                  </a:lnTo>
                  <a:lnTo>
                    <a:pt x="355" y="3341"/>
                  </a:lnTo>
                  <a:lnTo>
                    <a:pt x="274" y="3786"/>
                  </a:lnTo>
                  <a:lnTo>
                    <a:pt x="203" y="4252"/>
                  </a:lnTo>
                  <a:lnTo>
                    <a:pt x="142" y="4728"/>
                  </a:lnTo>
                  <a:lnTo>
                    <a:pt x="102" y="5204"/>
                  </a:lnTo>
                  <a:lnTo>
                    <a:pt x="61" y="5689"/>
                  </a:lnTo>
                  <a:lnTo>
                    <a:pt x="31" y="6185"/>
                  </a:lnTo>
                  <a:lnTo>
                    <a:pt x="11" y="6671"/>
                  </a:lnTo>
                  <a:lnTo>
                    <a:pt x="0" y="7157"/>
                  </a:lnTo>
                  <a:lnTo>
                    <a:pt x="0" y="7643"/>
                  </a:lnTo>
                  <a:lnTo>
                    <a:pt x="0" y="8109"/>
                  </a:lnTo>
                  <a:lnTo>
                    <a:pt x="11" y="8564"/>
                  </a:lnTo>
                  <a:lnTo>
                    <a:pt x="31" y="9010"/>
                  </a:lnTo>
                  <a:lnTo>
                    <a:pt x="51" y="9445"/>
                  </a:lnTo>
                  <a:lnTo>
                    <a:pt x="112" y="10235"/>
                  </a:lnTo>
                  <a:lnTo>
                    <a:pt x="142" y="10589"/>
                  </a:lnTo>
                  <a:lnTo>
                    <a:pt x="183" y="10913"/>
                  </a:lnTo>
                  <a:lnTo>
                    <a:pt x="223" y="11216"/>
                  </a:lnTo>
                  <a:lnTo>
                    <a:pt x="264" y="11480"/>
                  </a:lnTo>
                  <a:lnTo>
                    <a:pt x="304" y="11702"/>
                  </a:lnTo>
                  <a:lnTo>
                    <a:pt x="345" y="11884"/>
                  </a:lnTo>
                  <a:lnTo>
                    <a:pt x="891" y="11449"/>
                  </a:lnTo>
                  <a:lnTo>
                    <a:pt x="1448" y="11004"/>
                  </a:lnTo>
                  <a:lnTo>
                    <a:pt x="2015" y="10528"/>
                  </a:lnTo>
                  <a:lnTo>
                    <a:pt x="2582" y="10042"/>
                  </a:lnTo>
                  <a:lnTo>
                    <a:pt x="2865" y="9789"/>
                  </a:lnTo>
                  <a:lnTo>
                    <a:pt x="3138" y="9526"/>
                  </a:lnTo>
                  <a:lnTo>
                    <a:pt x="3412" y="9263"/>
                  </a:lnTo>
                  <a:lnTo>
                    <a:pt x="3675" y="9000"/>
                  </a:lnTo>
                  <a:lnTo>
                    <a:pt x="3938" y="8726"/>
                  </a:lnTo>
                  <a:lnTo>
                    <a:pt x="4181" y="8443"/>
                  </a:lnTo>
                  <a:lnTo>
                    <a:pt x="4424" y="8159"/>
                  </a:lnTo>
                  <a:lnTo>
                    <a:pt x="4657" y="7866"/>
                  </a:lnTo>
                  <a:lnTo>
                    <a:pt x="4879" y="7572"/>
                  </a:lnTo>
                  <a:lnTo>
                    <a:pt x="5082" y="7269"/>
                  </a:lnTo>
                  <a:lnTo>
                    <a:pt x="5274" y="6965"/>
                  </a:lnTo>
                  <a:lnTo>
                    <a:pt x="5456" y="6651"/>
                  </a:lnTo>
                  <a:lnTo>
                    <a:pt x="5618" y="6327"/>
                  </a:lnTo>
                  <a:lnTo>
                    <a:pt x="5770" y="6003"/>
                  </a:lnTo>
                  <a:lnTo>
                    <a:pt x="5892" y="5669"/>
                  </a:lnTo>
                  <a:lnTo>
                    <a:pt x="6003" y="5335"/>
                  </a:lnTo>
                  <a:lnTo>
                    <a:pt x="6094" y="4991"/>
                  </a:lnTo>
                  <a:lnTo>
                    <a:pt x="6155" y="4647"/>
                  </a:lnTo>
                  <a:lnTo>
                    <a:pt x="6206" y="4282"/>
                  </a:lnTo>
                  <a:lnTo>
                    <a:pt x="6216" y="4110"/>
                  </a:lnTo>
                  <a:lnTo>
                    <a:pt x="6226" y="3928"/>
                  </a:lnTo>
                  <a:lnTo>
                    <a:pt x="6226" y="3746"/>
                  </a:lnTo>
                  <a:lnTo>
                    <a:pt x="6216" y="3554"/>
                  </a:lnTo>
                  <a:lnTo>
                    <a:pt x="6206" y="3371"/>
                  </a:lnTo>
                  <a:lnTo>
                    <a:pt x="6185" y="3179"/>
                  </a:lnTo>
                  <a:lnTo>
                    <a:pt x="6165" y="2997"/>
                  </a:lnTo>
                  <a:lnTo>
                    <a:pt x="6125" y="2805"/>
                  </a:lnTo>
                  <a:lnTo>
                    <a:pt x="6084" y="2612"/>
                  </a:lnTo>
                  <a:lnTo>
                    <a:pt x="6044" y="2420"/>
                  </a:lnTo>
                  <a:lnTo>
                    <a:pt x="6003" y="2258"/>
                  </a:lnTo>
                  <a:lnTo>
                    <a:pt x="5942" y="2106"/>
                  </a:lnTo>
                  <a:lnTo>
                    <a:pt x="5892" y="1954"/>
                  </a:lnTo>
                  <a:lnTo>
                    <a:pt x="5821" y="1813"/>
                  </a:lnTo>
                  <a:lnTo>
                    <a:pt x="5750" y="1671"/>
                  </a:lnTo>
                  <a:lnTo>
                    <a:pt x="5679" y="1539"/>
                  </a:lnTo>
                  <a:lnTo>
                    <a:pt x="5598" y="1408"/>
                  </a:lnTo>
                  <a:lnTo>
                    <a:pt x="5507" y="1276"/>
                  </a:lnTo>
                  <a:lnTo>
                    <a:pt x="5416" y="1155"/>
                  </a:lnTo>
                  <a:lnTo>
                    <a:pt x="5315" y="1033"/>
                  </a:lnTo>
                  <a:lnTo>
                    <a:pt x="5214" y="922"/>
                  </a:lnTo>
                  <a:lnTo>
                    <a:pt x="5102" y="810"/>
                  </a:lnTo>
                  <a:lnTo>
                    <a:pt x="4991" y="709"/>
                  </a:lnTo>
                  <a:lnTo>
                    <a:pt x="4869" y="608"/>
                  </a:lnTo>
                  <a:lnTo>
                    <a:pt x="4748" y="527"/>
                  </a:lnTo>
                  <a:lnTo>
                    <a:pt x="4616" y="436"/>
                  </a:lnTo>
                  <a:lnTo>
                    <a:pt x="4485" y="365"/>
                  </a:lnTo>
                  <a:lnTo>
                    <a:pt x="4353" y="294"/>
                  </a:lnTo>
                  <a:lnTo>
                    <a:pt x="4211" y="223"/>
                  </a:lnTo>
                  <a:lnTo>
                    <a:pt x="4070" y="173"/>
                  </a:lnTo>
                  <a:lnTo>
                    <a:pt x="3928" y="122"/>
                  </a:lnTo>
                  <a:lnTo>
                    <a:pt x="3776" y="82"/>
                  </a:lnTo>
                  <a:lnTo>
                    <a:pt x="3624" y="51"/>
                  </a:lnTo>
                  <a:lnTo>
                    <a:pt x="3472" y="21"/>
                  </a:lnTo>
                  <a:lnTo>
                    <a:pt x="3321" y="11"/>
                  </a:lnTo>
                  <a:lnTo>
                    <a:pt x="3159" y="1"/>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000000"/>
                </a:solidFill>
                <a:effectLst/>
                <a:uLnTx/>
                <a:uFillTx/>
                <a:latin typeface="Arial"/>
                <a:cs typeface="Arial"/>
                <a:sym typeface="Arial"/>
              </a:endParaRPr>
            </a:p>
          </p:txBody>
        </p:sp>
        <p:sp>
          <p:nvSpPr>
            <p:cNvPr id="81" name="Google Shape;84;p15">
              <a:extLst>
                <a:ext uri="{FF2B5EF4-FFF2-40B4-BE49-F238E27FC236}">
                  <a16:creationId xmlns:a16="http://schemas.microsoft.com/office/drawing/2014/main" id="{ED55F920-09B4-756F-FB0F-27331D3F1ABE}"/>
                </a:ext>
              </a:extLst>
            </p:cNvPr>
            <p:cNvSpPr/>
            <p:nvPr/>
          </p:nvSpPr>
          <p:spPr>
            <a:xfrm>
              <a:off x="1182225" y="2090850"/>
              <a:ext cx="155400" cy="297125"/>
            </a:xfrm>
            <a:custGeom>
              <a:avLst/>
              <a:gdLst/>
              <a:ahLst/>
              <a:cxnLst/>
              <a:rect l="l" t="t" r="r" b="b"/>
              <a:pathLst>
                <a:path w="6216" h="11885" extrusionOk="0">
                  <a:moveTo>
                    <a:pt x="3057" y="1"/>
                  </a:moveTo>
                  <a:lnTo>
                    <a:pt x="2905" y="11"/>
                  </a:lnTo>
                  <a:lnTo>
                    <a:pt x="2743" y="21"/>
                  </a:lnTo>
                  <a:lnTo>
                    <a:pt x="2592" y="51"/>
                  </a:lnTo>
                  <a:lnTo>
                    <a:pt x="2440" y="82"/>
                  </a:lnTo>
                  <a:lnTo>
                    <a:pt x="2288" y="122"/>
                  </a:lnTo>
                  <a:lnTo>
                    <a:pt x="2146" y="173"/>
                  </a:lnTo>
                  <a:lnTo>
                    <a:pt x="2004" y="223"/>
                  </a:lnTo>
                  <a:lnTo>
                    <a:pt x="1863" y="294"/>
                  </a:lnTo>
                  <a:lnTo>
                    <a:pt x="1731" y="365"/>
                  </a:lnTo>
                  <a:lnTo>
                    <a:pt x="1600" y="436"/>
                  </a:lnTo>
                  <a:lnTo>
                    <a:pt x="1478" y="527"/>
                  </a:lnTo>
                  <a:lnTo>
                    <a:pt x="1357" y="608"/>
                  </a:lnTo>
                  <a:lnTo>
                    <a:pt x="1235" y="709"/>
                  </a:lnTo>
                  <a:lnTo>
                    <a:pt x="1124" y="810"/>
                  </a:lnTo>
                  <a:lnTo>
                    <a:pt x="1012" y="922"/>
                  </a:lnTo>
                  <a:lnTo>
                    <a:pt x="901" y="1033"/>
                  </a:lnTo>
                  <a:lnTo>
                    <a:pt x="810" y="1155"/>
                  </a:lnTo>
                  <a:lnTo>
                    <a:pt x="709" y="1276"/>
                  </a:lnTo>
                  <a:lnTo>
                    <a:pt x="628" y="1408"/>
                  </a:lnTo>
                  <a:lnTo>
                    <a:pt x="537" y="1539"/>
                  </a:lnTo>
                  <a:lnTo>
                    <a:pt x="466" y="1671"/>
                  </a:lnTo>
                  <a:lnTo>
                    <a:pt x="395" y="1813"/>
                  </a:lnTo>
                  <a:lnTo>
                    <a:pt x="334" y="1954"/>
                  </a:lnTo>
                  <a:lnTo>
                    <a:pt x="273" y="2106"/>
                  </a:lnTo>
                  <a:lnTo>
                    <a:pt x="223" y="2258"/>
                  </a:lnTo>
                  <a:lnTo>
                    <a:pt x="182" y="2420"/>
                  </a:lnTo>
                  <a:lnTo>
                    <a:pt x="132" y="2612"/>
                  </a:lnTo>
                  <a:lnTo>
                    <a:pt x="91" y="2805"/>
                  </a:lnTo>
                  <a:lnTo>
                    <a:pt x="61" y="2997"/>
                  </a:lnTo>
                  <a:lnTo>
                    <a:pt x="31" y="3179"/>
                  </a:lnTo>
                  <a:lnTo>
                    <a:pt x="10" y="3371"/>
                  </a:lnTo>
                  <a:lnTo>
                    <a:pt x="0" y="3554"/>
                  </a:lnTo>
                  <a:lnTo>
                    <a:pt x="0" y="3746"/>
                  </a:lnTo>
                  <a:lnTo>
                    <a:pt x="0" y="3928"/>
                  </a:lnTo>
                  <a:lnTo>
                    <a:pt x="0" y="4110"/>
                  </a:lnTo>
                  <a:lnTo>
                    <a:pt x="20" y="4282"/>
                  </a:lnTo>
                  <a:lnTo>
                    <a:pt x="61" y="4647"/>
                  </a:lnTo>
                  <a:lnTo>
                    <a:pt x="132" y="4991"/>
                  </a:lnTo>
                  <a:lnTo>
                    <a:pt x="213" y="5335"/>
                  </a:lnTo>
                  <a:lnTo>
                    <a:pt x="324" y="5669"/>
                  </a:lnTo>
                  <a:lnTo>
                    <a:pt x="456" y="6003"/>
                  </a:lnTo>
                  <a:lnTo>
                    <a:pt x="597" y="6327"/>
                  </a:lnTo>
                  <a:lnTo>
                    <a:pt x="759" y="6651"/>
                  </a:lnTo>
                  <a:lnTo>
                    <a:pt x="942" y="6965"/>
                  </a:lnTo>
                  <a:lnTo>
                    <a:pt x="1134" y="7269"/>
                  </a:lnTo>
                  <a:lnTo>
                    <a:pt x="1346" y="7572"/>
                  </a:lnTo>
                  <a:lnTo>
                    <a:pt x="1559" y="7866"/>
                  </a:lnTo>
                  <a:lnTo>
                    <a:pt x="1792" y="8159"/>
                  </a:lnTo>
                  <a:lnTo>
                    <a:pt x="2035" y="8443"/>
                  </a:lnTo>
                  <a:lnTo>
                    <a:pt x="2288" y="8726"/>
                  </a:lnTo>
                  <a:lnTo>
                    <a:pt x="2541" y="9000"/>
                  </a:lnTo>
                  <a:lnTo>
                    <a:pt x="2814" y="9263"/>
                  </a:lnTo>
                  <a:lnTo>
                    <a:pt x="3088" y="9526"/>
                  </a:lnTo>
                  <a:lnTo>
                    <a:pt x="3361" y="9789"/>
                  </a:lnTo>
                  <a:lnTo>
                    <a:pt x="3644" y="10042"/>
                  </a:lnTo>
                  <a:lnTo>
                    <a:pt x="4201" y="10528"/>
                  </a:lnTo>
                  <a:lnTo>
                    <a:pt x="4768" y="11004"/>
                  </a:lnTo>
                  <a:lnTo>
                    <a:pt x="5335" y="11449"/>
                  </a:lnTo>
                  <a:lnTo>
                    <a:pt x="5871" y="11884"/>
                  </a:lnTo>
                  <a:lnTo>
                    <a:pt x="5912" y="11702"/>
                  </a:lnTo>
                  <a:lnTo>
                    <a:pt x="5962" y="11480"/>
                  </a:lnTo>
                  <a:lnTo>
                    <a:pt x="6003" y="11216"/>
                  </a:lnTo>
                  <a:lnTo>
                    <a:pt x="6043" y="10913"/>
                  </a:lnTo>
                  <a:lnTo>
                    <a:pt x="6074" y="10589"/>
                  </a:lnTo>
                  <a:lnTo>
                    <a:pt x="6114" y="10235"/>
                  </a:lnTo>
                  <a:lnTo>
                    <a:pt x="6165" y="9445"/>
                  </a:lnTo>
                  <a:lnTo>
                    <a:pt x="6185" y="9010"/>
                  </a:lnTo>
                  <a:lnTo>
                    <a:pt x="6205" y="8564"/>
                  </a:lnTo>
                  <a:lnTo>
                    <a:pt x="6215" y="8109"/>
                  </a:lnTo>
                  <a:lnTo>
                    <a:pt x="6215" y="7643"/>
                  </a:lnTo>
                  <a:lnTo>
                    <a:pt x="6215" y="7157"/>
                  </a:lnTo>
                  <a:lnTo>
                    <a:pt x="6205" y="6671"/>
                  </a:lnTo>
                  <a:lnTo>
                    <a:pt x="6185" y="6185"/>
                  </a:lnTo>
                  <a:lnTo>
                    <a:pt x="6155" y="5689"/>
                  </a:lnTo>
                  <a:lnTo>
                    <a:pt x="6124" y="5204"/>
                  </a:lnTo>
                  <a:lnTo>
                    <a:pt x="6074" y="4728"/>
                  </a:lnTo>
                  <a:lnTo>
                    <a:pt x="6013" y="4252"/>
                  </a:lnTo>
                  <a:lnTo>
                    <a:pt x="5952" y="3786"/>
                  </a:lnTo>
                  <a:lnTo>
                    <a:pt x="5871" y="3341"/>
                  </a:lnTo>
                  <a:lnTo>
                    <a:pt x="5770" y="2906"/>
                  </a:lnTo>
                  <a:lnTo>
                    <a:pt x="5669" y="2501"/>
                  </a:lnTo>
                  <a:lnTo>
                    <a:pt x="5547" y="2106"/>
                  </a:lnTo>
                  <a:lnTo>
                    <a:pt x="5416" y="1742"/>
                  </a:lnTo>
                  <a:lnTo>
                    <a:pt x="5345" y="1570"/>
                  </a:lnTo>
                  <a:lnTo>
                    <a:pt x="5264" y="1408"/>
                  </a:lnTo>
                  <a:lnTo>
                    <a:pt x="5193" y="1256"/>
                  </a:lnTo>
                  <a:lnTo>
                    <a:pt x="5102" y="1104"/>
                  </a:lnTo>
                  <a:lnTo>
                    <a:pt x="5021" y="962"/>
                  </a:lnTo>
                  <a:lnTo>
                    <a:pt x="4930" y="831"/>
                  </a:lnTo>
                  <a:lnTo>
                    <a:pt x="4829" y="709"/>
                  </a:lnTo>
                  <a:lnTo>
                    <a:pt x="4727" y="598"/>
                  </a:lnTo>
                  <a:lnTo>
                    <a:pt x="4626" y="497"/>
                  </a:lnTo>
                  <a:lnTo>
                    <a:pt x="4515" y="406"/>
                  </a:lnTo>
                  <a:lnTo>
                    <a:pt x="4403" y="325"/>
                  </a:lnTo>
                  <a:lnTo>
                    <a:pt x="4292" y="254"/>
                  </a:lnTo>
                  <a:lnTo>
                    <a:pt x="4171" y="193"/>
                  </a:lnTo>
                  <a:lnTo>
                    <a:pt x="4039" y="142"/>
                  </a:lnTo>
                  <a:lnTo>
                    <a:pt x="3877" y="102"/>
                  </a:lnTo>
                  <a:lnTo>
                    <a:pt x="3705" y="61"/>
                  </a:lnTo>
                  <a:lnTo>
                    <a:pt x="3543" y="31"/>
                  </a:lnTo>
                  <a:lnTo>
                    <a:pt x="3381" y="11"/>
                  </a:lnTo>
                  <a:lnTo>
                    <a:pt x="3219" y="1"/>
                  </a:lnTo>
                  <a:close/>
                </a:path>
              </a:pathLst>
            </a:custGeom>
            <a:solidFill>
              <a:srgbClr val="F4B1A4"/>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5;p15">
              <a:extLst>
                <a:ext uri="{FF2B5EF4-FFF2-40B4-BE49-F238E27FC236}">
                  <a16:creationId xmlns:a16="http://schemas.microsoft.com/office/drawing/2014/main" id="{35283118-341D-B20B-9D33-4DF36DB1C537}"/>
                </a:ext>
              </a:extLst>
            </p:cNvPr>
            <p:cNvSpPr/>
            <p:nvPr/>
          </p:nvSpPr>
          <p:spPr>
            <a:xfrm>
              <a:off x="2139050" y="2139450"/>
              <a:ext cx="98475" cy="124525"/>
            </a:xfrm>
            <a:custGeom>
              <a:avLst/>
              <a:gdLst/>
              <a:ahLst/>
              <a:cxnLst/>
              <a:rect l="l" t="t" r="r" b="b"/>
              <a:pathLst>
                <a:path w="3939" h="4981" extrusionOk="0">
                  <a:moveTo>
                    <a:pt x="3250" y="0"/>
                  </a:moveTo>
                  <a:lnTo>
                    <a:pt x="3068" y="20"/>
                  </a:lnTo>
                  <a:lnTo>
                    <a:pt x="2886" y="61"/>
                  </a:lnTo>
                  <a:lnTo>
                    <a:pt x="2713" y="111"/>
                  </a:lnTo>
                  <a:lnTo>
                    <a:pt x="2541" y="172"/>
                  </a:lnTo>
                  <a:lnTo>
                    <a:pt x="2379" y="253"/>
                  </a:lnTo>
                  <a:lnTo>
                    <a:pt x="2217" y="344"/>
                  </a:lnTo>
                  <a:lnTo>
                    <a:pt x="2066" y="456"/>
                  </a:lnTo>
                  <a:lnTo>
                    <a:pt x="1914" y="567"/>
                  </a:lnTo>
                  <a:lnTo>
                    <a:pt x="1762" y="688"/>
                  </a:lnTo>
                  <a:lnTo>
                    <a:pt x="1630" y="810"/>
                  </a:lnTo>
                  <a:lnTo>
                    <a:pt x="1499" y="942"/>
                  </a:lnTo>
                  <a:lnTo>
                    <a:pt x="1367" y="1073"/>
                  </a:lnTo>
                  <a:lnTo>
                    <a:pt x="1256" y="1215"/>
                  </a:lnTo>
                  <a:lnTo>
                    <a:pt x="1104" y="1407"/>
                  </a:lnTo>
                  <a:lnTo>
                    <a:pt x="972" y="1610"/>
                  </a:lnTo>
                  <a:lnTo>
                    <a:pt x="851" y="1812"/>
                  </a:lnTo>
                  <a:lnTo>
                    <a:pt x="729" y="2025"/>
                  </a:lnTo>
                  <a:lnTo>
                    <a:pt x="628" y="2247"/>
                  </a:lnTo>
                  <a:lnTo>
                    <a:pt x="537" y="2470"/>
                  </a:lnTo>
                  <a:lnTo>
                    <a:pt x="456" y="2693"/>
                  </a:lnTo>
                  <a:lnTo>
                    <a:pt x="385" y="2915"/>
                  </a:lnTo>
                  <a:lnTo>
                    <a:pt x="314" y="3148"/>
                  </a:lnTo>
                  <a:lnTo>
                    <a:pt x="254" y="3381"/>
                  </a:lnTo>
                  <a:lnTo>
                    <a:pt x="152" y="3857"/>
                  </a:lnTo>
                  <a:lnTo>
                    <a:pt x="71" y="4333"/>
                  </a:lnTo>
                  <a:lnTo>
                    <a:pt x="1" y="4808"/>
                  </a:lnTo>
                  <a:lnTo>
                    <a:pt x="11" y="4869"/>
                  </a:lnTo>
                  <a:lnTo>
                    <a:pt x="31" y="4920"/>
                  </a:lnTo>
                  <a:lnTo>
                    <a:pt x="71" y="4950"/>
                  </a:lnTo>
                  <a:lnTo>
                    <a:pt x="112" y="4970"/>
                  </a:lnTo>
                  <a:lnTo>
                    <a:pt x="163" y="4980"/>
                  </a:lnTo>
                  <a:lnTo>
                    <a:pt x="213" y="4970"/>
                  </a:lnTo>
                  <a:lnTo>
                    <a:pt x="223" y="4950"/>
                  </a:lnTo>
                  <a:lnTo>
                    <a:pt x="244" y="4940"/>
                  </a:lnTo>
                  <a:lnTo>
                    <a:pt x="264" y="4910"/>
                  </a:lnTo>
                  <a:lnTo>
                    <a:pt x="264" y="4879"/>
                  </a:lnTo>
                  <a:lnTo>
                    <a:pt x="345" y="4495"/>
                  </a:lnTo>
                  <a:lnTo>
                    <a:pt x="436" y="4120"/>
                  </a:lnTo>
                  <a:lnTo>
                    <a:pt x="537" y="3735"/>
                  </a:lnTo>
                  <a:lnTo>
                    <a:pt x="648" y="3361"/>
                  </a:lnTo>
                  <a:lnTo>
                    <a:pt x="790" y="2996"/>
                  </a:lnTo>
                  <a:lnTo>
                    <a:pt x="861" y="2814"/>
                  </a:lnTo>
                  <a:lnTo>
                    <a:pt x="942" y="2632"/>
                  </a:lnTo>
                  <a:lnTo>
                    <a:pt x="1033" y="2460"/>
                  </a:lnTo>
                  <a:lnTo>
                    <a:pt x="1124" y="2288"/>
                  </a:lnTo>
                  <a:lnTo>
                    <a:pt x="1225" y="2116"/>
                  </a:lnTo>
                  <a:lnTo>
                    <a:pt x="1337" y="1954"/>
                  </a:lnTo>
                  <a:lnTo>
                    <a:pt x="1458" y="1792"/>
                  </a:lnTo>
                  <a:lnTo>
                    <a:pt x="1580" y="1650"/>
                  </a:lnTo>
                  <a:lnTo>
                    <a:pt x="1711" y="1519"/>
                  </a:lnTo>
                  <a:lnTo>
                    <a:pt x="1853" y="1387"/>
                  </a:lnTo>
                  <a:lnTo>
                    <a:pt x="1985" y="1276"/>
                  </a:lnTo>
                  <a:lnTo>
                    <a:pt x="2136" y="1174"/>
                  </a:lnTo>
                  <a:lnTo>
                    <a:pt x="2278" y="1083"/>
                  </a:lnTo>
                  <a:lnTo>
                    <a:pt x="2430" y="1002"/>
                  </a:lnTo>
                  <a:lnTo>
                    <a:pt x="2592" y="921"/>
                  </a:lnTo>
                  <a:lnTo>
                    <a:pt x="2754" y="850"/>
                  </a:lnTo>
                  <a:lnTo>
                    <a:pt x="3088" y="719"/>
                  </a:lnTo>
                  <a:lnTo>
                    <a:pt x="3432" y="587"/>
                  </a:lnTo>
                  <a:lnTo>
                    <a:pt x="3797" y="456"/>
                  </a:lnTo>
                  <a:lnTo>
                    <a:pt x="3857" y="425"/>
                  </a:lnTo>
                  <a:lnTo>
                    <a:pt x="3898" y="375"/>
                  </a:lnTo>
                  <a:lnTo>
                    <a:pt x="3928" y="314"/>
                  </a:lnTo>
                  <a:lnTo>
                    <a:pt x="3938" y="253"/>
                  </a:lnTo>
                  <a:lnTo>
                    <a:pt x="3928" y="192"/>
                  </a:lnTo>
                  <a:lnTo>
                    <a:pt x="3908" y="142"/>
                  </a:lnTo>
                  <a:lnTo>
                    <a:pt x="3857" y="91"/>
                  </a:lnTo>
                  <a:lnTo>
                    <a:pt x="3827" y="71"/>
                  </a:lnTo>
                  <a:lnTo>
                    <a:pt x="3797" y="61"/>
                  </a:lnTo>
                  <a:lnTo>
                    <a:pt x="3614" y="20"/>
                  </a:lnTo>
                  <a:lnTo>
                    <a:pt x="3432"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6;p15">
              <a:extLst>
                <a:ext uri="{FF2B5EF4-FFF2-40B4-BE49-F238E27FC236}">
                  <a16:creationId xmlns:a16="http://schemas.microsoft.com/office/drawing/2014/main" id="{1661C140-B76C-628D-2771-0E31BE93BFF3}"/>
                </a:ext>
              </a:extLst>
            </p:cNvPr>
            <p:cNvSpPr/>
            <p:nvPr/>
          </p:nvSpPr>
          <p:spPr>
            <a:xfrm>
              <a:off x="2179300" y="2175875"/>
              <a:ext cx="40250" cy="59250"/>
            </a:xfrm>
            <a:custGeom>
              <a:avLst/>
              <a:gdLst/>
              <a:ahLst/>
              <a:cxnLst/>
              <a:rect l="l" t="t" r="r" b="b"/>
              <a:pathLst>
                <a:path w="1610" h="2370" extrusionOk="0">
                  <a:moveTo>
                    <a:pt x="122" y="1"/>
                  </a:moveTo>
                  <a:lnTo>
                    <a:pt x="81" y="11"/>
                  </a:lnTo>
                  <a:lnTo>
                    <a:pt x="41" y="41"/>
                  </a:lnTo>
                  <a:lnTo>
                    <a:pt x="20" y="82"/>
                  </a:lnTo>
                  <a:lnTo>
                    <a:pt x="0" y="132"/>
                  </a:lnTo>
                  <a:lnTo>
                    <a:pt x="10" y="183"/>
                  </a:lnTo>
                  <a:lnTo>
                    <a:pt x="30" y="223"/>
                  </a:lnTo>
                  <a:lnTo>
                    <a:pt x="71" y="254"/>
                  </a:lnTo>
                  <a:lnTo>
                    <a:pt x="213" y="335"/>
                  </a:lnTo>
                  <a:lnTo>
                    <a:pt x="354" y="436"/>
                  </a:lnTo>
                  <a:lnTo>
                    <a:pt x="486" y="537"/>
                  </a:lnTo>
                  <a:lnTo>
                    <a:pt x="607" y="649"/>
                  </a:lnTo>
                  <a:lnTo>
                    <a:pt x="709" y="780"/>
                  </a:lnTo>
                  <a:lnTo>
                    <a:pt x="800" y="912"/>
                  </a:lnTo>
                  <a:lnTo>
                    <a:pt x="891" y="1064"/>
                  </a:lnTo>
                  <a:lnTo>
                    <a:pt x="952" y="1215"/>
                  </a:lnTo>
                  <a:lnTo>
                    <a:pt x="1002" y="1347"/>
                  </a:lnTo>
                  <a:lnTo>
                    <a:pt x="1033" y="1489"/>
                  </a:lnTo>
                  <a:lnTo>
                    <a:pt x="1053" y="1620"/>
                  </a:lnTo>
                  <a:lnTo>
                    <a:pt x="1073" y="1762"/>
                  </a:lnTo>
                  <a:lnTo>
                    <a:pt x="1073" y="1904"/>
                  </a:lnTo>
                  <a:lnTo>
                    <a:pt x="1073" y="2025"/>
                  </a:lnTo>
                  <a:lnTo>
                    <a:pt x="1073" y="2086"/>
                  </a:lnTo>
                  <a:lnTo>
                    <a:pt x="1083" y="2137"/>
                  </a:lnTo>
                  <a:lnTo>
                    <a:pt x="1103" y="2197"/>
                  </a:lnTo>
                  <a:lnTo>
                    <a:pt x="1144" y="2268"/>
                  </a:lnTo>
                  <a:lnTo>
                    <a:pt x="1174" y="2299"/>
                  </a:lnTo>
                  <a:lnTo>
                    <a:pt x="1205" y="2329"/>
                  </a:lnTo>
                  <a:lnTo>
                    <a:pt x="1245" y="2349"/>
                  </a:lnTo>
                  <a:lnTo>
                    <a:pt x="1296" y="2369"/>
                  </a:lnTo>
                  <a:lnTo>
                    <a:pt x="1336" y="2369"/>
                  </a:lnTo>
                  <a:lnTo>
                    <a:pt x="1387" y="2359"/>
                  </a:lnTo>
                  <a:lnTo>
                    <a:pt x="1427" y="2339"/>
                  </a:lnTo>
                  <a:lnTo>
                    <a:pt x="1468" y="2309"/>
                  </a:lnTo>
                  <a:lnTo>
                    <a:pt x="1518" y="2238"/>
                  </a:lnTo>
                  <a:lnTo>
                    <a:pt x="1559" y="2167"/>
                  </a:lnTo>
                  <a:lnTo>
                    <a:pt x="1579" y="2086"/>
                  </a:lnTo>
                  <a:lnTo>
                    <a:pt x="1599" y="1995"/>
                  </a:lnTo>
                  <a:lnTo>
                    <a:pt x="1610" y="1914"/>
                  </a:lnTo>
                  <a:lnTo>
                    <a:pt x="1610" y="1823"/>
                  </a:lnTo>
                  <a:lnTo>
                    <a:pt x="1599" y="1722"/>
                  </a:lnTo>
                  <a:lnTo>
                    <a:pt x="1579" y="1631"/>
                  </a:lnTo>
                  <a:lnTo>
                    <a:pt x="1529" y="1438"/>
                  </a:lnTo>
                  <a:lnTo>
                    <a:pt x="1458" y="1256"/>
                  </a:lnTo>
                  <a:lnTo>
                    <a:pt x="1387" y="1094"/>
                  </a:lnTo>
                  <a:lnTo>
                    <a:pt x="1306" y="942"/>
                  </a:lnTo>
                  <a:lnTo>
                    <a:pt x="1205" y="790"/>
                  </a:lnTo>
                  <a:lnTo>
                    <a:pt x="1083" y="639"/>
                  </a:lnTo>
                  <a:lnTo>
                    <a:pt x="962" y="497"/>
                  </a:lnTo>
                  <a:lnTo>
                    <a:pt x="820" y="375"/>
                  </a:lnTo>
                  <a:lnTo>
                    <a:pt x="678" y="264"/>
                  </a:lnTo>
                  <a:lnTo>
                    <a:pt x="516" y="163"/>
                  </a:lnTo>
                  <a:lnTo>
                    <a:pt x="354" y="82"/>
                  </a:lnTo>
                  <a:lnTo>
                    <a:pt x="172"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7;p15">
              <a:extLst>
                <a:ext uri="{FF2B5EF4-FFF2-40B4-BE49-F238E27FC236}">
                  <a16:creationId xmlns:a16="http://schemas.microsoft.com/office/drawing/2014/main" id="{A0F84F67-6E58-A853-A85A-5E7F691F89F4}"/>
                </a:ext>
              </a:extLst>
            </p:cNvPr>
            <p:cNvSpPr/>
            <p:nvPr/>
          </p:nvSpPr>
          <p:spPr>
            <a:xfrm>
              <a:off x="1209800" y="2139450"/>
              <a:ext cx="98475" cy="124525"/>
            </a:xfrm>
            <a:custGeom>
              <a:avLst/>
              <a:gdLst/>
              <a:ahLst/>
              <a:cxnLst/>
              <a:rect l="l" t="t" r="r" b="b"/>
              <a:pathLst>
                <a:path w="3939" h="4981" extrusionOk="0">
                  <a:moveTo>
                    <a:pt x="517" y="0"/>
                  </a:moveTo>
                  <a:lnTo>
                    <a:pt x="335" y="20"/>
                  </a:lnTo>
                  <a:lnTo>
                    <a:pt x="152" y="61"/>
                  </a:lnTo>
                  <a:lnTo>
                    <a:pt x="112" y="71"/>
                  </a:lnTo>
                  <a:lnTo>
                    <a:pt x="82" y="91"/>
                  </a:lnTo>
                  <a:lnTo>
                    <a:pt x="41" y="142"/>
                  </a:lnTo>
                  <a:lnTo>
                    <a:pt x="11" y="192"/>
                  </a:lnTo>
                  <a:lnTo>
                    <a:pt x="1" y="253"/>
                  </a:lnTo>
                  <a:lnTo>
                    <a:pt x="11" y="314"/>
                  </a:lnTo>
                  <a:lnTo>
                    <a:pt x="41" y="375"/>
                  </a:lnTo>
                  <a:lnTo>
                    <a:pt x="92" y="425"/>
                  </a:lnTo>
                  <a:lnTo>
                    <a:pt x="152" y="456"/>
                  </a:lnTo>
                  <a:lnTo>
                    <a:pt x="861" y="719"/>
                  </a:lnTo>
                  <a:lnTo>
                    <a:pt x="1195" y="850"/>
                  </a:lnTo>
                  <a:lnTo>
                    <a:pt x="1357" y="921"/>
                  </a:lnTo>
                  <a:lnTo>
                    <a:pt x="1509" y="1002"/>
                  </a:lnTo>
                  <a:lnTo>
                    <a:pt x="1661" y="1083"/>
                  </a:lnTo>
                  <a:lnTo>
                    <a:pt x="1812" y="1174"/>
                  </a:lnTo>
                  <a:lnTo>
                    <a:pt x="1954" y="1276"/>
                  </a:lnTo>
                  <a:lnTo>
                    <a:pt x="2096" y="1387"/>
                  </a:lnTo>
                  <a:lnTo>
                    <a:pt x="2227" y="1508"/>
                  </a:lnTo>
                  <a:lnTo>
                    <a:pt x="2359" y="1650"/>
                  </a:lnTo>
                  <a:lnTo>
                    <a:pt x="2481" y="1792"/>
                  </a:lnTo>
                  <a:lnTo>
                    <a:pt x="2612" y="1954"/>
                  </a:lnTo>
                  <a:lnTo>
                    <a:pt x="2713" y="2116"/>
                  </a:lnTo>
                  <a:lnTo>
                    <a:pt x="2815" y="2288"/>
                  </a:lnTo>
                  <a:lnTo>
                    <a:pt x="2916" y="2460"/>
                  </a:lnTo>
                  <a:lnTo>
                    <a:pt x="2997" y="2632"/>
                  </a:lnTo>
                  <a:lnTo>
                    <a:pt x="3078" y="2814"/>
                  </a:lnTo>
                  <a:lnTo>
                    <a:pt x="3159" y="2996"/>
                  </a:lnTo>
                  <a:lnTo>
                    <a:pt x="3290" y="3361"/>
                  </a:lnTo>
                  <a:lnTo>
                    <a:pt x="3402" y="3735"/>
                  </a:lnTo>
                  <a:lnTo>
                    <a:pt x="3503" y="4120"/>
                  </a:lnTo>
                  <a:lnTo>
                    <a:pt x="3594" y="4495"/>
                  </a:lnTo>
                  <a:lnTo>
                    <a:pt x="3675" y="4879"/>
                  </a:lnTo>
                  <a:lnTo>
                    <a:pt x="3685" y="4910"/>
                  </a:lnTo>
                  <a:lnTo>
                    <a:pt x="3695" y="4940"/>
                  </a:lnTo>
                  <a:lnTo>
                    <a:pt x="3716" y="4950"/>
                  </a:lnTo>
                  <a:lnTo>
                    <a:pt x="3736" y="4970"/>
                  </a:lnTo>
                  <a:lnTo>
                    <a:pt x="3776" y="4980"/>
                  </a:lnTo>
                  <a:lnTo>
                    <a:pt x="3827" y="4970"/>
                  </a:lnTo>
                  <a:lnTo>
                    <a:pt x="3877" y="4950"/>
                  </a:lnTo>
                  <a:lnTo>
                    <a:pt x="3908" y="4920"/>
                  </a:lnTo>
                  <a:lnTo>
                    <a:pt x="3938" y="4869"/>
                  </a:lnTo>
                  <a:lnTo>
                    <a:pt x="3938" y="4808"/>
                  </a:lnTo>
                  <a:lnTo>
                    <a:pt x="3867" y="4333"/>
                  </a:lnTo>
                  <a:lnTo>
                    <a:pt x="3786" y="3857"/>
                  </a:lnTo>
                  <a:lnTo>
                    <a:pt x="3685" y="3381"/>
                  </a:lnTo>
                  <a:lnTo>
                    <a:pt x="3624" y="3148"/>
                  </a:lnTo>
                  <a:lnTo>
                    <a:pt x="3564" y="2915"/>
                  </a:lnTo>
                  <a:lnTo>
                    <a:pt x="3483" y="2693"/>
                  </a:lnTo>
                  <a:lnTo>
                    <a:pt x="3402" y="2470"/>
                  </a:lnTo>
                  <a:lnTo>
                    <a:pt x="3311" y="2247"/>
                  </a:lnTo>
                  <a:lnTo>
                    <a:pt x="3209" y="2025"/>
                  </a:lnTo>
                  <a:lnTo>
                    <a:pt x="3098" y="1812"/>
                  </a:lnTo>
                  <a:lnTo>
                    <a:pt x="2977" y="1610"/>
                  </a:lnTo>
                  <a:lnTo>
                    <a:pt x="2835" y="1407"/>
                  </a:lnTo>
                  <a:lnTo>
                    <a:pt x="2693" y="1215"/>
                  </a:lnTo>
                  <a:lnTo>
                    <a:pt x="2572" y="1073"/>
                  </a:lnTo>
                  <a:lnTo>
                    <a:pt x="2450" y="942"/>
                  </a:lnTo>
                  <a:lnTo>
                    <a:pt x="2319" y="810"/>
                  </a:lnTo>
                  <a:lnTo>
                    <a:pt x="2177" y="688"/>
                  </a:lnTo>
                  <a:lnTo>
                    <a:pt x="2035" y="567"/>
                  </a:lnTo>
                  <a:lnTo>
                    <a:pt x="1883" y="456"/>
                  </a:lnTo>
                  <a:lnTo>
                    <a:pt x="1721" y="344"/>
                  </a:lnTo>
                  <a:lnTo>
                    <a:pt x="1559" y="253"/>
                  </a:lnTo>
                  <a:lnTo>
                    <a:pt x="1397" y="172"/>
                  </a:lnTo>
                  <a:lnTo>
                    <a:pt x="1225" y="111"/>
                  </a:lnTo>
                  <a:lnTo>
                    <a:pt x="1053" y="61"/>
                  </a:lnTo>
                  <a:lnTo>
                    <a:pt x="871" y="20"/>
                  </a:lnTo>
                  <a:lnTo>
                    <a:pt x="699" y="0"/>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8;p15">
              <a:extLst>
                <a:ext uri="{FF2B5EF4-FFF2-40B4-BE49-F238E27FC236}">
                  <a16:creationId xmlns:a16="http://schemas.microsoft.com/office/drawing/2014/main" id="{F008C365-34E1-C252-6F41-F09B580A5BE4}"/>
                </a:ext>
              </a:extLst>
            </p:cNvPr>
            <p:cNvSpPr/>
            <p:nvPr/>
          </p:nvSpPr>
          <p:spPr>
            <a:xfrm>
              <a:off x="1228025" y="2175875"/>
              <a:ext cx="40000" cy="59250"/>
            </a:xfrm>
            <a:custGeom>
              <a:avLst/>
              <a:gdLst/>
              <a:ahLst/>
              <a:cxnLst/>
              <a:rect l="l" t="t" r="r" b="b"/>
              <a:pathLst>
                <a:path w="1600" h="2370" extrusionOk="0">
                  <a:moveTo>
                    <a:pt x="1428" y="1"/>
                  </a:moveTo>
                  <a:lnTo>
                    <a:pt x="1256" y="82"/>
                  </a:lnTo>
                  <a:lnTo>
                    <a:pt x="1083" y="163"/>
                  </a:lnTo>
                  <a:lnTo>
                    <a:pt x="932" y="264"/>
                  </a:lnTo>
                  <a:lnTo>
                    <a:pt x="780" y="375"/>
                  </a:lnTo>
                  <a:lnTo>
                    <a:pt x="648" y="497"/>
                  </a:lnTo>
                  <a:lnTo>
                    <a:pt x="517" y="639"/>
                  </a:lnTo>
                  <a:lnTo>
                    <a:pt x="405" y="790"/>
                  </a:lnTo>
                  <a:lnTo>
                    <a:pt x="304" y="942"/>
                  </a:lnTo>
                  <a:lnTo>
                    <a:pt x="223" y="1094"/>
                  </a:lnTo>
                  <a:lnTo>
                    <a:pt x="142" y="1266"/>
                  </a:lnTo>
                  <a:lnTo>
                    <a:pt x="71" y="1438"/>
                  </a:lnTo>
                  <a:lnTo>
                    <a:pt x="21" y="1631"/>
                  </a:lnTo>
                  <a:lnTo>
                    <a:pt x="10" y="1722"/>
                  </a:lnTo>
                  <a:lnTo>
                    <a:pt x="0" y="1823"/>
                  </a:lnTo>
                  <a:lnTo>
                    <a:pt x="0" y="1914"/>
                  </a:lnTo>
                  <a:lnTo>
                    <a:pt x="0" y="1995"/>
                  </a:lnTo>
                  <a:lnTo>
                    <a:pt x="21" y="2086"/>
                  </a:lnTo>
                  <a:lnTo>
                    <a:pt x="51" y="2167"/>
                  </a:lnTo>
                  <a:lnTo>
                    <a:pt x="91" y="2238"/>
                  </a:lnTo>
                  <a:lnTo>
                    <a:pt x="142" y="2309"/>
                  </a:lnTo>
                  <a:lnTo>
                    <a:pt x="172" y="2339"/>
                  </a:lnTo>
                  <a:lnTo>
                    <a:pt x="223" y="2359"/>
                  </a:lnTo>
                  <a:lnTo>
                    <a:pt x="264" y="2369"/>
                  </a:lnTo>
                  <a:lnTo>
                    <a:pt x="314" y="2369"/>
                  </a:lnTo>
                  <a:lnTo>
                    <a:pt x="355" y="2349"/>
                  </a:lnTo>
                  <a:lnTo>
                    <a:pt x="395" y="2329"/>
                  </a:lnTo>
                  <a:lnTo>
                    <a:pt x="436" y="2299"/>
                  </a:lnTo>
                  <a:lnTo>
                    <a:pt x="466" y="2268"/>
                  </a:lnTo>
                  <a:lnTo>
                    <a:pt x="496" y="2208"/>
                  </a:lnTo>
                  <a:lnTo>
                    <a:pt x="517" y="2157"/>
                  </a:lnTo>
                  <a:lnTo>
                    <a:pt x="527" y="2106"/>
                  </a:lnTo>
                  <a:lnTo>
                    <a:pt x="537" y="2056"/>
                  </a:lnTo>
                  <a:lnTo>
                    <a:pt x="537" y="1944"/>
                  </a:lnTo>
                  <a:lnTo>
                    <a:pt x="537" y="1823"/>
                  </a:lnTo>
                  <a:lnTo>
                    <a:pt x="537" y="1671"/>
                  </a:lnTo>
                  <a:lnTo>
                    <a:pt x="567" y="1509"/>
                  </a:lnTo>
                  <a:lnTo>
                    <a:pt x="598" y="1367"/>
                  </a:lnTo>
                  <a:lnTo>
                    <a:pt x="648" y="1215"/>
                  </a:lnTo>
                  <a:lnTo>
                    <a:pt x="719" y="1064"/>
                  </a:lnTo>
                  <a:lnTo>
                    <a:pt x="800" y="912"/>
                  </a:lnTo>
                  <a:lnTo>
                    <a:pt x="891" y="780"/>
                  </a:lnTo>
                  <a:lnTo>
                    <a:pt x="1002" y="649"/>
                  </a:lnTo>
                  <a:lnTo>
                    <a:pt x="1124" y="537"/>
                  </a:lnTo>
                  <a:lnTo>
                    <a:pt x="1245" y="436"/>
                  </a:lnTo>
                  <a:lnTo>
                    <a:pt x="1387" y="335"/>
                  </a:lnTo>
                  <a:lnTo>
                    <a:pt x="1529" y="254"/>
                  </a:lnTo>
                  <a:lnTo>
                    <a:pt x="1569" y="223"/>
                  </a:lnTo>
                  <a:lnTo>
                    <a:pt x="1600" y="183"/>
                  </a:lnTo>
                  <a:lnTo>
                    <a:pt x="1600" y="132"/>
                  </a:lnTo>
                  <a:lnTo>
                    <a:pt x="1590" y="82"/>
                  </a:lnTo>
                  <a:lnTo>
                    <a:pt x="1559" y="41"/>
                  </a:lnTo>
                  <a:lnTo>
                    <a:pt x="1529" y="11"/>
                  </a:lnTo>
                  <a:lnTo>
                    <a:pt x="1478" y="1"/>
                  </a:lnTo>
                  <a:close/>
                </a:path>
              </a:pathLst>
            </a:custGeom>
            <a:solidFill>
              <a:srgbClr val="000000"/>
            </a:solid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a:ln>
                  <a:noFill/>
                </a:ln>
                <a:solidFill>
                  <a:srgbClr val="000000"/>
                </a:solidFill>
                <a:effectLst/>
                <a:uLnTx/>
                <a:uFillTx/>
                <a:latin typeface="Arial"/>
                <a:cs typeface="Arial"/>
                <a:sym typeface="Arial"/>
              </a:endParaRPr>
            </a:p>
          </p:txBody>
        </p:sp>
      </p:grpSp>
      <p:sp>
        <p:nvSpPr>
          <p:cNvPr id="86" name="TextBox 85">
            <a:extLst>
              <a:ext uri="{FF2B5EF4-FFF2-40B4-BE49-F238E27FC236}">
                <a16:creationId xmlns:a16="http://schemas.microsoft.com/office/drawing/2014/main" id="{E91702C3-8187-77B4-8D01-5C7BDFC03AD0}"/>
              </a:ext>
            </a:extLst>
          </p:cNvPr>
          <p:cNvSpPr txBox="1"/>
          <p:nvPr/>
        </p:nvSpPr>
        <p:spPr>
          <a:xfrm>
            <a:off x="2509152" y="2111302"/>
            <a:ext cx="7748195" cy="1569660"/>
          </a:xfrm>
          <a:prstGeom prst="rect">
            <a:avLst/>
          </a:prstGeom>
          <a:noFill/>
        </p:spPr>
        <p:txBody>
          <a:bodyPr wrap="square">
            <a:spAutoFit/>
          </a:bodyPr>
          <a:lstStyle/>
          <a:p>
            <a:pPr algn="ctr"/>
            <a:r>
              <a:rPr lang="vi-VN" sz="4800" i="1" dirty="0">
                <a:latin typeface="+mj-lt"/>
              </a:rPr>
              <a:t>Hs giới thiệu về tác giả và tác phẩm theo </a:t>
            </a:r>
            <a:r>
              <a:rPr lang="vi-VN" sz="4800" b="1" dirty="0">
                <a:latin typeface="+mj-lt"/>
              </a:rPr>
              <a:t>PHT</a:t>
            </a:r>
            <a:endParaRPr lang="en-SG" sz="4800" dirty="0">
              <a:latin typeface="+mj-lt"/>
            </a:endParaRPr>
          </a:p>
        </p:txBody>
      </p:sp>
    </p:spTree>
    <p:extLst>
      <p:ext uri="{BB962C8B-B14F-4D97-AF65-F5344CB8AC3E}">
        <p14:creationId xmlns:p14="http://schemas.microsoft.com/office/powerpoint/2010/main" val="15429590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500" fill="hold"/>
                                        <p:tgtEl>
                                          <p:spTgt spid="51"/>
                                        </p:tgtEl>
                                        <p:attrNameLst>
                                          <p:attrName>ppt_w</p:attrName>
                                        </p:attrNameLst>
                                      </p:cBhvr>
                                      <p:tavLst>
                                        <p:tav tm="0">
                                          <p:val>
                                            <p:fltVal val="0"/>
                                          </p:val>
                                        </p:tav>
                                        <p:tav tm="100000">
                                          <p:val>
                                            <p:strVal val="#ppt_w"/>
                                          </p:val>
                                        </p:tav>
                                      </p:tavLst>
                                    </p:anim>
                                    <p:anim calcmode="lin" valueType="num">
                                      <p:cBhvr>
                                        <p:cTn id="13" dur="500" fill="hold"/>
                                        <p:tgtEl>
                                          <p:spTgt spid="51"/>
                                        </p:tgtEl>
                                        <p:attrNameLst>
                                          <p:attrName>ppt_h</p:attrName>
                                        </p:attrNameLst>
                                      </p:cBhvr>
                                      <p:tavLst>
                                        <p:tav tm="0">
                                          <p:val>
                                            <p:fltVal val="0"/>
                                          </p:val>
                                        </p:tav>
                                        <p:tav tm="100000">
                                          <p:val>
                                            <p:strVal val="#ppt_h"/>
                                          </p:val>
                                        </p:tav>
                                      </p:tavLst>
                                    </p:anim>
                                    <p:animEffect transition="in" filter="fade">
                                      <p:cBhvr>
                                        <p:cTn id="14" dur="500"/>
                                        <p:tgtEl>
                                          <p:spTgt spid="51"/>
                                        </p:tgtEl>
                                      </p:cBhvr>
                                    </p:animEffect>
                                  </p:childTnLst>
                                </p:cTn>
                              </p:par>
                              <p:par>
                                <p:cTn id="15" presetID="2" presetClass="entr" presetSubtype="4" fill="hold" grpId="0" nodeType="withEffect">
                                  <p:stCondLst>
                                    <p:cond delay="0"/>
                                  </p:stCondLst>
                                  <p:childTnLst>
                                    <p:set>
                                      <p:cBhvr>
                                        <p:cTn id="16" dur="1" fill="hold">
                                          <p:stCondLst>
                                            <p:cond delay="0"/>
                                          </p:stCondLst>
                                        </p:cTn>
                                        <p:tgtEl>
                                          <p:spTgt spid="86"/>
                                        </p:tgtEl>
                                        <p:attrNameLst>
                                          <p:attrName>style.visibility</p:attrName>
                                        </p:attrNameLst>
                                      </p:cBhvr>
                                      <p:to>
                                        <p:strVal val="visible"/>
                                      </p:to>
                                    </p:set>
                                    <p:anim calcmode="lin" valueType="num">
                                      <p:cBhvr additive="base">
                                        <p:cTn id="17" dur="500" fill="hold"/>
                                        <p:tgtEl>
                                          <p:spTgt spid="86"/>
                                        </p:tgtEl>
                                        <p:attrNameLst>
                                          <p:attrName>ppt_x</p:attrName>
                                        </p:attrNameLst>
                                      </p:cBhvr>
                                      <p:tavLst>
                                        <p:tav tm="0">
                                          <p:val>
                                            <p:strVal val="#ppt_x"/>
                                          </p:val>
                                        </p:tav>
                                        <p:tav tm="100000">
                                          <p:val>
                                            <p:strVal val="#ppt_x"/>
                                          </p:val>
                                        </p:tav>
                                      </p:tavLst>
                                    </p:anim>
                                    <p:anim calcmode="lin" valueType="num">
                                      <p:cBhvr additive="base">
                                        <p:cTn id="18"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DDD969-9498-38C9-7C0A-DBCF050F2F78}"/>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878D88E4-509D-6C37-A110-93BA6B4BC8E1}"/>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p:spPr>
      </p:pic>
    </p:spTree>
    <p:extLst>
      <p:ext uri="{BB962C8B-B14F-4D97-AF65-F5344CB8AC3E}">
        <p14:creationId xmlns:p14="http://schemas.microsoft.com/office/powerpoint/2010/main" val="17729651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80D1BD-45EE-E255-521D-4F66328C498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CD5F1922-6066-99A8-6EE3-6E29E30C9944}"/>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240822CB-4E29-9C10-940F-147032347A94}"/>
              </a:ext>
            </a:extLst>
          </p:cNvPr>
          <p:cNvSpPr txBox="1"/>
          <p:nvPr/>
        </p:nvSpPr>
        <p:spPr>
          <a:xfrm>
            <a:off x="2748401" y="139314"/>
            <a:ext cx="6847981" cy="834524"/>
          </a:xfrm>
          <a:prstGeom prst="rect">
            <a:avLst/>
          </a:prstGeom>
          <a:noFill/>
        </p:spPr>
        <p:txBody>
          <a:bodyPr wrap="square">
            <a:spAutoFit/>
          </a:bodyPr>
          <a:lstStyle/>
          <a:p>
            <a:pPr algn="ctr">
              <a:lnSpc>
                <a:spcPct val="150000"/>
              </a:lnSpc>
              <a:spcAft>
                <a:spcPts val="800"/>
              </a:spcAft>
            </a:pPr>
            <a:r>
              <a:rPr lang="vi-VN" sz="3600" b="1" dirty="0">
                <a:effectLst/>
                <a:latin typeface="Times New Roman" panose="02020603050405020304" pitchFamily="18" charset="0"/>
                <a:ea typeface="Calibri" panose="020F0502020204030204" pitchFamily="34" charset="0"/>
                <a:cs typeface="Times New Roman" panose="02020603050405020304" pitchFamily="18" charset="0"/>
              </a:rPr>
              <a:t>a. Tác giả</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41366A07-3F39-41A7-C0FB-5C34DFC6BA20}"/>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93156D2F-35F0-8658-B30E-64FC118AD502}"/>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DB5A5B7B-136F-5AD7-CB29-31CFB2947257}"/>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F526267-5B72-D4AC-3230-760071CDEA07}"/>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DD70A7CC-6E59-4D2D-527B-982AC82CF6F7}"/>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4FFC94DA-B496-0588-44FB-F16E713AE5E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04F12D8B-D53D-DCF5-51A7-7766C94A864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34E59943-9512-8E86-3770-6D1579C5E490}"/>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94DC02ED-9CAA-680E-6D1B-F7C74A76CAAC}"/>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A15D3D97-5946-C5E8-7EAA-B5C919365295}"/>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C3F0129A-2CD8-D0E5-C4A2-10F5A2F00E9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B9E19EE-2D42-EA4C-C0FA-7F26E0C2BDD5}"/>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2DD6864-3BE5-676F-4BA5-47480919092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DA07C882-26E6-5D83-307C-73519DC2D1B0}"/>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5692096-C69C-89B9-C541-C43BD867F422}"/>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03B6DF1A-DE04-214E-5A41-1D040046B833}"/>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12582FBD-984C-E887-B16A-686CB7F9D7B2}"/>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CCEB269-9D28-8828-F162-79BBEE719139}"/>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BBA33943-4900-2172-1101-09C626BE37CF}"/>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CAC69725-D9AD-6B9B-80AD-625B0D11AB66}"/>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E0335A88-8505-4DA0-2AE2-B00DA9C9BE57}"/>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52BB3EB4-FD54-FCC2-6423-8A38C096216D}"/>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C0F5AA3A-7DE5-1655-19BD-C8720C37B8AF}"/>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3AD92EC6-003D-9D29-332F-A71E8CE0E37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93D27A32-2B88-A6E3-7FB5-5596816974C0}"/>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7172" name="Picture 4" descr="Nhà văn G. Márquez: Ý nghĩa của cuộc sống tình yêu - Hội Nhà Văn Việt Nam">
            <a:extLst>
              <a:ext uri="{FF2B5EF4-FFF2-40B4-BE49-F238E27FC236}">
                <a16:creationId xmlns:a16="http://schemas.microsoft.com/office/drawing/2014/main" id="{D94B6AE5-4BC8-0E76-83AB-F3A40A37EB9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2106"/>
          <a:stretch/>
        </p:blipFill>
        <p:spPr bwMode="auto">
          <a:xfrm>
            <a:off x="258940" y="2173225"/>
            <a:ext cx="3445396" cy="3377794"/>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 name="弧形 24">
            <a:extLst>
              <a:ext uri="{FF2B5EF4-FFF2-40B4-BE49-F238E27FC236}">
                <a16:creationId xmlns:a16="http://schemas.microsoft.com/office/drawing/2014/main" id="{326E28C1-5670-9E4B-D17A-9252D386C67F}"/>
              </a:ext>
            </a:extLst>
          </p:cNvPr>
          <p:cNvSpPr/>
          <p:nvPr/>
        </p:nvSpPr>
        <p:spPr>
          <a:xfrm>
            <a:off x="1052758" y="1762475"/>
            <a:ext cx="3240187" cy="3656396"/>
          </a:xfrm>
          <a:prstGeom prst="arc">
            <a:avLst>
              <a:gd name="adj1" fmla="val 16200000"/>
              <a:gd name="adj2" fmla="val 4412571"/>
            </a:avLst>
          </a:prstGeom>
          <a:noFill/>
          <a:ln w="25400" cap="flat" cmpd="sng" algn="ctr">
            <a:solidFill>
              <a:srgbClr val="548235"/>
            </a:solidFill>
            <a:prstDash val="sys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black"/>
              </a:solidFill>
              <a:effectLst/>
              <a:uLnTx/>
              <a:uFillTx/>
              <a:latin typeface="等线"/>
              <a:ea typeface="等线" panose="02010600030101010101" pitchFamily="2" charset="-122"/>
              <a:cs typeface="+mn-cs"/>
            </a:endParaRPr>
          </a:p>
        </p:txBody>
      </p:sp>
      <p:grpSp>
        <p:nvGrpSpPr>
          <p:cNvPr id="3" name="组合 5">
            <a:extLst>
              <a:ext uri="{FF2B5EF4-FFF2-40B4-BE49-F238E27FC236}">
                <a16:creationId xmlns:a16="http://schemas.microsoft.com/office/drawing/2014/main" id="{70110D17-B78F-ED2B-D0F9-89B2BE8895C3}"/>
              </a:ext>
            </a:extLst>
          </p:cNvPr>
          <p:cNvGrpSpPr/>
          <p:nvPr/>
        </p:nvGrpSpPr>
        <p:grpSpPr>
          <a:xfrm>
            <a:off x="2569118" y="1016530"/>
            <a:ext cx="8916219" cy="954107"/>
            <a:chOff x="4271284" y="732134"/>
            <a:chExt cx="8916219" cy="954107"/>
          </a:xfrm>
        </p:grpSpPr>
        <p:sp>
          <p:nvSpPr>
            <p:cNvPr id="19" name="椭圆 1">
              <a:extLst>
                <a:ext uri="{FF2B5EF4-FFF2-40B4-BE49-F238E27FC236}">
                  <a16:creationId xmlns:a16="http://schemas.microsoft.com/office/drawing/2014/main" id="{4B01220A-672F-7672-471C-C96A432F2B53}"/>
                </a:ext>
              </a:extLst>
            </p:cNvPr>
            <p:cNvSpPr/>
            <p:nvPr/>
          </p:nvSpPr>
          <p:spPr>
            <a:xfrm>
              <a:off x="4271284" y="989786"/>
              <a:ext cx="735522" cy="690863"/>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rPr>
                <a:t>1</a:t>
              </a:r>
              <a:endParaRPr kumimoji="0" lang="zh-CN" altLang="en-US" sz="36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0" name="文本框 2">
              <a:extLst>
                <a:ext uri="{FF2B5EF4-FFF2-40B4-BE49-F238E27FC236}">
                  <a16:creationId xmlns:a16="http://schemas.microsoft.com/office/drawing/2014/main" id="{98F4ACB8-69DA-1CC5-09D2-371EB8FC3A10}"/>
                </a:ext>
              </a:extLst>
            </p:cNvPr>
            <p:cNvSpPr txBox="1"/>
            <p:nvPr/>
          </p:nvSpPr>
          <p:spPr>
            <a:xfrm>
              <a:off x="5338119" y="732134"/>
              <a:ext cx="7849384" cy="954107"/>
            </a:xfrm>
            <a:prstGeom prst="rect">
              <a:avLst/>
            </a:prstGeom>
            <a:noFill/>
          </p:spPr>
          <p:txBody>
            <a:bodyPr wrap="square" rtlCol="0">
              <a:spAutoFit/>
            </a:bodyPr>
            <a:lstStyle/>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Ga-bri-en Gác-xi-a Mác-két (1928 – 2014) là nhà văn nổi tiếng người Cô-lôm-bi-a (Colombia).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1" name="组合 6">
            <a:extLst>
              <a:ext uri="{FF2B5EF4-FFF2-40B4-BE49-F238E27FC236}">
                <a16:creationId xmlns:a16="http://schemas.microsoft.com/office/drawing/2014/main" id="{F0CC7625-23F6-4519-0853-545691D34FF6}"/>
              </a:ext>
            </a:extLst>
          </p:cNvPr>
          <p:cNvGrpSpPr/>
          <p:nvPr/>
        </p:nvGrpSpPr>
        <p:grpSpPr>
          <a:xfrm>
            <a:off x="3836276" y="2043377"/>
            <a:ext cx="8154708" cy="1815882"/>
            <a:chOff x="4251634" y="723994"/>
            <a:chExt cx="8154708" cy="1815882"/>
          </a:xfrm>
        </p:grpSpPr>
        <p:sp>
          <p:nvSpPr>
            <p:cNvPr id="22" name="椭圆 7">
              <a:extLst>
                <a:ext uri="{FF2B5EF4-FFF2-40B4-BE49-F238E27FC236}">
                  <a16:creationId xmlns:a16="http://schemas.microsoft.com/office/drawing/2014/main" id="{92AFCD2E-CBB0-CBFA-7D35-3B49618318D5}"/>
                </a:ext>
              </a:extLst>
            </p:cNvPr>
            <p:cNvSpPr/>
            <p:nvPr/>
          </p:nvSpPr>
          <p:spPr>
            <a:xfrm>
              <a:off x="4251634" y="1383282"/>
              <a:ext cx="691938" cy="689099"/>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rPr>
                <a:t>2</a:t>
              </a:r>
              <a:endParaRPr kumimoji="0" lang="zh-CN" altLang="en-US"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3" name="文本框 9">
              <a:extLst>
                <a:ext uri="{FF2B5EF4-FFF2-40B4-BE49-F238E27FC236}">
                  <a16:creationId xmlns:a16="http://schemas.microsoft.com/office/drawing/2014/main" id="{D262D6BE-54E2-901C-171B-9BBC17893425}"/>
                </a:ext>
              </a:extLst>
            </p:cNvPr>
            <p:cNvSpPr txBox="1"/>
            <p:nvPr/>
          </p:nvSpPr>
          <p:spPr>
            <a:xfrm>
              <a:off x="4943572" y="723994"/>
              <a:ext cx="7462770" cy="1815882"/>
            </a:xfrm>
            <a:prstGeom prst="rect">
              <a:avLst/>
            </a:prstGeom>
            <a:noFill/>
          </p:spPr>
          <p:txBody>
            <a:bodyPr wrap="square" rtlCol="0">
              <a:spAutoFit/>
            </a:bodyPr>
            <a:lstStyle/>
            <a:p>
              <a:pPr algn="just">
                <a:spcAft>
                  <a:spcPts val="8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L</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à tác giả của một số tiểu thuyết như </a:t>
              </a:r>
              <a:r>
                <a:rPr lang="vi-VN"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Trăm năm cô đơn </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(1967), </a:t>
              </a:r>
              <a:r>
                <a:rPr lang="vi-VN"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Tướng quân giữa mê hồn trận</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 (1989).... Ngoài ra, ông còn viết một số bài luận đề cập đến những vấn đề thời sự của thế giới.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4" name="组合 6">
            <a:extLst>
              <a:ext uri="{FF2B5EF4-FFF2-40B4-BE49-F238E27FC236}">
                <a16:creationId xmlns:a16="http://schemas.microsoft.com/office/drawing/2014/main" id="{AAEAA92C-5CF1-F6CA-A7E7-F612A1EB8643}"/>
              </a:ext>
            </a:extLst>
          </p:cNvPr>
          <p:cNvGrpSpPr/>
          <p:nvPr/>
        </p:nvGrpSpPr>
        <p:grpSpPr>
          <a:xfrm>
            <a:off x="3159890" y="3906682"/>
            <a:ext cx="8495844" cy="2677656"/>
            <a:chOff x="4202657" y="164710"/>
            <a:chExt cx="8495844" cy="2677656"/>
          </a:xfrm>
        </p:grpSpPr>
        <p:sp>
          <p:nvSpPr>
            <p:cNvPr id="25" name="椭圆 7">
              <a:extLst>
                <a:ext uri="{FF2B5EF4-FFF2-40B4-BE49-F238E27FC236}">
                  <a16:creationId xmlns:a16="http://schemas.microsoft.com/office/drawing/2014/main" id="{8E108F01-31F8-47EB-065B-BC31690087B9}"/>
                </a:ext>
              </a:extLst>
            </p:cNvPr>
            <p:cNvSpPr/>
            <p:nvPr/>
          </p:nvSpPr>
          <p:spPr>
            <a:xfrm>
              <a:off x="4202657" y="989376"/>
              <a:ext cx="735522" cy="689099"/>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3200" b="1" kern="0" dirty="0">
                  <a:solidFill>
                    <a:srgbClr val="548235"/>
                  </a:solidFill>
                  <a:latin typeface="Times New Roman" panose="02020603050405020304" pitchFamily="18" charset="0"/>
                  <a:ea typeface="字魂27号-布丁体" panose="00000500000000000000" pitchFamily="2" charset="-122"/>
                  <a:cs typeface="Times New Roman" panose="02020603050405020304" pitchFamily="18" charset="0"/>
                </a:rPr>
                <a:t>3</a:t>
              </a:r>
              <a:endParaRPr kumimoji="0" lang="zh-CN" altLang="en-US"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6" name="文本框 9">
              <a:extLst>
                <a:ext uri="{FF2B5EF4-FFF2-40B4-BE49-F238E27FC236}">
                  <a16:creationId xmlns:a16="http://schemas.microsoft.com/office/drawing/2014/main" id="{FE223C14-28D7-D8FE-DA1D-CFDC083683F3}"/>
                </a:ext>
              </a:extLst>
            </p:cNvPr>
            <p:cNvSpPr txBox="1"/>
            <p:nvPr/>
          </p:nvSpPr>
          <p:spPr>
            <a:xfrm>
              <a:off x="5234916" y="164710"/>
              <a:ext cx="7463585" cy="2677656"/>
            </a:xfrm>
            <a:prstGeom prst="rect">
              <a:avLst/>
            </a:prstGeom>
            <a:noFill/>
          </p:spPr>
          <p:txBody>
            <a:bodyPr wrap="square" rtlCol="0">
              <a:spAutoFit/>
            </a:bodyPr>
            <a:lstStyle/>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Năm 1982, </a:t>
              </a:r>
              <a:r>
                <a:rPr lang="en-US" sz="2800" dirty="0" err="1">
                  <a:latin typeface="Times New Roman" panose="02020603050405020304" pitchFamily="18" charset="0"/>
                  <a:ea typeface="Calibri" panose="020F0502020204030204" pitchFamily="34" charset="0"/>
                  <a:cs typeface="Times New Roman" panose="02020603050405020304" pitchFamily="18" charset="0"/>
                </a:rPr>
                <a:t>ông</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đã được trao giải Nô-ben (Nobel) Văn học nhờ những đóng góp quan trọng trong lĩnh vực văn học, đặc biệt là các tiểu thuyết và truyện ngắn có sự kết hợp giữa hiện thực và huyền ảo nhằm phản ánh những vấn đề của cuộc sống ở vùng Mỹ La-tinh.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23910794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inVertical)">
                                      <p:cBhvr>
                                        <p:cTn id="7" dur="500"/>
                                        <p:tgtEl>
                                          <p:spTgt spid="717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par>
                                <p:cTn id="13" presetID="16" presetClass="entr" presetSubtype="21"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barn(inVertical)">
                                      <p:cBhvr>
                                        <p:cTn id="20" dur="500"/>
                                        <p:tgtEl>
                                          <p:spTgt spid="21"/>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barn(inVertical)">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backgroundRemoval t="0" b="100000" l="2714" r="100000">
                        <a14:foregroundMark x1="14857" y1="77919" x2="15143" y2="86548"/>
                        <a14:foregroundMark x1="16571" y1="32234" x2="16571" y2="57107"/>
                        <a14:foregroundMark x1="6571" y1="47462" x2="10286" y2="51523"/>
                        <a14:backgroundMark x1="6571" y1="51523" x2="10571" y2="87563"/>
                        <a14:backgroundMark x1="11429" y1="96193" x2="16286" y2="99746"/>
                        <a14:backgroundMark x1="16000" y1="99239" x2="19143" y2="99746"/>
                      </a14:backgroundRemoval>
                    </a14:imgEffect>
                  </a14:imgLayer>
                </a14:imgProps>
              </a:ext>
            </a:extLst>
          </a:blip>
          <a:stretch>
            <a:fillRect/>
          </a:stretch>
        </p:blipFill>
        <p:spPr>
          <a:xfrm>
            <a:off x="5524500" y="3105150"/>
            <a:ext cx="6667500" cy="3752850"/>
          </a:xfrm>
          <a:prstGeom prst="rect">
            <a:avLst/>
          </a:prstGeom>
        </p:spPr>
      </p:pic>
      <p:sp>
        <p:nvSpPr>
          <p:cNvPr id="6" name="Rectangle 5"/>
          <p:cNvSpPr/>
          <p:nvPr/>
        </p:nvSpPr>
        <p:spPr>
          <a:xfrm>
            <a:off x="926840" y="2343239"/>
            <a:ext cx="8280920" cy="584775"/>
          </a:xfrm>
          <a:prstGeom prst="rect">
            <a:avLst/>
          </a:prstGeom>
        </p:spPr>
        <p:txBody>
          <a:bodyPr wrap="square">
            <a:spAutoFit/>
          </a:bodyPr>
          <a:lstStyle/>
          <a:p>
            <a:r>
              <a:rPr lang="en-US" sz="3200" dirty="0">
                <a:solidFill>
                  <a:prstClr val="black"/>
                </a:solidFill>
                <a:latin typeface="Times New Roman" panose="02020603050405020304" pitchFamily="18" charset="0"/>
                <a:cs typeface="Times New Roman" panose="02020603050405020304" pitchFamily="18" charset="0"/>
              </a:rPr>
              <a:t>L</a:t>
            </a:r>
            <a:r>
              <a:rPr lang="vi-VN" sz="3200" dirty="0">
                <a:solidFill>
                  <a:prstClr val="black"/>
                </a:solidFill>
                <a:latin typeface="Times New Roman" panose="02020603050405020304" pitchFamily="18" charset="0"/>
                <a:cs typeface="Times New Roman" panose="02020603050405020304" pitchFamily="18" charset="0"/>
              </a:rPr>
              <a:t>à một nhà văn người </a:t>
            </a:r>
            <a:r>
              <a:rPr lang="en-US" sz="3200" dirty="0">
                <a:solidFill>
                  <a:prstClr val="black"/>
                </a:solidFill>
                <a:latin typeface="Times New Roman" panose="02020603050405020304" pitchFamily="18" charset="0"/>
                <a:cs typeface="Times New Roman" panose="02020603050405020304" pitchFamily="18" charset="0"/>
              </a:rPr>
              <a:t>Colombia</a:t>
            </a:r>
            <a:r>
              <a:rPr lang="vi-VN" sz="3200" dirty="0">
                <a:solidFill>
                  <a:prstClr val="black"/>
                </a:solidFill>
                <a:latin typeface="Times New Roman" panose="02020603050405020304" pitchFamily="18" charset="0"/>
                <a:cs typeface="Times New Roman" panose="02020603050405020304" pitchFamily="18" charset="0"/>
              </a:rPr>
              <a:t> nổi tiếng</a:t>
            </a:r>
            <a:r>
              <a:rPr lang="en-GB" sz="3200" dirty="0">
                <a:solidFill>
                  <a:prstClr val="black"/>
                </a:solidFill>
                <a:latin typeface="Times New Roman" panose="02020603050405020304" pitchFamily="18" charset="0"/>
                <a:cs typeface="Times New Roman" panose="02020603050405020304" pitchFamily="18" charset="0"/>
              </a:rPr>
              <a:t>;</a:t>
            </a:r>
            <a:endParaRPr lang="vi-VN" sz="3200" dirty="0">
              <a:solidFill>
                <a:prstClr val="black"/>
              </a:solidFill>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4"/>
          <a:stretch>
            <a:fillRect/>
          </a:stretch>
        </p:blipFill>
        <p:spPr>
          <a:xfrm>
            <a:off x="1544136" y="161924"/>
            <a:ext cx="9516681" cy="1201247"/>
          </a:xfrm>
          <a:prstGeom prst="rect">
            <a:avLst/>
          </a:prstGeom>
        </p:spPr>
      </p:pic>
      <p:pic>
        <p:nvPicPr>
          <p:cNvPr id="9" name="Picture 8"/>
          <p:cNvPicPr>
            <a:picLocks noChangeAspect="1"/>
          </p:cNvPicPr>
          <p:nvPr/>
        </p:nvPicPr>
        <p:blipFill>
          <a:blip r:embed="rId5" cstate="print">
            <a:extLst>
              <a:ext uri="{BEBA8EAE-BF5A-486C-A8C5-ECC9F3942E4B}">
                <a14:imgProps xmlns:a14="http://schemas.microsoft.com/office/drawing/2010/main">
                  <a14:imgLayer r:embed="rId6">
                    <a14:imgEffect>
                      <a14:backgroundRemoval t="5750" b="95500" l="10000" r="90000"/>
                    </a14:imgEffect>
                  </a14:imgLayer>
                </a14:imgProps>
              </a:ext>
            </a:extLst>
          </a:blip>
          <a:stretch>
            <a:fillRect/>
          </a:stretch>
        </p:blipFill>
        <p:spPr>
          <a:xfrm>
            <a:off x="229041" y="1314926"/>
            <a:ext cx="857895" cy="857895"/>
          </a:xfrm>
          <a:prstGeom prst="rect">
            <a:avLst/>
          </a:prstGeom>
        </p:spPr>
      </p:pic>
      <p:sp>
        <p:nvSpPr>
          <p:cNvPr id="10" name="Rectangle 9"/>
          <p:cNvSpPr/>
          <p:nvPr/>
        </p:nvSpPr>
        <p:spPr>
          <a:xfrm>
            <a:off x="926840" y="1483032"/>
            <a:ext cx="8280920" cy="584775"/>
          </a:xfrm>
          <a:prstGeom prst="rect">
            <a:avLst/>
          </a:prstGeom>
        </p:spPr>
        <p:txBody>
          <a:bodyPr wrap="square">
            <a:spAutoFit/>
          </a:bodyPr>
          <a:lstStyle/>
          <a:p>
            <a:r>
              <a:rPr lang="vi-VN" sz="3200" dirty="0">
                <a:solidFill>
                  <a:prstClr val="black"/>
                </a:solidFill>
                <a:latin typeface="Times New Roman" panose="02020603050405020304" pitchFamily="18" charset="0"/>
                <a:cs typeface="Times New Roman" panose="02020603050405020304" pitchFamily="18" charset="0"/>
              </a:rPr>
              <a:t>Ga-bri-en Gác-xi-a Mác-két (1928- 2014)</a:t>
            </a:r>
            <a:r>
              <a:rPr lang="en-GB" sz="3200" dirty="0">
                <a:solidFill>
                  <a:prstClr val="black"/>
                </a:solidFill>
                <a:latin typeface="Times New Roman" panose="02020603050405020304" pitchFamily="18" charset="0"/>
                <a:cs typeface="Times New Roman" panose="02020603050405020304" pitchFamily="18" charset="0"/>
              </a:rPr>
              <a:t>;</a:t>
            </a:r>
            <a:endParaRPr lang="vi-VN" sz="3200" dirty="0">
              <a:solidFill>
                <a:prstClr val="black"/>
              </a:solidFill>
              <a:latin typeface="Times New Roman" panose="02020603050405020304" pitchFamily="18" charset="0"/>
              <a:cs typeface="Times New Roman" panose="02020603050405020304" pitchFamily="18" charset="0"/>
            </a:endParaRPr>
          </a:p>
        </p:txBody>
      </p:sp>
      <p:pic>
        <p:nvPicPr>
          <p:cNvPr id="11" name="Picture 10"/>
          <p:cNvPicPr>
            <a:picLocks noChangeAspect="1"/>
          </p:cNvPicPr>
          <p:nvPr/>
        </p:nvPicPr>
        <p:blipFill>
          <a:blip r:embed="rId5" cstate="print">
            <a:extLst>
              <a:ext uri="{BEBA8EAE-BF5A-486C-A8C5-ECC9F3942E4B}">
                <a14:imgProps xmlns:a14="http://schemas.microsoft.com/office/drawing/2010/main">
                  <a14:imgLayer r:embed="rId6">
                    <a14:imgEffect>
                      <a14:backgroundRemoval t="5750" b="95500" l="10000" r="90000"/>
                    </a14:imgEffect>
                  </a14:imgLayer>
                </a14:imgProps>
              </a:ext>
            </a:extLst>
          </a:blip>
          <a:stretch>
            <a:fillRect/>
          </a:stretch>
        </p:blipFill>
        <p:spPr>
          <a:xfrm>
            <a:off x="229041" y="2183406"/>
            <a:ext cx="857895" cy="857895"/>
          </a:xfrm>
          <a:prstGeom prst="rect">
            <a:avLst/>
          </a:prstGeom>
        </p:spPr>
      </p:pic>
      <p:pic>
        <p:nvPicPr>
          <p:cNvPr id="14" name="Picture 13"/>
          <p:cNvPicPr>
            <a:picLocks noChangeAspect="1"/>
          </p:cNvPicPr>
          <p:nvPr/>
        </p:nvPicPr>
        <p:blipFill>
          <a:blip r:embed="rId5" cstate="print">
            <a:extLst>
              <a:ext uri="{BEBA8EAE-BF5A-486C-A8C5-ECC9F3942E4B}">
                <a14:imgProps xmlns:a14="http://schemas.microsoft.com/office/drawing/2010/main">
                  <a14:imgLayer r:embed="rId6">
                    <a14:imgEffect>
                      <a14:backgroundRemoval t="5750" b="95500" l="10000" r="90000"/>
                    </a14:imgEffect>
                  </a14:imgLayer>
                </a14:imgProps>
              </a:ext>
            </a:extLst>
          </a:blip>
          <a:stretch>
            <a:fillRect/>
          </a:stretch>
        </p:blipFill>
        <p:spPr>
          <a:xfrm>
            <a:off x="229041" y="3152785"/>
            <a:ext cx="857895" cy="857895"/>
          </a:xfrm>
          <a:prstGeom prst="rect">
            <a:avLst/>
          </a:prstGeom>
        </p:spPr>
      </p:pic>
      <p:sp>
        <p:nvSpPr>
          <p:cNvPr id="15" name="Rectangle 14"/>
          <p:cNvSpPr/>
          <p:nvPr/>
        </p:nvSpPr>
        <p:spPr>
          <a:xfrm>
            <a:off x="964940" y="4408798"/>
            <a:ext cx="9036779" cy="584775"/>
          </a:xfrm>
          <a:prstGeom prst="rect">
            <a:avLst/>
          </a:prstGeom>
        </p:spPr>
        <p:txBody>
          <a:bodyPr wrap="square">
            <a:spAutoFit/>
          </a:bodyPr>
          <a:lstStyle/>
          <a:p>
            <a:r>
              <a:rPr lang="vi-VN" sz="3200" dirty="0">
                <a:solidFill>
                  <a:prstClr val="black"/>
                </a:solidFill>
                <a:latin typeface="Times New Roman" panose="02020603050405020304" pitchFamily="18" charset="0"/>
                <a:cs typeface="Times New Roman" panose="02020603050405020304" pitchFamily="18" charset="0"/>
              </a:rPr>
              <a:t>Tác phẩm xuất sắc nhất </a:t>
            </a:r>
            <a:r>
              <a:rPr lang="vi-VN" sz="3200" i="1" dirty="0">
                <a:solidFill>
                  <a:srgbClr val="0000FF"/>
                </a:solidFill>
                <a:latin typeface="Times New Roman" panose="02020603050405020304" pitchFamily="18" charset="0"/>
                <a:cs typeface="Times New Roman" panose="02020603050405020304" pitchFamily="18" charset="0"/>
              </a:rPr>
              <a:t>Trăm năm cô đơn</a:t>
            </a:r>
            <a:r>
              <a:rPr lang="vi-VN" sz="3200" dirty="0">
                <a:solidFill>
                  <a:srgbClr val="0000FF"/>
                </a:solidFill>
                <a:latin typeface="Times New Roman" panose="02020603050405020304" pitchFamily="18" charset="0"/>
                <a:cs typeface="Times New Roman" panose="02020603050405020304" pitchFamily="18" charset="0"/>
              </a:rPr>
              <a:t> (1967)</a:t>
            </a:r>
            <a:r>
              <a:rPr lang="vi-VN" sz="3200" dirty="0">
                <a:solidFill>
                  <a:prstClr val="black"/>
                </a:solidFill>
                <a:latin typeface="Times New Roman" panose="02020603050405020304" pitchFamily="18" charset="0"/>
                <a:cs typeface="Times New Roman" panose="02020603050405020304" pitchFamily="18" charset="0"/>
              </a:rPr>
              <a:t>.</a:t>
            </a:r>
          </a:p>
        </p:txBody>
      </p:sp>
      <p:sp>
        <p:nvSpPr>
          <p:cNvPr id="16" name="Rectangle 15"/>
          <p:cNvSpPr/>
          <p:nvPr/>
        </p:nvSpPr>
        <p:spPr>
          <a:xfrm>
            <a:off x="926840" y="3211719"/>
            <a:ext cx="8280920" cy="1077218"/>
          </a:xfrm>
          <a:prstGeom prst="rect">
            <a:avLst/>
          </a:prstGeom>
        </p:spPr>
        <p:txBody>
          <a:bodyPr wrap="square">
            <a:spAutoFit/>
          </a:bodyPr>
          <a:lstStyle/>
          <a:p>
            <a:r>
              <a:rPr lang="vi-VN" sz="3200" dirty="0">
                <a:solidFill>
                  <a:prstClr val="black"/>
                </a:solidFill>
                <a:latin typeface="Times New Roman" panose="02020603050405020304" pitchFamily="18" charset="0"/>
                <a:cs typeface="Times New Roman" panose="02020603050405020304" pitchFamily="18" charset="0"/>
              </a:rPr>
              <a:t>Tác giả của nhiều tiểu thuyết và tập truyện ngắn theo khuynh hướng hiện thực huyền ảo.</a:t>
            </a:r>
          </a:p>
        </p:txBody>
      </p:sp>
      <p:pic>
        <p:nvPicPr>
          <p:cNvPr id="17" name="Picture 16"/>
          <p:cNvPicPr>
            <a:picLocks noChangeAspect="1"/>
          </p:cNvPicPr>
          <p:nvPr/>
        </p:nvPicPr>
        <p:blipFill>
          <a:blip r:embed="rId5" cstate="print">
            <a:extLst>
              <a:ext uri="{BEBA8EAE-BF5A-486C-A8C5-ECC9F3942E4B}">
                <a14:imgProps xmlns:a14="http://schemas.microsoft.com/office/drawing/2010/main">
                  <a14:imgLayer r:embed="rId6">
                    <a14:imgEffect>
                      <a14:backgroundRemoval t="5750" b="95500" l="10000" r="90000"/>
                    </a14:imgEffect>
                  </a14:imgLayer>
                </a14:imgProps>
              </a:ext>
            </a:extLst>
          </a:blip>
          <a:stretch>
            <a:fillRect/>
          </a:stretch>
        </p:blipFill>
        <p:spPr>
          <a:xfrm>
            <a:off x="272583" y="4162718"/>
            <a:ext cx="857895" cy="857895"/>
          </a:xfrm>
          <a:prstGeom prst="rect">
            <a:avLst/>
          </a:prstGeom>
        </p:spPr>
      </p:pic>
      <p:sp>
        <p:nvSpPr>
          <p:cNvPr id="18" name="Rectangle 17"/>
          <p:cNvSpPr/>
          <p:nvPr/>
        </p:nvSpPr>
        <p:spPr>
          <a:xfrm>
            <a:off x="1029786" y="5138853"/>
            <a:ext cx="8280920" cy="584775"/>
          </a:xfrm>
          <a:prstGeom prst="rect">
            <a:avLst/>
          </a:prstGeom>
        </p:spPr>
        <p:txBody>
          <a:bodyPr wrap="square">
            <a:spAutoFit/>
          </a:bodyPr>
          <a:lstStyle/>
          <a:p>
            <a:r>
              <a:rPr lang="vi-VN" sz="3200" dirty="0">
                <a:solidFill>
                  <a:prstClr val="black"/>
                </a:solidFill>
                <a:latin typeface="Times New Roman" panose="02020603050405020304" pitchFamily="18" charset="0"/>
                <a:cs typeface="Times New Roman" panose="02020603050405020304" pitchFamily="18" charset="0"/>
              </a:rPr>
              <a:t>Được trao giải Nô-ben về văn học năm 1982.</a:t>
            </a:r>
          </a:p>
        </p:txBody>
      </p:sp>
      <p:pic>
        <p:nvPicPr>
          <p:cNvPr id="19" name="Picture 18"/>
          <p:cNvPicPr>
            <a:picLocks noChangeAspect="1"/>
          </p:cNvPicPr>
          <p:nvPr/>
        </p:nvPicPr>
        <p:blipFill>
          <a:blip r:embed="rId5" cstate="print">
            <a:extLst>
              <a:ext uri="{BEBA8EAE-BF5A-486C-A8C5-ECC9F3942E4B}">
                <a14:imgProps xmlns:a14="http://schemas.microsoft.com/office/drawing/2010/main">
                  <a14:imgLayer r:embed="rId6">
                    <a14:imgEffect>
                      <a14:backgroundRemoval t="5750" b="95500" l="10000" r="90000"/>
                    </a14:imgEffect>
                  </a14:imgLayer>
                </a14:imgProps>
              </a:ext>
            </a:extLst>
          </a:blip>
          <a:stretch>
            <a:fillRect/>
          </a:stretch>
        </p:blipFill>
        <p:spPr>
          <a:xfrm>
            <a:off x="272582" y="5030610"/>
            <a:ext cx="857895" cy="857895"/>
          </a:xfrm>
          <a:prstGeom prst="rect">
            <a:avLst/>
          </a:prstGeom>
        </p:spPr>
      </p:pic>
    </p:spTree>
    <p:extLst>
      <p:ext uri="{BB962C8B-B14F-4D97-AF65-F5344CB8AC3E}">
        <p14:creationId xmlns:p14="http://schemas.microsoft.com/office/powerpoint/2010/main" val="1207654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ircle(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barn(inVertical)">
                                      <p:cBhvr>
                                        <p:cTn id="33" dur="500"/>
                                        <p:tgtEl>
                                          <p:spTgt spid="16"/>
                                        </p:tgtEl>
                                      </p:cBhvr>
                                    </p:animEffect>
                                  </p:childTnLst>
                                </p:cTn>
                              </p:par>
                              <p:par>
                                <p:cTn id="34" presetID="16" presetClass="entr" presetSubtype="21"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barn(inVertical)">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1000"/>
                                        <p:tgtEl>
                                          <p:spTgt spid="17"/>
                                        </p:tgtEl>
                                      </p:cBhvr>
                                    </p:animEffect>
                                    <p:anim calcmode="lin" valueType="num">
                                      <p:cBhvr>
                                        <p:cTn id="42" dur="1000" fill="hold"/>
                                        <p:tgtEl>
                                          <p:spTgt spid="17"/>
                                        </p:tgtEl>
                                        <p:attrNameLst>
                                          <p:attrName>ppt_x</p:attrName>
                                        </p:attrNameLst>
                                      </p:cBhvr>
                                      <p:tavLst>
                                        <p:tav tm="0">
                                          <p:val>
                                            <p:strVal val="#ppt_x"/>
                                          </p:val>
                                        </p:tav>
                                        <p:tav tm="100000">
                                          <p:val>
                                            <p:strVal val="#ppt_x"/>
                                          </p:val>
                                        </p:tav>
                                      </p:tavLst>
                                    </p:anim>
                                    <p:anim calcmode="lin" valueType="num">
                                      <p:cBhvr>
                                        <p:cTn id="43" dur="1000" fill="hold"/>
                                        <p:tgtEl>
                                          <p:spTgt spid="1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1000"/>
                                        <p:tgtEl>
                                          <p:spTgt spid="15"/>
                                        </p:tgtEl>
                                      </p:cBhvr>
                                    </p:animEffect>
                                    <p:anim calcmode="lin" valueType="num">
                                      <p:cBhvr>
                                        <p:cTn id="47" dur="1000" fill="hold"/>
                                        <p:tgtEl>
                                          <p:spTgt spid="15"/>
                                        </p:tgtEl>
                                        <p:attrNameLst>
                                          <p:attrName>ppt_x</p:attrName>
                                        </p:attrNameLst>
                                      </p:cBhvr>
                                      <p:tavLst>
                                        <p:tav tm="0">
                                          <p:val>
                                            <p:strVal val="#ppt_x"/>
                                          </p:val>
                                        </p:tav>
                                        <p:tav tm="100000">
                                          <p:val>
                                            <p:strVal val="#ppt_x"/>
                                          </p:val>
                                        </p:tav>
                                      </p:tavLst>
                                    </p:anim>
                                    <p:anim calcmode="lin" valueType="num">
                                      <p:cBhvr>
                                        <p:cTn id="4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nodeType="click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1000"/>
                                        <p:tgtEl>
                                          <p:spTgt spid="19"/>
                                        </p:tgtEl>
                                      </p:cBhvr>
                                    </p:animEffect>
                                    <p:anim calcmode="lin" valueType="num">
                                      <p:cBhvr>
                                        <p:cTn id="54" dur="1000" fill="hold"/>
                                        <p:tgtEl>
                                          <p:spTgt spid="19"/>
                                        </p:tgtEl>
                                        <p:attrNameLst>
                                          <p:attrName>ppt_x</p:attrName>
                                        </p:attrNameLst>
                                      </p:cBhvr>
                                      <p:tavLst>
                                        <p:tav tm="0">
                                          <p:val>
                                            <p:strVal val="#ppt_x"/>
                                          </p:val>
                                        </p:tav>
                                        <p:tav tm="100000">
                                          <p:val>
                                            <p:strVal val="#ppt_x"/>
                                          </p:val>
                                        </p:tav>
                                      </p:tavLst>
                                    </p:anim>
                                    <p:anim calcmode="lin" valueType="num">
                                      <p:cBhvr>
                                        <p:cTn id="55" dur="1000" fill="hold"/>
                                        <p:tgtEl>
                                          <p:spTgt spid="19"/>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1000"/>
                                        <p:tgtEl>
                                          <p:spTgt spid="18"/>
                                        </p:tgtEl>
                                      </p:cBhvr>
                                    </p:animEffect>
                                    <p:anim calcmode="lin" valueType="num">
                                      <p:cBhvr>
                                        <p:cTn id="59" dur="1000" fill="hold"/>
                                        <p:tgtEl>
                                          <p:spTgt spid="18"/>
                                        </p:tgtEl>
                                        <p:attrNameLst>
                                          <p:attrName>ppt_x</p:attrName>
                                        </p:attrNameLst>
                                      </p:cBhvr>
                                      <p:tavLst>
                                        <p:tav tm="0">
                                          <p:val>
                                            <p:strVal val="#ppt_x"/>
                                          </p:val>
                                        </p:tav>
                                        <p:tav tm="100000">
                                          <p:val>
                                            <p:strVal val="#ppt_x"/>
                                          </p:val>
                                        </p:tav>
                                      </p:tavLst>
                                    </p:anim>
                                    <p:anim calcmode="lin" valueType="num">
                                      <p:cBhvr>
                                        <p:cTn id="6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p:bldP spid="15" grpId="0"/>
      <p:bldP spid="16" grpId="0"/>
      <p:bldP spid="1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9601B101-AD3B-409A-8CAB-78821CDF6A12}"/>
              </a:ext>
            </a:extLst>
          </p:cNvPr>
          <p:cNvSpPr>
            <a:spLocks noGrp="1" noChangeArrowheads="1"/>
          </p:cNvSpPr>
          <p:nvPr>
            <p:ph type="title"/>
          </p:nvPr>
        </p:nvSpPr>
        <p:spPr>
          <a:xfrm>
            <a:off x="859768" y="116632"/>
            <a:ext cx="10472464" cy="1143000"/>
          </a:xfrm>
        </p:spPr>
        <p:txBody>
          <a:bodyPr rtlCol="0">
            <a:normAutofit/>
          </a:bodyPr>
          <a:lstStyle/>
          <a:p>
            <a:pPr>
              <a:defRPr/>
            </a:pPr>
            <a:r>
              <a:rPr lang="en-US" b="1" dirty="0" err="1">
                <a:solidFill>
                  <a:srgbClr val="FF0000"/>
                </a:solidFill>
                <a:latin typeface="Times New Roman" pitchFamily="18" charset="0"/>
                <a:cs typeface="Times New Roman" pitchFamily="18" charset="0"/>
              </a:rPr>
              <a:t>Một</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số</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tác</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phẩm</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nổi</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tiếng</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của</a:t>
            </a:r>
            <a:r>
              <a:rPr lang="en-US" b="1" dirty="0">
                <a:solidFill>
                  <a:srgbClr val="FF0000"/>
                </a:solidFill>
                <a:latin typeface="Times New Roman" pitchFamily="18" charset="0"/>
                <a:cs typeface="Times New Roman" pitchFamily="18" charset="0"/>
              </a:rPr>
              <a:t> G.G. </a:t>
            </a:r>
            <a:r>
              <a:rPr lang="en-US" b="1" dirty="0" err="1">
                <a:solidFill>
                  <a:srgbClr val="FF0000"/>
                </a:solidFill>
                <a:latin typeface="Times New Roman" pitchFamily="18" charset="0"/>
                <a:cs typeface="Times New Roman" pitchFamily="18" charset="0"/>
              </a:rPr>
              <a:t>Mác-két</a:t>
            </a:r>
            <a:endParaRPr lang="en-US" b="1" dirty="0">
              <a:solidFill>
                <a:srgbClr val="FF0000"/>
              </a:solidFill>
              <a:latin typeface="Times New Roman" pitchFamily="18" charset="0"/>
              <a:cs typeface="Times New Roman" pitchFamily="18" charset="0"/>
            </a:endParaRPr>
          </a:p>
        </p:txBody>
      </p:sp>
      <p:pic>
        <p:nvPicPr>
          <p:cNvPr id="25603" name="Picture 5" descr="tram-nam-co-don">
            <a:extLst>
              <a:ext uri="{FF2B5EF4-FFF2-40B4-BE49-F238E27FC236}">
                <a16:creationId xmlns:a16="http://schemas.microsoft.com/office/drawing/2014/main" id="{7C98D93C-E998-4ACE-AC08-73DC02E2F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5400" y="1104901"/>
            <a:ext cx="3333750" cy="505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4" name="Picture 7" descr="tinh-yeu-thoi-tho-ta">
            <a:extLst>
              <a:ext uri="{FF2B5EF4-FFF2-40B4-BE49-F238E27FC236}">
                <a16:creationId xmlns:a16="http://schemas.microsoft.com/office/drawing/2014/main" id="{D868A38F-D3E0-4215-84AB-0DAE1D38A4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58250" y="1047751"/>
            <a:ext cx="3333750" cy="505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266700" y="1081385"/>
            <a:ext cx="4514850" cy="2677656"/>
          </a:xfrm>
          <a:prstGeom prst="rect">
            <a:avLst/>
          </a:prstGeom>
        </p:spPr>
        <p:txBody>
          <a:bodyPr wrap="square">
            <a:spAutoFit/>
          </a:bodyPr>
          <a:lstStyle/>
          <a:p>
            <a:pPr algn="just"/>
            <a:r>
              <a:rPr lang="en-GB" sz="2400" b="1" dirty="0">
                <a:latin typeface="#9Slide05 Monalisa script" panose="02000000000000000000" pitchFamily="2" charset="0"/>
              </a:rPr>
              <a:t>     </a:t>
            </a:r>
            <a:r>
              <a:rPr lang="vi-VN" sz="2400" b="1" dirty="0">
                <a:latin typeface="#9Slide05 Monalisa script" panose="02000000000000000000" pitchFamily="2" charset="0"/>
              </a:rPr>
              <a:t>“</a:t>
            </a:r>
            <a:r>
              <a:rPr lang="vi-VN" sz="2400" dirty="0">
                <a:latin typeface="+mj-lt"/>
              </a:rPr>
              <a:t>Ngàn năm cô đơn và buồn đau trước cái chết của người Colombia vĩ đại nhất mọi thời đại. Những người khổng lồ như thế không bao giờ chết” </a:t>
            </a:r>
            <a:endParaRPr lang="en-BZ" sz="2400" dirty="0">
              <a:latin typeface="+mj-lt"/>
            </a:endParaRPr>
          </a:p>
          <a:p>
            <a:pPr algn="r"/>
            <a:r>
              <a:rPr lang="en-BZ" sz="2400" b="1" dirty="0">
                <a:latin typeface="+mj-lt"/>
              </a:rPr>
              <a:t>(</a:t>
            </a:r>
            <a:r>
              <a:rPr lang="vi-VN" sz="2400" b="1" dirty="0">
                <a:latin typeface="+mj-lt"/>
              </a:rPr>
              <a:t>Tổng thống Colombia Juan Manuel Santos</a:t>
            </a:r>
            <a:r>
              <a:rPr lang="en-BZ" sz="2400" b="1" dirty="0">
                <a:latin typeface="+mj-lt"/>
              </a:rPr>
              <a:t>)</a:t>
            </a:r>
          </a:p>
        </p:txBody>
      </p:sp>
      <p:sp>
        <p:nvSpPr>
          <p:cNvPr id="6" name="Hình chữ nhật 5">
            <a:extLst>
              <a:ext uri="{FF2B5EF4-FFF2-40B4-BE49-F238E27FC236}">
                <a16:creationId xmlns:a16="http://schemas.microsoft.com/office/drawing/2014/main" id="{A1D5B968-89C0-451F-A96E-28B7C58011E4}"/>
              </a:ext>
            </a:extLst>
          </p:cNvPr>
          <p:cNvSpPr/>
          <p:nvPr/>
        </p:nvSpPr>
        <p:spPr>
          <a:xfrm>
            <a:off x="232099" y="3749457"/>
            <a:ext cx="4778052" cy="2677656"/>
          </a:xfrm>
          <a:prstGeom prst="rect">
            <a:avLst/>
          </a:prstGeom>
        </p:spPr>
        <p:txBody>
          <a:bodyPr wrap="square">
            <a:spAutoFit/>
          </a:bodyPr>
          <a:lstStyle/>
          <a:p>
            <a:pPr algn="just"/>
            <a:r>
              <a:rPr lang="en-BZ" sz="2800" b="1" dirty="0">
                <a:latin typeface="Times New Roman" pitchFamily="18" charset="0"/>
                <a:cs typeface="Times New Roman" pitchFamily="18" charset="0"/>
              </a:rPr>
              <a:t>         </a:t>
            </a:r>
            <a:r>
              <a:rPr lang="en-BZ" sz="2800" b="1" dirty="0" err="1">
                <a:solidFill>
                  <a:srgbClr val="0000FF"/>
                </a:solidFill>
                <a:latin typeface="Times New Roman" pitchFamily="18" charset="0"/>
                <a:cs typeface="Times New Roman" pitchFamily="18" charset="0"/>
              </a:rPr>
              <a:t>Tổng</a:t>
            </a:r>
            <a:r>
              <a:rPr lang="en-BZ" sz="2800" b="1" dirty="0">
                <a:solidFill>
                  <a:srgbClr val="0000FF"/>
                </a:solidFill>
                <a:latin typeface="Times New Roman" pitchFamily="18" charset="0"/>
                <a:cs typeface="Times New Roman" pitchFamily="18" charset="0"/>
              </a:rPr>
              <a:t> </a:t>
            </a:r>
            <a:r>
              <a:rPr lang="en-BZ" sz="2800" b="1" dirty="0" err="1">
                <a:solidFill>
                  <a:srgbClr val="0000FF"/>
                </a:solidFill>
                <a:latin typeface="Times New Roman" pitchFamily="18" charset="0"/>
                <a:cs typeface="Times New Roman" pitchFamily="18" charset="0"/>
              </a:rPr>
              <a:t>thống</a:t>
            </a:r>
            <a:r>
              <a:rPr lang="en-BZ" sz="2800" b="1" dirty="0">
                <a:solidFill>
                  <a:srgbClr val="0000FF"/>
                </a:solidFill>
                <a:latin typeface="Times New Roman" pitchFamily="18" charset="0"/>
                <a:cs typeface="Times New Roman" pitchFamily="18" charset="0"/>
              </a:rPr>
              <a:t> Barack Obama chia </a:t>
            </a:r>
            <a:r>
              <a:rPr lang="en-BZ" sz="2800" b="1" dirty="0" err="1">
                <a:solidFill>
                  <a:srgbClr val="0000FF"/>
                </a:solidFill>
                <a:latin typeface="Times New Roman" pitchFamily="18" charset="0"/>
                <a:cs typeface="Times New Roman" pitchFamily="18" charset="0"/>
              </a:rPr>
              <a:t>sẻ</a:t>
            </a:r>
            <a:r>
              <a:rPr lang="en-BZ" sz="2800" b="1" dirty="0">
                <a:solidFill>
                  <a:srgbClr val="0000FF"/>
                </a:solidFill>
                <a:latin typeface="Times New Roman" pitchFamily="18" charset="0"/>
                <a:cs typeface="Times New Roman" pitchFamily="18" charset="0"/>
              </a:rPr>
              <a:t>: </a:t>
            </a:r>
            <a:r>
              <a:rPr lang="en-BZ" sz="2800" dirty="0">
                <a:solidFill>
                  <a:srgbClr val="0000FF"/>
                </a:solidFill>
                <a:latin typeface="Times New Roman" pitchFamily="18" charset="0"/>
                <a:cs typeface="Times New Roman" pitchFamily="18" charset="0"/>
              </a:rPr>
              <a:t>"</a:t>
            </a:r>
            <a:r>
              <a:rPr lang="en-BZ" sz="2800" dirty="0" err="1">
                <a:solidFill>
                  <a:srgbClr val="0000FF"/>
                </a:solidFill>
                <a:latin typeface="Times New Roman" pitchFamily="18" charset="0"/>
                <a:cs typeface="Times New Roman" pitchFamily="18" charset="0"/>
              </a:rPr>
              <a:t>Thế</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giới</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đã</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mất</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đi</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một</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trong</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những</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nhà</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văn</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nhìn</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xa</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trông</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rộng</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vĩ</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đại</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nhất</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và</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là</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một</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trong</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những</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nhà</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văn</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yêu</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thích</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của</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tôi</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từ</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khi</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còn</a:t>
            </a:r>
            <a:r>
              <a:rPr lang="en-BZ" sz="2800" dirty="0">
                <a:solidFill>
                  <a:srgbClr val="0000FF"/>
                </a:solidFill>
                <a:latin typeface="Times New Roman" pitchFamily="18" charset="0"/>
                <a:cs typeface="Times New Roman" pitchFamily="18" charset="0"/>
              </a:rPr>
              <a:t> </a:t>
            </a:r>
            <a:r>
              <a:rPr lang="en-BZ" sz="2800" dirty="0" err="1">
                <a:solidFill>
                  <a:srgbClr val="0000FF"/>
                </a:solidFill>
                <a:latin typeface="Times New Roman" pitchFamily="18" charset="0"/>
                <a:cs typeface="Times New Roman" pitchFamily="18" charset="0"/>
              </a:rPr>
              <a:t>trẻ</a:t>
            </a:r>
            <a:r>
              <a:rPr lang="en-BZ" sz="2800" dirty="0">
                <a:solidFill>
                  <a:srgbClr val="0000FF"/>
                </a:solidFill>
                <a:latin typeface="Times New Roman" pitchFamily="18" charset="0"/>
                <a:cs typeface="Times New Roman" pitchFamily="18" charset="0"/>
              </a:rPr>
              <a:t>”.</a:t>
            </a:r>
          </a:p>
        </p:txBody>
      </p:sp>
    </p:spTree>
    <p:extLst>
      <p:ext uri="{BB962C8B-B14F-4D97-AF65-F5344CB8AC3E}">
        <p14:creationId xmlns:p14="http://schemas.microsoft.com/office/powerpoint/2010/main" val="138976875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C32E0C-7D16-1FC3-19B8-3D64D3E4AD1E}"/>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00CBB587-333B-C0FF-135D-4D8703B33801}"/>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CD18C52C-4BE4-4317-88CA-41F9DEE8FBBB}"/>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FE8EFC36-7B70-5C0A-C21D-544AECE7D30D}"/>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EBD2D4BF-56B9-E91F-EF1F-8BD8F4704B42}"/>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138B851B-F2C4-D772-8888-7C98382851E9}"/>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6F2EFFB9-39A0-7C26-DC2F-E93F9D9BB9D6}"/>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BDB3BC82-DE30-BB13-01E7-0D537B8699A0}"/>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8C4E1166-EE81-61EE-0F2C-A6D14248F334}"/>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E5028D33-2CF2-FBE0-ECCE-788F6A08EF7D}"/>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F74A8B22-B007-E002-6B76-7FE918D9A58F}"/>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BEF5460E-0109-F884-AD1E-7BBF98E4B943}"/>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5164AFB5-6969-6DE0-DD60-0BF5DB582CE0}"/>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44237366-2E65-095D-353C-DC2B06B59DFD}"/>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533D1C9C-BC32-6DAC-DE39-D8713CE04094}"/>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D7A98E39-9516-33E6-E395-4E2366523CDC}"/>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00918CE4-4528-0C0D-8A3C-5A970E08C156}"/>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2466D887-AD32-06CD-812A-EF0961A0C81E}"/>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AF71464B-C01F-2086-F9C4-C0F9F625CA62}"/>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05B7A92C-EEAD-F153-07E3-DF9DFFB527A2}"/>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EE3F7769-3AD9-33F0-67E6-E54E33773749}"/>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77D2E30A-D193-3FB1-368B-FD497C0F6188}"/>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2A3ABEC4-B24A-2AC8-BD65-422FAA7D7089}"/>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C9E910FB-81DA-F564-5880-D31AE7AB0FBB}"/>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807927D4-CD03-826F-C9D1-AFB50695748B}"/>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6619AF33-DB1D-3236-2986-E1E2FCCB92BE}"/>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1B5921CB-A126-B5D7-A074-C017B38D1A7F}"/>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4ABB3DD4-84FA-729D-09A4-265DC2575C46}"/>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BA0C776B-075E-E639-4124-CC349CAF51D4}"/>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0058E08D-1D55-BDEC-F72F-E1AF13B7D79E}"/>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571CFB75-D26D-BBDD-4F87-CA93390AC391}"/>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C634BA76-49DE-4FB1-DBA8-F0AAB24A25BC}"/>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7A94F531-8F5F-D34D-BDF4-3E959AA23AC0}"/>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38CD9005-518D-07C9-0D62-4E1D4EA28452}"/>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29D46001-54E9-EA8A-AA99-4AB869E3AF28}"/>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E5A8AEE8-7E32-214A-AB4D-B3DB36261FD2}"/>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50F4CD14-537B-1E11-3441-54C732EBBA55}"/>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BFAB4E91-DE57-E6F1-DB11-540C1F57F83E}"/>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67F2E856-68A4-8FD5-72D6-0D0F2DC570D1}"/>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96CBC55A-6D4D-4CEE-CFB6-74FDA7739C0C}"/>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3A70AE30-A74B-CF78-2CD8-8BF242F54A4B}"/>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23C0D2D4-BD07-C948-40D6-AEC5E2E490BF}"/>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78153D6C-4589-DC56-E8F2-3387CF098745}"/>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1B594918-7F0B-9268-4145-950EC882B818}"/>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333F5EC7-B5FC-DEB4-9A28-9483195A0860}"/>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960588EB-6E6C-0BE2-4E70-6B48334ED08A}"/>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C5FFAA65-F623-E86B-4412-105C86FD96F4}"/>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B6452680-05B3-4BA7-7BDE-2E860B6ADC9E}"/>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8C2F86E4-30A3-04D4-76F5-FB8772279BC2}"/>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43CB1596-85ED-2944-4B15-CFD0798F0A2D}"/>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84397883-2D63-2CC0-64CC-91444BDD8F0F}"/>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3AB2466B-2904-DD30-7DAA-230C2F6930F6}"/>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15077DE1-E9ED-3406-E3BE-36FF3DE109EA}"/>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5B8A452A-5C06-3F15-4A3F-6D11A9533EC6}"/>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2FAB9D46-8747-D2F0-9B82-FB5EC338B5D8}"/>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6C25896A-6332-6BB6-059A-4912D4A9A02E}"/>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E935E683-5983-C670-0553-44835A231DFC}"/>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3E7433F9-2D66-47DC-84B7-4A54C96B2937}"/>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E346365D-45FC-1DE2-31BB-EEE95E6E6FB4}"/>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57C9C075-58E8-F2F5-9CCD-9F56249EEC42}"/>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FC98BC25-85DF-C372-9045-86315F208216}"/>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004BCBCC-F0F8-B427-3BC0-0EDF87DBDB96}"/>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4C203AC5-7170-3DB0-7472-B3D666A8289F}"/>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C5F4CE33-8C58-2E2F-5CBF-3AC45AC61BBD}"/>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712DA9DF-A985-8690-FC17-052BF900CFAE}"/>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D7F4056F-AAFF-BB50-3A79-BFCD33E89E21}"/>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FC05AE6A-B503-2A47-127E-FB3A7062F20C}"/>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AA2025B0-9226-A8A9-1EDD-D955C81EE721}"/>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96665C52-1EFC-83A4-7353-929637215EF6}"/>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D52750CE-75FF-CC19-DC23-379CDD493EC5}"/>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F7844743-A94F-3618-09B4-9DA888E8F4BA}"/>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21FD70E7-412A-79F4-82F3-DF11CD0F80DA}"/>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077C0E91-E8EF-1411-6873-240DDF66F5D4}"/>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D12F2670-6DB0-C946-9CAF-B903A196E787}"/>
              </a:ext>
            </a:extLst>
          </p:cNvPr>
          <p:cNvSpPr txBox="1"/>
          <p:nvPr/>
        </p:nvSpPr>
        <p:spPr>
          <a:xfrm>
            <a:off x="620155" y="417248"/>
            <a:ext cx="3928928" cy="3139321"/>
          </a:xfrm>
          <a:prstGeom prst="rect">
            <a:avLst/>
          </a:prstGeom>
          <a:noFill/>
        </p:spPr>
        <p:txBody>
          <a:bodyPr wrap="square">
            <a:spAutoFit/>
          </a:bodyPr>
          <a:lstStyle/>
          <a:p>
            <a:pPr algn="ctr"/>
            <a:r>
              <a:rPr lang="vi-VN" sz="6600" b="1" dirty="0">
                <a:solidFill>
                  <a:schemeClr val="accent3"/>
                </a:solidFill>
                <a:latin typeface="+mj-lt"/>
              </a:rPr>
              <a:t>Ô nhiễm môi trường</a:t>
            </a:r>
            <a:endParaRPr lang="en-SG" sz="6600" b="1" dirty="0">
              <a:solidFill>
                <a:schemeClr val="accent3"/>
              </a:solidFill>
              <a:latin typeface="+mj-lt"/>
            </a:endParaRPr>
          </a:p>
        </p:txBody>
      </p:sp>
      <p:pic>
        <p:nvPicPr>
          <p:cNvPr id="130" name="Picture 129">
            <a:extLst>
              <a:ext uri="{FF2B5EF4-FFF2-40B4-BE49-F238E27FC236}">
                <a16:creationId xmlns:a16="http://schemas.microsoft.com/office/drawing/2014/main" id="{4D8502B2-D70F-6796-521D-F9385A9F8EFE}"/>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2498CF37-7B1A-8FC8-C476-93EE62301DC8}"/>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DA23A309-76BB-1811-20B9-F280E01731E4}"/>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9BE3EEAF-8EF4-627E-7A1A-B32ADCA9A990}"/>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pic>
        <p:nvPicPr>
          <p:cNvPr id="22" name="Picture 21">
            <a:extLst>
              <a:ext uri="{FF2B5EF4-FFF2-40B4-BE49-F238E27FC236}">
                <a16:creationId xmlns:a16="http://schemas.microsoft.com/office/drawing/2014/main" id="{9DB12A32-25FD-4A93-7A86-2001BBA7FE2E}"/>
              </a:ext>
            </a:extLst>
          </p:cNvPr>
          <p:cNvPicPr>
            <a:picLocks noChangeAspect="1"/>
          </p:cNvPicPr>
          <p:nvPr/>
        </p:nvPicPr>
        <p:blipFill>
          <a:blip r:embed="rId7"/>
          <a:stretch>
            <a:fillRect/>
          </a:stretch>
        </p:blipFill>
        <p:spPr>
          <a:xfrm>
            <a:off x="5487531" y="573517"/>
            <a:ext cx="6252037" cy="5702891"/>
          </a:xfrm>
          <a:prstGeom prst="rect">
            <a:avLst/>
          </a:prstGeom>
        </p:spPr>
      </p:pic>
      <p:grpSp>
        <p:nvGrpSpPr>
          <p:cNvPr id="127" name="Google Shape;2163;p66">
            <a:extLst>
              <a:ext uri="{FF2B5EF4-FFF2-40B4-BE49-F238E27FC236}">
                <a16:creationId xmlns:a16="http://schemas.microsoft.com/office/drawing/2014/main" id="{607403BE-1170-525A-9D7A-2FFCD4688C0B}"/>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C97D90E1-0103-F6FC-A6B5-209E3CF57EF9}"/>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5625A963-0D81-ECB3-CDDB-FFC1E9A5DFA2}"/>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3AD42C79-296A-74B8-EA38-FDF97DB0B46C}"/>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248573D7-409D-E602-7B21-4BB1A9BAF006}"/>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C3F5801E-3039-6C55-4671-0014943D1168}"/>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E95F44AE-A8E3-D5C6-AA4E-1307DC148BE8}"/>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762ED0F5-CDF8-B05E-7C4A-79E8813FC21B}"/>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579AC478-9BF6-3105-64DF-7EA004F57D86}"/>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3F0BA5F5-33DE-A5C7-88D5-F0E514FF801A}"/>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50070F51-90B4-9542-5B7F-31CAD6677E15}"/>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416125F2-466D-286D-6C26-47783062C491}"/>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BF993650-DAD3-4EC7-4BE1-26E89816747C}"/>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BEC5AEBB-D355-5922-A732-34BF2FD11DB4}"/>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68780850"/>
      </p:ext>
    </p:extLst>
  </p:cSld>
  <p:clrMapOvr>
    <a:masterClrMapping/>
  </p:clrMapOvr>
  <p:transition spd="slow" advClick="0">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fill="hold" nodeType="clickEffect">
                                  <p:stCondLst>
                                    <p:cond delay="0"/>
                                  </p:stCondLst>
                                  <p:childTnLst>
                                    <p:animRot by="-21600000">
                                      <p:cBhvr>
                                        <p:cTn id="11" dur="15000" fill="hold"/>
                                        <p:tgtEl>
                                          <p:spTgt spid="131"/>
                                        </p:tgtEl>
                                        <p:attrNameLst>
                                          <p:attrName>r</p:attrName>
                                        </p:attrNameLst>
                                      </p:cBhvr>
                                    </p:animRot>
                                  </p:childTnLst>
                                </p:cTn>
                              </p:par>
                            </p:childTnLst>
                          </p:cTn>
                        </p:par>
                        <p:par>
                          <p:cTn id="12" fill="hold">
                            <p:stCondLst>
                              <p:cond delay="15000"/>
                            </p:stCondLst>
                            <p:childTnLst>
                              <p:par>
                                <p:cTn id="13" presetID="1" presetClass="entr" presetSubtype="0" fill="hold" grpId="0" nodeType="afterEffect">
                                  <p:stCondLst>
                                    <p:cond delay="0"/>
                                  </p:stCondLst>
                                  <p:childTnLst>
                                    <p:set>
                                      <p:cBhvr>
                                        <p:cTn id="14"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13"/>
                                            </p:cond>
                                          </p:stCondLst>
                                          <p:endCondLst>
                                            <p:cond evt="onStopAudio" delay="0">
                                              <p:tgtEl>
                                                <p:sldTgt/>
                                              </p:tgtEl>
                                            </p:cond>
                                          </p:endCondLst>
                                        </p:cTn>
                                        <p:tgtEl>
                                          <p:sndTgt r:embed="rId2" name="bomb.wav"/>
                                        </p:tgtEl>
                                      </p:cMediaNode>
                                    </p:audio>
                                  </p:sub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115"/>
                                        </p:tgtEl>
                                        <p:attrNameLst>
                                          <p:attrName>style.visibility</p:attrName>
                                        </p:attrNameLst>
                                      </p:cBhvr>
                                      <p:to>
                                        <p:strVal val="visible"/>
                                      </p:to>
                                    </p:set>
                                    <p:animEffect transition="in" filter="barn(inVertical)">
                                      <p:cBhvr>
                                        <p:cTn id="19"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CD42D2-2252-440F-4BE2-C92806DB3C3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94C0B99-F1C5-48D7-9CCB-42509E395032}"/>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70501" y="184703"/>
            <a:ext cx="8426901" cy="926467"/>
          </a:xfrm>
          <a:prstGeom prst="rect">
            <a:avLst/>
          </a:prstGeom>
        </p:spPr>
      </p:pic>
      <p:sp>
        <p:nvSpPr>
          <p:cNvPr id="5" name="TextBox 4">
            <a:extLst>
              <a:ext uri="{FF2B5EF4-FFF2-40B4-BE49-F238E27FC236}">
                <a16:creationId xmlns:a16="http://schemas.microsoft.com/office/drawing/2014/main" id="{57069A8B-7F78-5FEC-B1DE-EFBBF3C4D925}"/>
              </a:ext>
            </a:extLst>
          </p:cNvPr>
          <p:cNvSpPr txBox="1"/>
          <p:nvPr/>
        </p:nvSpPr>
        <p:spPr>
          <a:xfrm>
            <a:off x="2826595" y="270362"/>
            <a:ext cx="7793913"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b. Văn bản Đấu tranh cho một thế giới hòa bình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2B397B42-8E62-7794-DE57-3D9A3FF55462}"/>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3642F851-EC0B-186B-5FDB-EFC03002DBE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11EF4667-6929-8C85-E0C7-C4304BC55F5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A7DF7FA5-1EB5-A2C1-AD6C-383071CB65CC}"/>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7EF8CE2C-C207-0D3C-A83F-4C72666250B7}"/>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B26244FB-3F5B-7F5B-DEF1-E6C3EA9D34DA}"/>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D881EC1F-F06F-E248-5857-C1A382BA2DCE}"/>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554547E9-F4A9-BC02-6A38-317588680581}"/>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19172FDA-9C5C-DAD9-016B-B262478D6A13}"/>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AEB6A02F-B7AB-6147-6EC3-9CE08F422986}"/>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4CD4D36E-9AB4-5584-3211-B7E24E86C01E}"/>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16C67E6E-729F-375A-2E8D-0CCDC0044478}"/>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1530298F-BD74-CCC5-D921-FB5A26BE01C1}"/>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4EBDBA3D-ED4E-039C-DCB0-BC1CD67C3502}"/>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105F5902-ADF5-D372-1AC1-23C969AA04BE}"/>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C345C9D0-E419-A912-C4B9-5CA2616ABE37}"/>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691A631D-452E-9637-F355-FD80CBB7A4F8}"/>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2B87AD71-F0AF-B75A-51E7-3B407509B12D}"/>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3EFA76D0-3F7D-E46E-50C7-F4CA556EA66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D90EAF5B-EB4F-06F6-17D7-B1CD8D4EBA60}"/>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50CE1B3C-30BB-AFCA-43EF-47587B75EEA4}"/>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709CA49-1F25-C6B7-C79C-10F4D5600D53}"/>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3CEFAF07-1490-28B5-5EF6-B7E0B7E3B3E9}"/>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AA09766B-7BE3-445F-9573-E25C818878B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6274E302-A3D2-80F4-DC44-41BA995F8EB1}"/>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 name="Google Shape;512;p24">
            <a:extLst>
              <a:ext uri="{FF2B5EF4-FFF2-40B4-BE49-F238E27FC236}">
                <a16:creationId xmlns:a16="http://schemas.microsoft.com/office/drawing/2014/main" id="{D8364E83-01CB-6559-3ED5-B480663C3BF1}"/>
              </a:ext>
            </a:extLst>
          </p:cNvPr>
          <p:cNvSpPr/>
          <p:nvPr/>
        </p:nvSpPr>
        <p:spPr>
          <a:xfrm>
            <a:off x="1540967" y="1338340"/>
            <a:ext cx="984000" cy="984000"/>
          </a:xfrm>
          <a:prstGeom prst="ellipse">
            <a:avLst/>
          </a:pr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defRPr/>
            </a:pPr>
            <a:endParaRPr sz="1867" kern="0">
              <a:latin typeface="Montserrat Medium"/>
              <a:ea typeface="Montserrat Medium"/>
              <a:cs typeface="Montserrat Medium"/>
              <a:sym typeface="Montserrat Medium"/>
            </a:endParaRPr>
          </a:p>
        </p:txBody>
      </p:sp>
      <p:sp>
        <p:nvSpPr>
          <p:cNvPr id="3" name="Google Shape;513;p24">
            <a:extLst>
              <a:ext uri="{FF2B5EF4-FFF2-40B4-BE49-F238E27FC236}">
                <a16:creationId xmlns:a16="http://schemas.microsoft.com/office/drawing/2014/main" id="{34051D59-3890-9D26-6D02-C6EC07735352}"/>
              </a:ext>
            </a:extLst>
          </p:cNvPr>
          <p:cNvSpPr/>
          <p:nvPr/>
        </p:nvSpPr>
        <p:spPr>
          <a:xfrm>
            <a:off x="9286733" y="1318440"/>
            <a:ext cx="984000" cy="984000"/>
          </a:xfrm>
          <a:prstGeom prst="ellipse">
            <a:avLst/>
          </a:pr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defRPr/>
            </a:pPr>
            <a:endParaRPr sz="1867" kern="0">
              <a:latin typeface="Montserrat Medium"/>
              <a:ea typeface="Montserrat Medium"/>
              <a:cs typeface="Montserrat Medium"/>
              <a:sym typeface="Montserrat Medium"/>
            </a:endParaRPr>
          </a:p>
        </p:txBody>
      </p:sp>
      <p:sp>
        <p:nvSpPr>
          <p:cNvPr id="19" name="Google Shape;520;p24">
            <a:extLst>
              <a:ext uri="{FF2B5EF4-FFF2-40B4-BE49-F238E27FC236}">
                <a16:creationId xmlns:a16="http://schemas.microsoft.com/office/drawing/2014/main" id="{15994309-168D-EBA8-4D2C-BE0B4F51F2A5}"/>
              </a:ext>
            </a:extLst>
          </p:cNvPr>
          <p:cNvSpPr/>
          <p:nvPr/>
        </p:nvSpPr>
        <p:spPr>
          <a:xfrm>
            <a:off x="3459806" y="1367107"/>
            <a:ext cx="4632388" cy="926466"/>
          </a:xfrm>
          <a:prstGeom prst="roundRect">
            <a:avLst>
              <a:gd name="adj" fmla="val 50000"/>
            </a:avLst>
          </a:prstGeom>
          <a:solidFill>
            <a:srgbClr val="9BCCBD"/>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defRPr/>
            </a:pPr>
            <a:r>
              <a:rPr lang="en-US" sz="2667" b="1" kern="0" dirty="0" err="1">
                <a:latin typeface="Times New Roman" panose="02020603050405020304" pitchFamily="18" charset="0"/>
                <a:ea typeface="Montserrat SemiBold"/>
                <a:cs typeface="Times New Roman" panose="02020603050405020304" pitchFamily="18" charset="0"/>
                <a:sym typeface="Montserrat SemiBold"/>
              </a:rPr>
              <a:t>Đấu</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tranh</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cho</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một</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thế</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giới</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hòa</a:t>
            </a:r>
            <a:r>
              <a:rPr lang="en-US" sz="2667" b="1" kern="0" dirty="0">
                <a:latin typeface="Times New Roman" panose="02020603050405020304" pitchFamily="18" charset="0"/>
                <a:ea typeface="Montserrat SemiBold"/>
                <a:cs typeface="Times New Roman" panose="02020603050405020304" pitchFamily="18" charset="0"/>
                <a:sym typeface="Montserrat SemiBold"/>
              </a:rPr>
              <a:t> </a:t>
            </a:r>
            <a:r>
              <a:rPr lang="en-US" sz="2667" b="1" kern="0" dirty="0" err="1">
                <a:latin typeface="Times New Roman" panose="02020603050405020304" pitchFamily="18" charset="0"/>
                <a:ea typeface="Montserrat SemiBold"/>
                <a:cs typeface="Times New Roman" panose="02020603050405020304" pitchFamily="18" charset="0"/>
                <a:sym typeface="Montserrat SemiBold"/>
              </a:rPr>
              <a:t>bình</a:t>
            </a:r>
            <a:endParaRPr sz="2667" b="1" kern="0" dirty="0">
              <a:latin typeface="Times New Roman" panose="02020603050405020304" pitchFamily="18" charset="0"/>
              <a:ea typeface="Montserrat SemiBold"/>
              <a:cs typeface="Times New Roman" panose="02020603050405020304" pitchFamily="18" charset="0"/>
              <a:sym typeface="Montserrat SemiBold"/>
            </a:endParaRPr>
          </a:p>
        </p:txBody>
      </p:sp>
      <p:cxnSp>
        <p:nvCxnSpPr>
          <p:cNvPr id="20" name="Google Shape;521;p24">
            <a:extLst>
              <a:ext uri="{FF2B5EF4-FFF2-40B4-BE49-F238E27FC236}">
                <a16:creationId xmlns:a16="http://schemas.microsoft.com/office/drawing/2014/main" id="{89E9C2A4-1F43-1CA5-2F3D-961CD2013873}"/>
              </a:ext>
            </a:extLst>
          </p:cNvPr>
          <p:cNvCxnSpPr>
            <a:cxnSpLocks/>
            <a:stCxn id="19" idx="1"/>
            <a:endCxn id="2" idx="6"/>
          </p:cNvCxnSpPr>
          <p:nvPr/>
        </p:nvCxnSpPr>
        <p:spPr>
          <a:xfrm flipH="1">
            <a:off x="2524967" y="1830340"/>
            <a:ext cx="934839" cy="0"/>
          </a:xfrm>
          <a:prstGeom prst="straightConnector1">
            <a:avLst/>
          </a:prstGeom>
          <a:noFill/>
          <a:ln w="19050" cap="flat" cmpd="sng">
            <a:solidFill>
              <a:srgbClr val="000000"/>
            </a:solidFill>
            <a:prstDash val="solid"/>
            <a:round/>
            <a:headEnd type="none" w="med" len="med"/>
            <a:tailEnd type="none" w="med" len="med"/>
          </a:ln>
        </p:spPr>
      </p:cxnSp>
      <p:cxnSp>
        <p:nvCxnSpPr>
          <p:cNvPr id="21" name="Google Shape;522;p24">
            <a:extLst>
              <a:ext uri="{FF2B5EF4-FFF2-40B4-BE49-F238E27FC236}">
                <a16:creationId xmlns:a16="http://schemas.microsoft.com/office/drawing/2014/main" id="{E24EB75E-FC25-7FCB-8A85-1791119F96FF}"/>
              </a:ext>
            </a:extLst>
          </p:cNvPr>
          <p:cNvCxnSpPr>
            <a:cxnSpLocks/>
            <a:stCxn id="19" idx="3"/>
            <a:endCxn id="3" idx="2"/>
          </p:cNvCxnSpPr>
          <p:nvPr/>
        </p:nvCxnSpPr>
        <p:spPr>
          <a:xfrm flipV="1">
            <a:off x="8092194" y="1810440"/>
            <a:ext cx="1194539" cy="19900"/>
          </a:xfrm>
          <a:prstGeom prst="straightConnector1">
            <a:avLst/>
          </a:prstGeom>
          <a:noFill/>
          <a:ln w="19050" cap="flat" cmpd="sng">
            <a:solidFill>
              <a:srgbClr val="000000"/>
            </a:solidFill>
            <a:prstDash val="solid"/>
            <a:round/>
            <a:headEnd type="none" w="med" len="med"/>
            <a:tailEnd type="none" w="med" len="med"/>
          </a:ln>
        </p:spPr>
      </p:cxnSp>
      <p:grpSp>
        <p:nvGrpSpPr>
          <p:cNvPr id="22" name="Google Shape;523;p24">
            <a:extLst>
              <a:ext uri="{FF2B5EF4-FFF2-40B4-BE49-F238E27FC236}">
                <a16:creationId xmlns:a16="http://schemas.microsoft.com/office/drawing/2014/main" id="{E04DB6B3-91B9-B0C3-0C13-5EB223FB57D6}"/>
              </a:ext>
            </a:extLst>
          </p:cNvPr>
          <p:cNvGrpSpPr/>
          <p:nvPr/>
        </p:nvGrpSpPr>
        <p:grpSpPr>
          <a:xfrm>
            <a:off x="9526516" y="1584832"/>
            <a:ext cx="511381" cy="451221"/>
            <a:chOff x="5528632" y="4234340"/>
            <a:chExt cx="383536" cy="338416"/>
          </a:xfrm>
        </p:grpSpPr>
        <p:sp>
          <p:nvSpPr>
            <p:cNvPr id="23" name="Google Shape;524;p24">
              <a:extLst>
                <a:ext uri="{FF2B5EF4-FFF2-40B4-BE49-F238E27FC236}">
                  <a16:creationId xmlns:a16="http://schemas.microsoft.com/office/drawing/2014/main" id="{1AD6F870-F88E-C9C6-DCDB-0D383C11A55D}"/>
                </a:ext>
              </a:extLst>
            </p:cNvPr>
            <p:cNvSpPr/>
            <p:nvPr/>
          </p:nvSpPr>
          <p:spPr>
            <a:xfrm>
              <a:off x="5528632" y="4234340"/>
              <a:ext cx="383536" cy="338416"/>
            </a:xfrm>
            <a:custGeom>
              <a:avLst/>
              <a:gdLst/>
              <a:ahLst/>
              <a:cxnLst/>
              <a:rect l="l" t="t" r="r" b="b"/>
              <a:pathLst>
                <a:path w="782" h="690" extrusionOk="0">
                  <a:moveTo>
                    <a:pt x="92" y="329"/>
                  </a:moveTo>
                  <a:lnTo>
                    <a:pt x="16" y="329"/>
                  </a:lnTo>
                  <a:cubicBezTo>
                    <a:pt x="7" y="329"/>
                    <a:pt x="0" y="335"/>
                    <a:pt x="0" y="344"/>
                  </a:cubicBezTo>
                  <a:cubicBezTo>
                    <a:pt x="0" y="352"/>
                    <a:pt x="7" y="359"/>
                    <a:pt x="16" y="359"/>
                  </a:cubicBezTo>
                  <a:lnTo>
                    <a:pt x="92" y="359"/>
                  </a:lnTo>
                  <a:cubicBezTo>
                    <a:pt x="98" y="381"/>
                    <a:pt x="118" y="396"/>
                    <a:pt x="140" y="397"/>
                  </a:cubicBezTo>
                  <a:cubicBezTo>
                    <a:pt x="164" y="398"/>
                    <a:pt x="187" y="382"/>
                    <a:pt x="194" y="359"/>
                  </a:cubicBezTo>
                  <a:lnTo>
                    <a:pt x="294" y="359"/>
                  </a:lnTo>
                  <a:cubicBezTo>
                    <a:pt x="299" y="376"/>
                    <a:pt x="313" y="390"/>
                    <a:pt x="330" y="395"/>
                  </a:cubicBezTo>
                  <a:lnTo>
                    <a:pt x="330" y="443"/>
                  </a:lnTo>
                  <a:lnTo>
                    <a:pt x="248" y="443"/>
                  </a:lnTo>
                  <a:cubicBezTo>
                    <a:pt x="229" y="443"/>
                    <a:pt x="213" y="459"/>
                    <a:pt x="213" y="478"/>
                  </a:cubicBezTo>
                  <a:lnTo>
                    <a:pt x="213" y="481"/>
                  </a:lnTo>
                  <a:lnTo>
                    <a:pt x="175" y="481"/>
                  </a:lnTo>
                  <a:cubicBezTo>
                    <a:pt x="155" y="481"/>
                    <a:pt x="138" y="497"/>
                    <a:pt x="138" y="518"/>
                  </a:cubicBezTo>
                  <a:lnTo>
                    <a:pt x="138" y="616"/>
                  </a:lnTo>
                  <a:cubicBezTo>
                    <a:pt x="138" y="636"/>
                    <a:pt x="155" y="653"/>
                    <a:pt x="175" y="653"/>
                  </a:cubicBezTo>
                  <a:lnTo>
                    <a:pt x="213" y="653"/>
                  </a:lnTo>
                  <a:lnTo>
                    <a:pt x="213" y="655"/>
                  </a:lnTo>
                  <a:cubicBezTo>
                    <a:pt x="213" y="675"/>
                    <a:pt x="229" y="690"/>
                    <a:pt x="248" y="690"/>
                  </a:cubicBezTo>
                  <a:lnTo>
                    <a:pt x="278" y="690"/>
                  </a:lnTo>
                  <a:cubicBezTo>
                    <a:pt x="287" y="690"/>
                    <a:pt x="294" y="683"/>
                    <a:pt x="294" y="675"/>
                  </a:cubicBezTo>
                  <a:cubicBezTo>
                    <a:pt x="294" y="667"/>
                    <a:pt x="287" y="660"/>
                    <a:pt x="278" y="660"/>
                  </a:cubicBezTo>
                  <a:lnTo>
                    <a:pt x="248" y="660"/>
                  </a:lnTo>
                  <a:cubicBezTo>
                    <a:pt x="246" y="660"/>
                    <a:pt x="244" y="658"/>
                    <a:pt x="244" y="655"/>
                  </a:cubicBezTo>
                  <a:lnTo>
                    <a:pt x="244" y="619"/>
                  </a:lnTo>
                  <a:cubicBezTo>
                    <a:pt x="244" y="617"/>
                    <a:pt x="246" y="615"/>
                    <a:pt x="248" y="615"/>
                  </a:cubicBezTo>
                  <a:lnTo>
                    <a:pt x="443" y="615"/>
                  </a:lnTo>
                  <a:cubicBezTo>
                    <a:pt x="445" y="615"/>
                    <a:pt x="447" y="617"/>
                    <a:pt x="447" y="619"/>
                  </a:cubicBezTo>
                  <a:lnTo>
                    <a:pt x="447" y="655"/>
                  </a:lnTo>
                  <a:cubicBezTo>
                    <a:pt x="447" y="658"/>
                    <a:pt x="445" y="660"/>
                    <a:pt x="443" y="660"/>
                  </a:cubicBezTo>
                  <a:lnTo>
                    <a:pt x="413" y="660"/>
                  </a:lnTo>
                  <a:cubicBezTo>
                    <a:pt x="404" y="660"/>
                    <a:pt x="397" y="667"/>
                    <a:pt x="397" y="675"/>
                  </a:cubicBezTo>
                  <a:cubicBezTo>
                    <a:pt x="397" y="683"/>
                    <a:pt x="404" y="690"/>
                    <a:pt x="413" y="690"/>
                  </a:cubicBezTo>
                  <a:lnTo>
                    <a:pt x="443" y="690"/>
                  </a:lnTo>
                  <a:cubicBezTo>
                    <a:pt x="462" y="690"/>
                    <a:pt x="477" y="675"/>
                    <a:pt x="477" y="655"/>
                  </a:cubicBezTo>
                  <a:lnTo>
                    <a:pt x="477" y="619"/>
                  </a:lnTo>
                  <a:cubicBezTo>
                    <a:pt x="477" y="600"/>
                    <a:pt x="462" y="584"/>
                    <a:pt x="443" y="584"/>
                  </a:cubicBezTo>
                  <a:lnTo>
                    <a:pt x="248" y="584"/>
                  </a:lnTo>
                  <a:cubicBezTo>
                    <a:pt x="229" y="584"/>
                    <a:pt x="213" y="600"/>
                    <a:pt x="213" y="619"/>
                  </a:cubicBezTo>
                  <a:lnTo>
                    <a:pt x="213" y="622"/>
                  </a:lnTo>
                  <a:lnTo>
                    <a:pt x="175" y="622"/>
                  </a:lnTo>
                  <a:cubicBezTo>
                    <a:pt x="172" y="622"/>
                    <a:pt x="169" y="619"/>
                    <a:pt x="169" y="616"/>
                  </a:cubicBezTo>
                  <a:lnTo>
                    <a:pt x="169" y="518"/>
                  </a:lnTo>
                  <a:cubicBezTo>
                    <a:pt x="169" y="514"/>
                    <a:pt x="172" y="511"/>
                    <a:pt x="175" y="511"/>
                  </a:cubicBezTo>
                  <a:lnTo>
                    <a:pt x="213" y="511"/>
                  </a:lnTo>
                  <a:lnTo>
                    <a:pt x="213" y="514"/>
                  </a:lnTo>
                  <a:cubicBezTo>
                    <a:pt x="213" y="533"/>
                    <a:pt x="229" y="549"/>
                    <a:pt x="248" y="549"/>
                  </a:cubicBezTo>
                  <a:lnTo>
                    <a:pt x="443" y="549"/>
                  </a:lnTo>
                  <a:cubicBezTo>
                    <a:pt x="462" y="549"/>
                    <a:pt x="477" y="533"/>
                    <a:pt x="477" y="514"/>
                  </a:cubicBezTo>
                  <a:lnTo>
                    <a:pt x="477" y="478"/>
                  </a:lnTo>
                  <a:cubicBezTo>
                    <a:pt x="477" y="459"/>
                    <a:pt x="462" y="443"/>
                    <a:pt x="443" y="443"/>
                  </a:cubicBezTo>
                  <a:lnTo>
                    <a:pt x="361" y="443"/>
                  </a:lnTo>
                  <a:lnTo>
                    <a:pt x="361" y="395"/>
                  </a:lnTo>
                  <a:cubicBezTo>
                    <a:pt x="378" y="390"/>
                    <a:pt x="391" y="376"/>
                    <a:pt x="396" y="359"/>
                  </a:cubicBezTo>
                  <a:lnTo>
                    <a:pt x="497" y="359"/>
                  </a:lnTo>
                  <a:cubicBezTo>
                    <a:pt x="504" y="381"/>
                    <a:pt x="524" y="397"/>
                    <a:pt x="547" y="397"/>
                  </a:cubicBezTo>
                  <a:cubicBezTo>
                    <a:pt x="571" y="397"/>
                    <a:pt x="592" y="382"/>
                    <a:pt x="599" y="359"/>
                  </a:cubicBezTo>
                  <a:lnTo>
                    <a:pt x="730" y="359"/>
                  </a:lnTo>
                  <a:lnTo>
                    <a:pt x="715" y="374"/>
                  </a:lnTo>
                  <a:cubicBezTo>
                    <a:pt x="709" y="380"/>
                    <a:pt x="709" y="389"/>
                    <a:pt x="715" y="395"/>
                  </a:cubicBezTo>
                  <a:cubicBezTo>
                    <a:pt x="721" y="401"/>
                    <a:pt x="731" y="401"/>
                    <a:pt x="737" y="395"/>
                  </a:cubicBezTo>
                  <a:lnTo>
                    <a:pt x="777" y="355"/>
                  </a:lnTo>
                  <a:cubicBezTo>
                    <a:pt x="783" y="349"/>
                    <a:pt x="783" y="339"/>
                    <a:pt x="777" y="333"/>
                  </a:cubicBezTo>
                  <a:lnTo>
                    <a:pt x="737" y="293"/>
                  </a:lnTo>
                  <a:cubicBezTo>
                    <a:pt x="731" y="287"/>
                    <a:pt x="721" y="287"/>
                    <a:pt x="715" y="293"/>
                  </a:cubicBezTo>
                  <a:cubicBezTo>
                    <a:pt x="709" y="299"/>
                    <a:pt x="709" y="308"/>
                    <a:pt x="715" y="314"/>
                  </a:cubicBezTo>
                  <a:lnTo>
                    <a:pt x="730" y="329"/>
                  </a:lnTo>
                  <a:lnTo>
                    <a:pt x="599" y="329"/>
                  </a:lnTo>
                  <a:cubicBezTo>
                    <a:pt x="594" y="311"/>
                    <a:pt x="580" y="298"/>
                    <a:pt x="563" y="293"/>
                  </a:cubicBezTo>
                  <a:lnTo>
                    <a:pt x="563" y="248"/>
                  </a:lnTo>
                  <a:lnTo>
                    <a:pt x="655" y="248"/>
                  </a:lnTo>
                  <a:cubicBezTo>
                    <a:pt x="675" y="248"/>
                    <a:pt x="690" y="233"/>
                    <a:pt x="690" y="213"/>
                  </a:cubicBezTo>
                  <a:lnTo>
                    <a:pt x="690" y="211"/>
                  </a:lnTo>
                  <a:lnTo>
                    <a:pt x="751" y="211"/>
                  </a:lnTo>
                  <a:cubicBezTo>
                    <a:pt x="759" y="211"/>
                    <a:pt x="766" y="204"/>
                    <a:pt x="766" y="195"/>
                  </a:cubicBezTo>
                  <a:lnTo>
                    <a:pt x="766" y="53"/>
                  </a:lnTo>
                  <a:cubicBezTo>
                    <a:pt x="766" y="45"/>
                    <a:pt x="759" y="38"/>
                    <a:pt x="751" y="38"/>
                  </a:cubicBezTo>
                  <a:lnTo>
                    <a:pt x="690" y="38"/>
                  </a:lnTo>
                  <a:lnTo>
                    <a:pt x="690" y="35"/>
                  </a:lnTo>
                  <a:cubicBezTo>
                    <a:pt x="690" y="16"/>
                    <a:pt x="675" y="0"/>
                    <a:pt x="655" y="0"/>
                  </a:cubicBezTo>
                  <a:lnTo>
                    <a:pt x="441" y="0"/>
                  </a:lnTo>
                  <a:cubicBezTo>
                    <a:pt x="421" y="0"/>
                    <a:pt x="406" y="16"/>
                    <a:pt x="406" y="35"/>
                  </a:cubicBezTo>
                  <a:lnTo>
                    <a:pt x="406" y="71"/>
                  </a:lnTo>
                  <a:cubicBezTo>
                    <a:pt x="406" y="90"/>
                    <a:pt x="421" y="106"/>
                    <a:pt x="441" y="106"/>
                  </a:cubicBezTo>
                  <a:lnTo>
                    <a:pt x="655" y="106"/>
                  </a:lnTo>
                  <a:cubicBezTo>
                    <a:pt x="675" y="106"/>
                    <a:pt x="690" y="90"/>
                    <a:pt x="690" y="71"/>
                  </a:cubicBezTo>
                  <a:lnTo>
                    <a:pt x="690" y="68"/>
                  </a:lnTo>
                  <a:lnTo>
                    <a:pt x="736" y="68"/>
                  </a:lnTo>
                  <a:lnTo>
                    <a:pt x="736" y="180"/>
                  </a:lnTo>
                  <a:lnTo>
                    <a:pt x="690" y="180"/>
                  </a:lnTo>
                  <a:lnTo>
                    <a:pt x="690" y="177"/>
                  </a:lnTo>
                  <a:cubicBezTo>
                    <a:pt x="690" y="158"/>
                    <a:pt x="675" y="142"/>
                    <a:pt x="655" y="142"/>
                  </a:cubicBezTo>
                  <a:lnTo>
                    <a:pt x="441" y="142"/>
                  </a:lnTo>
                  <a:cubicBezTo>
                    <a:pt x="421" y="142"/>
                    <a:pt x="406" y="158"/>
                    <a:pt x="406" y="177"/>
                  </a:cubicBezTo>
                  <a:lnTo>
                    <a:pt x="406" y="213"/>
                  </a:lnTo>
                  <a:cubicBezTo>
                    <a:pt x="406" y="233"/>
                    <a:pt x="421" y="248"/>
                    <a:pt x="441" y="248"/>
                  </a:cubicBezTo>
                  <a:lnTo>
                    <a:pt x="533" y="248"/>
                  </a:lnTo>
                  <a:lnTo>
                    <a:pt x="533" y="293"/>
                  </a:lnTo>
                  <a:cubicBezTo>
                    <a:pt x="516" y="298"/>
                    <a:pt x="502" y="311"/>
                    <a:pt x="497" y="329"/>
                  </a:cubicBezTo>
                  <a:lnTo>
                    <a:pt x="396" y="329"/>
                  </a:lnTo>
                  <a:cubicBezTo>
                    <a:pt x="390" y="307"/>
                    <a:pt x="369" y="291"/>
                    <a:pt x="345" y="291"/>
                  </a:cubicBezTo>
                  <a:cubicBezTo>
                    <a:pt x="321" y="291"/>
                    <a:pt x="301" y="307"/>
                    <a:pt x="294" y="329"/>
                  </a:cubicBezTo>
                  <a:lnTo>
                    <a:pt x="194" y="329"/>
                  </a:lnTo>
                  <a:cubicBezTo>
                    <a:pt x="189" y="311"/>
                    <a:pt x="175" y="298"/>
                    <a:pt x="158" y="293"/>
                  </a:cubicBezTo>
                  <a:lnTo>
                    <a:pt x="158" y="248"/>
                  </a:lnTo>
                  <a:lnTo>
                    <a:pt x="250" y="248"/>
                  </a:lnTo>
                  <a:cubicBezTo>
                    <a:pt x="269" y="248"/>
                    <a:pt x="285" y="233"/>
                    <a:pt x="285" y="213"/>
                  </a:cubicBezTo>
                  <a:lnTo>
                    <a:pt x="285" y="177"/>
                  </a:lnTo>
                  <a:cubicBezTo>
                    <a:pt x="285" y="158"/>
                    <a:pt x="269" y="142"/>
                    <a:pt x="250" y="142"/>
                  </a:cubicBezTo>
                  <a:lnTo>
                    <a:pt x="35" y="142"/>
                  </a:lnTo>
                  <a:cubicBezTo>
                    <a:pt x="16" y="142"/>
                    <a:pt x="0" y="158"/>
                    <a:pt x="0" y="177"/>
                  </a:cubicBezTo>
                  <a:lnTo>
                    <a:pt x="0" y="213"/>
                  </a:lnTo>
                  <a:cubicBezTo>
                    <a:pt x="0" y="233"/>
                    <a:pt x="16" y="248"/>
                    <a:pt x="35" y="248"/>
                  </a:cubicBezTo>
                  <a:lnTo>
                    <a:pt x="127" y="248"/>
                  </a:lnTo>
                  <a:lnTo>
                    <a:pt x="127" y="293"/>
                  </a:lnTo>
                  <a:cubicBezTo>
                    <a:pt x="110" y="298"/>
                    <a:pt x="97" y="311"/>
                    <a:pt x="92" y="329"/>
                  </a:cubicBezTo>
                  <a:moveTo>
                    <a:pt x="447" y="478"/>
                  </a:moveTo>
                  <a:lnTo>
                    <a:pt x="447" y="514"/>
                  </a:lnTo>
                  <a:cubicBezTo>
                    <a:pt x="447" y="516"/>
                    <a:pt x="445" y="518"/>
                    <a:pt x="443" y="518"/>
                  </a:cubicBezTo>
                  <a:lnTo>
                    <a:pt x="248" y="518"/>
                  </a:lnTo>
                  <a:cubicBezTo>
                    <a:pt x="246" y="518"/>
                    <a:pt x="244" y="516"/>
                    <a:pt x="244" y="514"/>
                  </a:cubicBezTo>
                  <a:lnTo>
                    <a:pt x="244" y="478"/>
                  </a:lnTo>
                  <a:cubicBezTo>
                    <a:pt x="244" y="475"/>
                    <a:pt x="246" y="474"/>
                    <a:pt x="248" y="474"/>
                  </a:cubicBezTo>
                  <a:lnTo>
                    <a:pt x="443" y="474"/>
                  </a:lnTo>
                  <a:cubicBezTo>
                    <a:pt x="445" y="474"/>
                    <a:pt x="447" y="475"/>
                    <a:pt x="447" y="478"/>
                  </a:cubicBezTo>
                  <a:moveTo>
                    <a:pt x="660" y="71"/>
                  </a:moveTo>
                  <a:cubicBezTo>
                    <a:pt x="660" y="74"/>
                    <a:pt x="658" y="76"/>
                    <a:pt x="655" y="76"/>
                  </a:cubicBezTo>
                  <a:lnTo>
                    <a:pt x="441" y="76"/>
                  </a:lnTo>
                  <a:cubicBezTo>
                    <a:pt x="438" y="76"/>
                    <a:pt x="436" y="74"/>
                    <a:pt x="436" y="71"/>
                  </a:cubicBezTo>
                  <a:lnTo>
                    <a:pt x="436" y="35"/>
                  </a:lnTo>
                  <a:cubicBezTo>
                    <a:pt x="436" y="33"/>
                    <a:pt x="438" y="31"/>
                    <a:pt x="441" y="31"/>
                  </a:cubicBezTo>
                  <a:lnTo>
                    <a:pt x="655" y="31"/>
                  </a:lnTo>
                  <a:cubicBezTo>
                    <a:pt x="658" y="31"/>
                    <a:pt x="660" y="33"/>
                    <a:pt x="660" y="35"/>
                  </a:cubicBezTo>
                  <a:lnTo>
                    <a:pt x="660" y="71"/>
                  </a:lnTo>
                  <a:moveTo>
                    <a:pt x="436" y="213"/>
                  </a:moveTo>
                  <a:lnTo>
                    <a:pt x="436" y="177"/>
                  </a:lnTo>
                  <a:cubicBezTo>
                    <a:pt x="436" y="175"/>
                    <a:pt x="438" y="173"/>
                    <a:pt x="441" y="173"/>
                  </a:cubicBezTo>
                  <a:lnTo>
                    <a:pt x="655" y="173"/>
                  </a:lnTo>
                  <a:cubicBezTo>
                    <a:pt x="658" y="173"/>
                    <a:pt x="660" y="175"/>
                    <a:pt x="660" y="177"/>
                  </a:cubicBezTo>
                  <a:lnTo>
                    <a:pt x="660" y="213"/>
                  </a:lnTo>
                  <a:cubicBezTo>
                    <a:pt x="660" y="216"/>
                    <a:pt x="658" y="218"/>
                    <a:pt x="655" y="218"/>
                  </a:cubicBezTo>
                  <a:lnTo>
                    <a:pt x="441" y="218"/>
                  </a:lnTo>
                  <a:cubicBezTo>
                    <a:pt x="438" y="218"/>
                    <a:pt x="436" y="216"/>
                    <a:pt x="436" y="213"/>
                  </a:cubicBezTo>
                  <a:moveTo>
                    <a:pt x="31" y="213"/>
                  </a:moveTo>
                  <a:lnTo>
                    <a:pt x="31" y="177"/>
                  </a:lnTo>
                  <a:cubicBezTo>
                    <a:pt x="31" y="175"/>
                    <a:pt x="33" y="173"/>
                    <a:pt x="35" y="173"/>
                  </a:cubicBezTo>
                  <a:lnTo>
                    <a:pt x="250" y="173"/>
                  </a:lnTo>
                  <a:cubicBezTo>
                    <a:pt x="252" y="173"/>
                    <a:pt x="254" y="175"/>
                    <a:pt x="254" y="177"/>
                  </a:cubicBezTo>
                  <a:lnTo>
                    <a:pt x="254" y="213"/>
                  </a:lnTo>
                  <a:cubicBezTo>
                    <a:pt x="254" y="216"/>
                    <a:pt x="252" y="218"/>
                    <a:pt x="250" y="218"/>
                  </a:cubicBezTo>
                  <a:lnTo>
                    <a:pt x="35" y="218"/>
                  </a:lnTo>
                  <a:cubicBezTo>
                    <a:pt x="33" y="218"/>
                    <a:pt x="31" y="216"/>
                    <a:pt x="31" y="213"/>
                  </a:cubicBezTo>
                  <a:moveTo>
                    <a:pt x="548" y="321"/>
                  </a:moveTo>
                  <a:cubicBezTo>
                    <a:pt x="561" y="321"/>
                    <a:pt x="571" y="332"/>
                    <a:pt x="571" y="344"/>
                  </a:cubicBezTo>
                  <a:cubicBezTo>
                    <a:pt x="571" y="357"/>
                    <a:pt x="561" y="367"/>
                    <a:pt x="548" y="367"/>
                  </a:cubicBezTo>
                  <a:cubicBezTo>
                    <a:pt x="535" y="367"/>
                    <a:pt x="525" y="357"/>
                    <a:pt x="525" y="344"/>
                  </a:cubicBezTo>
                  <a:cubicBezTo>
                    <a:pt x="525" y="332"/>
                    <a:pt x="535" y="321"/>
                    <a:pt x="548" y="321"/>
                  </a:cubicBezTo>
                  <a:moveTo>
                    <a:pt x="345" y="321"/>
                  </a:moveTo>
                  <a:cubicBezTo>
                    <a:pt x="358" y="321"/>
                    <a:pt x="368" y="332"/>
                    <a:pt x="368" y="344"/>
                  </a:cubicBezTo>
                  <a:cubicBezTo>
                    <a:pt x="368" y="357"/>
                    <a:pt x="358" y="367"/>
                    <a:pt x="345" y="367"/>
                  </a:cubicBezTo>
                  <a:cubicBezTo>
                    <a:pt x="333" y="367"/>
                    <a:pt x="323" y="356"/>
                    <a:pt x="323" y="344"/>
                  </a:cubicBezTo>
                  <a:lnTo>
                    <a:pt x="323" y="344"/>
                  </a:lnTo>
                  <a:cubicBezTo>
                    <a:pt x="323" y="331"/>
                    <a:pt x="333" y="321"/>
                    <a:pt x="345" y="321"/>
                  </a:cubicBezTo>
                  <a:moveTo>
                    <a:pt x="165" y="344"/>
                  </a:moveTo>
                  <a:cubicBezTo>
                    <a:pt x="165" y="356"/>
                    <a:pt x="155" y="367"/>
                    <a:pt x="143" y="367"/>
                  </a:cubicBezTo>
                  <a:cubicBezTo>
                    <a:pt x="130" y="367"/>
                    <a:pt x="120" y="356"/>
                    <a:pt x="120" y="344"/>
                  </a:cubicBezTo>
                  <a:lnTo>
                    <a:pt x="120" y="344"/>
                  </a:lnTo>
                  <a:cubicBezTo>
                    <a:pt x="120" y="331"/>
                    <a:pt x="130" y="321"/>
                    <a:pt x="143" y="321"/>
                  </a:cubicBezTo>
                  <a:cubicBezTo>
                    <a:pt x="155" y="321"/>
                    <a:pt x="165" y="331"/>
                    <a:pt x="165" y="344"/>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4" name="Google Shape;525;p24">
              <a:extLst>
                <a:ext uri="{FF2B5EF4-FFF2-40B4-BE49-F238E27FC236}">
                  <a16:creationId xmlns:a16="http://schemas.microsoft.com/office/drawing/2014/main" id="{AE796B43-1169-CA98-4C09-7C907CE52379}"/>
                </a:ext>
              </a:extLst>
            </p:cNvPr>
            <p:cNvSpPr/>
            <p:nvPr/>
          </p:nvSpPr>
          <p:spPr>
            <a:xfrm>
              <a:off x="5690482" y="4558042"/>
              <a:ext cx="15204" cy="14714"/>
            </a:xfrm>
            <a:custGeom>
              <a:avLst/>
              <a:gdLst/>
              <a:ahLst/>
              <a:cxnLst/>
              <a:rect l="l" t="t" r="r" b="b"/>
              <a:pathLst>
                <a:path w="31" h="30" extrusionOk="0">
                  <a:moveTo>
                    <a:pt x="28" y="7"/>
                  </a:moveTo>
                  <a:cubicBezTo>
                    <a:pt x="24" y="1"/>
                    <a:pt x="18" y="-1"/>
                    <a:pt x="11" y="0"/>
                  </a:cubicBezTo>
                  <a:cubicBezTo>
                    <a:pt x="5" y="2"/>
                    <a:pt x="0" y="8"/>
                    <a:pt x="0" y="15"/>
                  </a:cubicBezTo>
                  <a:cubicBezTo>
                    <a:pt x="0" y="28"/>
                    <a:pt x="17" y="35"/>
                    <a:pt x="26" y="26"/>
                  </a:cubicBezTo>
                  <a:cubicBezTo>
                    <a:pt x="31" y="20"/>
                    <a:pt x="32" y="12"/>
                    <a:pt x="28" y="7"/>
                  </a:cubicBezTo>
                  <a:close/>
                </a:path>
              </a:pathLst>
            </a:custGeom>
            <a:solidFill>
              <a:srgbClr val="000000"/>
            </a:solidFill>
            <a:ln>
              <a:noFill/>
            </a:ln>
          </p:spPr>
          <p:txBody>
            <a:bodyPr spcFirstLastPara="1" wrap="square" lIns="120000" tIns="0" rIns="12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grpSp>
      <p:grpSp>
        <p:nvGrpSpPr>
          <p:cNvPr id="25" name="Google Shape;537;p24">
            <a:extLst>
              <a:ext uri="{FF2B5EF4-FFF2-40B4-BE49-F238E27FC236}">
                <a16:creationId xmlns:a16="http://schemas.microsoft.com/office/drawing/2014/main" id="{E39E9765-98D1-A4C2-9816-5DD0D0784AE5}"/>
              </a:ext>
            </a:extLst>
          </p:cNvPr>
          <p:cNvGrpSpPr/>
          <p:nvPr/>
        </p:nvGrpSpPr>
        <p:grpSpPr>
          <a:xfrm>
            <a:off x="1761367" y="1584476"/>
            <a:ext cx="523805" cy="491765"/>
            <a:chOff x="3974870" y="1887010"/>
            <a:chExt cx="392854" cy="368824"/>
          </a:xfrm>
        </p:grpSpPr>
        <p:sp>
          <p:nvSpPr>
            <p:cNvPr id="26" name="Google Shape;538;p24">
              <a:extLst>
                <a:ext uri="{FF2B5EF4-FFF2-40B4-BE49-F238E27FC236}">
                  <a16:creationId xmlns:a16="http://schemas.microsoft.com/office/drawing/2014/main" id="{BDC700EB-C9AA-0150-FC9A-12DCFD05DD22}"/>
                </a:ext>
              </a:extLst>
            </p:cNvPr>
            <p:cNvSpPr/>
            <p:nvPr/>
          </p:nvSpPr>
          <p:spPr>
            <a:xfrm>
              <a:off x="4081789" y="1946846"/>
              <a:ext cx="205501" cy="259452"/>
            </a:xfrm>
            <a:custGeom>
              <a:avLst/>
              <a:gdLst/>
              <a:ahLst/>
              <a:cxnLst/>
              <a:rect l="l" t="t" r="r" b="b"/>
              <a:pathLst>
                <a:path w="419" h="529" extrusionOk="0">
                  <a:moveTo>
                    <a:pt x="43" y="297"/>
                  </a:moveTo>
                  <a:cubicBezTo>
                    <a:pt x="36" y="297"/>
                    <a:pt x="29" y="295"/>
                    <a:pt x="24" y="292"/>
                  </a:cubicBezTo>
                  <a:cubicBezTo>
                    <a:pt x="19" y="289"/>
                    <a:pt x="13" y="288"/>
                    <a:pt x="8" y="291"/>
                  </a:cubicBezTo>
                  <a:cubicBezTo>
                    <a:pt x="3" y="294"/>
                    <a:pt x="0" y="299"/>
                    <a:pt x="0" y="305"/>
                  </a:cubicBezTo>
                  <a:lnTo>
                    <a:pt x="0" y="390"/>
                  </a:lnTo>
                  <a:cubicBezTo>
                    <a:pt x="0" y="426"/>
                    <a:pt x="29" y="455"/>
                    <a:pt x="64" y="455"/>
                  </a:cubicBezTo>
                  <a:lnTo>
                    <a:pt x="106" y="455"/>
                  </a:lnTo>
                  <a:cubicBezTo>
                    <a:pt x="105" y="458"/>
                    <a:pt x="105" y="461"/>
                    <a:pt x="105" y="464"/>
                  </a:cubicBezTo>
                  <a:cubicBezTo>
                    <a:pt x="105" y="500"/>
                    <a:pt x="135" y="529"/>
                    <a:pt x="171" y="529"/>
                  </a:cubicBezTo>
                  <a:cubicBezTo>
                    <a:pt x="207" y="529"/>
                    <a:pt x="236" y="500"/>
                    <a:pt x="236" y="464"/>
                  </a:cubicBezTo>
                  <a:cubicBezTo>
                    <a:pt x="236" y="461"/>
                    <a:pt x="236" y="458"/>
                    <a:pt x="235" y="455"/>
                  </a:cubicBezTo>
                  <a:lnTo>
                    <a:pt x="255" y="455"/>
                  </a:lnTo>
                  <a:cubicBezTo>
                    <a:pt x="263" y="455"/>
                    <a:pt x="270" y="448"/>
                    <a:pt x="270" y="439"/>
                  </a:cubicBezTo>
                  <a:cubicBezTo>
                    <a:pt x="270" y="430"/>
                    <a:pt x="263" y="423"/>
                    <a:pt x="255" y="423"/>
                  </a:cubicBezTo>
                  <a:lnTo>
                    <a:pt x="214" y="423"/>
                  </a:lnTo>
                  <a:cubicBezTo>
                    <a:pt x="202" y="423"/>
                    <a:pt x="194" y="436"/>
                    <a:pt x="200" y="447"/>
                  </a:cubicBezTo>
                  <a:cubicBezTo>
                    <a:pt x="203" y="452"/>
                    <a:pt x="205" y="458"/>
                    <a:pt x="205" y="464"/>
                  </a:cubicBezTo>
                  <a:cubicBezTo>
                    <a:pt x="205" y="482"/>
                    <a:pt x="189" y="498"/>
                    <a:pt x="171" y="498"/>
                  </a:cubicBezTo>
                  <a:cubicBezTo>
                    <a:pt x="152" y="498"/>
                    <a:pt x="137" y="482"/>
                    <a:pt x="137" y="464"/>
                  </a:cubicBezTo>
                  <a:cubicBezTo>
                    <a:pt x="137" y="458"/>
                    <a:pt x="138" y="452"/>
                    <a:pt x="141" y="447"/>
                  </a:cubicBezTo>
                  <a:cubicBezTo>
                    <a:pt x="147" y="436"/>
                    <a:pt x="139" y="423"/>
                    <a:pt x="127" y="423"/>
                  </a:cubicBezTo>
                  <a:lnTo>
                    <a:pt x="64" y="423"/>
                  </a:lnTo>
                  <a:cubicBezTo>
                    <a:pt x="46" y="423"/>
                    <a:pt x="31" y="408"/>
                    <a:pt x="31" y="390"/>
                  </a:cubicBezTo>
                  <a:lnTo>
                    <a:pt x="31" y="328"/>
                  </a:lnTo>
                  <a:cubicBezTo>
                    <a:pt x="35" y="328"/>
                    <a:pt x="39" y="329"/>
                    <a:pt x="43" y="329"/>
                  </a:cubicBezTo>
                  <a:cubicBezTo>
                    <a:pt x="79" y="329"/>
                    <a:pt x="108" y="299"/>
                    <a:pt x="108" y="263"/>
                  </a:cubicBezTo>
                  <a:cubicBezTo>
                    <a:pt x="108" y="227"/>
                    <a:pt x="79" y="198"/>
                    <a:pt x="43" y="198"/>
                  </a:cubicBezTo>
                  <a:cubicBezTo>
                    <a:pt x="39" y="198"/>
                    <a:pt x="35" y="198"/>
                    <a:pt x="31" y="199"/>
                  </a:cubicBezTo>
                  <a:lnTo>
                    <a:pt x="31" y="136"/>
                  </a:lnTo>
                  <a:cubicBezTo>
                    <a:pt x="31" y="118"/>
                    <a:pt x="46" y="103"/>
                    <a:pt x="64" y="103"/>
                  </a:cubicBezTo>
                  <a:lnTo>
                    <a:pt x="126" y="103"/>
                  </a:lnTo>
                  <a:cubicBezTo>
                    <a:pt x="137" y="103"/>
                    <a:pt x="145" y="91"/>
                    <a:pt x="140" y="81"/>
                  </a:cubicBezTo>
                  <a:cubicBezTo>
                    <a:pt x="138" y="76"/>
                    <a:pt x="137" y="71"/>
                    <a:pt x="137" y="66"/>
                  </a:cubicBezTo>
                  <a:cubicBezTo>
                    <a:pt x="137" y="47"/>
                    <a:pt x="152" y="31"/>
                    <a:pt x="171" y="31"/>
                  </a:cubicBezTo>
                  <a:cubicBezTo>
                    <a:pt x="189" y="31"/>
                    <a:pt x="205" y="47"/>
                    <a:pt x="205" y="66"/>
                  </a:cubicBezTo>
                  <a:cubicBezTo>
                    <a:pt x="205" y="71"/>
                    <a:pt x="204" y="76"/>
                    <a:pt x="201" y="81"/>
                  </a:cubicBezTo>
                  <a:cubicBezTo>
                    <a:pt x="196" y="91"/>
                    <a:pt x="204" y="103"/>
                    <a:pt x="215" y="103"/>
                  </a:cubicBezTo>
                  <a:lnTo>
                    <a:pt x="277" y="103"/>
                  </a:lnTo>
                  <a:cubicBezTo>
                    <a:pt x="295" y="103"/>
                    <a:pt x="310" y="118"/>
                    <a:pt x="310" y="136"/>
                  </a:cubicBezTo>
                  <a:lnTo>
                    <a:pt x="310" y="222"/>
                  </a:lnTo>
                  <a:cubicBezTo>
                    <a:pt x="310" y="228"/>
                    <a:pt x="313" y="233"/>
                    <a:pt x="319" y="236"/>
                  </a:cubicBezTo>
                  <a:cubicBezTo>
                    <a:pt x="324" y="238"/>
                    <a:pt x="330" y="238"/>
                    <a:pt x="335" y="235"/>
                  </a:cubicBezTo>
                  <a:cubicBezTo>
                    <a:pt x="340" y="231"/>
                    <a:pt x="347" y="229"/>
                    <a:pt x="354" y="229"/>
                  </a:cubicBezTo>
                  <a:cubicBezTo>
                    <a:pt x="372" y="229"/>
                    <a:pt x="388" y="244"/>
                    <a:pt x="388" y="263"/>
                  </a:cubicBezTo>
                  <a:cubicBezTo>
                    <a:pt x="388" y="282"/>
                    <a:pt x="372" y="297"/>
                    <a:pt x="354" y="297"/>
                  </a:cubicBezTo>
                  <a:cubicBezTo>
                    <a:pt x="347" y="297"/>
                    <a:pt x="340" y="295"/>
                    <a:pt x="335" y="292"/>
                  </a:cubicBezTo>
                  <a:cubicBezTo>
                    <a:pt x="330" y="288"/>
                    <a:pt x="324" y="288"/>
                    <a:pt x="319" y="291"/>
                  </a:cubicBezTo>
                  <a:cubicBezTo>
                    <a:pt x="313" y="293"/>
                    <a:pt x="310" y="299"/>
                    <a:pt x="310" y="305"/>
                  </a:cubicBezTo>
                  <a:lnTo>
                    <a:pt x="310" y="347"/>
                  </a:lnTo>
                  <a:cubicBezTo>
                    <a:pt x="310" y="356"/>
                    <a:pt x="317" y="363"/>
                    <a:pt x="326" y="363"/>
                  </a:cubicBezTo>
                  <a:cubicBezTo>
                    <a:pt x="335" y="363"/>
                    <a:pt x="342" y="356"/>
                    <a:pt x="342" y="347"/>
                  </a:cubicBezTo>
                  <a:lnTo>
                    <a:pt x="342" y="327"/>
                  </a:lnTo>
                  <a:cubicBezTo>
                    <a:pt x="346" y="328"/>
                    <a:pt x="350" y="329"/>
                    <a:pt x="354" y="329"/>
                  </a:cubicBezTo>
                  <a:cubicBezTo>
                    <a:pt x="390" y="329"/>
                    <a:pt x="419" y="299"/>
                    <a:pt x="419" y="263"/>
                  </a:cubicBezTo>
                  <a:cubicBezTo>
                    <a:pt x="419" y="227"/>
                    <a:pt x="390" y="198"/>
                    <a:pt x="354" y="198"/>
                  </a:cubicBezTo>
                  <a:cubicBezTo>
                    <a:pt x="350" y="198"/>
                    <a:pt x="346" y="198"/>
                    <a:pt x="342" y="199"/>
                  </a:cubicBezTo>
                  <a:lnTo>
                    <a:pt x="342" y="136"/>
                  </a:lnTo>
                  <a:cubicBezTo>
                    <a:pt x="342" y="101"/>
                    <a:pt x="313" y="72"/>
                    <a:pt x="277" y="72"/>
                  </a:cubicBezTo>
                  <a:lnTo>
                    <a:pt x="236" y="72"/>
                  </a:lnTo>
                  <a:cubicBezTo>
                    <a:pt x="236" y="70"/>
                    <a:pt x="236" y="68"/>
                    <a:pt x="236" y="66"/>
                  </a:cubicBezTo>
                  <a:cubicBezTo>
                    <a:pt x="236" y="29"/>
                    <a:pt x="207" y="0"/>
                    <a:pt x="171" y="0"/>
                  </a:cubicBezTo>
                  <a:cubicBezTo>
                    <a:pt x="135" y="0"/>
                    <a:pt x="105" y="29"/>
                    <a:pt x="105" y="66"/>
                  </a:cubicBezTo>
                  <a:cubicBezTo>
                    <a:pt x="105" y="68"/>
                    <a:pt x="105" y="70"/>
                    <a:pt x="106" y="72"/>
                  </a:cubicBezTo>
                  <a:lnTo>
                    <a:pt x="64" y="72"/>
                  </a:lnTo>
                  <a:cubicBezTo>
                    <a:pt x="29" y="72"/>
                    <a:pt x="0" y="101"/>
                    <a:pt x="0" y="136"/>
                  </a:cubicBezTo>
                  <a:lnTo>
                    <a:pt x="0" y="222"/>
                  </a:lnTo>
                  <a:cubicBezTo>
                    <a:pt x="0" y="227"/>
                    <a:pt x="3" y="233"/>
                    <a:pt x="8" y="235"/>
                  </a:cubicBezTo>
                  <a:cubicBezTo>
                    <a:pt x="13" y="238"/>
                    <a:pt x="19" y="238"/>
                    <a:pt x="24" y="235"/>
                  </a:cubicBezTo>
                  <a:cubicBezTo>
                    <a:pt x="29" y="231"/>
                    <a:pt x="36" y="229"/>
                    <a:pt x="43" y="229"/>
                  </a:cubicBezTo>
                  <a:cubicBezTo>
                    <a:pt x="61" y="229"/>
                    <a:pt x="77" y="244"/>
                    <a:pt x="77" y="263"/>
                  </a:cubicBezTo>
                  <a:cubicBezTo>
                    <a:pt x="77" y="282"/>
                    <a:pt x="61" y="297"/>
                    <a:pt x="43" y="297"/>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7" name="Google Shape;539;p24">
              <a:extLst>
                <a:ext uri="{FF2B5EF4-FFF2-40B4-BE49-F238E27FC236}">
                  <a16:creationId xmlns:a16="http://schemas.microsoft.com/office/drawing/2014/main" id="{EE7F123B-5A51-4239-685C-106874DCB894}"/>
                </a:ext>
              </a:extLst>
            </p:cNvPr>
            <p:cNvSpPr/>
            <p:nvPr/>
          </p:nvSpPr>
          <p:spPr>
            <a:xfrm>
              <a:off x="3993998" y="2076327"/>
              <a:ext cx="373236" cy="179507"/>
            </a:xfrm>
            <a:custGeom>
              <a:avLst/>
              <a:gdLst/>
              <a:ahLst/>
              <a:cxnLst/>
              <a:rect l="l" t="t" r="r" b="b"/>
              <a:pathLst>
                <a:path w="761" h="366" extrusionOk="0">
                  <a:moveTo>
                    <a:pt x="32" y="57"/>
                  </a:moveTo>
                  <a:cubicBezTo>
                    <a:pt x="31" y="49"/>
                    <a:pt x="23" y="43"/>
                    <a:pt x="14" y="44"/>
                  </a:cubicBezTo>
                  <a:cubicBezTo>
                    <a:pt x="6" y="46"/>
                    <a:pt x="0" y="54"/>
                    <a:pt x="1" y="62"/>
                  </a:cubicBezTo>
                  <a:cubicBezTo>
                    <a:pt x="16" y="146"/>
                    <a:pt x="59" y="223"/>
                    <a:pt x="125" y="279"/>
                  </a:cubicBezTo>
                  <a:cubicBezTo>
                    <a:pt x="191" y="335"/>
                    <a:pt x="275" y="366"/>
                    <a:pt x="361" y="366"/>
                  </a:cubicBezTo>
                  <a:cubicBezTo>
                    <a:pt x="456" y="366"/>
                    <a:pt x="546" y="330"/>
                    <a:pt x="614" y="264"/>
                  </a:cubicBezTo>
                  <a:cubicBezTo>
                    <a:pt x="673" y="208"/>
                    <a:pt x="711" y="135"/>
                    <a:pt x="722" y="56"/>
                  </a:cubicBezTo>
                  <a:lnTo>
                    <a:pt x="734" y="70"/>
                  </a:lnTo>
                  <a:cubicBezTo>
                    <a:pt x="739" y="76"/>
                    <a:pt x="749" y="77"/>
                    <a:pt x="756" y="72"/>
                  </a:cubicBezTo>
                  <a:cubicBezTo>
                    <a:pt x="763" y="67"/>
                    <a:pt x="764" y="57"/>
                    <a:pt x="758" y="50"/>
                  </a:cubicBezTo>
                  <a:lnTo>
                    <a:pt x="723" y="6"/>
                  </a:lnTo>
                  <a:cubicBezTo>
                    <a:pt x="718" y="0"/>
                    <a:pt x="708" y="-1"/>
                    <a:pt x="701" y="4"/>
                  </a:cubicBezTo>
                  <a:lnTo>
                    <a:pt x="654" y="39"/>
                  </a:lnTo>
                  <a:cubicBezTo>
                    <a:pt x="647" y="45"/>
                    <a:pt x="645" y="54"/>
                    <a:pt x="651" y="61"/>
                  </a:cubicBezTo>
                  <a:cubicBezTo>
                    <a:pt x="656" y="68"/>
                    <a:pt x="665" y="70"/>
                    <a:pt x="672" y="64"/>
                  </a:cubicBezTo>
                  <a:lnTo>
                    <a:pt x="692" y="50"/>
                  </a:lnTo>
                  <a:cubicBezTo>
                    <a:pt x="681" y="123"/>
                    <a:pt x="646" y="190"/>
                    <a:pt x="592" y="242"/>
                  </a:cubicBezTo>
                  <a:cubicBezTo>
                    <a:pt x="530" y="302"/>
                    <a:pt x="448" y="335"/>
                    <a:pt x="361" y="335"/>
                  </a:cubicBezTo>
                  <a:cubicBezTo>
                    <a:pt x="282" y="335"/>
                    <a:pt x="205" y="306"/>
                    <a:pt x="145" y="255"/>
                  </a:cubicBezTo>
                  <a:cubicBezTo>
                    <a:pt x="85" y="204"/>
                    <a:pt x="45" y="134"/>
                    <a:pt x="32" y="57"/>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8" name="Google Shape;540;p24">
              <a:extLst>
                <a:ext uri="{FF2B5EF4-FFF2-40B4-BE49-F238E27FC236}">
                  <a16:creationId xmlns:a16="http://schemas.microsoft.com/office/drawing/2014/main" id="{93BECE04-CD69-5FEF-80AB-BD7B45E909B8}"/>
                </a:ext>
              </a:extLst>
            </p:cNvPr>
            <p:cNvSpPr/>
            <p:nvPr/>
          </p:nvSpPr>
          <p:spPr>
            <a:xfrm>
              <a:off x="3974870" y="1887010"/>
              <a:ext cx="392854" cy="189807"/>
            </a:xfrm>
            <a:custGeom>
              <a:avLst/>
              <a:gdLst/>
              <a:ahLst/>
              <a:cxnLst/>
              <a:rect l="l" t="t" r="r" b="b"/>
              <a:pathLst>
                <a:path w="801" h="387" extrusionOk="0">
                  <a:moveTo>
                    <a:pt x="679" y="0"/>
                  </a:moveTo>
                  <a:cubicBezTo>
                    <a:pt x="632" y="0"/>
                    <a:pt x="592" y="26"/>
                    <a:pt x="571" y="64"/>
                  </a:cubicBezTo>
                  <a:cubicBezTo>
                    <a:pt x="519" y="36"/>
                    <a:pt x="460" y="21"/>
                    <a:pt x="400" y="21"/>
                  </a:cubicBezTo>
                  <a:cubicBezTo>
                    <a:pt x="305" y="21"/>
                    <a:pt x="216" y="58"/>
                    <a:pt x="147" y="123"/>
                  </a:cubicBezTo>
                  <a:cubicBezTo>
                    <a:pt x="89" y="180"/>
                    <a:pt x="51" y="253"/>
                    <a:pt x="39" y="332"/>
                  </a:cubicBezTo>
                  <a:lnTo>
                    <a:pt x="28" y="318"/>
                  </a:lnTo>
                  <a:cubicBezTo>
                    <a:pt x="22" y="312"/>
                    <a:pt x="12" y="311"/>
                    <a:pt x="6" y="316"/>
                  </a:cubicBezTo>
                  <a:cubicBezTo>
                    <a:pt x="-1" y="322"/>
                    <a:pt x="-2" y="331"/>
                    <a:pt x="4" y="338"/>
                  </a:cubicBezTo>
                  <a:lnTo>
                    <a:pt x="39" y="382"/>
                  </a:lnTo>
                  <a:cubicBezTo>
                    <a:pt x="44" y="388"/>
                    <a:pt x="54" y="389"/>
                    <a:pt x="60" y="384"/>
                  </a:cubicBezTo>
                  <a:lnTo>
                    <a:pt x="108" y="349"/>
                  </a:lnTo>
                  <a:cubicBezTo>
                    <a:pt x="115" y="344"/>
                    <a:pt x="116" y="334"/>
                    <a:pt x="111" y="327"/>
                  </a:cubicBezTo>
                  <a:cubicBezTo>
                    <a:pt x="106" y="320"/>
                    <a:pt x="96" y="319"/>
                    <a:pt x="89" y="324"/>
                  </a:cubicBezTo>
                  <a:lnTo>
                    <a:pt x="70" y="338"/>
                  </a:lnTo>
                  <a:cubicBezTo>
                    <a:pt x="80" y="265"/>
                    <a:pt x="115" y="198"/>
                    <a:pt x="169" y="146"/>
                  </a:cubicBezTo>
                  <a:cubicBezTo>
                    <a:pt x="231" y="86"/>
                    <a:pt x="314" y="53"/>
                    <a:pt x="400" y="53"/>
                  </a:cubicBezTo>
                  <a:cubicBezTo>
                    <a:pt x="456" y="53"/>
                    <a:pt x="511" y="67"/>
                    <a:pt x="560" y="93"/>
                  </a:cubicBezTo>
                  <a:cubicBezTo>
                    <a:pt x="558" y="102"/>
                    <a:pt x="556" y="112"/>
                    <a:pt x="556" y="122"/>
                  </a:cubicBezTo>
                  <a:cubicBezTo>
                    <a:pt x="556" y="189"/>
                    <a:pt x="611" y="244"/>
                    <a:pt x="679" y="244"/>
                  </a:cubicBezTo>
                  <a:cubicBezTo>
                    <a:pt x="686" y="244"/>
                    <a:pt x="694" y="243"/>
                    <a:pt x="701" y="242"/>
                  </a:cubicBezTo>
                  <a:cubicBezTo>
                    <a:pt x="715" y="269"/>
                    <a:pt x="724" y="299"/>
                    <a:pt x="729" y="329"/>
                  </a:cubicBezTo>
                  <a:cubicBezTo>
                    <a:pt x="731" y="337"/>
                    <a:pt x="737" y="342"/>
                    <a:pt x="745" y="342"/>
                  </a:cubicBezTo>
                  <a:cubicBezTo>
                    <a:pt x="746" y="342"/>
                    <a:pt x="747" y="342"/>
                    <a:pt x="748" y="342"/>
                  </a:cubicBezTo>
                  <a:cubicBezTo>
                    <a:pt x="756" y="340"/>
                    <a:pt x="762" y="332"/>
                    <a:pt x="760" y="324"/>
                  </a:cubicBezTo>
                  <a:cubicBezTo>
                    <a:pt x="755" y="292"/>
                    <a:pt x="745" y="261"/>
                    <a:pt x="731" y="232"/>
                  </a:cubicBezTo>
                  <a:cubicBezTo>
                    <a:pt x="772" y="212"/>
                    <a:pt x="801" y="170"/>
                    <a:pt x="801" y="122"/>
                  </a:cubicBezTo>
                  <a:cubicBezTo>
                    <a:pt x="801" y="54"/>
                    <a:pt x="746" y="0"/>
                    <a:pt x="679" y="0"/>
                  </a:cubicBezTo>
                  <a:moveTo>
                    <a:pt x="679" y="213"/>
                  </a:moveTo>
                  <a:cubicBezTo>
                    <a:pt x="628" y="213"/>
                    <a:pt x="588" y="172"/>
                    <a:pt x="588" y="122"/>
                  </a:cubicBezTo>
                  <a:cubicBezTo>
                    <a:pt x="588" y="72"/>
                    <a:pt x="628" y="31"/>
                    <a:pt x="679" y="31"/>
                  </a:cubicBezTo>
                  <a:cubicBezTo>
                    <a:pt x="729" y="31"/>
                    <a:pt x="769" y="72"/>
                    <a:pt x="769" y="122"/>
                  </a:cubicBezTo>
                  <a:cubicBezTo>
                    <a:pt x="769" y="172"/>
                    <a:pt x="729" y="213"/>
                    <a:pt x="679" y="213"/>
                  </a:cubicBezTo>
                  <a:close/>
                </a:path>
              </a:pathLst>
            </a:custGeom>
            <a:solidFill>
              <a:srgbClr val="000000"/>
            </a:solidFill>
            <a:ln>
              <a:noFill/>
            </a:ln>
          </p:spPr>
          <p:txBody>
            <a:bodyPr spcFirstLastPara="1" wrap="square" lIns="120000" tIns="60000" rIns="120000" bIns="6000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29" name="Google Shape;541;p24">
              <a:extLst>
                <a:ext uri="{FF2B5EF4-FFF2-40B4-BE49-F238E27FC236}">
                  <a16:creationId xmlns:a16="http://schemas.microsoft.com/office/drawing/2014/main" id="{1F79E2C0-28CF-22F1-E142-2A7F7B051158}"/>
                </a:ext>
              </a:extLst>
            </p:cNvPr>
            <p:cNvSpPr/>
            <p:nvPr/>
          </p:nvSpPr>
          <p:spPr>
            <a:xfrm>
              <a:off x="4279443" y="1926247"/>
              <a:ext cx="56402" cy="42179"/>
            </a:xfrm>
            <a:custGeom>
              <a:avLst/>
              <a:gdLst/>
              <a:ahLst/>
              <a:cxnLst/>
              <a:rect l="l" t="t" r="r" b="b"/>
              <a:pathLst>
                <a:path w="115" h="86" extrusionOk="0">
                  <a:moveTo>
                    <a:pt x="88" y="5"/>
                  </a:moveTo>
                  <a:lnTo>
                    <a:pt x="44" y="49"/>
                  </a:lnTo>
                  <a:lnTo>
                    <a:pt x="27" y="32"/>
                  </a:lnTo>
                  <a:cubicBezTo>
                    <a:pt x="21" y="26"/>
                    <a:pt x="11" y="26"/>
                    <a:pt x="5" y="32"/>
                  </a:cubicBezTo>
                  <a:cubicBezTo>
                    <a:pt x="-1" y="38"/>
                    <a:pt x="-1" y="48"/>
                    <a:pt x="5" y="54"/>
                  </a:cubicBezTo>
                  <a:lnTo>
                    <a:pt x="33" y="82"/>
                  </a:lnTo>
                  <a:cubicBezTo>
                    <a:pt x="39" y="88"/>
                    <a:pt x="49" y="88"/>
                    <a:pt x="55" y="82"/>
                  </a:cubicBezTo>
                  <a:lnTo>
                    <a:pt x="111" y="27"/>
                  </a:lnTo>
                  <a:cubicBezTo>
                    <a:pt x="117" y="21"/>
                    <a:pt x="117" y="11"/>
                    <a:pt x="111" y="5"/>
                  </a:cubicBezTo>
                  <a:cubicBezTo>
                    <a:pt x="104" y="-2"/>
                    <a:pt x="95" y="-2"/>
                    <a:pt x="88" y="5"/>
                  </a:cubicBezTo>
                  <a:close/>
                </a:path>
              </a:pathLst>
            </a:custGeom>
            <a:solidFill>
              <a:srgbClr val="000000"/>
            </a:solidFill>
            <a:ln>
              <a:noFill/>
            </a:ln>
          </p:spPr>
          <p:txBody>
            <a:bodyPr spcFirstLastPara="1" wrap="square" lIns="120000" tIns="0" rIns="12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sp>
          <p:nvSpPr>
            <p:cNvPr id="30" name="Google Shape;542;p24">
              <a:extLst>
                <a:ext uri="{FF2B5EF4-FFF2-40B4-BE49-F238E27FC236}">
                  <a16:creationId xmlns:a16="http://schemas.microsoft.com/office/drawing/2014/main" id="{FCAE95AC-CBE1-7F53-F602-B539BF3F295E}"/>
                </a:ext>
              </a:extLst>
            </p:cNvPr>
            <p:cNvSpPr/>
            <p:nvPr/>
          </p:nvSpPr>
          <p:spPr>
            <a:xfrm>
              <a:off x="4230397" y="2143029"/>
              <a:ext cx="15204" cy="14714"/>
            </a:xfrm>
            <a:custGeom>
              <a:avLst/>
              <a:gdLst/>
              <a:ahLst/>
              <a:cxnLst/>
              <a:rect l="l" t="t" r="r" b="b"/>
              <a:pathLst>
                <a:path w="31" h="30" extrusionOk="0">
                  <a:moveTo>
                    <a:pt x="29" y="7"/>
                  </a:moveTo>
                  <a:cubicBezTo>
                    <a:pt x="24" y="0"/>
                    <a:pt x="14" y="-2"/>
                    <a:pt x="7" y="2"/>
                  </a:cubicBezTo>
                  <a:cubicBezTo>
                    <a:pt x="0" y="7"/>
                    <a:pt x="-2" y="17"/>
                    <a:pt x="3" y="24"/>
                  </a:cubicBezTo>
                  <a:cubicBezTo>
                    <a:pt x="8" y="31"/>
                    <a:pt x="17" y="33"/>
                    <a:pt x="24" y="28"/>
                  </a:cubicBezTo>
                  <a:cubicBezTo>
                    <a:pt x="32" y="24"/>
                    <a:pt x="34" y="14"/>
                    <a:pt x="29" y="7"/>
                  </a:cubicBezTo>
                  <a:close/>
                </a:path>
              </a:pathLst>
            </a:custGeom>
            <a:solidFill>
              <a:srgbClr val="000000"/>
            </a:solidFill>
            <a:ln>
              <a:noFill/>
            </a:ln>
          </p:spPr>
          <p:txBody>
            <a:bodyPr spcFirstLastPara="1" wrap="square" lIns="120000" tIns="0" rIns="12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2400" kern="0">
                <a:solidFill>
                  <a:srgbClr val="FFFFFF"/>
                </a:solidFill>
              </a:endParaRPr>
            </a:p>
          </p:txBody>
        </p:sp>
      </p:grpSp>
      <p:cxnSp>
        <p:nvCxnSpPr>
          <p:cNvPr id="31" name="Google Shape;543;p24">
            <a:extLst>
              <a:ext uri="{FF2B5EF4-FFF2-40B4-BE49-F238E27FC236}">
                <a16:creationId xmlns:a16="http://schemas.microsoft.com/office/drawing/2014/main" id="{3AAE5069-6646-A88F-2A97-DD4D9EDA66E4}"/>
              </a:ext>
            </a:extLst>
          </p:cNvPr>
          <p:cNvCxnSpPr>
            <a:cxnSpLocks/>
            <a:stCxn id="19" idx="2"/>
          </p:cNvCxnSpPr>
          <p:nvPr/>
        </p:nvCxnSpPr>
        <p:spPr>
          <a:xfrm>
            <a:off x="5776000" y="2293573"/>
            <a:ext cx="0" cy="715845"/>
          </a:xfrm>
          <a:prstGeom prst="straightConnector1">
            <a:avLst/>
          </a:prstGeom>
          <a:noFill/>
          <a:ln w="19050" cap="flat" cmpd="sng">
            <a:solidFill>
              <a:srgbClr val="000000"/>
            </a:solidFill>
            <a:prstDash val="solid"/>
            <a:round/>
            <a:headEnd type="none" w="med" len="med"/>
            <a:tailEnd type="none" w="med" len="med"/>
          </a:ln>
        </p:spPr>
      </p:cxnSp>
      <p:cxnSp>
        <p:nvCxnSpPr>
          <p:cNvPr id="32" name="Google Shape;544;p24">
            <a:extLst>
              <a:ext uri="{FF2B5EF4-FFF2-40B4-BE49-F238E27FC236}">
                <a16:creationId xmlns:a16="http://schemas.microsoft.com/office/drawing/2014/main" id="{702AF255-D13D-696E-7895-FF2C6A2F542C}"/>
              </a:ext>
            </a:extLst>
          </p:cNvPr>
          <p:cNvCxnSpPr>
            <a:endCxn id="2" idx="4"/>
          </p:cNvCxnSpPr>
          <p:nvPr/>
        </p:nvCxnSpPr>
        <p:spPr>
          <a:xfrm rot="10800000">
            <a:off x="2033073" y="2322445"/>
            <a:ext cx="0" cy="220000"/>
          </a:xfrm>
          <a:prstGeom prst="straightConnector1">
            <a:avLst/>
          </a:prstGeom>
          <a:noFill/>
          <a:ln w="19050" cap="flat" cmpd="sng">
            <a:solidFill>
              <a:srgbClr val="000000"/>
            </a:solidFill>
            <a:prstDash val="solid"/>
            <a:round/>
            <a:headEnd type="none" w="med" len="med"/>
            <a:tailEnd type="none" w="med" len="med"/>
          </a:ln>
        </p:spPr>
      </p:cxnSp>
      <p:cxnSp>
        <p:nvCxnSpPr>
          <p:cNvPr id="33" name="Google Shape;545;p24">
            <a:extLst>
              <a:ext uri="{FF2B5EF4-FFF2-40B4-BE49-F238E27FC236}">
                <a16:creationId xmlns:a16="http://schemas.microsoft.com/office/drawing/2014/main" id="{01CF4D94-1344-6F92-C907-88B01CB66EDF}"/>
              </a:ext>
            </a:extLst>
          </p:cNvPr>
          <p:cNvCxnSpPr>
            <a:endCxn id="3" idx="4"/>
          </p:cNvCxnSpPr>
          <p:nvPr/>
        </p:nvCxnSpPr>
        <p:spPr>
          <a:xfrm rot="10800000">
            <a:off x="9778605" y="2302445"/>
            <a:ext cx="0" cy="240000"/>
          </a:xfrm>
          <a:prstGeom prst="straightConnector1">
            <a:avLst/>
          </a:prstGeom>
          <a:noFill/>
          <a:ln w="19050" cap="flat" cmpd="sng">
            <a:solidFill>
              <a:srgbClr val="000000"/>
            </a:solidFill>
            <a:prstDash val="solid"/>
            <a:round/>
            <a:headEnd type="none" w="med" len="med"/>
            <a:tailEnd type="none" w="med" len="med"/>
          </a:ln>
        </p:spPr>
      </p:cxnSp>
      <p:sp>
        <p:nvSpPr>
          <p:cNvPr id="34" name="TextBox 33">
            <a:extLst>
              <a:ext uri="{FF2B5EF4-FFF2-40B4-BE49-F238E27FC236}">
                <a16:creationId xmlns:a16="http://schemas.microsoft.com/office/drawing/2014/main" id="{8FFEEC1A-66E2-6129-FFEA-B7B76B191CF0}"/>
              </a:ext>
            </a:extLst>
          </p:cNvPr>
          <p:cNvSpPr txBox="1"/>
          <p:nvPr/>
        </p:nvSpPr>
        <p:spPr>
          <a:xfrm>
            <a:off x="107627" y="2550502"/>
            <a:ext cx="4238919" cy="3970318"/>
          </a:xfrm>
          <a:prstGeom prst="rect">
            <a:avLst/>
          </a:prstGeom>
          <a:noFill/>
        </p:spPr>
        <p:txBody>
          <a:bodyPr wrap="square">
            <a:spAutoFit/>
          </a:bodyPr>
          <a:lstStyle/>
          <a:p>
            <a:pPr algn="ctr" defTabSz="1219170">
              <a:buClr>
                <a:srgbClr val="000000"/>
              </a:buClr>
            </a:pPr>
            <a:r>
              <a:rPr lang="vi-VN" sz="2800" dirty="0">
                <a:latin typeface="+mj-lt"/>
              </a:rPr>
              <a:t>Văn bản trích tham luận do Ga-bri-en Gác-xi-a Mác-két, với tư cách là khách mời, đọc tại một hội nghị quốc tế họp tại Mê-hi-cô (Mexico) tháng 8 năm 1986 – thời điểm cuộc chạy đua vũ trang giữa Liên Xô và Mỹ đã lên đến đỉnh điểm. </a:t>
            </a:r>
            <a:endParaRPr lang="en-SG" sz="4400" kern="0" dirty="0">
              <a:solidFill>
                <a:srgbClr val="000000"/>
              </a:solidFill>
              <a:latin typeface="+mj-lt"/>
              <a:cs typeface="Arial"/>
              <a:sym typeface="Arial"/>
            </a:endParaRPr>
          </a:p>
        </p:txBody>
      </p:sp>
      <p:sp>
        <p:nvSpPr>
          <p:cNvPr id="47" name="TextBox 46">
            <a:extLst>
              <a:ext uri="{FF2B5EF4-FFF2-40B4-BE49-F238E27FC236}">
                <a16:creationId xmlns:a16="http://schemas.microsoft.com/office/drawing/2014/main" id="{77F3EC35-88C7-EBE4-B4E5-1C477D8A20D9}"/>
              </a:ext>
            </a:extLst>
          </p:cNvPr>
          <p:cNvSpPr txBox="1"/>
          <p:nvPr/>
        </p:nvSpPr>
        <p:spPr>
          <a:xfrm>
            <a:off x="7622856" y="2528053"/>
            <a:ext cx="4238920" cy="3539430"/>
          </a:xfrm>
          <a:prstGeom prst="rect">
            <a:avLst/>
          </a:prstGeom>
          <a:noFill/>
        </p:spPr>
        <p:txBody>
          <a:bodyPr wrap="square">
            <a:spAutoFit/>
          </a:bodyPr>
          <a:lstStyle/>
          <a:p>
            <a:pPr algn="ctr" defTabSz="1219170">
              <a:spcAft>
                <a:spcPts val="1067"/>
              </a:spcAft>
              <a:buClr>
                <a:srgbClr val="000000"/>
              </a:buClr>
            </a:pPr>
            <a:r>
              <a:rPr lang="vi-VN" sz="2800" dirty="0">
                <a:latin typeface="+mj-lt"/>
              </a:rPr>
              <a:t>Đây là hội nghị lần thứ hai chống chạy đua vũ trang, đòi thủ tiêu vũ khí hạt nhân, do nguyên thủ sáu nước: Ấn Độ, Mê-hi-cô, Thuỵ Điển, Ác-hen-ti-na (Argentina), Hy Lạp, Tan-da-ni-a (Tanzania) tổ chức.</a:t>
            </a:r>
            <a:endParaRPr lang="en-SG" sz="3600" kern="0" dirty="0">
              <a:solidFill>
                <a:srgbClr val="000000"/>
              </a:solidFill>
              <a:latin typeface="+mj-lt"/>
              <a:ea typeface="Calibri" panose="020F0502020204030204" pitchFamily="34" charset="0"/>
              <a:cs typeface="Times New Roman" panose="02020603050405020304" pitchFamily="18" charset="0"/>
              <a:sym typeface="Arial"/>
            </a:endParaRPr>
          </a:p>
        </p:txBody>
      </p:sp>
      <p:sp>
        <p:nvSpPr>
          <p:cNvPr id="60" name="Freeform 10">
            <a:extLst>
              <a:ext uri="{FF2B5EF4-FFF2-40B4-BE49-F238E27FC236}">
                <a16:creationId xmlns:a16="http://schemas.microsoft.com/office/drawing/2014/main" id="{63F4C165-DA27-EA04-2344-604E44758ECD}"/>
              </a:ext>
            </a:extLst>
          </p:cNvPr>
          <p:cNvSpPr/>
          <p:nvPr/>
        </p:nvSpPr>
        <p:spPr>
          <a:xfrm>
            <a:off x="4147461" y="3729579"/>
            <a:ext cx="3475395" cy="2828795"/>
          </a:xfrm>
          <a:custGeom>
            <a:avLst/>
            <a:gdLst/>
            <a:ahLst/>
            <a:cxnLst/>
            <a:rect l="l" t="t" r="r" b="b"/>
            <a:pathLst>
              <a:path w="4487713" h="3752850">
                <a:moveTo>
                  <a:pt x="0" y="0"/>
                </a:moveTo>
                <a:lnTo>
                  <a:pt x="4487714" y="0"/>
                </a:lnTo>
                <a:lnTo>
                  <a:pt x="4487714" y="3752850"/>
                </a:lnTo>
                <a:lnTo>
                  <a:pt x="0" y="3752850"/>
                </a:lnTo>
                <a:lnTo>
                  <a:pt x="0" y="0"/>
                </a:lnTo>
                <a:close/>
              </a:path>
            </a:pathLst>
          </a:custGeom>
          <a:blipFill>
            <a:blip r:embed="rId3"/>
            <a:stretch>
              <a:fillRect/>
            </a:stretch>
          </a:blipFill>
        </p:spPr>
        <p:txBody>
          <a:bodyPr/>
          <a:lstStyle/>
          <a:p>
            <a:endParaRPr lang="en-SG"/>
          </a:p>
        </p:txBody>
      </p:sp>
    </p:spTree>
    <p:extLst>
      <p:ext uri="{BB962C8B-B14F-4D97-AF65-F5344CB8AC3E}">
        <p14:creationId xmlns:p14="http://schemas.microsoft.com/office/powerpoint/2010/main" val="1844297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par>
                                <p:cTn id="8" presetID="16" presetClass="entr" presetSubtype="21"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Vertical)">
                                      <p:cBhvr>
                                        <p:cTn id="10" dur="500"/>
                                        <p:tgtEl>
                                          <p:spTgt spid="31"/>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fade">
                                      <p:cBhvr>
                                        <p:cTn id="15" dur="1000"/>
                                        <p:tgtEl>
                                          <p:spTgt spid="60"/>
                                        </p:tgtEl>
                                      </p:cBhvr>
                                    </p:animEffect>
                                    <p:anim calcmode="lin" valueType="num">
                                      <p:cBhvr>
                                        <p:cTn id="16" dur="1000" fill="hold"/>
                                        <p:tgtEl>
                                          <p:spTgt spid="60"/>
                                        </p:tgtEl>
                                        <p:attrNameLst>
                                          <p:attrName>ppt_x</p:attrName>
                                        </p:attrNameLst>
                                      </p:cBhvr>
                                      <p:tavLst>
                                        <p:tav tm="0">
                                          <p:val>
                                            <p:strVal val="#ppt_x"/>
                                          </p:val>
                                        </p:tav>
                                        <p:tav tm="100000">
                                          <p:val>
                                            <p:strVal val="#ppt_x"/>
                                          </p:val>
                                        </p:tav>
                                      </p:tavLst>
                                    </p:anim>
                                    <p:anim calcmode="lin" valueType="num">
                                      <p:cBhvr>
                                        <p:cTn id="1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inVertical)">
                                      <p:cBhvr>
                                        <p:cTn id="22" dur="500"/>
                                        <p:tgtEl>
                                          <p:spTgt spid="20"/>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barn(inVertical)">
                                      <p:cBhvr>
                                        <p:cTn id="25" dur="500"/>
                                        <p:tgtEl>
                                          <p:spTgt spid="2"/>
                                        </p:tgtEl>
                                      </p:cBhvr>
                                    </p:animEffect>
                                  </p:childTnLst>
                                </p:cTn>
                              </p:par>
                              <p:par>
                                <p:cTn id="26" presetID="16" presetClass="entr" presetSubtype="21"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barn(inVertical)">
                                      <p:cBhvr>
                                        <p:cTn id="28" dur="500"/>
                                        <p:tgtEl>
                                          <p:spTgt spid="25"/>
                                        </p:tgtEl>
                                      </p:cBhvr>
                                    </p:animEffect>
                                  </p:childTnLst>
                                </p:cTn>
                              </p:par>
                              <p:par>
                                <p:cTn id="29" presetID="16" presetClass="entr" presetSubtype="21" fill="hold"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barn(inVertical)">
                                      <p:cBhvr>
                                        <p:cTn id="31" dur="500"/>
                                        <p:tgtEl>
                                          <p:spTgt spid="32"/>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barn(inVertical)">
                                      <p:cBhvr>
                                        <p:cTn id="34" dur="500"/>
                                        <p:tgtEl>
                                          <p:spTgt spid="34"/>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barn(inVertical)">
                                      <p:cBhvr>
                                        <p:cTn id="39" dur="500"/>
                                        <p:tgtEl>
                                          <p:spTgt spid="3"/>
                                        </p:tgtEl>
                                      </p:cBhvr>
                                    </p:animEffect>
                                  </p:childTnLst>
                                </p:cTn>
                              </p:par>
                              <p:par>
                                <p:cTn id="40" presetID="16" presetClass="entr" presetSubtype="21" fill="hold" nodeType="with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barn(inVertical)">
                                      <p:cBhvr>
                                        <p:cTn id="42" dur="500"/>
                                        <p:tgtEl>
                                          <p:spTgt spid="21"/>
                                        </p:tgtEl>
                                      </p:cBhvr>
                                    </p:animEffect>
                                  </p:childTnLst>
                                </p:cTn>
                              </p:par>
                              <p:par>
                                <p:cTn id="43" presetID="16" presetClass="entr" presetSubtype="21"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barn(inVertical)">
                                      <p:cBhvr>
                                        <p:cTn id="45" dur="500"/>
                                        <p:tgtEl>
                                          <p:spTgt spid="22"/>
                                        </p:tgtEl>
                                      </p:cBhvr>
                                    </p:animEffect>
                                  </p:childTnLst>
                                </p:cTn>
                              </p:par>
                              <p:par>
                                <p:cTn id="46" presetID="16" presetClass="entr" presetSubtype="21" fill="hold" nodeType="with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barn(inVertical)">
                                      <p:cBhvr>
                                        <p:cTn id="48" dur="500"/>
                                        <p:tgtEl>
                                          <p:spTgt spid="33"/>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barn(inVertical)">
                                      <p:cBhvr>
                                        <p:cTn id="5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9" grpId="0" animBg="1"/>
      <p:bldP spid="34" grpId="0"/>
      <p:bldP spid="47" grpId="0"/>
      <p:bldP spid="6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361950"/>
            <a:ext cx="7200900" cy="74295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0668000" y="361950"/>
            <a:ext cx="1524000" cy="74295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7372350" y="361950"/>
            <a:ext cx="3124200" cy="742950"/>
          </a:xfrm>
          <a:prstGeom prst="round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2. </a:t>
            </a:r>
            <a:r>
              <a:rPr lang="en-US" sz="3200" b="1" dirty="0" err="1">
                <a:solidFill>
                  <a:schemeClr val="tx1"/>
                </a:solidFill>
                <a:latin typeface="Times New Roman" panose="02020603050405020304" pitchFamily="18" charset="0"/>
                <a:cs typeface="Times New Roman" panose="02020603050405020304" pitchFamily="18" charset="0"/>
              </a:rPr>
              <a:t>Tác</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phẩm</a:t>
            </a:r>
            <a:endParaRPr lang="en-US" sz="3200" b="1" dirty="0">
              <a:solidFill>
                <a:schemeClr val="tx1"/>
              </a:solidFill>
              <a:latin typeface="Times New Roman" panose="02020603050405020304" pitchFamily="18" charset="0"/>
              <a:cs typeface="Times New Roman" panose="02020603050405020304" pitchFamily="18" charset="0"/>
            </a:endParaRPr>
          </a:p>
        </p:txBody>
      </p:sp>
      <p:sp>
        <p:nvSpPr>
          <p:cNvPr id="7" name="Rounded Rectangle 6"/>
          <p:cNvSpPr/>
          <p:nvPr/>
        </p:nvSpPr>
        <p:spPr>
          <a:xfrm>
            <a:off x="247650" y="1886272"/>
            <a:ext cx="6953250" cy="4417747"/>
          </a:xfrm>
          <a:prstGeom prst="roundRect">
            <a:avLst/>
          </a:prstGeom>
          <a:solidFill>
            <a:schemeClr val="bg1">
              <a:alpha val="79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p:nvPicPr>
        <p:blipFill>
          <a:blip r:embed="rId2" cstate="print">
            <a:extLst>
              <a:ext uri="{BEBA8EAE-BF5A-486C-A8C5-ECC9F3942E4B}">
                <a14:imgProps xmlns:a14="http://schemas.microsoft.com/office/drawing/2010/main">
                  <a14:imgLayer r:embed="rId3">
                    <a14:imgEffect>
                      <a14:backgroundRemoval t="5750" b="95500" l="10000" r="90000"/>
                    </a14:imgEffect>
                  </a14:imgLayer>
                </a14:imgProps>
              </a:ext>
            </a:extLst>
          </a:blip>
          <a:stretch>
            <a:fillRect/>
          </a:stretch>
        </p:blipFill>
        <p:spPr>
          <a:xfrm>
            <a:off x="-426566" y="1104900"/>
            <a:ext cx="1562745" cy="1562745"/>
          </a:xfrm>
          <a:prstGeom prst="rect">
            <a:avLst/>
          </a:prstGeom>
        </p:spPr>
      </p:pic>
      <p:sp>
        <p:nvSpPr>
          <p:cNvPr id="11" name="TextBox 10"/>
          <p:cNvSpPr txBox="1">
            <a:spLocks noChangeArrowheads="1"/>
          </p:cNvSpPr>
          <p:nvPr/>
        </p:nvSpPr>
        <p:spPr bwMode="auto">
          <a:xfrm>
            <a:off x="461962" y="2345569"/>
            <a:ext cx="6586538"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fontAlgn="base" hangingPunct="1">
              <a:spcBef>
                <a:spcPct val="0"/>
              </a:spcBef>
              <a:spcAft>
                <a:spcPct val="0"/>
              </a:spcAft>
            </a:pPr>
            <a:r>
              <a:rPr lang="en-US" altLang="en-US" sz="2800" dirty="0">
                <a:latin typeface="Times New Roman" panose="02020603050405020304" pitchFamily="18" charset="0"/>
              </a:rPr>
              <a:t>      - </a:t>
            </a:r>
            <a:r>
              <a:rPr lang="en-US" altLang="en-US" sz="2800" dirty="0" err="1">
                <a:latin typeface="Times New Roman" panose="02020603050405020304" pitchFamily="18" charset="0"/>
              </a:rPr>
              <a:t>Tháng</a:t>
            </a:r>
            <a:r>
              <a:rPr lang="en-US" altLang="en-US" sz="2800" dirty="0">
                <a:latin typeface="Times New Roman" panose="02020603050405020304" pitchFamily="18" charset="0"/>
              </a:rPr>
              <a:t> 8 (1986) </a:t>
            </a:r>
            <a:r>
              <a:rPr lang="en-US" altLang="en-US" sz="2800" dirty="0" err="1">
                <a:latin typeface="Times New Roman" panose="02020603050405020304" pitchFamily="18" charset="0"/>
              </a:rPr>
              <a:t>nguyên</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thủ</a:t>
            </a:r>
            <a:r>
              <a:rPr lang="en-US" altLang="en-US" sz="2800" dirty="0">
                <a:latin typeface="Times New Roman" panose="02020603050405020304" pitchFamily="18" charset="0"/>
              </a:rPr>
              <a:t> 6 </a:t>
            </a:r>
            <a:r>
              <a:rPr lang="en-US" altLang="en-US" sz="2800" dirty="0" err="1">
                <a:latin typeface="Times New Roman" panose="02020603050405020304" pitchFamily="18" charset="0"/>
              </a:rPr>
              <a:t>nước</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Ấn</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Độ</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Mê</a:t>
            </a:r>
            <a:r>
              <a:rPr lang="en-US" altLang="en-US" sz="2800" dirty="0">
                <a:latin typeface="Times New Roman" panose="02020603050405020304" pitchFamily="18" charset="0"/>
              </a:rPr>
              <a:t>-hi-</a:t>
            </a:r>
            <a:r>
              <a:rPr lang="en-US" altLang="en-US" sz="2800" dirty="0" err="1">
                <a:latin typeface="Times New Roman" panose="02020603050405020304" pitchFamily="18" charset="0"/>
              </a:rPr>
              <a:t>cô</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Thụy</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Điển</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Ác</a:t>
            </a:r>
            <a:r>
              <a:rPr lang="en-US" altLang="en-US" sz="2800" dirty="0">
                <a:latin typeface="Times New Roman" panose="02020603050405020304" pitchFamily="18" charset="0"/>
              </a:rPr>
              <a:t>-hen-ti-</a:t>
            </a:r>
            <a:r>
              <a:rPr lang="en-US" altLang="en-US" sz="2800" dirty="0" err="1">
                <a:latin typeface="Times New Roman" panose="02020603050405020304" pitchFamily="18" charset="0"/>
              </a:rPr>
              <a:t>na</a:t>
            </a:r>
            <a:r>
              <a:rPr lang="en-US" altLang="en-US" sz="2800" dirty="0">
                <a:latin typeface="Times New Roman" panose="02020603050405020304" pitchFamily="18" charset="0"/>
              </a:rPr>
              <a:t>, Hi </a:t>
            </a:r>
            <a:r>
              <a:rPr lang="en-US" altLang="en-US" sz="2800" dirty="0" err="1">
                <a:latin typeface="Times New Roman" panose="02020603050405020304" pitchFamily="18" charset="0"/>
              </a:rPr>
              <a:t>Lạp</a:t>
            </a:r>
            <a:r>
              <a:rPr lang="en-US" altLang="en-US" sz="2800" dirty="0">
                <a:latin typeface="Times New Roman" panose="02020603050405020304" pitchFamily="18" charset="0"/>
              </a:rPr>
              <a:t>, Tan-da-</a:t>
            </a:r>
            <a:r>
              <a:rPr lang="en-US" altLang="en-US" sz="2800" dirty="0" err="1">
                <a:latin typeface="Times New Roman" panose="02020603050405020304" pitchFamily="18" charset="0"/>
              </a:rPr>
              <a:t>ni</a:t>
            </a:r>
            <a:r>
              <a:rPr lang="en-US" altLang="en-US" sz="2800" dirty="0">
                <a:latin typeface="Times New Roman" panose="02020603050405020304" pitchFamily="18" charset="0"/>
              </a:rPr>
              <a:t>-a </a:t>
            </a:r>
            <a:r>
              <a:rPr lang="en-US" altLang="en-US" sz="2800" dirty="0" err="1">
                <a:latin typeface="Times New Roman" panose="02020603050405020304" pitchFamily="18" charset="0"/>
              </a:rPr>
              <a:t>họp</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lần</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thứ</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hai</a:t>
            </a:r>
            <a:r>
              <a:rPr lang="en-US" altLang="en-US" sz="2800" dirty="0">
                <a:latin typeface="Times New Roman" panose="02020603050405020304" pitchFamily="18" charset="0"/>
              </a:rPr>
              <a:t> ở </a:t>
            </a:r>
            <a:r>
              <a:rPr lang="en-US" altLang="en-US" sz="2800" dirty="0" err="1">
                <a:latin typeface="Times New Roman" panose="02020603050405020304" pitchFamily="18" charset="0"/>
              </a:rPr>
              <a:t>Mê</a:t>
            </a:r>
            <a:r>
              <a:rPr lang="en-US" altLang="en-US" sz="2800" dirty="0">
                <a:latin typeface="Times New Roman" panose="02020603050405020304" pitchFamily="18" charset="0"/>
              </a:rPr>
              <a:t>-hi-</a:t>
            </a:r>
            <a:r>
              <a:rPr lang="en-US" altLang="en-US" sz="2800" dirty="0" err="1">
                <a:latin typeface="Times New Roman" panose="02020603050405020304" pitchFamily="18" charset="0"/>
              </a:rPr>
              <a:t>cô</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đã</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ra</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một</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bản</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tuyên</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bố</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kêu</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gọi</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chấm</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dứt</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chạy</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đua</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vũ</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trang</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thủ</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tiêu</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vũ</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khí</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hạt</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nhân</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để</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đảm</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bảo</a:t>
            </a:r>
            <a:r>
              <a:rPr lang="en-US" altLang="en-US" sz="2800" dirty="0">
                <a:latin typeface="Times New Roman" panose="02020603050405020304" pitchFamily="18" charset="0"/>
              </a:rPr>
              <a:t> an </a:t>
            </a:r>
            <a:r>
              <a:rPr lang="en-US" altLang="en-US" sz="2800" dirty="0" err="1">
                <a:latin typeface="Times New Roman" panose="02020603050405020304" pitchFamily="18" charset="0"/>
              </a:rPr>
              <a:t>ninh</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và</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hòa</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bình</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thế</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giới</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Nhà</a:t>
            </a:r>
            <a:r>
              <a:rPr lang="en-US" altLang="en-US" sz="2800" dirty="0">
                <a:latin typeface="Times New Roman" panose="02020603050405020304" pitchFamily="18" charset="0"/>
              </a:rPr>
              <a:t> </a:t>
            </a:r>
            <a:r>
              <a:rPr lang="en-US" altLang="en-US" sz="2800" dirty="0" err="1">
                <a:latin typeface="Times New Roman" panose="02020603050405020304" pitchFamily="18" charset="0"/>
              </a:rPr>
              <a:t>văn</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Mác-két</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đã</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được</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mời</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tham</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dự</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cuộc</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gặp</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gỡ</a:t>
            </a:r>
            <a:r>
              <a:rPr lang="en-US" altLang="en-US" sz="2800" i="1" dirty="0">
                <a:latin typeface="Times New Roman" panose="02020603050405020304" pitchFamily="18" charset="0"/>
              </a:rPr>
              <a:t> </a:t>
            </a:r>
            <a:r>
              <a:rPr lang="en-US" altLang="en-US" sz="2800" i="1" dirty="0" err="1">
                <a:latin typeface="Times New Roman" panose="02020603050405020304" pitchFamily="18" charset="0"/>
              </a:rPr>
              <a:t>này</a:t>
            </a:r>
            <a:r>
              <a:rPr lang="en-US" altLang="en-US" sz="2800" i="1" dirty="0">
                <a:latin typeface="Times New Roman" panose="02020603050405020304" pitchFamily="18" charset="0"/>
              </a:rPr>
              <a:t>. </a:t>
            </a:r>
            <a:endParaRPr lang="en-US" altLang="en-US" sz="2800" dirty="0">
              <a:latin typeface="Times New Roman" panose="02020603050405020304" pitchFamily="18" charset="0"/>
            </a:endParaRPr>
          </a:p>
        </p:txBody>
      </p:sp>
      <p:sp>
        <p:nvSpPr>
          <p:cNvPr id="12" name="Rounded Rectangle 11"/>
          <p:cNvSpPr/>
          <p:nvPr/>
        </p:nvSpPr>
        <p:spPr>
          <a:xfrm>
            <a:off x="945679" y="1420596"/>
            <a:ext cx="4362450" cy="764096"/>
          </a:xfrm>
          <a:prstGeom prst="round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latin typeface="Times New Roman" panose="02020603050405020304" pitchFamily="18" charset="0"/>
                <a:cs typeface="Times New Roman" panose="02020603050405020304" pitchFamily="18" charset="0"/>
              </a:rPr>
              <a:t>a. </a:t>
            </a:r>
            <a:r>
              <a:rPr lang="en-US" sz="3200" b="1" dirty="0" err="1">
                <a:solidFill>
                  <a:schemeClr val="tx1"/>
                </a:solidFill>
                <a:latin typeface="Times New Roman" panose="02020603050405020304" pitchFamily="18" charset="0"/>
                <a:cs typeface="Times New Roman" panose="02020603050405020304" pitchFamily="18" charset="0"/>
              </a:rPr>
              <a:t>Hoàn</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cảnh</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sáng</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tác</a:t>
            </a:r>
            <a:endParaRPr lang="en-US" sz="3200" b="1" dirty="0">
              <a:solidFill>
                <a:schemeClr val="tx1"/>
              </a:solidFill>
              <a:latin typeface="Times New Roman" panose="02020603050405020304" pitchFamily="18" charset="0"/>
              <a:cs typeface="Times New Roman" panose="02020603050405020304" pitchFamily="18" charset="0"/>
            </a:endParaRPr>
          </a:p>
        </p:txBody>
      </p:sp>
      <p:pic>
        <p:nvPicPr>
          <p:cNvPr id="10" name="Picture 2" descr="Soáº¡n bÃ i Äáº¥u tranh cho má»t tháº¿ giá»i hÃ²a bÃ¬nh | Soáº¡n vÄn 9">
            <a:extLst>
              <a:ext uri="{FF2B5EF4-FFF2-40B4-BE49-F238E27FC236}">
                <a16:creationId xmlns:a16="http://schemas.microsoft.com/office/drawing/2014/main" id="{2EE6485A-6E60-484D-AC87-1BC85F2BAD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96150" y="1847850"/>
            <a:ext cx="4895850" cy="42672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68520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circle(in)">
                                      <p:cBhvr>
                                        <p:cTn id="21" dur="20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fade">
                                      <p:cBhvr>
                                        <p:cTn id="36" dur="1000"/>
                                        <p:tgtEl>
                                          <p:spTgt spid="7"/>
                                        </p:tgtEl>
                                      </p:cBhvr>
                                    </p:animEffect>
                                    <p:anim calcmode="lin" valueType="num">
                                      <p:cBhvr>
                                        <p:cTn id="37" dur="1000" fill="hold"/>
                                        <p:tgtEl>
                                          <p:spTgt spid="7"/>
                                        </p:tgtEl>
                                        <p:attrNameLst>
                                          <p:attrName>ppt_x</p:attrName>
                                        </p:attrNameLst>
                                      </p:cBhvr>
                                      <p:tavLst>
                                        <p:tav tm="0">
                                          <p:val>
                                            <p:strVal val="#ppt_x"/>
                                          </p:val>
                                        </p:tav>
                                        <p:tav tm="100000">
                                          <p:val>
                                            <p:strVal val="#ppt_x"/>
                                          </p:val>
                                        </p:tav>
                                      </p:tavLst>
                                    </p:anim>
                                    <p:anim calcmode="lin" valueType="num">
                                      <p:cBhvr>
                                        <p:cTn id="3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barn(inVertical)">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1" grpId="0"/>
      <p:bldP spid="1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361950"/>
            <a:ext cx="7200900" cy="74295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Rectangle 4"/>
          <p:cNvSpPr/>
          <p:nvPr/>
        </p:nvSpPr>
        <p:spPr>
          <a:xfrm>
            <a:off x="10668000" y="361950"/>
            <a:ext cx="1524000" cy="74295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Rounded Rectangle 5"/>
          <p:cNvSpPr/>
          <p:nvPr/>
        </p:nvSpPr>
        <p:spPr>
          <a:xfrm>
            <a:off x="7372350" y="361950"/>
            <a:ext cx="3124200" cy="742950"/>
          </a:xfrm>
          <a:prstGeom prst="round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prstClr val="black"/>
                </a:solidFill>
                <a:latin typeface="Times New Roman" panose="02020603050405020304" pitchFamily="18" charset="0"/>
                <a:cs typeface="Times New Roman" panose="02020603050405020304" pitchFamily="18" charset="0"/>
              </a:rPr>
              <a:t>2. </a:t>
            </a:r>
            <a:r>
              <a:rPr lang="en-US" sz="3200" b="1" dirty="0" err="1">
                <a:solidFill>
                  <a:prstClr val="black"/>
                </a:solidFill>
                <a:latin typeface="Times New Roman" panose="02020603050405020304" pitchFamily="18" charset="0"/>
                <a:cs typeface="Times New Roman" panose="02020603050405020304" pitchFamily="18" charset="0"/>
              </a:rPr>
              <a:t>Tác</a:t>
            </a:r>
            <a:r>
              <a:rPr lang="en-US" sz="3200" b="1" dirty="0">
                <a:solidFill>
                  <a:prstClr val="black"/>
                </a:solidFill>
                <a:latin typeface="Times New Roman" panose="02020603050405020304" pitchFamily="18" charset="0"/>
                <a:cs typeface="Times New Roman" panose="02020603050405020304" pitchFamily="18" charset="0"/>
              </a:rPr>
              <a:t> </a:t>
            </a:r>
            <a:r>
              <a:rPr lang="en-US" sz="3200" b="1" dirty="0" err="1">
                <a:solidFill>
                  <a:prstClr val="black"/>
                </a:solidFill>
                <a:latin typeface="Times New Roman" panose="02020603050405020304" pitchFamily="18" charset="0"/>
                <a:cs typeface="Times New Roman" panose="02020603050405020304" pitchFamily="18" charset="0"/>
              </a:rPr>
              <a:t>phẩm</a:t>
            </a:r>
            <a:endParaRPr lang="en-US" sz="3200" b="1" dirty="0">
              <a:solidFill>
                <a:prstClr val="black"/>
              </a:solidFill>
              <a:latin typeface="Times New Roman" panose="02020603050405020304" pitchFamily="18" charset="0"/>
              <a:cs typeface="Times New Roman" panose="02020603050405020304" pitchFamily="18" charset="0"/>
            </a:endParaRPr>
          </a:p>
        </p:txBody>
      </p:sp>
      <p:sp>
        <p:nvSpPr>
          <p:cNvPr id="7" name="Rounded Rectangle 6"/>
          <p:cNvSpPr/>
          <p:nvPr/>
        </p:nvSpPr>
        <p:spPr>
          <a:xfrm>
            <a:off x="969284" y="1951842"/>
            <a:ext cx="4933949" cy="2286000"/>
          </a:xfrm>
          <a:prstGeom prst="round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8" name="Picture 7"/>
          <p:cNvPicPr>
            <a:picLocks noChangeAspect="1"/>
          </p:cNvPicPr>
          <p:nvPr/>
        </p:nvPicPr>
        <p:blipFill>
          <a:blip r:embed="rId2" cstate="print">
            <a:extLst>
              <a:ext uri="{BEBA8EAE-BF5A-486C-A8C5-ECC9F3942E4B}">
                <a14:imgProps xmlns:a14="http://schemas.microsoft.com/office/drawing/2010/main">
                  <a14:imgLayer r:embed="rId3">
                    <a14:imgEffect>
                      <a14:backgroundRemoval t="5750" b="95500" l="10000" r="90000"/>
                    </a14:imgEffect>
                  </a14:imgLayer>
                </a14:imgProps>
              </a:ext>
            </a:extLst>
          </a:blip>
          <a:stretch>
            <a:fillRect/>
          </a:stretch>
        </p:blipFill>
        <p:spPr>
          <a:xfrm>
            <a:off x="295068" y="1170469"/>
            <a:ext cx="1562745" cy="1562745"/>
          </a:xfrm>
          <a:prstGeom prst="rect">
            <a:avLst/>
          </a:prstGeom>
        </p:spPr>
      </p:pic>
      <p:sp>
        <p:nvSpPr>
          <p:cNvPr id="12" name="Rounded Rectangle 11"/>
          <p:cNvSpPr/>
          <p:nvPr/>
        </p:nvSpPr>
        <p:spPr>
          <a:xfrm>
            <a:off x="2007830" y="1484852"/>
            <a:ext cx="2856855" cy="764096"/>
          </a:xfrm>
          <a:prstGeom prst="roundRect">
            <a:avLst/>
          </a:prstGeom>
          <a:solidFill>
            <a:schemeClr val="bg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prstClr val="black"/>
                </a:solidFill>
                <a:latin typeface="Times New Roman" panose="02020603050405020304" pitchFamily="18" charset="0"/>
                <a:cs typeface="Times New Roman" panose="02020603050405020304" pitchFamily="18" charset="0"/>
              </a:rPr>
              <a:t>b. </a:t>
            </a:r>
            <a:r>
              <a:rPr lang="en-US" sz="3200" b="1" dirty="0" err="1">
                <a:solidFill>
                  <a:prstClr val="black"/>
                </a:solidFill>
                <a:latin typeface="Times New Roman" panose="02020603050405020304" pitchFamily="18" charset="0"/>
                <a:cs typeface="Times New Roman" panose="02020603050405020304" pitchFamily="18" charset="0"/>
              </a:rPr>
              <a:t>Xuất</a:t>
            </a:r>
            <a:r>
              <a:rPr lang="en-US" sz="3200" b="1" dirty="0">
                <a:solidFill>
                  <a:prstClr val="black"/>
                </a:solidFill>
                <a:latin typeface="Times New Roman" panose="02020603050405020304" pitchFamily="18" charset="0"/>
                <a:cs typeface="Times New Roman" panose="02020603050405020304" pitchFamily="18" charset="0"/>
              </a:rPr>
              <a:t> </a:t>
            </a:r>
            <a:r>
              <a:rPr lang="en-US" sz="3200" b="1" dirty="0" err="1" smtClean="0">
                <a:solidFill>
                  <a:prstClr val="black"/>
                </a:solidFill>
                <a:latin typeface="Times New Roman" panose="02020603050405020304" pitchFamily="18" charset="0"/>
                <a:cs typeface="Times New Roman" panose="02020603050405020304" pitchFamily="18" charset="0"/>
              </a:rPr>
              <a:t>xứ</a:t>
            </a:r>
            <a:endParaRPr lang="en-US" sz="3200" b="1" dirty="0">
              <a:solidFill>
                <a:prstClr val="black"/>
              </a:solidFill>
              <a:latin typeface="Times New Roman" panose="02020603050405020304" pitchFamily="18" charset="0"/>
              <a:cs typeface="Times New Roman" panose="02020603050405020304" pitchFamily="18" charset="0"/>
            </a:endParaRPr>
          </a:p>
        </p:txBody>
      </p:sp>
      <p:sp>
        <p:nvSpPr>
          <p:cNvPr id="10" name="Rectangle 9"/>
          <p:cNvSpPr/>
          <p:nvPr/>
        </p:nvSpPr>
        <p:spPr>
          <a:xfrm>
            <a:off x="1156210" y="2310012"/>
            <a:ext cx="4560094" cy="1569660"/>
          </a:xfrm>
          <a:prstGeom prst="rect">
            <a:avLst/>
          </a:prstGeom>
        </p:spPr>
        <p:txBody>
          <a:bodyPr wrap="square">
            <a:spAutoFit/>
          </a:bodyPr>
          <a:lstStyle/>
          <a:p>
            <a:pPr marL="457200" indent="-457200" algn="just">
              <a:buFontTx/>
              <a:buChar char="-"/>
            </a:pPr>
            <a:r>
              <a:rPr lang="vi-VN" sz="3200" dirty="0">
                <a:solidFill>
                  <a:prstClr val="black"/>
                </a:solidFill>
                <a:latin typeface="Times New Roman" panose="02020603050405020304" pitchFamily="18" charset="0"/>
                <a:cs typeface="Times New Roman" panose="02020603050405020304" pitchFamily="18" charset="0"/>
              </a:rPr>
              <a:t>Trích từ bài tham luận </a:t>
            </a:r>
          </a:p>
          <a:p>
            <a:pPr algn="just"/>
            <a:r>
              <a:rPr lang="vi-VN" sz="3200" b="1" i="1" dirty="0">
                <a:solidFill>
                  <a:srgbClr val="FF0000"/>
                </a:solidFill>
                <a:latin typeface="Times New Roman" panose="02020603050405020304" pitchFamily="18" charset="0"/>
                <a:cs typeface="Times New Roman" panose="02020603050405020304" pitchFamily="18" charset="0"/>
              </a:rPr>
              <a:t>Thanh gươm Đa-mô-clét</a:t>
            </a:r>
            <a:r>
              <a:rPr lang="en-US" sz="3200" b="1" dirty="0">
                <a:solidFill>
                  <a:srgbClr val="FF0000"/>
                </a:solidFill>
                <a:latin typeface="Times New Roman" panose="02020603050405020304" pitchFamily="18" charset="0"/>
                <a:cs typeface="Times New Roman" panose="02020603050405020304" pitchFamily="18" charset="0"/>
              </a:rPr>
              <a:t>  </a:t>
            </a:r>
            <a:r>
              <a:rPr lang="vi-VN" sz="3200" dirty="0">
                <a:solidFill>
                  <a:prstClr val="black"/>
                </a:solidFill>
                <a:latin typeface="Times New Roman" panose="02020603050405020304" pitchFamily="18" charset="0"/>
                <a:cs typeface="Times New Roman" panose="02020603050405020304" pitchFamily="18" charset="0"/>
              </a:rPr>
              <a:t>của Mác-két tại cuộc họp.</a:t>
            </a:r>
          </a:p>
        </p:txBody>
      </p:sp>
      <p:sp>
        <p:nvSpPr>
          <p:cNvPr id="14" name="Rounded Rectangle 13"/>
          <p:cNvSpPr/>
          <p:nvPr/>
        </p:nvSpPr>
        <p:spPr>
          <a:xfrm>
            <a:off x="6333800" y="1751787"/>
            <a:ext cx="4933949" cy="2286000"/>
          </a:xfrm>
          <a:prstGeom prst="round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ounded Rectangle 15"/>
          <p:cNvSpPr/>
          <p:nvPr/>
        </p:nvSpPr>
        <p:spPr>
          <a:xfrm>
            <a:off x="6385321" y="1484851"/>
            <a:ext cx="4791397" cy="764096"/>
          </a:xfrm>
          <a:prstGeom prst="roundRect">
            <a:avLst/>
          </a:prstGeom>
          <a:solidFill>
            <a:schemeClr val="bg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a:solidFill>
                  <a:prstClr val="black"/>
                </a:solidFill>
                <a:latin typeface="Times New Roman" panose="02020603050405020304" pitchFamily="18" charset="0"/>
                <a:cs typeface="Times New Roman" panose="02020603050405020304" pitchFamily="18" charset="0"/>
              </a:rPr>
              <a:t>c. </a:t>
            </a:r>
            <a:r>
              <a:rPr lang="vi-VN" sz="3200" b="1" dirty="0" smtClean="0">
                <a:solidFill>
                  <a:prstClr val="black"/>
                </a:solidFill>
                <a:latin typeface="Times New Roman" panose="02020603050405020304" pitchFamily="18" charset="0"/>
                <a:cs typeface="Times New Roman" panose="02020603050405020304" pitchFamily="18" charset="0"/>
              </a:rPr>
              <a:t>PTBĐ</a:t>
            </a:r>
            <a:endParaRPr lang="en-US" sz="3200" b="1" dirty="0">
              <a:solidFill>
                <a:prstClr val="black"/>
              </a:solidFill>
              <a:latin typeface="Times New Roman" panose="02020603050405020304" pitchFamily="18" charset="0"/>
              <a:cs typeface="Times New Roman" panose="02020603050405020304" pitchFamily="18" charset="0"/>
            </a:endParaRPr>
          </a:p>
        </p:txBody>
      </p:sp>
      <p:sp>
        <p:nvSpPr>
          <p:cNvPr id="17" name="Rectangle 16"/>
          <p:cNvSpPr/>
          <p:nvPr/>
        </p:nvSpPr>
        <p:spPr>
          <a:xfrm>
            <a:off x="6520730" y="2310012"/>
            <a:ext cx="4560094" cy="584775"/>
          </a:xfrm>
          <a:prstGeom prst="rect">
            <a:avLst/>
          </a:prstGeom>
        </p:spPr>
        <p:txBody>
          <a:bodyPr wrap="square">
            <a:spAutoFit/>
          </a:bodyPr>
          <a:lstStyle/>
          <a:p>
            <a:pPr marL="457200" indent="-457200" algn="just">
              <a:buFontTx/>
              <a:buChar char="-"/>
            </a:pPr>
            <a:r>
              <a:rPr lang="vi-VN" sz="3200" dirty="0" smtClean="0">
                <a:solidFill>
                  <a:prstClr val="black"/>
                </a:solidFill>
                <a:latin typeface="Times New Roman" panose="02020603050405020304" pitchFamily="18" charset="0"/>
                <a:cs typeface="Times New Roman" panose="02020603050405020304" pitchFamily="18" charset="0"/>
              </a:rPr>
              <a:t>PTBĐ</a:t>
            </a:r>
            <a:r>
              <a:rPr lang="vi-VN" sz="3200" dirty="0">
                <a:solidFill>
                  <a:prstClr val="black"/>
                </a:solidFill>
                <a:latin typeface="Times New Roman" panose="02020603050405020304" pitchFamily="18" charset="0"/>
                <a:cs typeface="Times New Roman" panose="02020603050405020304" pitchFamily="18" charset="0"/>
              </a:rPr>
              <a:t>: Nghị luận</a:t>
            </a:r>
          </a:p>
        </p:txBody>
      </p:sp>
      <p:pic>
        <p:nvPicPr>
          <p:cNvPr id="15" name="Picture 14"/>
          <p:cNvPicPr>
            <a:picLocks noChangeAspect="1"/>
          </p:cNvPicPr>
          <p:nvPr/>
        </p:nvPicPr>
        <p:blipFill>
          <a:blip r:embed="rId2" cstate="print">
            <a:extLst>
              <a:ext uri="{BEBA8EAE-BF5A-486C-A8C5-ECC9F3942E4B}">
                <a14:imgProps xmlns:a14="http://schemas.microsoft.com/office/drawing/2010/main">
                  <a14:imgLayer r:embed="rId3">
                    <a14:imgEffect>
                      <a14:backgroundRemoval t="5750" b="95500" l="10000" r="90000"/>
                    </a14:imgEffect>
                  </a14:imgLayer>
                </a14:imgProps>
              </a:ext>
            </a:extLst>
          </a:blip>
          <a:stretch>
            <a:fillRect/>
          </a:stretch>
        </p:blipFill>
        <p:spPr>
          <a:xfrm>
            <a:off x="10486377" y="1085526"/>
            <a:ext cx="1562745" cy="1562745"/>
          </a:xfrm>
          <a:prstGeom prst="rect">
            <a:avLst/>
          </a:prstGeom>
        </p:spPr>
      </p:pic>
      <p:sp>
        <p:nvSpPr>
          <p:cNvPr id="18" name="Rounded Rectangle 17"/>
          <p:cNvSpPr/>
          <p:nvPr/>
        </p:nvSpPr>
        <p:spPr>
          <a:xfrm>
            <a:off x="4053755" y="5127444"/>
            <a:ext cx="4933949" cy="1435388"/>
          </a:xfrm>
          <a:prstGeom prst="round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9" name="Picture 18"/>
          <p:cNvPicPr>
            <a:picLocks noChangeAspect="1"/>
          </p:cNvPicPr>
          <p:nvPr/>
        </p:nvPicPr>
        <p:blipFill>
          <a:blip r:embed="rId2" cstate="print">
            <a:extLst>
              <a:ext uri="{BEBA8EAE-BF5A-486C-A8C5-ECC9F3942E4B}">
                <a14:imgProps xmlns:a14="http://schemas.microsoft.com/office/drawing/2010/main">
                  <a14:imgLayer r:embed="rId3">
                    <a14:imgEffect>
                      <a14:backgroundRemoval t="5750" b="95500" l="10000" r="90000"/>
                    </a14:imgEffect>
                  </a14:imgLayer>
                </a14:imgProps>
              </a:ext>
            </a:extLst>
          </a:blip>
          <a:stretch>
            <a:fillRect/>
          </a:stretch>
        </p:blipFill>
        <p:spPr>
          <a:xfrm>
            <a:off x="3379539" y="4346071"/>
            <a:ext cx="1562745" cy="1562745"/>
          </a:xfrm>
          <a:prstGeom prst="rect">
            <a:avLst/>
          </a:prstGeom>
        </p:spPr>
      </p:pic>
      <p:sp>
        <p:nvSpPr>
          <p:cNvPr id="20" name="Rounded Rectangle 19"/>
          <p:cNvSpPr/>
          <p:nvPr/>
        </p:nvSpPr>
        <p:spPr>
          <a:xfrm>
            <a:off x="5092301" y="4660454"/>
            <a:ext cx="2856855" cy="764096"/>
          </a:xfrm>
          <a:prstGeom prst="roundRect">
            <a:avLst/>
          </a:prstGeom>
          <a:solidFill>
            <a:schemeClr val="bg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a:solidFill>
                  <a:prstClr val="black"/>
                </a:solidFill>
                <a:latin typeface="Times New Roman" panose="02020603050405020304" pitchFamily="18" charset="0"/>
                <a:cs typeface="Times New Roman" panose="02020603050405020304" pitchFamily="18" charset="0"/>
              </a:rPr>
              <a:t>d. Chủ đề</a:t>
            </a:r>
            <a:endParaRPr lang="en-US" sz="3200" b="1" dirty="0">
              <a:solidFill>
                <a:prstClr val="black"/>
              </a:solidFill>
              <a:latin typeface="Times New Roman" panose="02020603050405020304" pitchFamily="18" charset="0"/>
              <a:cs typeface="Times New Roman" panose="02020603050405020304" pitchFamily="18" charset="0"/>
            </a:endParaRPr>
          </a:p>
        </p:txBody>
      </p:sp>
      <p:sp>
        <p:nvSpPr>
          <p:cNvPr id="21" name="Rectangle 20"/>
          <p:cNvSpPr/>
          <p:nvPr/>
        </p:nvSpPr>
        <p:spPr>
          <a:xfrm>
            <a:off x="4240681" y="5485614"/>
            <a:ext cx="4560094" cy="1077218"/>
          </a:xfrm>
          <a:prstGeom prst="rect">
            <a:avLst/>
          </a:prstGeom>
        </p:spPr>
        <p:txBody>
          <a:bodyPr wrap="square">
            <a:spAutoFit/>
          </a:bodyPr>
          <a:lstStyle/>
          <a:p>
            <a:pPr algn="ctr"/>
            <a:r>
              <a:rPr lang="vi-VN" sz="3200" dirty="0">
                <a:solidFill>
                  <a:prstClr val="black"/>
                </a:solidFill>
                <a:latin typeface="Times New Roman" panose="02020603050405020304" pitchFamily="18" charset="0"/>
                <a:cs typeface="Times New Roman" panose="02020603050405020304" pitchFamily="18" charset="0"/>
              </a:rPr>
              <a:t>Chống chiến tranh, </a:t>
            </a:r>
          </a:p>
          <a:p>
            <a:pPr algn="ctr"/>
            <a:r>
              <a:rPr lang="vi-VN" sz="3200" dirty="0">
                <a:solidFill>
                  <a:prstClr val="black"/>
                </a:solidFill>
                <a:latin typeface="Times New Roman" panose="02020603050405020304" pitchFamily="18" charset="0"/>
                <a:cs typeface="Times New Roman" panose="02020603050405020304" pitchFamily="18" charset="0"/>
              </a:rPr>
              <a:t>bảo vệ hòa bình.</a:t>
            </a:r>
          </a:p>
        </p:txBody>
      </p:sp>
    </p:spTree>
    <p:extLst>
      <p:ext uri="{BB962C8B-B14F-4D97-AF65-F5344CB8AC3E}">
        <p14:creationId xmlns:p14="http://schemas.microsoft.com/office/powerpoint/2010/main" val="383065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anim calcmode="lin" valueType="num">
                                      <p:cBhvr>
                                        <p:cTn id="13" dur="1000" fill="hold"/>
                                        <p:tgtEl>
                                          <p:spTgt spid="12"/>
                                        </p:tgtEl>
                                        <p:attrNameLst>
                                          <p:attrName>ppt_x</p:attrName>
                                        </p:attrNameLst>
                                      </p:cBhvr>
                                      <p:tavLst>
                                        <p:tav tm="0">
                                          <p:val>
                                            <p:strVal val="#ppt_x"/>
                                          </p:val>
                                        </p:tav>
                                        <p:tav tm="100000">
                                          <p:val>
                                            <p:strVal val="#ppt_x"/>
                                          </p:val>
                                        </p:tav>
                                      </p:tavLst>
                                    </p:anim>
                                    <p:anim calcmode="lin" valueType="num">
                                      <p:cBhvr>
                                        <p:cTn id="14" dur="1000" fill="hold"/>
                                        <p:tgtEl>
                                          <p:spTgt spid="1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1000"/>
                                        <p:tgtEl>
                                          <p:spTgt spid="16"/>
                                        </p:tgtEl>
                                      </p:cBhvr>
                                    </p:animEffect>
                                    <p:anim calcmode="lin" valueType="num">
                                      <p:cBhvr>
                                        <p:cTn id="30" dur="1000" fill="hold"/>
                                        <p:tgtEl>
                                          <p:spTgt spid="16"/>
                                        </p:tgtEl>
                                        <p:attrNameLst>
                                          <p:attrName>ppt_x</p:attrName>
                                        </p:attrNameLst>
                                      </p:cBhvr>
                                      <p:tavLst>
                                        <p:tav tm="0">
                                          <p:val>
                                            <p:strVal val="#ppt_x"/>
                                          </p:val>
                                        </p:tav>
                                        <p:tav tm="100000">
                                          <p:val>
                                            <p:strVal val="#ppt_x"/>
                                          </p:val>
                                        </p:tav>
                                      </p:tavLst>
                                    </p:anim>
                                    <p:anim calcmode="lin" valueType="num">
                                      <p:cBhvr>
                                        <p:cTn id="31" dur="1000" fill="hold"/>
                                        <p:tgtEl>
                                          <p:spTgt spid="16"/>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1000"/>
                                        <p:tgtEl>
                                          <p:spTgt spid="15"/>
                                        </p:tgtEl>
                                      </p:cBhvr>
                                    </p:animEffect>
                                    <p:anim calcmode="lin" valueType="num">
                                      <p:cBhvr>
                                        <p:cTn id="35" dur="1000" fill="hold"/>
                                        <p:tgtEl>
                                          <p:spTgt spid="15"/>
                                        </p:tgtEl>
                                        <p:attrNameLst>
                                          <p:attrName>ppt_x</p:attrName>
                                        </p:attrNameLst>
                                      </p:cBhvr>
                                      <p:tavLst>
                                        <p:tav tm="0">
                                          <p:val>
                                            <p:strVal val="#ppt_x"/>
                                          </p:val>
                                        </p:tav>
                                        <p:tav tm="100000">
                                          <p:val>
                                            <p:strVal val="#ppt_x"/>
                                          </p:val>
                                        </p:tav>
                                      </p:tavLst>
                                    </p:anim>
                                    <p:anim calcmode="lin" valueType="num">
                                      <p:cBhvr>
                                        <p:cTn id="36" dur="1000" fill="hold"/>
                                        <p:tgtEl>
                                          <p:spTgt spid="1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17">
                                            <p:txEl>
                                              <p:pRg st="0" end="0"/>
                                            </p:txEl>
                                          </p:spTgt>
                                        </p:tgtEl>
                                        <p:attrNameLst>
                                          <p:attrName>style.visibility</p:attrName>
                                        </p:attrNameLst>
                                      </p:cBhvr>
                                      <p:to>
                                        <p:strVal val="visible"/>
                                      </p:to>
                                    </p:set>
                                    <p:animEffect transition="in" filter="barn(inVertical)">
                                      <p:cBhvr>
                                        <p:cTn id="46" dur="500"/>
                                        <p:tgtEl>
                                          <p:spTgt spid="17">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1000"/>
                                        <p:tgtEl>
                                          <p:spTgt spid="20"/>
                                        </p:tgtEl>
                                      </p:cBhvr>
                                    </p:animEffect>
                                    <p:anim calcmode="lin" valueType="num">
                                      <p:cBhvr>
                                        <p:cTn id="57" dur="1000" fill="hold"/>
                                        <p:tgtEl>
                                          <p:spTgt spid="20"/>
                                        </p:tgtEl>
                                        <p:attrNameLst>
                                          <p:attrName>ppt_x</p:attrName>
                                        </p:attrNameLst>
                                      </p:cBhvr>
                                      <p:tavLst>
                                        <p:tav tm="0">
                                          <p:val>
                                            <p:strVal val="#ppt_x"/>
                                          </p:val>
                                        </p:tav>
                                        <p:tav tm="100000">
                                          <p:val>
                                            <p:strVal val="#ppt_x"/>
                                          </p:val>
                                        </p:tav>
                                      </p:tavLst>
                                    </p:anim>
                                    <p:anim calcmode="lin" valueType="num">
                                      <p:cBhvr>
                                        <p:cTn id="58" dur="1000" fill="hold"/>
                                        <p:tgtEl>
                                          <p:spTgt spid="20"/>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ppt_x</p:attrName>
                                        </p:attrNameLst>
                                      </p:cBhvr>
                                      <p:tavLst>
                                        <p:tav tm="0">
                                          <p:val>
                                            <p:strVal val="#ppt_x"/>
                                          </p:val>
                                        </p:tav>
                                        <p:tav tm="100000">
                                          <p:val>
                                            <p:strVal val="#ppt_x"/>
                                          </p:val>
                                        </p:tav>
                                      </p:tavLst>
                                    </p:anim>
                                    <p:anim calcmode="lin" valueType="num">
                                      <p:cBhvr>
                                        <p:cTn id="63"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barn(inVertical)">
                                      <p:cBhvr>
                                        <p:cTn id="6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0" grpId="0"/>
      <p:bldP spid="14" grpId="0" animBg="1"/>
      <p:bldP spid="16" grpId="0" animBg="1"/>
      <p:bldP spid="18" grpId="0" animBg="1"/>
      <p:bldP spid="20" grpId="0" animBg="1"/>
      <p:bldP spid="2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834">
          <a:extLst>
            <a:ext uri="{FF2B5EF4-FFF2-40B4-BE49-F238E27FC236}">
              <a16:creationId xmlns:a16="http://schemas.microsoft.com/office/drawing/2014/main" id="{0399DFAE-47A1-EA2F-07F1-0A3E7CF81178}"/>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5E3E987B-9EF3-B053-B2E5-D3508A1E5452}"/>
              </a:ext>
            </a:extLst>
          </p:cNvPr>
          <p:cNvPicPr>
            <a:picLocks noChangeAspect="1"/>
          </p:cNvPicPr>
          <p:nvPr/>
        </p:nvPicPr>
        <p:blipFill>
          <a:blip r:embed="rId3"/>
          <a:stretch>
            <a:fillRect/>
          </a:stretch>
        </p:blipFill>
        <p:spPr>
          <a:xfrm flipH="1">
            <a:off x="584102" y="412176"/>
            <a:ext cx="5227108" cy="6033647"/>
          </a:xfrm>
          <a:prstGeom prst="rect">
            <a:avLst/>
          </a:prstGeom>
        </p:spPr>
      </p:pic>
      <p:sp>
        <p:nvSpPr>
          <p:cNvPr id="13" name="文本框 25">
            <a:extLst>
              <a:ext uri="{FF2B5EF4-FFF2-40B4-BE49-F238E27FC236}">
                <a16:creationId xmlns:a16="http://schemas.microsoft.com/office/drawing/2014/main" id="{FB189C7D-A459-7110-49EB-ED0551BB94AA}"/>
              </a:ext>
            </a:extLst>
          </p:cNvPr>
          <p:cNvSpPr txBox="1"/>
          <p:nvPr/>
        </p:nvSpPr>
        <p:spPr>
          <a:xfrm>
            <a:off x="5668527" y="2743729"/>
            <a:ext cx="5603353" cy="685271"/>
          </a:xfrm>
          <a:prstGeom prst="rect">
            <a:avLst/>
          </a:prstGeom>
          <a:noFill/>
        </p:spPr>
        <p:txBody>
          <a:bodyPr wrap="square" rtlCol="0">
            <a:noAutofit/>
            <a:scene3d>
              <a:camera prst="orthographicFront"/>
              <a:lightRig rig="threePt" dir="t"/>
            </a:scene3d>
            <a:sp3d contourW="12700"/>
          </a:bodyPr>
          <a:lstStyle/>
          <a:p>
            <a:pPr algn="ctr"/>
            <a:r>
              <a:rPr lang="en-US" sz="7200" b="1" dirty="0" err="1">
                <a:latin typeface="Times New Roman" panose="02020603050405020304" pitchFamily="18" charset="0"/>
                <a:cs typeface="Times New Roman" panose="02020603050405020304" pitchFamily="18" charset="0"/>
              </a:rPr>
              <a:t>Suy</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ngẫm</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và</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phản</a:t>
            </a:r>
            <a:r>
              <a:rPr lang="en-US" sz="7200" b="1" dirty="0">
                <a:latin typeface="Times New Roman" panose="02020603050405020304" pitchFamily="18" charset="0"/>
                <a:cs typeface="Times New Roman" panose="02020603050405020304" pitchFamily="18" charset="0"/>
              </a:rPr>
              <a:t> </a:t>
            </a:r>
            <a:r>
              <a:rPr lang="en-US" sz="7200" b="1" dirty="0" err="1">
                <a:latin typeface="Times New Roman" panose="02020603050405020304" pitchFamily="18" charset="0"/>
                <a:cs typeface="Times New Roman" panose="02020603050405020304" pitchFamily="18" charset="0"/>
              </a:rPr>
              <a:t>hồi</a:t>
            </a:r>
            <a:r>
              <a:rPr lang="en-US" sz="7200" b="1" dirty="0">
                <a:latin typeface="Times New Roman" panose="02020603050405020304" pitchFamily="18" charset="0"/>
                <a:cs typeface="Times New Roman" panose="02020603050405020304" pitchFamily="18" charset="0"/>
              </a:rPr>
              <a:t> </a:t>
            </a:r>
            <a:endParaRPr lang="en-SG" sz="7200" dirty="0">
              <a:latin typeface="Times New Roman" panose="02020603050405020304" pitchFamily="18" charset="0"/>
              <a:cs typeface="Times New Roman" panose="02020603050405020304" pitchFamily="18" charset="0"/>
            </a:endParaRPr>
          </a:p>
        </p:txBody>
      </p:sp>
      <p:grpSp>
        <p:nvGrpSpPr>
          <p:cNvPr id="14" name="Google Shape;1225;p41">
            <a:extLst>
              <a:ext uri="{FF2B5EF4-FFF2-40B4-BE49-F238E27FC236}">
                <a16:creationId xmlns:a16="http://schemas.microsoft.com/office/drawing/2014/main" id="{E644C74B-DAC1-B04F-3D46-CE6423F2D75A}"/>
              </a:ext>
            </a:extLst>
          </p:cNvPr>
          <p:cNvGrpSpPr/>
          <p:nvPr/>
        </p:nvGrpSpPr>
        <p:grpSpPr>
          <a:xfrm>
            <a:off x="7548181" y="824649"/>
            <a:ext cx="1791757" cy="1718520"/>
            <a:chOff x="6351724" y="1733334"/>
            <a:chExt cx="1168679" cy="1216176"/>
          </a:xfrm>
        </p:grpSpPr>
        <p:sp>
          <p:nvSpPr>
            <p:cNvPr id="15" name="Google Shape;1226;p41">
              <a:extLst>
                <a:ext uri="{FF2B5EF4-FFF2-40B4-BE49-F238E27FC236}">
                  <a16:creationId xmlns:a16="http://schemas.microsoft.com/office/drawing/2014/main" id="{DD248E63-5DC7-A34A-1471-D78BB37CD9FF}"/>
                </a:ext>
              </a:extLst>
            </p:cNvPr>
            <p:cNvSpPr/>
            <p:nvPr/>
          </p:nvSpPr>
          <p:spPr>
            <a:xfrm>
              <a:off x="6351724" y="1733334"/>
              <a:ext cx="1168668" cy="1216176"/>
            </a:xfrm>
            <a:custGeom>
              <a:avLst/>
              <a:gdLst/>
              <a:ahLst/>
              <a:cxnLst/>
              <a:rect l="l" t="t" r="r" b="b"/>
              <a:pathLst>
                <a:path w="29987" h="31204" extrusionOk="0">
                  <a:moveTo>
                    <a:pt x="15161" y="1"/>
                  </a:moveTo>
                  <a:cubicBezTo>
                    <a:pt x="15161" y="1"/>
                    <a:pt x="15160" y="1"/>
                    <a:pt x="15159" y="1"/>
                  </a:cubicBezTo>
                  <a:cubicBezTo>
                    <a:pt x="14427" y="1"/>
                    <a:pt x="14034" y="3061"/>
                    <a:pt x="10996" y="4420"/>
                  </a:cubicBezTo>
                  <a:cubicBezTo>
                    <a:pt x="10470" y="4656"/>
                    <a:pt x="9918" y="4748"/>
                    <a:pt x="9370" y="4748"/>
                  </a:cubicBezTo>
                  <a:cubicBezTo>
                    <a:pt x="8418" y="4748"/>
                    <a:pt x="7475" y="4473"/>
                    <a:pt x="6686" y="4198"/>
                  </a:cubicBezTo>
                  <a:cubicBezTo>
                    <a:pt x="5891" y="3925"/>
                    <a:pt x="5246" y="3649"/>
                    <a:pt x="4899" y="3649"/>
                  </a:cubicBezTo>
                  <a:cubicBezTo>
                    <a:pt x="4803" y="3649"/>
                    <a:pt x="4729" y="3670"/>
                    <a:pt x="4682" y="3719"/>
                  </a:cubicBezTo>
                  <a:cubicBezTo>
                    <a:pt x="4208" y="4215"/>
                    <a:pt x="5739" y="6288"/>
                    <a:pt x="4208" y="9308"/>
                  </a:cubicBezTo>
                  <a:cubicBezTo>
                    <a:pt x="3054" y="11585"/>
                    <a:pt x="286" y="11197"/>
                    <a:pt x="143" y="11991"/>
                  </a:cubicBezTo>
                  <a:cubicBezTo>
                    <a:pt x="0" y="12773"/>
                    <a:pt x="2398" y="13738"/>
                    <a:pt x="2758" y="16805"/>
                  </a:cubicBezTo>
                  <a:cubicBezTo>
                    <a:pt x="3220" y="20755"/>
                    <a:pt x="274" y="21988"/>
                    <a:pt x="485" y="22776"/>
                  </a:cubicBezTo>
                  <a:cubicBezTo>
                    <a:pt x="656" y="23404"/>
                    <a:pt x="4020" y="22834"/>
                    <a:pt x="5767" y="24649"/>
                  </a:cubicBezTo>
                  <a:cubicBezTo>
                    <a:pt x="7515" y="26465"/>
                    <a:pt x="6424" y="30089"/>
                    <a:pt x="7086" y="30466"/>
                  </a:cubicBezTo>
                  <a:cubicBezTo>
                    <a:pt x="7104" y="30476"/>
                    <a:pt x="7124" y="30481"/>
                    <a:pt x="7146" y="30481"/>
                  </a:cubicBezTo>
                  <a:cubicBezTo>
                    <a:pt x="7693" y="30481"/>
                    <a:pt x="9370" y="27406"/>
                    <a:pt x="12498" y="27406"/>
                  </a:cubicBezTo>
                  <a:cubicBezTo>
                    <a:pt x="16260" y="27406"/>
                    <a:pt x="17086" y="31204"/>
                    <a:pt x="17821" y="31204"/>
                  </a:cubicBezTo>
                  <a:cubicBezTo>
                    <a:pt x="17837" y="31204"/>
                    <a:pt x="17854" y="31202"/>
                    <a:pt x="17871" y="31198"/>
                  </a:cubicBezTo>
                  <a:cubicBezTo>
                    <a:pt x="18538" y="31043"/>
                    <a:pt x="18293" y="28057"/>
                    <a:pt x="21183" y="25830"/>
                  </a:cubicBezTo>
                  <a:cubicBezTo>
                    <a:pt x="22478" y="24831"/>
                    <a:pt x="23637" y="24592"/>
                    <a:pt x="24571" y="24592"/>
                  </a:cubicBezTo>
                  <a:cubicBezTo>
                    <a:pt x="25004" y="24592"/>
                    <a:pt x="25388" y="24644"/>
                    <a:pt x="25716" y="24694"/>
                  </a:cubicBezTo>
                  <a:cubicBezTo>
                    <a:pt x="26044" y="24747"/>
                    <a:pt x="26315" y="24799"/>
                    <a:pt x="26518" y="24799"/>
                  </a:cubicBezTo>
                  <a:cubicBezTo>
                    <a:pt x="26694" y="24799"/>
                    <a:pt x="26820" y="24760"/>
                    <a:pt x="26891" y="24649"/>
                  </a:cubicBezTo>
                  <a:cubicBezTo>
                    <a:pt x="27308" y="24020"/>
                    <a:pt x="26013" y="21337"/>
                    <a:pt x="26641" y="18579"/>
                  </a:cubicBezTo>
                  <a:cubicBezTo>
                    <a:pt x="27257" y="15856"/>
                    <a:pt x="29987" y="14971"/>
                    <a:pt x="29987" y="14201"/>
                  </a:cubicBezTo>
                  <a:cubicBezTo>
                    <a:pt x="29987" y="13184"/>
                    <a:pt x="27091" y="13310"/>
                    <a:pt x="25470" y="10244"/>
                  </a:cubicBezTo>
                  <a:cubicBezTo>
                    <a:pt x="23980" y="7429"/>
                    <a:pt x="25157" y="4409"/>
                    <a:pt x="24722" y="3958"/>
                  </a:cubicBezTo>
                  <a:cubicBezTo>
                    <a:pt x="24674" y="3909"/>
                    <a:pt x="24574" y="3891"/>
                    <a:pt x="24428" y="3891"/>
                  </a:cubicBezTo>
                  <a:cubicBezTo>
                    <a:pt x="24248" y="3891"/>
                    <a:pt x="23998" y="3918"/>
                    <a:pt x="23684" y="3946"/>
                  </a:cubicBezTo>
                  <a:cubicBezTo>
                    <a:pt x="23367" y="3973"/>
                    <a:pt x="22987" y="4000"/>
                    <a:pt x="22551" y="4000"/>
                  </a:cubicBezTo>
                  <a:cubicBezTo>
                    <a:pt x="21697" y="4000"/>
                    <a:pt x="20627" y="3898"/>
                    <a:pt x="19395" y="3501"/>
                  </a:cubicBezTo>
                  <a:cubicBezTo>
                    <a:pt x="16356" y="2508"/>
                    <a:pt x="15833" y="1"/>
                    <a:pt x="1516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227;p41">
              <a:extLst>
                <a:ext uri="{FF2B5EF4-FFF2-40B4-BE49-F238E27FC236}">
                  <a16:creationId xmlns:a16="http://schemas.microsoft.com/office/drawing/2014/main" id="{6EC128BC-FF9B-71DF-D609-56209430584E}"/>
                </a:ext>
              </a:extLst>
            </p:cNvPr>
            <p:cNvSpPr/>
            <p:nvPr/>
          </p:nvSpPr>
          <p:spPr>
            <a:xfrm>
              <a:off x="6699993" y="1905993"/>
              <a:ext cx="477257" cy="871286"/>
            </a:xfrm>
            <a:custGeom>
              <a:avLst/>
              <a:gdLst/>
              <a:ahLst/>
              <a:cxnLst/>
              <a:rect l="l" t="t" r="r" b="b"/>
              <a:pathLst>
                <a:path w="12246" h="22355" extrusionOk="0">
                  <a:moveTo>
                    <a:pt x="2037" y="0"/>
                  </a:moveTo>
                  <a:lnTo>
                    <a:pt x="2037" y="0"/>
                  </a:lnTo>
                  <a:cubicBezTo>
                    <a:pt x="1520" y="227"/>
                    <a:pt x="981" y="316"/>
                    <a:pt x="437" y="316"/>
                  </a:cubicBezTo>
                  <a:lnTo>
                    <a:pt x="437" y="316"/>
                  </a:lnTo>
                  <a:cubicBezTo>
                    <a:pt x="292" y="316"/>
                    <a:pt x="145" y="309"/>
                    <a:pt x="0" y="299"/>
                  </a:cubicBezTo>
                  <a:lnTo>
                    <a:pt x="0" y="299"/>
                  </a:lnTo>
                  <a:cubicBezTo>
                    <a:pt x="146" y="310"/>
                    <a:pt x="293" y="316"/>
                    <a:pt x="434" y="316"/>
                  </a:cubicBezTo>
                  <a:cubicBezTo>
                    <a:pt x="435" y="316"/>
                    <a:pt x="436" y="316"/>
                    <a:pt x="437" y="316"/>
                  </a:cubicBezTo>
                  <a:lnTo>
                    <a:pt x="437" y="316"/>
                  </a:lnTo>
                  <a:cubicBezTo>
                    <a:pt x="438" y="316"/>
                    <a:pt x="438" y="316"/>
                    <a:pt x="439" y="316"/>
                  </a:cubicBezTo>
                  <a:cubicBezTo>
                    <a:pt x="979" y="316"/>
                    <a:pt x="1520" y="227"/>
                    <a:pt x="2037" y="0"/>
                  </a:cubicBezTo>
                  <a:close/>
                  <a:moveTo>
                    <a:pt x="12246" y="21401"/>
                  </a:moveTo>
                  <a:cubicBezTo>
                    <a:pt x="11846" y="21709"/>
                    <a:pt x="11509" y="22028"/>
                    <a:pt x="11225" y="22349"/>
                  </a:cubicBezTo>
                  <a:lnTo>
                    <a:pt x="11225" y="22354"/>
                  </a:lnTo>
                  <a:cubicBezTo>
                    <a:pt x="11515" y="22028"/>
                    <a:pt x="11846" y="21709"/>
                    <a:pt x="12246" y="21401"/>
                  </a:cubicBezTo>
                  <a:close/>
                </a:path>
              </a:pathLst>
            </a:custGeom>
            <a:solidFill>
              <a:srgbClr val="FCDD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228;p41">
              <a:extLst>
                <a:ext uri="{FF2B5EF4-FFF2-40B4-BE49-F238E27FC236}">
                  <a16:creationId xmlns:a16="http://schemas.microsoft.com/office/drawing/2014/main" id="{2983F5E0-80DA-39E1-5D11-36B62C3BE5F0}"/>
                </a:ext>
              </a:extLst>
            </p:cNvPr>
            <p:cNvSpPr/>
            <p:nvPr/>
          </p:nvSpPr>
          <p:spPr>
            <a:xfrm>
              <a:off x="6699720" y="1733373"/>
              <a:ext cx="820683" cy="1043673"/>
            </a:xfrm>
            <a:custGeom>
              <a:avLst/>
              <a:gdLst/>
              <a:ahLst/>
              <a:cxnLst/>
              <a:rect l="l" t="t" r="r" b="b"/>
              <a:pathLst>
                <a:path w="21058" h="26778" extrusionOk="0">
                  <a:moveTo>
                    <a:pt x="6230" y="0"/>
                  </a:moveTo>
                  <a:cubicBezTo>
                    <a:pt x="5498" y="0"/>
                    <a:pt x="5105" y="3060"/>
                    <a:pt x="2067" y="4419"/>
                  </a:cubicBezTo>
                  <a:cubicBezTo>
                    <a:pt x="1543" y="4653"/>
                    <a:pt x="994" y="4745"/>
                    <a:pt x="441" y="4745"/>
                  </a:cubicBezTo>
                  <a:cubicBezTo>
                    <a:pt x="298" y="4745"/>
                    <a:pt x="149" y="4738"/>
                    <a:pt x="1" y="4727"/>
                  </a:cubicBezTo>
                  <a:lnTo>
                    <a:pt x="1" y="4727"/>
                  </a:lnTo>
                  <a:cubicBezTo>
                    <a:pt x="600" y="5407"/>
                    <a:pt x="1189" y="6098"/>
                    <a:pt x="1759" y="6806"/>
                  </a:cubicBezTo>
                  <a:cubicBezTo>
                    <a:pt x="2924" y="6177"/>
                    <a:pt x="4225" y="5795"/>
                    <a:pt x="5614" y="5726"/>
                  </a:cubicBezTo>
                  <a:cubicBezTo>
                    <a:pt x="5767" y="5721"/>
                    <a:pt x="5922" y="5715"/>
                    <a:pt x="6081" y="5715"/>
                  </a:cubicBezTo>
                  <a:cubicBezTo>
                    <a:pt x="11277" y="5715"/>
                    <a:pt x="15490" y="10100"/>
                    <a:pt x="15490" y="15507"/>
                  </a:cubicBezTo>
                  <a:lnTo>
                    <a:pt x="15490" y="15518"/>
                  </a:lnTo>
                  <a:lnTo>
                    <a:pt x="15490" y="15524"/>
                  </a:lnTo>
                  <a:lnTo>
                    <a:pt x="15490" y="15536"/>
                  </a:lnTo>
                  <a:lnTo>
                    <a:pt x="15490" y="15552"/>
                  </a:lnTo>
                  <a:lnTo>
                    <a:pt x="15490" y="15563"/>
                  </a:lnTo>
                  <a:lnTo>
                    <a:pt x="15490" y="15570"/>
                  </a:lnTo>
                  <a:lnTo>
                    <a:pt x="15490" y="15581"/>
                  </a:lnTo>
                  <a:lnTo>
                    <a:pt x="15490" y="15587"/>
                  </a:lnTo>
                  <a:lnTo>
                    <a:pt x="15490" y="15592"/>
                  </a:lnTo>
                  <a:lnTo>
                    <a:pt x="15490" y="15598"/>
                  </a:lnTo>
                  <a:lnTo>
                    <a:pt x="15490" y="15616"/>
                  </a:lnTo>
                  <a:lnTo>
                    <a:pt x="15490" y="15621"/>
                  </a:lnTo>
                  <a:lnTo>
                    <a:pt x="15490" y="15626"/>
                  </a:lnTo>
                  <a:lnTo>
                    <a:pt x="15490" y="15632"/>
                  </a:lnTo>
                  <a:lnTo>
                    <a:pt x="15490" y="15639"/>
                  </a:lnTo>
                  <a:lnTo>
                    <a:pt x="15490" y="15673"/>
                  </a:lnTo>
                  <a:lnTo>
                    <a:pt x="15490" y="15684"/>
                  </a:lnTo>
                  <a:cubicBezTo>
                    <a:pt x="15427" y="19292"/>
                    <a:pt x="13487" y="22427"/>
                    <a:pt x="10637" y="24071"/>
                  </a:cubicBezTo>
                  <a:cubicBezTo>
                    <a:pt x="10866" y="24968"/>
                    <a:pt x="11066" y="25869"/>
                    <a:pt x="11232" y="26778"/>
                  </a:cubicBezTo>
                  <a:cubicBezTo>
                    <a:pt x="11517" y="26457"/>
                    <a:pt x="11854" y="26138"/>
                    <a:pt x="12254" y="25829"/>
                  </a:cubicBezTo>
                  <a:cubicBezTo>
                    <a:pt x="13549" y="24831"/>
                    <a:pt x="14708" y="24591"/>
                    <a:pt x="15638" y="24591"/>
                  </a:cubicBezTo>
                  <a:cubicBezTo>
                    <a:pt x="16073" y="24591"/>
                    <a:pt x="16455" y="24641"/>
                    <a:pt x="16787" y="24693"/>
                  </a:cubicBezTo>
                  <a:cubicBezTo>
                    <a:pt x="17111" y="24744"/>
                    <a:pt x="17380" y="24796"/>
                    <a:pt x="17585" y="24796"/>
                  </a:cubicBezTo>
                  <a:cubicBezTo>
                    <a:pt x="17762" y="24796"/>
                    <a:pt x="17894" y="24757"/>
                    <a:pt x="17962" y="24648"/>
                  </a:cubicBezTo>
                  <a:cubicBezTo>
                    <a:pt x="18025" y="24556"/>
                    <a:pt x="18049" y="24430"/>
                    <a:pt x="18049" y="24265"/>
                  </a:cubicBezTo>
                  <a:cubicBezTo>
                    <a:pt x="18049" y="23495"/>
                    <a:pt x="17535" y="21958"/>
                    <a:pt x="17535" y="20217"/>
                  </a:cubicBezTo>
                  <a:cubicBezTo>
                    <a:pt x="17535" y="19687"/>
                    <a:pt x="17585" y="19133"/>
                    <a:pt x="17712" y="18578"/>
                  </a:cubicBezTo>
                  <a:cubicBezTo>
                    <a:pt x="18328" y="15855"/>
                    <a:pt x="21058" y="14970"/>
                    <a:pt x="21058" y="14200"/>
                  </a:cubicBezTo>
                  <a:cubicBezTo>
                    <a:pt x="21058" y="13183"/>
                    <a:pt x="18162" y="13309"/>
                    <a:pt x="16541" y="10243"/>
                  </a:cubicBezTo>
                  <a:cubicBezTo>
                    <a:pt x="15079" y="7486"/>
                    <a:pt x="16175" y="4540"/>
                    <a:pt x="15822" y="3992"/>
                  </a:cubicBezTo>
                  <a:cubicBezTo>
                    <a:pt x="15810" y="3979"/>
                    <a:pt x="15804" y="3968"/>
                    <a:pt x="15793" y="3957"/>
                  </a:cubicBezTo>
                  <a:cubicBezTo>
                    <a:pt x="15748" y="3911"/>
                    <a:pt x="15645" y="3894"/>
                    <a:pt x="15501" y="3894"/>
                  </a:cubicBezTo>
                  <a:cubicBezTo>
                    <a:pt x="15319" y="3894"/>
                    <a:pt x="15068" y="3916"/>
                    <a:pt x="14755" y="3945"/>
                  </a:cubicBezTo>
                  <a:cubicBezTo>
                    <a:pt x="14434" y="3974"/>
                    <a:pt x="14057" y="3997"/>
                    <a:pt x="13617" y="3997"/>
                  </a:cubicBezTo>
                  <a:cubicBezTo>
                    <a:pt x="13161" y="3997"/>
                    <a:pt x="12642" y="3968"/>
                    <a:pt x="12070" y="3882"/>
                  </a:cubicBezTo>
                  <a:cubicBezTo>
                    <a:pt x="11574" y="3802"/>
                    <a:pt x="11037" y="3683"/>
                    <a:pt x="10466" y="3500"/>
                  </a:cubicBezTo>
                  <a:cubicBezTo>
                    <a:pt x="7509" y="2535"/>
                    <a:pt x="6932" y="137"/>
                    <a:pt x="6286" y="5"/>
                  </a:cubicBezTo>
                  <a:cubicBezTo>
                    <a:pt x="6270" y="0"/>
                    <a:pt x="6252" y="0"/>
                    <a:pt x="6230"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229;p41">
              <a:extLst>
                <a:ext uri="{FF2B5EF4-FFF2-40B4-BE49-F238E27FC236}">
                  <a16:creationId xmlns:a16="http://schemas.microsoft.com/office/drawing/2014/main" id="{B02B906F-8B65-8BE7-8337-AB6EE7FF053A}"/>
                </a:ext>
              </a:extLst>
            </p:cNvPr>
            <p:cNvSpPr/>
            <p:nvPr/>
          </p:nvSpPr>
          <p:spPr>
            <a:xfrm>
              <a:off x="6569821" y="1956115"/>
              <a:ext cx="733618" cy="763053"/>
            </a:xfrm>
            <a:custGeom>
              <a:avLst/>
              <a:gdLst/>
              <a:ahLst/>
              <a:cxnLst/>
              <a:rect l="l" t="t" r="r" b="b"/>
              <a:pathLst>
                <a:path w="18824" h="19578" extrusionOk="0">
                  <a:moveTo>
                    <a:pt x="9414" y="0"/>
                  </a:moveTo>
                  <a:cubicBezTo>
                    <a:pt x="4214" y="0"/>
                    <a:pt x="0" y="4385"/>
                    <a:pt x="0" y="9792"/>
                  </a:cubicBezTo>
                  <a:cubicBezTo>
                    <a:pt x="0" y="15192"/>
                    <a:pt x="4214" y="19577"/>
                    <a:pt x="9414" y="19577"/>
                  </a:cubicBezTo>
                  <a:cubicBezTo>
                    <a:pt x="14610" y="19577"/>
                    <a:pt x="18823" y="15192"/>
                    <a:pt x="18823" y="9792"/>
                  </a:cubicBezTo>
                  <a:cubicBezTo>
                    <a:pt x="18823" y="4385"/>
                    <a:pt x="14610" y="0"/>
                    <a:pt x="9414"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19" name="Google Shape;1230;p41">
              <a:extLst>
                <a:ext uri="{FF2B5EF4-FFF2-40B4-BE49-F238E27FC236}">
                  <a16:creationId xmlns:a16="http://schemas.microsoft.com/office/drawing/2014/main" id="{E6ADF862-36C5-9D4C-6F29-239CA4D321E6}"/>
                </a:ext>
              </a:extLst>
            </p:cNvPr>
            <p:cNvSpPr/>
            <p:nvPr/>
          </p:nvSpPr>
          <p:spPr>
            <a:xfrm>
              <a:off x="6918480" y="1956115"/>
              <a:ext cx="384970" cy="388581"/>
            </a:xfrm>
            <a:custGeom>
              <a:avLst/>
              <a:gdLst/>
              <a:ahLst/>
              <a:cxnLst/>
              <a:rect l="l" t="t" r="r" b="b"/>
              <a:pathLst>
                <a:path w="9878" h="9970" extrusionOk="0">
                  <a:moveTo>
                    <a:pt x="9877" y="9969"/>
                  </a:moveTo>
                  <a:lnTo>
                    <a:pt x="9877" y="9969"/>
                  </a:lnTo>
                  <a:lnTo>
                    <a:pt x="9877" y="9969"/>
                  </a:lnTo>
                  <a:close/>
                  <a:moveTo>
                    <a:pt x="9877" y="9958"/>
                  </a:moveTo>
                  <a:lnTo>
                    <a:pt x="9877" y="9958"/>
                  </a:lnTo>
                  <a:lnTo>
                    <a:pt x="9877" y="9958"/>
                  </a:lnTo>
                  <a:close/>
                  <a:moveTo>
                    <a:pt x="9877" y="9917"/>
                  </a:moveTo>
                  <a:lnTo>
                    <a:pt x="9877" y="9924"/>
                  </a:lnTo>
                  <a:lnTo>
                    <a:pt x="9877" y="9917"/>
                  </a:lnTo>
                  <a:close/>
                  <a:moveTo>
                    <a:pt x="9877" y="9906"/>
                  </a:moveTo>
                  <a:lnTo>
                    <a:pt x="9877" y="9911"/>
                  </a:lnTo>
                  <a:lnTo>
                    <a:pt x="9877" y="9906"/>
                  </a:lnTo>
                  <a:close/>
                  <a:moveTo>
                    <a:pt x="9877" y="9883"/>
                  </a:moveTo>
                  <a:lnTo>
                    <a:pt x="9877" y="9901"/>
                  </a:lnTo>
                  <a:lnTo>
                    <a:pt x="9877" y="9883"/>
                  </a:lnTo>
                  <a:close/>
                  <a:moveTo>
                    <a:pt x="9877" y="9872"/>
                  </a:moveTo>
                  <a:lnTo>
                    <a:pt x="9877" y="9877"/>
                  </a:lnTo>
                  <a:lnTo>
                    <a:pt x="9877" y="9872"/>
                  </a:lnTo>
                  <a:close/>
                  <a:moveTo>
                    <a:pt x="9877" y="9855"/>
                  </a:moveTo>
                  <a:lnTo>
                    <a:pt x="9877" y="9866"/>
                  </a:lnTo>
                  <a:lnTo>
                    <a:pt x="9877" y="9855"/>
                  </a:lnTo>
                  <a:close/>
                  <a:moveTo>
                    <a:pt x="9877" y="9837"/>
                  </a:moveTo>
                  <a:lnTo>
                    <a:pt x="9877" y="9848"/>
                  </a:lnTo>
                  <a:lnTo>
                    <a:pt x="9877" y="9837"/>
                  </a:lnTo>
                  <a:close/>
                  <a:moveTo>
                    <a:pt x="9877" y="9821"/>
                  </a:moveTo>
                  <a:lnTo>
                    <a:pt x="9877" y="9837"/>
                  </a:lnTo>
                  <a:lnTo>
                    <a:pt x="9877" y="9821"/>
                  </a:lnTo>
                  <a:close/>
                  <a:moveTo>
                    <a:pt x="9877" y="9809"/>
                  </a:moveTo>
                  <a:lnTo>
                    <a:pt x="9877" y="9821"/>
                  </a:lnTo>
                  <a:lnTo>
                    <a:pt x="9877" y="9809"/>
                  </a:lnTo>
                  <a:close/>
                  <a:moveTo>
                    <a:pt x="9877" y="9792"/>
                  </a:moveTo>
                  <a:lnTo>
                    <a:pt x="9877" y="9803"/>
                  </a:lnTo>
                  <a:lnTo>
                    <a:pt x="9877" y="9792"/>
                  </a:lnTo>
                  <a:close/>
                  <a:moveTo>
                    <a:pt x="468" y="0"/>
                  </a:moveTo>
                  <a:cubicBezTo>
                    <a:pt x="309" y="0"/>
                    <a:pt x="154" y="6"/>
                    <a:pt x="1" y="11"/>
                  </a:cubicBezTo>
                  <a:cubicBezTo>
                    <a:pt x="154" y="6"/>
                    <a:pt x="309" y="0"/>
                    <a:pt x="468" y="0"/>
                  </a:cubicBezTo>
                  <a:cubicBezTo>
                    <a:pt x="5664" y="0"/>
                    <a:pt x="9877" y="4385"/>
                    <a:pt x="9877" y="9792"/>
                  </a:cubicBezTo>
                  <a:lnTo>
                    <a:pt x="9877" y="9792"/>
                  </a:lnTo>
                  <a:cubicBezTo>
                    <a:pt x="9877" y="4385"/>
                    <a:pt x="5664" y="0"/>
                    <a:pt x="468" y="0"/>
                  </a:cubicBezTo>
                  <a:close/>
                </a:path>
              </a:pathLst>
            </a:custGeom>
            <a:solidFill>
              <a:srgbClr val="F26B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231;p41">
              <a:extLst>
                <a:ext uri="{FF2B5EF4-FFF2-40B4-BE49-F238E27FC236}">
                  <a16:creationId xmlns:a16="http://schemas.microsoft.com/office/drawing/2014/main" id="{936EE2D1-A611-34E6-E590-11EDEFE2B863}"/>
                </a:ext>
              </a:extLst>
            </p:cNvPr>
            <p:cNvSpPr/>
            <p:nvPr/>
          </p:nvSpPr>
          <p:spPr>
            <a:xfrm>
              <a:off x="6658562" y="1974726"/>
              <a:ext cx="747416" cy="735497"/>
            </a:xfrm>
            <a:custGeom>
              <a:avLst/>
              <a:gdLst/>
              <a:ahLst/>
              <a:cxnLst/>
              <a:rect l="l" t="t" r="r" b="b"/>
              <a:pathLst>
                <a:path w="14594" h="18871" extrusionOk="0">
                  <a:moveTo>
                    <a:pt x="5184" y="0"/>
                  </a:moveTo>
                  <a:cubicBezTo>
                    <a:pt x="5025" y="0"/>
                    <a:pt x="4870" y="6"/>
                    <a:pt x="4717" y="11"/>
                  </a:cubicBezTo>
                  <a:cubicBezTo>
                    <a:pt x="2975" y="103"/>
                    <a:pt x="1365" y="685"/>
                    <a:pt x="0" y="1621"/>
                  </a:cubicBezTo>
                  <a:cubicBezTo>
                    <a:pt x="970" y="2661"/>
                    <a:pt x="1884" y="3758"/>
                    <a:pt x="2730" y="4915"/>
                  </a:cubicBezTo>
                  <a:cubicBezTo>
                    <a:pt x="5755" y="9061"/>
                    <a:pt x="7685" y="13851"/>
                    <a:pt x="8678" y="18870"/>
                  </a:cubicBezTo>
                  <a:cubicBezTo>
                    <a:pt x="12093" y="17448"/>
                    <a:pt x="14525" y="14011"/>
                    <a:pt x="14593" y="9969"/>
                  </a:cubicBezTo>
                  <a:lnTo>
                    <a:pt x="14593" y="9958"/>
                  </a:lnTo>
                  <a:lnTo>
                    <a:pt x="14593" y="9924"/>
                  </a:lnTo>
                  <a:lnTo>
                    <a:pt x="14593" y="9917"/>
                  </a:lnTo>
                  <a:lnTo>
                    <a:pt x="14593" y="9911"/>
                  </a:lnTo>
                  <a:lnTo>
                    <a:pt x="14593" y="9906"/>
                  </a:lnTo>
                  <a:lnTo>
                    <a:pt x="14593" y="9901"/>
                  </a:lnTo>
                  <a:lnTo>
                    <a:pt x="14593" y="9883"/>
                  </a:lnTo>
                  <a:lnTo>
                    <a:pt x="14593" y="9877"/>
                  </a:lnTo>
                  <a:lnTo>
                    <a:pt x="14593" y="9872"/>
                  </a:lnTo>
                  <a:lnTo>
                    <a:pt x="14593" y="9866"/>
                  </a:lnTo>
                  <a:lnTo>
                    <a:pt x="14593" y="9855"/>
                  </a:lnTo>
                  <a:lnTo>
                    <a:pt x="14593" y="9848"/>
                  </a:lnTo>
                  <a:lnTo>
                    <a:pt x="14593" y="9837"/>
                  </a:lnTo>
                  <a:lnTo>
                    <a:pt x="14593" y="9821"/>
                  </a:lnTo>
                  <a:lnTo>
                    <a:pt x="14593" y="9809"/>
                  </a:lnTo>
                  <a:lnTo>
                    <a:pt x="14593" y="9803"/>
                  </a:lnTo>
                  <a:lnTo>
                    <a:pt x="14593" y="9792"/>
                  </a:lnTo>
                  <a:cubicBezTo>
                    <a:pt x="14593" y="4385"/>
                    <a:pt x="10380" y="0"/>
                    <a:pt x="5184" y="0"/>
                  </a:cubicBezTo>
                  <a:close/>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6000" b="1" kern="0" noProof="0" dirty="0" smtClean="0">
                  <a:latin typeface="Times New Roman" panose="02020603050405020304" pitchFamily="18" charset="0"/>
                </a:rPr>
                <a:t>III</a:t>
              </a:r>
              <a:endParaRPr kumimoji="0" sz="6000" b="1" i="0" u="none" strike="noStrike" kern="0" cap="none" spc="0" normalizeH="0" baseline="0" noProof="0" dirty="0">
                <a:ln>
                  <a:noFill/>
                </a:ln>
                <a:solidFill>
                  <a:srgbClr val="000000"/>
                </a:solidFill>
                <a:effectLst/>
                <a:uLnTx/>
                <a:uFillTx/>
                <a:latin typeface="Arial"/>
                <a:cs typeface="Arial"/>
                <a:sym typeface="Arial"/>
              </a:endParaRPr>
            </a:p>
          </p:txBody>
        </p:sp>
        <p:sp>
          <p:nvSpPr>
            <p:cNvPr id="21" name="Google Shape;1232;p41">
              <a:extLst>
                <a:ext uri="{FF2B5EF4-FFF2-40B4-BE49-F238E27FC236}">
                  <a16:creationId xmlns:a16="http://schemas.microsoft.com/office/drawing/2014/main" id="{543F81BC-8E58-E0B4-1772-2DBF0F55B5F8}"/>
                </a:ext>
              </a:extLst>
            </p:cNvPr>
            <p:cNvSpPr/>
            <p:nvPr/>
          </p:nvSpPr>
          <p:spPr>
            <a:xfrm>
              <a:off x="6479441" y="2570049"/>
              <a:ext cx="146692" cy="107064"/>
            </a:xfrm>
            <a:custGeom>
              <a:avLst/>
              <a:gdLst/>
              <a:ahLst/>
              <a:cxnLst/>
              <a:rect l="l" t="t" r="r" b="b"/>
              <a:pathLst>
                <a:path w="3764" h="2747" extrusionOk="0">
                  <a:moveTo>
                    <a:pt x="320" y="1"/>
                  </a:moveTo>
                  <a:cubicBezTo>
                    <a:pt x="201" y="1"/>
                    <a:pt x="75" y="109"/>
                    <a:pt x="46" y="223"/>
                  </a:cubicBezTo>
                  <a:cubicBezTo>
                    <a:pt x="1" y="394"/>
                    <a:pt x="103" y="531"/>
                    <a:pt x="246" y="594"/>
                  </a:cubicBezTo>
                  <a:cubicBezTo>
                    <a:pt x="852" y="857"/>
                    <a:pt x="1456" y="1126"/>
                    <a:pt x="2011" y="1485"/>
                  </a:cubicBezTo>
                  <a:cubicBezTo>
                    <a:pt x="2512" y="1816"/>
                    <a:pt x="2923" y="2239"/>
                    <a:pt x="3340" y="2673"/>
                  </a:cubicBezTo>
                  <a:cubicBezTo>
                    <a:pt x="3387" y="2724"/>
                    <a:pt x="3437" y="2747"/>
                    <a:pt x="3489" y="2747"/>
                  </a:cubicBezTo>
                  <a:cubicBezTo>
                    <a:pt x="3637" y="2747"/>
                    <a:pt x="3763" y="2565"/>
                    <a:pt x="3689" y="2393"/>
                  </a:cubicBezTo>
                  <a:cubicBezTo>
                    <a:pt x="3421" y="1777"/>
                    <a:pt x="2867" y="1337"/>
                    <a:pt x="2330" y="982"/>
                  </a:cubicBezTo>
                  <a:cubicBezTo>
                    <a:pt x="1724" y="589"/>
                    <a:pt x="1057" y="304"/>
                    <a:pt x="401" y="17"/>
                  </a:cubicBezTo>
                  <a:cubicBezTo>
                    <a:pt x="372" y="6"/>
                    <a:pt x="349" y="1"/>
                    <a:pt x="320"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233;p41">
              <a:extLst>
                <a:ext uri="{FF2B5EF4-FFF2-40B4-BE49-F238E27FC236}">
                  <a16:creationId xmlns:a16="http://schemas.microsoft.com/office/drawing/2014/main" id="{43D46396-BABB-348C-9FC9-C4920343C22E}"/>
                </a:ext>
              </a:extLst>
            </p:cNvPr>
            <p:cNvSpPr/>
            <p:nvPr/>
          </p:nvSpPr>
          <p:spPr>
            <a:xfrm>
              <a:off x="6631205" y="2700927"/>
              <a:ext cx="40765" cy="63646"/>
            </a:xfrm>
            <a:custGeom>
              <a:avLst/>
              <a:gdLst/>
              <a:ahLst/>
              <a:cxnLst/>
              <a:rect l="l" t="t" r="r" b="b"/>
              <a:pathLst>
                <a:path w="1046" h="1633" extrusionOk="0">
                  <a:moveTo>
                    <a:pt x="297" y="0"/>
                  </a:moveTo>
                  <a:cubicBezTo>
                    <a:pt x="252" y="0"/>
                    <a:pt x="206" y="11"/>
                    <a:pt x="165" y="40"/>
                  </a:cubicBezTo>
                  <a:cubicBezTo>
                    <a:pt x="28" y="132"/>
                    <a:pt x="1" y="285"/>
                    <a:pt x="69" y="428"/>
                  </a:cubicBezTo>
                  <a:cubicBezTo>
                    <a:pt x="104" y="514"/>
                    <a:pt x="143" y="599"/>
                    <a:pt x="178" y="685"/>
                  </a:cubicBezTo>
                  <a:cubicBezTo>
                    <a:pt x="194" y="719"/>
                    <a:pt x="212" y="759"/>
                    <a:pt x="228" y="799"/>
                  </a:cubicBezTo>
                  <a:cubicBezTo>
                    <a:pt x="234" y="810"/>
                    <a:pt x="234" y="822"/>
                    <a:pt x="241" y="828"/>
                  </a:cubicBezTo>
                  <a:cubicBezTo>
                    <a:pt x="246" y="851"/>
                    <a:pt x="257" y="873"/>
                    <a:pt x="263" y="891"/>
                  </a:cubicBezTo>
                  <a:cubicBezTo>
                    <a:pt x="331" y="1067"/>
                    <a:pt x="394" y="1244"/>
                    <a:pt x="457" y="1421"/>
                  </a:cubicBezTo>
                  <a:cubicBezTo>
                    <a:pt x="497" y="1536"/>
                    <a:pt x="600" y="1632"/>
                    <a:pt x="720" y="1632"/>
                  </a:cubicBezTo>
                  <a:cubicBezTo>
                    <a:pt x="748" y="1632"/>
                    <a:pt x="771" y="1632"/>
                    <a:pt x="800" y="1621"/>
                  </a:cubicBezTo>
                  <a:cubicBezTo>
                    <a:pt x="931" y="1576"/>
                    <a:pt x="1045" y="1421"/>
                    <a:pt x="994" y="1268"/>
                  </a:cubicBezTo>
                  <a:cubicBezTo>
                    <a:pt x="863" y="885"/>
                    <a:pt x="708" y="508"/>
                    <a:pt x="537" y="143"/>
                  </a:cubicBezTo>
                  <a:cubicBezTo>
                    <a:pt x="497" y="51"/>
                    <a:pt x="394" y="0"/>
                    <a:pt x="297"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234;p41">
              <a:extLst>
                <a:ext uri="{FF2B5EF4-FFF2-40B4-BE49-F238E27FC236}">
                  <a16:creationId xmlns:a16="http://schemas.microsoft.com/office/drawing/2014/main" id="{8F81CE44-FC4C-8425-0976-6CD39A09B91B}"/>
                </a:ext>
              </a:extLst>
            </p:cNvPr>
            <p:cNvSpPr/>
            <p:nvPr/>
          </p:nvSpPr>
          <p:spPr>
            <a:xfrm>
              <a:off x="6966067" y="2779188"/>
              <a:ext cx="65474" cy="77989"/>
            </a:xfrm>
            <a:custGeom>
              <a:avLst/>
              <a:gdLst/>
              <a:ahLst/>
              <a:cxnLst/>
              <a:rect l="l" t="t" r="r" b="b"/>
              <a:pathLst>
                <a:path w="1680" h="2001" extrusionOk="0">
                  <a:moveTo>
                    <a:pt x="298" y="1"/>
                  </a:moveTo>
                  <a:cubicBezTo>
                    <a:pt x="229" y="1"/>
                    <a:pt x="166" y="30"/>
                    <a:pt x="116" y="87"/>
                  </a:cubicBezTo>
                  <a:cubicBezTo>
                    <a:pt x="24" y="190"/>
                    <a:pt x="0" y="385"/>
                    <a:pt x="116" y="487"/>
                  </a:cubicBezTo>
                  <a:cubicBezTo>
                    <a:pt x="229" y="583"/>
                    <a:pt x="332" y="693"/>
                    <a:pt x="435" y="801"/>
                  </a:cubicBezTo>
                  <a:cubicBezTo>
                    <a:pt x="487" y="857"/>
                    <a:pt x="538" y="915"/>
                    <a:pt x="583" y="972"/>
                  </a:cubicBezTo>
                  <a:cubicBezTo>
                    <a:pt x="606" y="1001"/>
                    <a:pt x="629" y="1029"/>
                    <a:pt x="651" y="1057"/>
                  </a:cubicBezTo>
                  <a:cubicBezTo>
                    <a:pt x="664" y="1070"/>
                    <a:pt x="675" y="1086"/>
                    <a:pt x="686" y="1104"/>
                  </a:cubicBezTo>
                  <a:cubicBezTo>
                    <a:pt x="692" y="1109"/>
                    <a:pt x="692" y="1109"/>
                    <a:pt x="698" y="1115"/>
                  </a:cubicBezTo>
                  <a:cubicBezTo>
                    <a:pt x="783" y="1234"/>
                    <a:pt x="864" y="1355"/>
                    <a:pt x="943" y="1486"/>
                  </a:cubicBezTo>
                  <a:cubicBezTo>
                    <a:pt x="1023" y="1618"/>
                    <a:pt x="1104" y="1742"/>
                    <a:pt x="1188" y="1874"/>
                  </a:cubicBezTo>
                  <a:cubicBezTo>
                    <a:pt x="1234" y="1953"/>
                    <a:pt x="1315" y="2000"/>
                    <a:pt x="1399" y="2000"/>
                  </a:cubicBezTo>
                  <a:cubicBezTo>
                    <a:pt x="1428" y="2000"/>
                    <a:pt x="1463" y="1995"/>
                    <a:pt x="1497" y="1982"/>
                  </a:cubicBezTo>
                  <a:cubicBezTo>
                    <a:pt x="1600" y="1932"/>
                    <a:pt x="1679" y="1800"/>
                    <a:pt x="1639" y="1679"/>
                  </a:cubicBezTo>
                  <a:cubicBezTo>
                    <a:pt x="1583" y="1515"/>
                    <a:pt x="1520" y="1349"/>
                    <a:pt x="1434" y="1200"/>
                  </a:cubicBezTo>
                  <a:cubicBezTo>
                    <a:pt x="1343" y="1052"/>
                    <a:pt x="1246" y="909"/>
                    <a:pt x="1143" y="772"/>
                  </a:cubicBezTo>
                  <a:cubicBezTo>
                    <a:pt x="954" y="522"/>
                    <a:pt x="738" y="287"/>
                    <a:pt x="503" y="87"/>
                  </a:cubicBezTo>
                  <a:cubicBezTo>
                    <a:pt x="446" y="35"/>
                    <a:pt x="372" y="1"/>
                    <a:pt x="298"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235;p41">
              <a:extLst>
                <a:ext uri="{FF2B5EF4-FFF2-40B4-BE49-F238E27FC236}">
                  <a16:creationId xmlns:a16="http://schemas.microsoft.com/office/drawing/2014/main" id="{064DE22B-B229-0195-BADB-08E12449F436}"/>
                </a:ext>
              </a:extLst>
            </p:cNvPr>
            <p:cNvSpPr/>
            <p:nvPr/>
          </p:nvSpPr>
          <p:spPr>
            <a:xfrm>
              <a:off x="6557116" y="1937212"/>
              <a:ext cx="40064" cy="146702"/>
            </a:xfrm>
            <a:custGeom>
              <a:avLst/>
              <a:gdLst/>
              <a:ahLst/>
              <a:cxnLst/>
              <a:rect l="l" t="t" r="r" b="b"/>
              <a:pathLst>
                <a:path w="1028" h="3764" extrusionOk="0">
                  <a:moveTo>
                    <a:pt x="525" y="0"/>
                  </a:moveTo>
                  <a:cubicBezTo>
                    <a:pt x="371" y="0"/>
                    <a:pt x="206" y="137"/>
                    <a:pt x="251" y="348"/>
                  </a:cubicBezTo>
                  <a:cubicBezTo>
                    <a:pt x="474" y="1365"/>
                    <a:pt x="406" y="2420"/>
                    <a:pt x="74" y="3408"/>
                  </a:cubicBezTo>
                  <a:cubicBezTo>
                    <a:pt x="0" y="3626"/>
                    <a:pt x="171" y="3763"/>
                    <a:pt x="343" y="3763"/>
                  </a:cubicBezTo>
                  <a:cubicBezTo>
                    <a:pt x="456" y="3763"/>
                    <a:pt x="571" y="3705"/>
                    <a:pt x="617" y="3563"/>
                  </a:cubicBezTo>
                  <a:cubicBezTo>
                    <a:pt x="988" y="2483"/>
                    <a:pt x="1028" y="1308"/>
                    <a:pt x="765" y="200"/>
                  </a:cubicBezTo>
                  <a:cubicBezTo>
                    <a:pt x="730" y="63"/>
                    <a:pt x="634" y="0"/>
                    <a:pt x="525"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236;p41">
              <a:extLst>
                <a:ext uri="{FF2B5EF4-FFF2-40B4-BE49-F238E27FC236}">
                  <a16:creationId xmlns:a16="http://schemas.microsoft.com/office/drawing/2014/main" id="{1A748F9F-FECB-B51B-771A-B4CF48DB6775}"/>
                </a:ext>
              </a:extLst>
            </p:cNvPr>
            <p:cNvSpPr/>
            <p:nvPr/>
          </p:nvSpPr>
          <p:spPr>
            <a:xfrm>
              <a:off x="6510386" y="2104727"/>
              <a:ext cx="50742" cy="66180"/>
            </a:xfrm>
            <a:custGeom>
              <a:avLst/>
              <a:gdLst/>
              <a:ahLst/>
              <a:cxnLst/>
              <a:rect l="l" t="t" r="r" b="b"/>
              <a:pathLst>
                <a:path w="1302" h="1698" extrusionOk="0">
                  <a:moveTo>
                    <a:pt x="289" y="994"/>
                  </a:moveTo>
                  <a:cubicBezTo>
                    <a:pt x="281" y="1004"/>
                    <a:pt x="274" y="1012"/>
                    <a:pt x="274" y="1012"/>
                  </a:cubicBezTo>
                  <a:cubicBezTo>
                    <a:pt x="274" y="1012"/>
                    <a:pt x="278" y="1008"/>
                    <a:pt x="289" y="994"/>
                  </a:cubicBezTo>
                  <a:close/>
                  <a:moveTo>
                    <a:pt x="1011" y="1"/>
                  </a:moveTo>
                  <a:cubicBezTo>
                    <a:pt x="919" y="1"/>
                    <a:pt x="817" y="47"/>
                    <a:pt x="777" y="138"/>
                  </a:cubicBezTo>
                  <a:cubicBezTo>
                    <a:pt x="696" y="343"/>
                    <a:pt x="593" y="538"/>
                    <a:pt x="474" y="726"/>
                  </a:cubicBezTo>
                  <a:cubicBezTo>
                    <a:pt x="451" y="772"/>
                    <a:pt x="422" y="812"/>
                    <a:pt x="388" y="857"/>
                  </a:cubicBezTo>
                  <a:cubicBezTo>
                    <a:pt x="377" y="881"/>
                    <a:pt x="360" y="904"/>
                    <a:pt x="343" y="926"/>
                  </a:cubicBezTo>
                  <a:cubicBezTo>
                    <a:pt x="332" y="938"/>
                    <a:pt x="326" y="949"/>
                    <a:pt x="319" y="955"/>
                  </a:cubicBezTo>
                  <a:cubicBezTo>
                    <a:pt x="314" y="960"/>
                    <a:pt x="314" y="965"/>
                    <a:pt x="308" y="965"/>
                  </a:cubicBezTo>
                  <a:cubicBezTo>
                    <a:pt x="308" y="968"/>
                    <a:pt x="303" y="975"/>
                    <a:pt x="297" y="984"/>
                  </a:cubicBezTo>
                  <a:lnTo>
                    <a:pt x="297" y="984"/>
                  </a:lnTo>
                  <a:cubicBezTo>
                    <a:pt x="297" y="983"/>
                    <a:pt x="297" y="983"/>
                    <a:pt x="297" y="983"/>
                  </a:cubicBezTo>
                  <a:lnTo>
                    <a:pt x="297" y="983"/>
                  </a:lnTo>
                  <a:cubicBezTo>
                    <a:pt x="294" y="988"/>
                    <a:pt x="291" y="991"/>
                    <a:pt x="289" y="994"/>
                  </a:cubicBezTo>
                  <a:lnTo>
                    <a:pt x="289" y="994"/>
                  </a:lnTo>
                  <a:cubicBezTo>
                    <a:pt x="292" y="991"/>
                    <a:pt x="295" y="987"/>
                    <a:pt x="297" y="984"/>
                  </a:cubicBezTo>
                  <a:lnTo>
                    <a:pt x="297" y="984"/>
                  </a:lnTo>
                  <a:cubicBezTo>
                    <a:pt x="292" y="994"/>
                    <a:pt x="285" y="1007"/>
                    <a:pt x="274" y="1018"/>
                  </a:cubicBezTo>
                  <a:cubicBezTo>
                    <a:pt x="258" y="1034"/>
                    <a:pt x="245" y="1057"/>
                    <a:pt x="229" y="1075"/>
                  </a:cubicBezTo>
                  <a:cubicBezTo>
                    <a:pt x="189" y="1120"/>
                    <a:pt x="155" y="1166"/>
                    <a:pt x="114" y="1212"/>
                  </a:cubicBezTo>
                  <a:cubicBezTo>
                    <a:pt x="18" y="1320"/>
                    <a:pt x="0" y="1508"/>
                    <a:pt x="114" y="1616"/>
                  </a:cubicBezTo>
                  <a:cubicBezTo>
                    <a:pt x="171" y="1668"/>
                    <a:pt x="245" y="1697"/>
                    <a:pt x="319" y="1697"/>
                  </a:cubicBezTo>
                  <a:cubicBezTo>
                    <a:pt x="388" y="1697"/>
                    <a:pt x="456" y="1674"/>
                    <a:pt x="508" y="1616"/>
                  </a:cubicBezTo>
                  <a:cubicBezTo>
                    <a:pt x="840" y="1246"/>
                    <a:pt x="1091" y="823"/>
                    <a:pt x="1279" y="356"/>
                  </a:cubicBezTo>
                  <a:cubicBezTo>
                    <a:pt x="1302" y="298"/>
                    <a:pt x="1279" y="190"/>
                    <a:pt x="1251" y="138"/>
                  </a:cubicBezTo>
                  <a:cubicBezTo>
                    <a:pt x="1217" y="87"/>
                    <a:pt x="1176" y="47"/>
                    <a:pt x="1120" y="24"/>
                  </a:cubicBezTo>
                  <a:cubicBezTo>
                    <a:pt x="1085" y="6"/>
                    <a:pt x="1051" y="1"/>
                    <a:pt x="101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237;p41">
              <a:extLst>
                <a:ext uri="{FF2B5EF4-FFF2-40B4-BE49-F238E27FC236}">
                  <a16:creationId xmlns:a16="http://schemas.microsoft.com/office/drawing/2014/main" id="{800DC496-17C3-690C-B118-952D179A0F62}"/>
                </a:ext>
              </a:extLst>
            </p:cNvPr>
            <p:cNvSpPr/>
            <p:nvPr/>
          </p:nvSpPr>
          <p:spPr>
            <a:xfrm>
              <a:off x="6625398" y="2320609"/>
              <a:ext cx="167387" cy="280620"/>
            </a:xfrm>
            <a:custGeom>
              <a:avLst/>
              <a:gdLst/>
              <a:ahLst/>
              <a:cxnLst/>
              <a:rect l="l" t="t" r="r" b="b"/>
              <a:pathLst>
                <a:path w="4295" h="7200" extrusionOk="0">
                  <a:moveTo>
                    <a:pt x="429" y="0"/>
                  </a:moveTo>
                  <a:cubicBezTo>
                    <a:pt x="212" y="0"/>
                    <a:pt x="1" y="148"/>
                    <a:pt x="1" y="440"/>
                  </a:cubicBezTo>
                  <a:cubicBezTo>
                    <a:pt x="18" y="3089"/>
                    <a:pt x="1331" y="5647"/>
                    <a:pt x="3455" y="7120"/>
                  </a:cubicBezTo>
                  <a:cubicBezTo>
                    <a:pt x="3534" y="7176"/>
                    <a:pt x="3610" y="7200"/>
                    <a:pt x="3684" y="7200"/>
                  </a:cubicBezTo>
                  <a:cubicBezTo>
                    <a:pt x="4055" y="7200"/>
                    <a:pt x="4295" y="6601"/>
                    <a:pt x="3900" y="6320"/>
                  </a:cubicBezTo>
                  <a:cubicBezTo>
                    <a:pt x="2056" y="5002"/>
                    <a:pt x="897" y="2770"/>
                    <a:pt x="869" y="440"/>
                  </a:cubicBezTo>
                  <a:cubicBezTo>
                    <a:pt x="869" y="148"/>
                    <a:pt x="646" y="0"/>
                    <a:pt x="429"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238;p41">
              <a:extLst>
                <a:ext uri="{FF2B5EF4-FFF2-40B4-BE49-F238E27FC236}">
                  <a16:creationId xmlns:a16="http://schemas.microsoft.com/office/drawing/2014/main" id="{FBE93B5A-6AAB-F20A-52B9-C720F6372E94}"/>
                </a:ext>
              </a:extLst>
            </p:cNvPr>
            <p:cNvSpPr/>
            <p:nvPr/>
          </p:nvSpPr>
          <p:spPr>
            <a:xfrm>
              <a:off x="6810990" y="2601618"/>
              <a:ext cx="104875" cy="55500"/>
            </a:xfrm>
            <a:custGeom>
              <a:avLst/>
              <a:gdLst/>
              <a:ahLst/>
              <a:cxnLst/>
              <a:rect l="l" t="t" r="r" b="b"/>
              <a:pathLst>
                <a:path w="2691" h="1424" extrusionOk="0">
                  <a:moveTo>
                    <a:pt x="503" y="1"/>
                  </a:moveTo>
                  <a:cubicBezTo>
                    <a:pt x="348" y="1"/>
                    <a:pt x="189" y="87"/>
                    <a:pt x="121" y="224"/>
                  </a:cubicBezTo>
                  <a:cubicBezTo>
                    <a:pt x="0" y="458"/>
                    <a:pt x="81" y="693"/>
                    <a:pt x="274" y="841"/>
                  </a:cubicBezTo>
                  <a:cubicBezTo>
                    <a:pt x="766" y="1218"/>
                    <a:pt x="1388" y="1423"/>
                    <a:pt x="1999" y="1423"/>
                  </a:cubicBezTo>
                  <a:cubicBezTo>
                    <a:pt x="2079" y="1423"/>
                    <a:pt x="2153" y="1418"/>
                    <a:pt x="2232" y="1412"/>
                  </a:cubicBezTo>
                  <a:cubicBezTo>
                    <a:pt x="2461" y="1394"/>
                    <a:pt x="2690" y="1218"/>
                    <a:pt x="2678" y="949"/>
                  </a:cubicBezTo>
                  <a:cubicBezTo>
                    <a:pt x="2667" y="720"/>
                    <a:pt x="2490" y="487"/>
                    <a:pt x="2256" y="487"/>
                  </a:cubicBezTo>
                  <a:lnTo>
                    <a:pt x="2232" y="487"/>
                  </a:lnTo>
                  <a:cubicBezTo>
                    <a:pt x="2164" y="493"/>
                    <a:pt x="2102" y="493"/>
                    <a:pt x="2039" y="493"/>
                  </a:cubicBezTo>
                  <a:cubicBezTo>
                    <a:pt x="1958" y="493"/>
                    <a:pt x="1873" y="493"/>
                    <a:pt x="1794" y="480"/>
                  </a:cubicBezTo>
                  <a:lnTo>
                    <a:pt x="1765" y="480"/>
                  </a:lnTo>
                  <a:cubicBezTo>
                    <a:pt x="1742" y="464"/>
                    <a:pt x="1679" y="469"/>
                    <a:pt x="1650" y="464"/>
                  </a:cubicBezTo>
                  <a:cubicBezTo>
                    <a:pt x="1582" y="446"/>
                    <a:pt x="1508" y="430"/>
                    <a:pt x="1439" y="412"/>
                  </a:cubicBezTo>
                  <a:cubicBezTo>
                    <a:pt x="1370" y="390"/>
                    <a:pt x="1296" y="367"/>
                    <a:pt x="1228" y="343"/>
                  </a:cubicBezTo>
                  <a:cubicBezTo>
                    <a:pt x="1194" y="327"/>
                    <a:pt x="1159" y="309"/>
                    <a:pt x="1120" y="298"/>
                  </a:cubicBezTo>
                  <a:cubicBezTo>
                    <a:pt x="1120" y="293"/>
                    <a:pt x="1114" y="293"/>
                    <a:pt x="1109" y="293"/>
                  </a:cubicBezTo>
                  <a:cubicBezTo>
                    <a:pt x="972" y="224"/>
                    <a:pt x="840" y="150"/>
                    <a:pt x="709" y="64"/>
                  </a:cubicBezTo>
                  <a:cubicBezTo>
                    <a:pt x="651" y="24"/>
                    <a:pt x="577" y="1"/>
                    <a:pt x="503" y="1"/>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9848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barn(inVertical)">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416"/>
        <p:cNvGrpSpPr/>
        <p:nvPr/>
      </p:nvGrpSpPr>
      <p:grpSpPr>
        <a:xfrm>
          <a:off x="0" y="0"/>
          <a:ext cx="0" cy="0"/>
          <a:chOff x="0" y="0"/>
          <a:chExt cx="0" cy="0"/>
        </a:xfrm>
      </p:grpSpPr>
      <p:sp>
        <p:nvSpPr>
          <p:cNvPr id="11" name="圆角矩形 7">
            <a:extLst>
              <a:ext uri="{FF2B5EF4-FFF2-40B4-BE49-F238E27FC236}">
                <a16:creationId xmlns:a16="http://schemas.microsoft.com/office/drawing/2014/main" id="{7BFA6093-FDB5-0E95-0A43-7BF1888F86FF}"/>
              </a:ext>
            </a:extLst>
          </p:cNvPr>
          <p:cNvSpPr/>
          <p:nvPr/>
        </p:nvSpPr>
        <p:spPr>
          <a:xfrm>
            <a:off x="2378623" y="729204"/>
            <a:ext cx="1695421" cy="1180337"/>
          </a:xfrm>
          <a:prstGeom prst="roundRect">
            <a:avLst>
              <a:gd name="adj" fmla="val 50000"/>
            </a:avLst>
          </a:prstGeom>
          <a:solidFill>
            <a:srgbClr val="FED86E"/>
          </a:solidFill>
          <a:ln w="50800" cap="flat" cmpd="sng" algn="ctr">
            <a:noFill/>
            <a:prstDash val="solid"/>
          </a:ln>
          <a:effectLst>
            <a:outerShdw blurRad="50800" dist="38100" dir="5400000" algn="t" rotWithShape="0">
              <a:prstClr val="black">
                <a:alpha val="40000"/>
              </a:prst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r>
              <a:rPr lang="en-US" altLang="zh-CN" sz="7200" b="1" dirty="0" smtClean="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rPr>
              <a:t>1</a:t>
            </a:r>
            <a:endParaRPr lang="zh-CN" altLang="en-US" sz="7200" b="1" dirty="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endParaRPr>
          </a:p>
        </p:txBody>
      </p:sp>
      <p:sp>
        <p:nvSpPr>
          <p:cNvPr id="12" name="文本框 25">
            <a:extLst>
              <a:ext uri="{FF2B5EF4-FFF2-40B4-BE49-F238E27FC236}">
                <a16:creationId xmlns:a16="http://schemas.microsoft.com/office/drawing/2014/main" id="{82E699BA-8973-66F7-E572-E06AF7C76EBC}"/>
              </a:ext>
            </a:extLst>
          </p:cNvPr>
          <p:cNvSpPr txBox="1"/>
          <p:nvPr/>
        </p:nvSpPr>
        <p:spPr>
          <a:xfrm>
            <a:off x="379593" y="2126383"/>
            <a:ext cx="5638065" cy="560936"/>
          </a:xfrm>
          <a:prstGeom prst="rect">
            <a:avLst/>
          </a:prstGeom>
          <a:noFill/>
        </p:spPr>
        <p:txBody>
          <a:bodyPr wrap="square" rtlCol="0">
            <a:noAutofit/>
            <a:scene3d>
              <a:camera prst="orthographicFront"/>
              <a:lightRig rig="threePt" dir="t"/>
            </a:scene3d>
            <a:sp3d contourW="12700"/>
          </a:bodyPr>
          <a:lstStyle/>
          <a:p>
            <a:pPr algn="ctr"/>
            <a:r>
              <a:rPr lang="en-US" sz="5400" b="1" dirty="0" smtClean="0">
                <a:latin typeface="Times New Roman" panose="02020603050405020304" pitchFamily="18" charset="0"/>
                <a:cs typeface="Times New Roman" panose="02020603050405020304" pitchFamily="18" charset="0"/>
              </a:rPr>
              <a:t>M</a:t>
            </a:r>
            <a:r>
              <a:rPr lang="vi-VN" sz="5400" b="1" dirty="0" smtClean="0">
                <a:latin typeface="+mj-lt"/>
              </a:rPr>
              <a:t>ối </a:t>
            </a:r>
            <a:r>
              <a:rPr lang="vi-VN" sz="5400" b="1" dirty="0">
                <a:latin typeface="+mj-lt"/>
              </a:rPr>
              <a:t>quan hệ luận đề, luận điểm, lí lẽ và bằng chứng trong văn bản</a:t>
            </a:r>
            <a:endParaRPr lang="en-SG" sz="5400" dirty="0">
              <a:latin typeface="+mj-lt"/>
            </a:endParaRPr>
          </a:p>
        </p:txBody>
      </p:sp>
      <p:grpSp>
        <p:nvGrpSpPr>
          <p:cNvPr id="17" name="Group 16">
            <a:extLst>
              <a:ext uri="{FF2B5EF4-FFF2-40B4-BE49-F238E27FC236}">
                <a16:creationId xmlns:a16="http://schemas.microsoft.com/office/drawing/2014/main" id="{E6E39262-C917-3151-43A8-E530DB57142F}"/>
              </a:ext>
            </a:extLst>
          </p:cNvPr>
          <p:cNvGrpSpPr/>
          <p:nvPr/>
        </p:nvGrpSpPr>
        <p:grpSpPr>
          <a:xfrm>
            <a:off x="6215605" y="-3"/>
            <a:ext cx="5721220" cy="9998659"/>
            <a:chOff x="6680579" y="-204809"/>
            <a:chExt cx="5464589" cy="9451117"/>
          </a:xfrm>
        </p:grpSpPr>
        <p:pic>
          <p:nvPicPr>
            <p:cNvPr id="18" name="Picture 17" descr="A white dove flying in the air with a green leaf around it&#10;&#10;Description automatically generated">
              <a:extLst>
                <a:ext uri="{FF2B5EF4-FFF2-40B4-BE49-F238E27FC236}">
                  <a16:creationId xmlns:a16="http://schemas.microsoft.com/office/drawing/2014/main" id="{AC630820-6BCE-3153-8CFE-25F0E6C6FE75}"/>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6919545" y="-204809"/>
              <a:ext cx="5080320" cy="5080320"/>
            </a:xfrm>
            <a:prstGeom prst="rect">
              <a:avLst/>
            </a:prstGeom>
          </p:spPr>
        </p:pic>
        <p:sp>
          <p:nvSpPr>
            <p:cNvPr id="19" name="Freeform: Shape 18">
              <a:extLst>
                <a:ext uri="{FF2B5EF4-FFF2-40B4-BE49-F238E27FC236}">
                  <a16:creationId xmlns:a16="http://schemas.microsoft.com/office/drawing/2014/main" id="{0E59A203-B794-1697-2724-0ABF2183CCAA}"/>
                </a:ext>
              </a:extLst>
            </p:cNvPr>
            <p:cNvSpPr/>
            <p:nvPr/>
          </p:nvSpPr>
          <p:spPr>
            <a:xfrm>
              <a:off x="8472668" y="3565003"/>
              <a:ext cx="2199190" cy="821802"/>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0" name="Freeform: Shape 19">
              <a:extLst>
                <a:ext uri="{FF2B5EF4-FFF2-40B4-BE49-F238E27FC236}">
                  <a16:creationId xmlns:a16="http://schemas.microsoft.com/office/drawing/2014/main" id="{F8FDA92D-164E-45BD-93A0-77B67783CAA7}"/>
                </a:ext>
              </a:extLst>
            </p:cNvPr>
            <p:cNvSpPr/>
            <p:nvPr/>
          </p:nvSpPr>
          <p:spPr>
            <a:xfrm rot="20808757">
              <a:off x="8411178" y="3427845"/>
              <a:ext cx="925975" cy="278271"/>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1" name="Freeform: Shape 20">
              <a:extLst>
                <a:ext uri="{FF2B5EF4-FFF2-40B4-BE49-F238E27FC236}">
                  <a16:creationId xmlns:a16="http://schemas.microsoft.com/office/drawing/2014/main" id="{9BE42C5F-8E8E-7F05-7FC7-7F52875D1AC5}"/>
                </a:ext>
              </a:extLst>
            </p:cNvPr>
            <p:cNvSpPr/>
            <p:nvPr/>
          </p:nvSpPr>
          <p:spPr>
            <a:xfrm rot="11068825">
              <a:off x="9108414" y="3886402"/>
              <a:ext cx="947853" cy="257083"/>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pic>
          <p:nvPicPr>
            <p:cNvPr id="22" name="Picture 21">
              <a:extLst>
                <a:ext uri="{FF2B5EF4-FFF2-40B4-BE49-F238E27FC236}">
                  <a16:creationId xmlns:a16="http://schemas.microsoft.com/office/drawing/2014/main" id="{C349C2B1-21C2-E6C4-0003-3A96C445538D}"/>
                </a:ext>
              </a:extLst>
            </p:cNvPr>
            <p:cNvPicPr>
              <a:picLocks noChangeAspect="1"/>
            </p:cNvPicPr>
            <p:nvPr/>
          </p:nvPicPr>
          <p:blipFill>
            <a:blip r:embed="rId4">
              <a:clrChange>
                <a:clrFrom>
                  <a:srgbClr val="FFFFFF"/>
                </a:clrFrom>
                <a:clrTo>
                  <a:srgbClr val="FFFFFF">
                    <a:alpha val="0"/>
                  </a:srgbClr>
                </a:clrTo>
              </a:clrChange>
            </a:blip>
            <a:srcRect t="786" r="52806"/>
            <a:stretch/>
          </p:blipFill>
          <p:spPr>
            <a:xfrm>
              <a:off x="6680579" y="2882097"/>
              <a:ext cx="5464589" cy="6364211"/>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barn(inVertical)">
                                      <p:cBhvr>
                                        <p:cTn id="2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744FED-4031-4B31-2ECF-00021EF6C02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FA2E950-40DD-7E39-15D1-BFAA2FA24B53}"/>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143779" y="44727"/>
            <a:ext cx="8734296" cy="1390534"/>
          </a:xfrm>
          <a:prstGeom prst="rect">
            <a:avLst/>
          </a:prstGeom>
        </p:spPr>
      </p:pic>
      <p:sp>
        <p:nvSpPr>
          <p:cNvPr id="5" name="TextBox 4">
            <a:extLst>
              <a:ext uri="{FF2B5EF4-FFF2-40B4-BE49-F238E27FC236}">
                <a16:creationId xmlns:a16="http://schemas.microsoft.com/office/drawing/2014/main" id="{3141FC89-D10E-E50C-E842-3A1D6438EED6}"/>
              </a:ext>
            </a:extLst>
          </p:cNvPr>
          <p:cNvSpPr txBox="1"/>
          <p:nvPr/>
        </p:nvSpPr>
        <p:spPr>
          <a:xfrm>
            <a:off x="2613970" y="355389"/>
            <a:ext cx="7793913" cy="954107"/>
          </a:xfrm>
          <a:prstGeom prst="rect">
            <a:avLst/>
          </a:prstGeom>
          <a:noFill/>
        </p:spPr>
        <p:txBody>
          <a:bodyPr wrap="square">
            <a:spAutoFit/>
          </a:bodyPr>
          <a:lstStyle/>
          <a:p>
            <a:pPr algn="ctr">
              <a:spcAft>
                <a:spcPts val="800"/>
              </a:spcAft>
            </a:pPr>
            <a:r>
              <a:rPr lang="en-US" sz="2800" b="1" dirty="0" smtClean="0">
                <a:solidFill>
                  <a:srgbClr val="000000"/>
                </a:solidFill>
                <a:effectLst/>
                <a:latin typeface="Times New Roman" panose="02020603050405020304" pitchFamily="18" charset="0"/>
                <a:ea typeface="Times New Roman" panose="02020603050405020304" pitchFamily="18" charset="0"/>
              </a:rPr>
              <a:t>1</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smtClean="0">
                <a:solidFill>
                  <a:srgbClr val="000000"/>
                </a:solidFill>
                <a:effectLst/>
                <a:latin typeface="Times New Roman" panose="02020603050405020304" pitchFamily="18" charset="0"/>
                <a:ea typeface="Times New Roman" panose="02020603050405020304" pitchFamily="18" charset="0"/>
              </a:rPr>
              <a:t>M</a:t>
            </a:r>
            <a:r>
              <a:rPr lang="vi-VN" sz="2800" b="1" dirty="0" smtClean="0">
                <a:solidFill>
                  <a:srgbClr val="000000"/>
                </a:solidFill>
                <a:effectLst/>
                <a:latin typeface="Times New Roman" panose="02020603050405020304" pitchFamily="18" charset="0"/>
                <a:ea typeface="Times New Roman" panose="02020603050405020304" pitchFamily="18" charset="0"/>
              </a:rPr>
              <a:t>ối </a:t>
            </a:r>
            <a:r>
              <a:rPr lang="vi-VN" sz="2800" b="1" dirty="0">
                <a:solidFill>
                  <a:srgbClr val="000000"/>
                </a:solidFill>
                <a:effectLst/>
                <a:latin typeface="Times New Roman" panose="02020603050405020304" pitchFamily="18" charset="0"/>
                <a:ea typeface="Times New Roman" panose="02020603050405020304" pitchFamily="18" charset="0"/>
              </a:rPr>
              <a:t>quan hệ luận đề, luận điểm, lí lẽ và bằng chứng trong văn bản</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45DE740-45DF-7556-E450-DEED595E934F}"/>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7ED3C31A-6340-ABCD-FE49-EB6DBF8381BD}"/>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A479438E-4702-E25A-91BB-4DA1A33D271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E032246D-F1EB-DB2C-FFD6-21986B77FA11}"/>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98DBD872-BDC8-B9E8-6F87-82069AE5B1E2}"/>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E5025D15-4318-33A4-F9E6-F647AC81EDDC}"/>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0052C45C-A9AD-E01C-D113-060C5948E37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42A23863-3C4C-99E6-9994-C7848E2EEDDA}"/>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F6D3456E-8542-4A86-5E71-E0B61EDBE2B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6E7657DA-283B-6446-E702-C3D66ED40147}"/>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9FDE299E-B9DA-9337-3C79-317692FE4487}"/>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B314F270-59F6-BE5B-E54D-04F60653C58F}"/>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F797B7C-9B98-C3F9-DE89-7D950F3A252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5A8BC2AB-EEF5-8DAF-4D42-6D7C6E4C5DA4}"/>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53F49D4-B8A3-D760-A617-B02AD445322F}"/>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FF35F544-A646-D22B-454F-C6C9A6191401}"/>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C3B3045B-129E-6F18-3C86-D4296583BF82}"/>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4795FD57-93E1-19B3-81C5-6EFF93CDC759}"/>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7A747CDC-9F17-28EE-E590-6497B946194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42379483-9DE4-5302-E66F-551AC162E8FC}"/>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B926F57F-A1F4-7D9E-810A-A93DF7310E21}"/>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05DDEE6E-20EB-793F-DA6E-81E2CC64D468}"/>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7A3223DC-7EEC-6219-90D0-2E0F0152EA5D}"/>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FD1D665E-211B-AD2A-242D-958393005F12}"/>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657F4E7-EE6E-4C6F-C68D-3F16BCADF6FB}"/>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 name="Freeform 3">
            <a:extLst>
              <a:ext uri="{FF2B5EF4-FFF2-40B4-BE49-F238E27FC236}">
                <a16:creationId xmlns:a16="http://schemas.microsoft.com/office/drawing/2014/main" id="{5957317E-1578-9480-9D3B-F8F8097C2BC5}"/>
              </a:ext>
            </a:extLst>
          </p:cNvPr>
          <p:cNvSpPr/>
          <p:nvPr/>
        </p:nvSpPr>
        <p:spPr>
          <a:xfrm rot="-5859846">
            <a:off x="807183" y="1733140"/>
            <a:ext cx="3384289" cy="3599678"/>
          </a:xfrm>
          <a:custGeom>
            <a:avLst/>
            <a:gdLst/>
            <a:ahLst/>
            <a:cxnLst/>
            <a:rect l="l" t="t" r="r" b="b"/>
            <a:pathLst>
              <a:path w="3695680" h="4793022">
                <a:moveTo>
                  <a:pt x="0" y="0"/>
                </a:moveTo>
                <a:lnTo>
                  <a:pt x="3695681" y="0"/>
                </a:lnTo>
                <a:lnTo>
                  <a:pt x="3695681" y="4793021"/>
                </a:lnTo>
                <a:lnTo>
                  <a:pt x="0" y="4793021"/>
                </a:lnTo>
                <a:lnTo>
                  <a:pt x="0" y="0"/>
                </a:lnTo>
                <a:close/>
              </a:path>
            </a:pathLst>
          </a:custGeom>
          <a:blipFill>
            <a:blip r:embed="rId3"/>
            <a:stretch>
              <a:fillRect l="-4554" r="-27031"/>
            </a:stretch>
          </a:blipFill>
        </p:spPr>
        <p:txBody>
          <a:bodyPr/>
          <a:lstStyle/>
          <a:p>
            <a:pPr defTabSz="457211">
              <a:buClrTx/>
              <a:defRPr/>
            </a:pPr>
            <a:endParaRPr lang="en-SG" sz="900" kern="1200" dirty="0">
              <a:solidFill>
                <a:prstClr val="black"/>
              </a:solidFill>
              <a:latin typeface="Calibri"/>
              <a:ea typeface="+mn-ea"/>
            </a:endParaRPr>
          </a:p>
        </p:txBody>
      </p:sp>
      <p:sp>
        <p:nvSpPr>
          <p:cNvPr id="3" name="Freeform 5">
            <a:extLst>
              <a:ext uri="{FF2B5EF4-FFF2-40B4-BE49-F238E27FC236}">
                <a16:creationId xmlns:a16="http://schemas.microsoft.com/office/drawing/2014/main" id="{D0AC78CE-24AC-D0C9-0A38-31762A737632}"/>
              </a:ext>
            </a:extLst>
          </p:cNvPr>
          <p:cNvSpPr/>
          <p:nvPr/>
        </p:nvSpPr>
        <p:spPr>
          <a:xfrm flipH="1">
            <a:off x="1240799" y="1757751"/>
            <a:ext cx="1289783" cy="342015"/>
          </a:xfrm>
          <a:custGeom>
            <a:avLst/>
            <a:gdLst/>
            <a:ahLst/>
            <a:cxnLst/>
            <a:rect l="l" t="t" r="r" b="b"/>
            <a:pathLst>
              <a:path w="2176404" h="564276">
                <a:moveTo>
                  <a:pt x="2176405" y="0"/>
                </a:moveTo>
                <a:lnTo>
                  <a:pt x="0" y="0"/>
                </a:lnTo>
                <a:lnTo>
                  <a:pt x="0" y="564277"/>
                </a:lnTo>
                <a:lnTo>
                  <a:pt x="2176405" y="564277"/>
                </a:lnTo>
                <a:lnTo>
                  <a:pt x="2176405" y="0"/>
                </a:lnTo>
                <a:close/>
              </a:path>
            </a:pathLst>
          </a:custGeom>
          <a:blipFill>
            <a:blip r:embed="rId4"/>
            <a:stretch>
              <a:fillRect l="-88701" t="-111098" r="-4196" b="-123704"/>
            </a:stretch>
          </a:blipFill>
        </p:spPr>
        <p:txBody>
          <a:bodyPr/>
          <a:lstStyle/>
          <a:p>
            <a:pPr defTabSz="457211">
              <a:buClrTx/>
              <a:defRPr/>
            </a:pPr>
            <a:endParaRPr lang="en-SG" sz="900" kern="1200">
              <a:solidFill>
                <a:prstClr val="black"/>
              </a:solidFill>
              <a:latin typeface="Calibri"/>
              <a:ea typeface="+mn-ea"/>
            </a:endParaRPr>
          </a:p>
        </p:txBody>
      </p:sp>
      <p:sp>
        <p:nvSpPr>
          <p:cNvPr id="19" name="Freeform 6">
            <a:extLst>
              <a:ext uri="{FF2B5EF4-FFF2-40B4-BE49-F238E27FC236}">
                <a16:creationId xmlns:a16="http://schemas.microsoft.com/office/drawing/2014/main" id="{84241843-D636-3D3A-71E7-F09C5F561D1A}"/>
              </a:ext>
            </a:extLst>
          </p:cNvPr>
          <p:cNvSpPr/>
          <p:nvPr/>
        </p:nvSpPr>
        <p:spPr>
          <a:xfrm flipH="1" flipV="1">
            <a:off x="8032327" y="1556005"/>
            <a:ext cx="3056797" cy="4004626"/>
          </a:xfrm>
          <a:custGeom>
            <a:avLst/>
            <a:gdLst/>
            <a:ahLst/>
            <a:cxnLst/>
            <a:rect l="l" t="t" r="r" b="b"/>
            <a:pathLst>
              <a:path w="4063182" h="3896003">
                <a:moveTo>
                  <a:pt x="4063182" y="3896003"/>
                </a:moveTo>
                <a:lnTo>
                  <a:pt x="0" y="3896003"/>
                </a:lnTo>
                <a:lnTo>
                  <a:pt x="0" y="0"/>
                </a:lnTo>
                <a:lnTo>
                  <a:pt x="4063182" y="0"/>
                </a:lnTo>
                <a:lnTo>
                  <a:pt x="4063182" y="3896003"/>
                </a:lnTo>
                <a:close/>
              </a:path>
            </a:pathLst>
          </a:custGeom>
          <a:blipFill>
            <a:blip r:embed="rId5">
              <a:duotone>
                <a:prstClr val="black"/>
                <a:schemeClr val="accent1">
                  <a:tint val="45000"/>
                  <a:satMod val="400000"/>
                </a:schemeClr>
              </a:duotone>
            </a:blip>
            <a:stretch>
              <a:fillRect l="-161901" r="-177796" b="-337357"/>
            </a:stretch>
          </a:blipFill>
        </p:spPr>
        <p:txBody>
          <a:bodyPr/>
          <a:lstStyle/>
          <a:p>
            <a:pPr algn="just" defTabSz="457211">
              <a:buClrTx/>
              <a:defRPr/>
            </a:pPr>
            <a:endParaRPr lang="en-SG" sz="1500" kern="1200" dirty="0">
              <a:solidFill>
                <a:srgbClr val="002418"/>
              </a:solidFill>
              <a:ea typeface="+mn-ea"/>
            </a:endParaRPr>
          </a:p>
        </p:txBody>
      </p:sp>
      <p:sp>
        <p:nvSpPr>
          <p:cNvPr id="20" name="TextBox 19">
            <a:extLst>
              <a:ext uri="{FF2B5EF4-FFF2-40B4-BE49-F238E27FC236}">
                <a16:creationId xmlns:a16="http://schemas.microsoft.com/office/drawing/2014/main" id="{62D527DB-B0E8-9223-26DA-70DCBD7AD6EB}"/>
              </a:ext>
            </a:extLst>
          </p:cNvPr>
          <p:cNvSpPr txBox="1"/>
          <p:nvPr/>
        </p:nvSpPr>
        <p:spPr>
          <a:xfrm>
            <a:off x="776394" y="2004414"/>
            <a:ext cx="3378918" cy="2123658"/>
          </a:xfrm>
          <a:prstGeom prst="rect">
            <a:avLst/>
          </a:prstGeom>
          <a:noFill/>
        </p:spPr>
        <p:txBody>
          <a:bodyPr wrap="square">
            <a:spAutoFit/>
          </a:bodyPr>
          <a:lstStyle/>
          <a:p>
            <a:pPr algn="ctr"/>
            <a:r>
              <a:rPr lang="vi-VN" sz="4400" dirty="0">
                <a:latin typeface="+mj-lt"/>
              </a:rPr>
              <a:t>Luận đề của văn bản trên là gì?</a:t>
            </a:r>
            <a:endParaRPr lang="en-SG" sz="6000" dirty="0">
              <a:latin typeface="+mj-lt"/>
            </a:endParaRPr>
          </a:p>
        </p:txBody>
      </p:sp>
      <p:sp>
        <p:nvSpPr>
          <p:cNvPr id="21" name="TextBox 20">
            <a:extLst>
              <a:ext uri="{FF2B5EF4-FFF2-40B4-BE49-F238E27FC236}">
                <a16:creationId xmlns:a16="http://schemas.microsoft.com/office/drawing/2014/main" id="{575951AA-7AE1-D1DF-C198-9956B25190E1}"/>
              </a:ext>
            </a:extLst>
          </p:cNvPr>
          <p:cNvSpPr txBox="1"/>
          <p:nvPr/>
        </p:nvSpPr>
        <p:spPr>
          <a:xfrm>
            <a:off x="8093160" y="1662667"/>
            <a:ext cx="2912593" cy="3477875"/>
          </a:xfrm>
          <a:prstGeom prst="rect">
            <a:avLst/>
          </a:prstGeom>
          <a:noFill/>
        </p:spPr>
        <p:txBody>
          <a:bodyPr wrap="square">
            <a:spAutoFit/>
          </a:bodyPr>
          <a:lstStyle/>
          <a:p>
            <a:pPr algn="ctr"/>
            <a:r>
              <a:rPr lang="vi-VN" sz="4400" b="1" dirty="0">
                <a:latin typeface="+mj-lt"/>
              </a:rPr>
              <a:t>vấn đề chạy đua vũ khí hạt nhân trên toàn cầu.</a:t>
            </a:r>
            <a:endParaRPr lang="en-SG" sz="6600" b="1" dirty="0">
              <a:latin typeface="+mj-lt"/>
            </a:endParaRPr>
          </a:p>
        </p:txBody>
      </p:sp>
      <p:sp>
        <p:nvSpPr>
          <p:cNvPr id="22" name="Freeform 11">
            <a:extLst>
              <a:ext uri="{FF2B5EF4-FFF2-40B4-BE49-F238E27FC236}">
                <a16:creationId xmlns:a16="http://schemas.microsoft.com/office/drawing/2014/main" id="{68FE412F-83B5-17B4-8C78-2DFEFEC4C014}"/>
              </a:ext>
            </a:extLst>
          </p:cNvPr>
          <p:cNvSpPr/>
          <p:nvPr/>
        </p:nvSpPr>
        <p:spPr>
          <a:xfrm rot="7301682" flipH="1">
            <a:off x="5852572" y="1005464"/>
            <a:ext cx="486855" cy="2430399"/>
          </a:xfrm>
          <a:custGeom>
            <a:avLst/>
            <a:gdLst/>
            <a:ahLst/>
            <a:cxnLst/>
            <a:rect l="l" t="t" r="r" b="b"/>
            <a:pathLst>
              <a:path w="696509" h="2796205">
                <a:moveTo>
                  <a:pt x="696509" y="0"/>
                </a:moveTo>
                <a:lnTo>
                  <a:pt x="0" y="0"/>
                </a:lnTo>
                <a:lnTo>
                  <a:pt x="0" y="2796204"/>
                </a:lnTo>
                <a:lnTo>
                  <a:pt x="696509" y="2796204"/>
                </a:lnTo>
                <a:lnTo>
                  <a:pt x="696509" y="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pPr defTabSz="914378"/>
            <a:endParaRPr lang="en-SG" dirty="0">
              <a:ea typeface="+mn-ea"/>
            </a:endParaRPr>
          </a:p>
        </p:txBody>
      </p:sp>
      <p:pic>
        <p:nvPicPr>
          <p:cNvPr id="24" name="Picture 8" descr="Hình ảnh Bom Nổ Hạt Nhân Chiến Tranh đặc Biệt Phẳng Biểu Tượng Màu Vector  PNG , Biểu Tượng Màu, Của Nguyên Tử, Trái đất PNG và Vector với nền trong  suốt">
            <a:extLst>
              <a:ext uri="{FF2B5EF4-FFF2-40B4-BE49-F238E27FC236}">
                <a16:creationId xmlns:a16="http://schemas.microsoft.com/office/drawing/2014/main" id="{E4802B6A-A611-BEA5-10C6-58AAE6CCFEE8}"/>
              </a:ext>
            </a:extLst>
          </p:cNvPr>
          <p:cNvPicPr>
            <a:picLocks noChangeAspect="1" noChangeArrowheads="1"/>
          </p:cNvPicPr>
          <p:nvPr/>
        </p:nvPicPr>
        <p:blipFill>
          <a:blip r:embed="rId8">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3517333" y="2252228"/>
            <a:ext cx="5157331" cy="51573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40338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1000"/>
                                        <p:tgtEl>
                                          <p:spTgt spid="24"/>
                                        </p:tgtEl>
                                      </p:cBhvr>
                                    </p:animEffect>
                                    <p:anim calcmode="lin" valueType="num">
                                      <p:cBhvr>
                                        <p:cTn id="18" dur="1000" fill="hold"/>
                                        <p:tgtEl>
                                          <p:spTgt spid="24"/>
                                        </p:tgtEl>
                                        <p:attrNameLst>
                                          <p:attrName>ppt_x</p:attrName>
                                        </p:attrNameLst>
                                      </p:cBhvr>
                                      <p:tavLst>
                                        <p:tav tm="0">
                                          <p:val>
                                            <p:strVal val="#ppt_x"/>
                                          </p:val>
                                        </p:tav>
                                        <p:tav tm="100000">
                                          <p:val>
                                            <p:strVal val="#ppt_x"/>
                                          </p:val>
                                        </p:tav>
                                      </p:tavLst>
                                    </p:anim>
                                    <p:anim calcmode="lin" valueType="num">
                                      <p:cBhvr>
                                        <p:cTn id="19" dur="1000" fill="hold"/>
                                        <p:tgtEl>
                                          <p:spTgt spid="24"/>
                                        </p:tgtEl>
                                        <p:attrNameLst>
                                          <p:attrName>ppt_y</p:attrName>
                                        </p:attrNameLst>
                                      </p:cBhvr>
                                      <p:tavLst>
                                        <p:tav tm="0">
                                          <p:val>
                                            <p:strVal val="#ppt_y+.1"/>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par>
                                <p:cTn id="29" presetID="2" presetClass="entr" presetSubtype="4"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9" grpId="0" animBg="1"/>
      <p:bldP spid="20" grpId="0"/>
      <p:bldP spid="21" grpId="0"/>
      <p:bldP spid="22"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411E7B-9DC3-7537-0953-C143FA13BB34}"/>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9DD78A87-C01C-657C-BF28-CE6F08A7F713}"/>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143779" y="44727"/>
            <a:ext cx="8734296" cy="1390534"/>
          </a:xfrm>
          <a:prstGeom prst="rect">
            <a:avLst/>
          </a:prstGeom>
        </p:spPr>
      </p:pic>
      <p:sp>
        <p:nvSpPr>
          <p:cNvPr id="5" name="TextBox 4">
            <a:extLst>
              <a:ext uri="{FF2B5EF4-FFF2-40B4-BE49-F238E27FC236}">
                <a16:creationId xmlns:a16="http://schemas.microsoft.com/office/drawing/2014/main" id="{1F4B88CB-8C77-62C8-7903-03F7741A2911}"/>
              </a:ext>
            </a:extLst>
          </p:cNvPr>
          <p:cNvSpPr txBox="1"/>
          <p:nvPr/>
        </p:nvSpPr>
        <p:spPr>
          <a:xfrm>
            <a:off x="2613970" y="355389"/>
            <a:ext cx="7793913" cy="954107"/>
          </a:xfrm>
          <a:prstGeom prst="rect">
            <a:avLst/>
          </a:prstGeom>
          <a:noFill/>
        </p:spPr>
        <p:txBody>
          <a:bodyPr wrap="square">
            <a:spAutoFit/>
          </a:bodyPr>
          <a:lstStyle/>
          <a:p>
            <a:pPr algn="ctr">
              <a:spcAft>
                <a:spcPts val="800"/>
              </a:spcAft>
            </a:pPr>
            <a:r>
              <a:rPr lang="en-US" sz="2800" b="1" dirty="0" smtClean="0">
                <a:solidFill>
                  <a:srgbClr val="000000"/>
                </a:solidFill>
                <a:effectLst/>
                <a:latin typeface="Times New Roman" panose="02020603050405020304" pitchFamily="18" charset="0"/>
                <a:ea typeface="Times New Roman" panose="02020603050405020304" pitchFamily="18" charset="0"/>
              </a:rPr>
              <a:t>1</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smtClean="0">
                <a:solidFill>
                  <a:srgbClr val="000000"/>
                </a:solidFill>
                <a:effectLst/>
                <a:latin typeface="Times New Roman" panose="02020603050405020304" pitchFamily="18" charset="0"/>
                <a:ea typeface="Times New Roman" panose="02020603050405020304" pitchFamily="18" charset="0"/>
              </a:rPr>
              <a:t>M</a:t>
            </a:r>
            <a:r>
              <a:rPr lang="vi-VN" sz="2800" b="1" dirty="0" smtClean="0">
                <a:solidFill>
                  <a:srgbClr val="000000"/>
                </a:solidFill>
                <a:effectLst/>
                <a:latin typeface="Times New Roman" panose="02020603050405020304" pitchFamily="18" charset="0"/>
                <a:ea typeface="Times New Roman" panose="02020603050405020304" pitchFamily="18" charset="0"/>
              </a:rPr>
              <a:t>ối </a:t>
            </a:r>
            <a:r>
              <a:rPr lang="vi-VN" sz="2800" b="1" dirty="0">
                <a:solidFill>
                  <a:srgbClr val="000000"/>
                </a:solidFill>
                <a:effectLst/>
                <a:latin typeface="Times New Roman" panose="02020603050405020304" pitchFamily="18" charset="0"/>
                <a:ea typeface="Times New Roman" panose="02020603050405020304" pitchFamily="18" charset="0"/>
              </a:rPr>
              <a:t>quan hệ luận đề, luận điểm, lí lẽ và bằng chứng trong văn bản</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C10AAC3-69F3-AE9C-D9E5-B5EFFF72761C}"/>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F0EED896-E8A2-2F27-5E36-33F31E5D145B}"/>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603AC9E6-DCD1-791E-5E41-5E5AC090115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F4166031-CB97-9A4F-E35F-EF8FE21B8156}"/>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7CD6C5E1-6E18-CEBD-5F14-1E2DE14BBD3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DB821B79-8781-CFC2-E045-67B452F2B582}"/>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DD02B5A9-08B1-28DF-39F5-45CD1D64A47D}"/>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4B39B85C-E7DA-4B96-B58D-00E03FE03A8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DA98063E-F140-D0D4-707A-4D5D2E9B08C5}"/>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D6387BDA-16E9-3658-C360-EA5375777986}"/>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3A598315-50EF-4033-0773-2CB6B965BA89}"/>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AD3E5EF-E95C-270D-ED05-D4E408517EAD}"/>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5A510795-C5FD-EE04-275A-EFA7A3E9C542}"/>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211D3B9D-D0B8-3994-AE31-B165A42B7095}"/>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5058A720-56D1-6502-FBAD-998E7D109FE7}"/>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52A943C5-D859-F941-708D-F47BB7A05CF6}"/>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4926FBC4-8037-93B4-1A7D-34E06DD891B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F866DC44-06D1-E344-1865-8F1CFC22AA3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0782A013-D35F-DA4D-FF8C-E876A6A5C9E6}"/>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AF270A36-022E-427D-BE73-9F8DCF4F085B}"/>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8080C608-DA50-A8D5-AF28-E2F58EF6D358}"/>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4096772C-B8C0-167A-AADE-C6B31DA8546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0CC0E453-15F0-6241-6263-5D23F55AA84F}"/>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ED7EADDE-50D5-8F03-0ADD-31A9CC3B7B8B}"/>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8A0D10B8-1F30-7108-A7BC-8079E33A385C}"/>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6342826E-B3D0-B1DA-B9DF-3C28F4A81BBA}"/>
              </a:ext>
            </a:extLst>
          </p:cNvPr>
          <p:cNvGrpSpPr/>
          <p:nvPr/>
        </p:nvGrpSpPr>
        <p:grpSpPr>
          <a:xfrm>
            <a:off x="660062" y="2247730"/>
            <a:ext cx="3147119" cy="4937500"/>
            <a:chOff x="-84820" y="1936425"/>
            <a:chExt cx="3281981" cy="5502737"/>
          </a:xfrm>
        </p:grpSpPr>
        <p:sp>
          <p:nvSpPr>
            <p:cNvPr id="3" name="Google Shape;763;p46">
              <a:extLst>
                <a:ext uri="{FF2B5EF4-FFF2-40B4-BE49-F238E27FC236}">
                  <a16:creationId xmlns:a16="http://schemas.microsoft.com/office/drawing/2014/main" id="{7E2D8DA0-F777-C865-F441-74840B708DBF}"/>
                </a:ext>
              </a:extLst>
            </p:cNvPr>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rgbClr val="5388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9" name="Google Shape;994;p31">
              <a:extLst>
                <a:ext uri="{FF2B5EF4-FFF2-40B4-BE49-F238E27FC236}">
                  <a16:creationId xmlns:a16="http://schemas.microsoft.com/office/drawing/2014/main" id="{BE33A01B-A551-8684-63F9-95B02F153F78}"/>
                </a:ext>
              </a:extLst>
            </p:cNvPr>
            <p:cNvSpPr/>
            <p:nvPr/>
          </p:nvSpPr>
          <p:spPr>
            <a:xfrm>
              <a:off x="2001394" y="2207290"/>
              <a:ext cx="858250" cy="1006145"/>
            </a:xfrm>
            <a:custGeom>
              <a:avLst/>
              <a:gdLst/>
              <a:ahLst/>
              <a:cxnLst/>
              <a:rect l="l" t="t" r="r" b="b"/>
              <a:pathLst>
                <a:path w="36467" h="42751" extrusionOk="0">
                  <a:moveTo>
                    <a:pt x="17996" y="1"/>
                  </a:moveTo>
                  <a:lnTo>
                    <a:pt x="17539" y="19"/>
                  </a:lnTo>
                  <a:lnTo>
                    <a:pt x="17064" y="37"/>
                  </a:lnTo>
                  <a:lnTo>
                    <a:pt x="16589" y="74"/>
                  </a:lnTo>
                  <a:lnTo>
                    <a:pt x="16114" y="129"/>
                  </a:lnTo>
                  <a:lnTo>
                    <a:pt x="15621" y="183"/>
                  </a:lnTo>
                  <a:lnTo>
                    <a:pt x="15146" y="275"/>
                  </a:lnTo>
                  <a:lnTo>
                    <a:pt x="14671" y="366"/>
                  </a:lnTo>
                  <a:lnTo>
                    <a:pt x="14196" y="457"/>
                  </a:lnTo>
                  <a:lnTo>
                    <a:pt x="13721" y="567"/>
                  </a:lnTo>
                  <a:lnTo>
                    <a:pt x="13228" y="695"/>
                  </a:lnTo>
                  <a:lnTo>
                    <a:pt x="12405" y="969"/>
                  </a:lnTo>
                  <a:lnTo>
                    <a:pt x="11602" y="1261"/>
                  </a:lnTo>
                  <a:lnTo>
                    <a:pt x="10798" y="1590"/>
                  </a:lnTo>
                  <a:lnTo>
                    <a:pt x="10030" y="1955"/>
                  </a:lnTo>
                  <a:lnTo>
                    <a:pt x="9281" y="2357"/>
                  </a:lnTo>
                  <a:lnTo>
                    <a:pt x="8569" y="2778"/>
                  </a:lnTo>
                  <a:lnTo>
                    <a:pt x="7875" y="3253"/>
                  </a:lnTo>
                  <a:lnTo>
                    <a:pt x="7199" y="3746"/>
                  </a:lnTo>
                  <a:lnTo>
                    <a:pt x="6541" y="4257"/>
                  </a:lnTo>
                  <a:lnTo>
                    <a:pt x="5920" y="4824"/>
                  </a:lnTo>
                  <a:lnTo>
                    <a:pt x="5317" y="5390"/>
                  </a:lnTo>
                  <a:lnTo>
                    <a:pt x="4751" y="5993"/>
                  </a:lnTo>
                  <a:lnTo>
                    <a:pt x="4221" y="6632"/>
                  </a:lnTo>
                  <a:lnTo>
                    <a:pt x="3709" y="7272"/>
                  </a:lnTo>
                  <a:lnTo>
                    <a:pt x="3216" y="7948"/>
                  </a:lnTo>
                  <a:lnTo>
                    <a:pt x="2777" y="8642"/>
                  </a:lnTo>
                  <a:lnTo>
                    <a:pt x="2357" y="9354"/>
                  </a:lnTo>
                  <a:lnTo>
                    <a:pt x="1974" y="10085"/>
                  </a:lnTo>
                  <a:lnTo>
                    <a:pt x="1608" y="10834"/>
                  </a:lnTo>
                  <a:lnTo>
                    <a:pt x="1279" y="11602"/>
                  </a:lnTo>
                  <a:lnTo>
                    <a:pt x="1005" y="12369"/>
                  </a:lnTo>
                  <a:lnTo>
                    <a:pt x="750" y="13173"/>
                  </a:lnTo>
                  <a:lnTo>
                    <a:pt x="530" y="13977"/>
                  </a:lnTo>
                  <a:lnTo>
                    <a:pt x="348" y="14780"/>
                  </a:lnTo>
                  <a:lnTo>
                    <a:pt x="201" y="15603"/>
                  </a:lnTo>
                  <a:lnTo>
                    <a:pt x="110" y="16443"/>
                  </a:lnTo>
                  <a:lnTo>
                    <a:pt x="37" y="17283"/>
                  </a:lnTo>
                  <a:lnTo>
                    <a:pt x="1" y="18124"/>
                  </a:lnTo>
                  <a:lnTo>
                    <a:pt x="19" y="18982"/>
                  </a:lnTo>
                  <a:lnTo>
                    <a:pt x="74" y="19841"/>
                  </a:lnTo>
                  <a:lnTo>
                    <a:pt x="165" y="20681"/>
                  </a:lnTo>
                  <a:lnTo>
                    <a:pt x="311" y="21540"/>
                  </a:lnTo>
                  <a:lnTo>
                    <a:pt x="421" y="22088"/>
                  </a:lnTo>
                  <a:lnTo>
                    <a:pt x="549" y="22618"/>
                  </a:lnTo>
                  <a:lnTo>
                    <a:pt x="676" y="23129"/>
                  </a:lnTo>
                  <a:lnTo>
                    <a:pt x="823" y="23641"/>
                  </a:lnTo>
                  <a:lnTo>
                    <a:pt x="987" y="24153"/>
                  </a:lnTo>
                  <a:lnTo>
                    <a:pt x="1170" y="24646"/>
                  </a:lnTo>
                  <a:lnTo>
                    <a:pt x="1371" y="25139"/>
                  </a:lnTo>
                  <a:lnTo>
                    <a:pt x="1572" y="25614"/>
                  </a:lnTo>
                  <a:lnTo>
                    <a:pt x="1791" y="26089"/>
                  </a:lnTo>
                  <a:lnTo>
                    <a:pt x="2010" y="26564"/>
                  </a:lnTo>
                  <a:lnTo>
                    <a:pt x="2266" y="27021"/>
                  </a:lnTo>
                  <a:lnTo>
                    <a:pt x="2522" y="27459"/>
                  </a:lnTo>
                  <a:lnTo>
                    <a:pt x="2777" y="27898"/>
                  </a:lnTo>
                  <a:lnTo>
                    <a:pt x="3052" y="28336"/>
                  </a:lnTo>
                  <a:lnTo>
                    <a:pt x="3344" y="28756"/>
                  </a:lnTo>
                  <a:lnTo>
                    <a:pt x="3654" y="29158"/>
                  </a:lnTo>
                  <a:lnTo>
                    <a:pt x="3965" y="29579"/>
                  </a:lnTo>
                  <a:lnTo>
                    <a:pt x="4276" y="29962"/>
                  </a:lnTo>
                  <a:lnTo>
                    <a:pt x="4623" y="30346"/>
                  </a:lnTo>
                  <a:lnTo>
                    <a:pt x="4952" y="30711"/>
                  </a:lnTo>
                  <a:lnTo>
                    <a:pt x="5317" y="31077"/>
                  </a:lnTo>
                  <a:lnTo>
                    <a:pt x="5682" y="31442"/>
                  </a:lnTo>
                  <a:lnTo>
                    <a:pt x="6048" y="31771"/>
                  </a:lnTo>
                  <a:lnTo>
                    <a:pt x="6431" y="32100"/>
                  </a:lnTo>
                  <a:lnTo>
                    <a:pt x="6815" y="32429"/>
                  </a:lnTo>
                  <a:lnTo>
                    <a:pt x="7217" y="32739"/>
                  </a:lnTo>
                  <a:lnTo>
                    <a:pt x="7619" y="33031"/>
                  </a:lnTo>
                  <a:lnTo>
                    <a:pt x="8039" y="33324"/>
                  </a:lnTo>
                  <a:lnTo>
                    <a:pt x="8459" y="33598"/>
                  </a:lnTo>
                  <a:lnTo>
                    <a:pt x="8879" y="33872"/>
                  </a:lnTo>
                  <a:lnTo>
                    <a:pt x="9318" y="34109"/>
                  </a:lnTo>
                  <a:lnTo>
                    <a:pt x="9756" y="34347"/>
                  </a:lnTo>
                  <a:lnTo>
                    <a:pt x="10250" y="34639"/>
                  </a:lnTo>
                  <a:lnTo>
                    <a:pt x="10743" y="34931"/>
                  </a:lnTo>
                  <a:lnTo>
                    <a:pt x="11218" y="35242"/>
                  </a:lnTo>
                  <a:lnTo>
                    <a:pt x="11656" y="35589"/>
                  </a:lnTo>
                  <a:lnTo>
                    <a:pt x="12095" y="35955"/>
                  </a:lnTo>
                  <a:lnTo>
                    <a:pt x="12515" y="36320"/>
                  </a:lnTo>
                  <a:lnTo>
                    <a:pt x="12917" y="36722"/>
                  </a:lnTo>
                  <a:lnTo>
                    <a:pt x="13319" y="37124"/>
                  </a:lnTo>
                  <a:lnTo>
                    <a:pt x="13684" y="37562"/>
                  </a:lnTo>
                  <a:lnTo>
                    <a:pt x="14031" y="38001"/>
                  </a:lnTo>
                  <a:lnTo>
                    <a:pt x="14360" y="38457"/>
                  </a:lnTo>
                  <a:lnTo>
                    <a:pt x="14689" y="38932"/>
                  </a:lnTo>
                  <a:lnTo>
                    <a:pt x="14981" y="39426"/>
                  </a:lnTo>
                  <a:lnTo>
                    <a:pt x="15255" y="39919"/>
                  </a:lnTo>
                  <a:lnTo>
                    <a:pt x="15511" y="40430"/>
                  </a:lnTo>
                  <a:lnTo>
                    <a:pt x="15749" y="40942"/>
                  </a:lnTo>
                  <a:lnTo>
                    <a:pt x="16534" y="42751"/>
                  </a:lnTo>
                  <a:lnTo>
                    <a:pt x="29944" y="39828"/>
                  </a:lnTo>
                  <a:lnTo>
                    <a:pt x="29907" y="37873"/>
                  </a:lnTo>
                  <a:lnTo>
                    <a:pt x="29907" y="37306"/>
                  </a:lnTo>
                  <a:lnTo>
                    <a:pt x="29926" y="36740"/>
                  </a:lnTo>
                  <a:lnTo>
                    <a:pt x="29980" y="36155"/>
                  </a:lnTo>
                  <a:lnTo>
                    <a:pt x="30035" y="35607"/>
                  </a:lnTo>
                  <a:lnTo>
                    <a:pt x="30127" y="35041"/>
                  </a:lnTo>
                  <a:lnTo>
                    <a:pt x="30254" y="34493"/>
                  </a:lnTo>
                  <a:lnTo>
                    <a:pt x="30382" y="33927"/>
                  </a:lnTo>
                  <a:lnTo>
                    <a:pt x="30547" y="33397"/>
                  </a:lnTo>
                  <a:lnTo>
                    <a:pt x="30729" y="32849"/>
                  </a:lnTo>
                  <a:lnTo>
                    <a:pt x="30930" y="32337"/>
                  </a:lnTo>
                  <a:lnTo>
                    <a:pt x="31150" y="31807"/>
                  </a:lnTo>
                  <a:lnTo>
                    <a:pt x="31405" y="31314"/>
                  </a:lnTo>
                  <a:lnTo>
                    <a:pt x="31679" y="30803"/>
                  </a:lnTo>
                  <a:lnTo>
                    <a:pt x="31972" y="30328"/>
                  </a:lnTo>
                  <a:lnTo>
                    <a:pt x="32282" y="29853"/>
                  </a:lnTo>
                  <a:lnTo>
                    <a:pt x="32629" y="29396"/>
                  </a:lnTo>
                  <a:lnTo>
                    <a:pt x="32922" y="29012"/>
                  </a:lnTo>
                  <a:lnTo>
                    <a:pt x="33214" y="28610"/>
                  </a:lnTo>
                  <a:lnTo>
                    <a:pt x="33470" y="28208"/>
                  </a:lnTo>
                  <a:lnTo>
                    <a:pt x="33744" y="27788"/>
                  </a:lnTo>
                  <a:lnTo>
                    <a:pt x="33981" y="27368"/>
                  </a:lnTo>
                  <a:lnTo>
                    <a:pt x="34237" y="26948"/>
                  </a:lnTo>
                  <a:lnTo>
                    <a:pt x="34456" y="26528"/>
                  </a:lnTo>
                  <a:lnTo>
                    <a:pt x="34676" y="26089"/>
                  </a:lnTo>
                  <a:lnTo>
                    <a:pt x="34877" y="25632"/>
                  </a:lnTo>
                  <a:lnTo>
                    <a:pt x="35078" y="25194"/>
                  </a:lnTo>
                  <a:lnTo>
                    <a:pt x="35260" y="24737"/>
                  </a:lnTo>
                  <a:lnTo>
                    <a:pt x="35425" y="24280"/>
                  </a:lnTo>
                  <a:lnTo>
                    <a:pt x="35589" y="23824"/>
                  </a:lnTo>
                  <a:lnTo>
                    <a:pt x="35735" y="23349"/>
                  </a:lnTo>
                  <a:lnTo>
                    <a:pt x="35863" y="22874"/>
                  </a:lnTo>
                  <a:lnTo>
                    <a:pt x="35973" y="22399"/>
                  </a:lnTo>
                  <a:lnTo>
                    <a:pt x="36082" y="21905"/>
                  </a:lnTo>
                  <a:lnTo>
                    <a:pt x="36174" y="21430"/>
                  </a:lnTo>
                  <a:lnTo>
                    <a:pt x="36265" y="20937"/>
                  </a:lnTo>
                  <a:lnTo>
                    <a:pt x="36320" y="20444"/>
                  </a:lnTo>
                  <a:lnTo>
                    <a:pt x="36375" y="19951"/>
                  </a:lnTo>
                  <a:lnTo>
                    <a:pt x="36430" y="19457"/>
                  </a:lnTo>
                  <a:lnTo>
                    <a:pt x="36448" y="18946"/>
                  </a:lnTo>
                  <a:lnTo>
                    <a:pt x="36466" y="18453"/>
                  </a:lnTo>
                  <a:lnTo>
                    <a:pt x="36466" y="17941"/>
                  </a:lnTo>
                  <a:lnTo>
                    <a:pt x="36448" y="17448"/>
                  </a:lnTo>
                  <a:lnTo>
                    <a:pt x="36411" y="16936"/>
                  </a:lnTo>
                  <a:lnTo>
                    <a:pt x="36375" y="16425"/>
                  </a:lnTo>
                  <a:lnTo>
                    <a:pt x="36320" y="15913"/>
                  </a:lnTo>
                  <a:lnTo>
                    <a:pt x="36247" y="15402"/>
                  </a:lnTo>
                  <a:lnTo>
                    <a:pt x="36155" y="14890"/>
                  </a:lnTo>
                  <a:lnTo>
                    <a:pt x="36046" y="14379"/>
                  </a:lnTo>
                  <a:lnTo>
                    <a:pt x="35936" y="13885"/>
                  </a:lnTo>
                  <a:lnTo>
                    <a:pt x="35808" y="13429"/>
                  </a:lnTo>
                  <a:lnTo>
                    <a:pt x="35680" y="12954"/>
                  </a:lnTo>
                  <a:lnTo>
                    <a:pt x="35534" y="12497"/>
                  </a:lnTo>
                  <a:lnTo>
                    <a:pt x="35388" y="12058"/>
                  </a:lnTo>
                  <a:lnTo>
                    <a:pt x="35224" y="11602"/>
                  </a:lnTo>
                  <a:lnTo>
                    <a:pt x="35041" y="11163"/>
                  </a:lnTo>
                  <a:lnTo>
                    <a:pt x="34858" y="10725"/>
                  </a:lnTo>
                  <a:lnTo>
                    <a:pt x="34657" y="10304"/>
                  </a:lnTo>
                  <a:lnTo>
                    <a:pt x="34438" y="9884"/>
                  </a:lnTo>
                  <a:lnTo>
                    <a:pt x="34219" y="9464"/>
                  </a:lnTo>
                  <a:lnTo>
                    <a:pt x="34000" y="9062"/>
                  </a:lnTo>
                  <a:lnTo>
                    <a:pt x="33762" y="8660"/>
                  </a:lnTo>
                  <a:lnTo>
                    <a:pt x="33506" y="8277"/>
                  </a:lnTo>
                  <a:lnTo>
                    <a:pt x="33251" y="7893"/>
                  </a:lnTo>
                  <a:lnTo>
                    <a:pt x="32977" y="7509"/>
                  </a:lnTo>
                  <a:lnTo>
                    <a:pt x="32703" y="7144"/>
                  </a:lnTo>
                  <a:lnTo>
                    <a:pt x="32429" y="6797"/>
                  </a:lnTo>
                  <a:lnTo>
                    <a:pt x="32136" y="6431"/>
                  </a:lnTo>
                  <a:lnTo>
                    <a:pt x="31826" y="6084"/>
                  </a:lnTo>
                  <a:lnTo>
                    <a:pt x="31515" y="5755"/>
                  </a:lnTo>
                  <a:lnTo>
                    <a:pt x="31204" y="5427"/>
                  </a:lnTo>
                  <a:lnTo>
                    <a:pt x="30876" y="5098"/>
                  </a:lnTo>
                  <a:lnTo>
                    <a:pt x="30547" y="4787"/>
                  </a:lnTo>
                  <a:lnTo>
                    <a:pt x="30218" y="4495"/>
                  </a:lnTo>
                  <a:lnTo>
                    <a:pt x="29871" y="4203"/>
                  </a:lnTo>
                  <a:lnTo>
                    <a:pt x="29505" y="3910"/>
                  </a:lnTo>
                  <a:lnTo>
                    <a:pt x="29140" y="3636"/>
                  </a:lnTo>
                  <a:lnTo>
                    <a:pt x="28775" y="3362"/>
                  </a:lnTo>
                  <a:lnTo>
                    <a:pt x="28409" y="3106"/>
                  </a:lnTo>
                  <a:lnTo>
                    <a:pt x="28026" y="2869"/>
                  </a:lnTo>
                  <a:lnTo>
                    <a:pt x="27642" y="2613"/>
                  </a:lnTo>
                  <a:lnTo>
                    <a:pt x="27258" y="2394"/>
                  </a:lnTo>
                  <a:lnTo>
                    <a:pt x="26856" y="2175"/>
                  </a:lnTo>
                  <a:lnTo>
                    <a:pt x="26454" y="1955"/>
                  </a:lnTo>
                  <a:lnTo>
                    <a:pt x="26034" y="1754"/>
                  </a:lnTo>
                  <a:lnTo>
                    <a:pt x="25632" y="1572"/>
                  </a:lnTo>
                  <a:lnTo>
                    <a:pt x="25212" y="1389"/>
                  </a:lnTo>
                  <a:lnTo>
                    <a:pt x="24792" y="1225"/>
                  </a:lnTo>
                  <a:lnTo>
                    <a:pt x="24354" y="1060"/>
                  </a:lnTo>
                  <a:lnTo>
                    <a:pt x="23933" y="914"/>
                  </a:lnTo>
                  <a:lnTo>
                    <a:pt x="23495" y="786"/>
                  </a:lnTo>
                  <a:lnTo>
                    <a:pt x="23056" y="658"/>
                  </a:lnTo>
                  <a:lnTo>
                    <a:pt x="22600" y="530"/>
                  </a:lnTo>
                  <a:lnTo>
                    <a:pt x="22161" y="421"/>
                  </a:lnTo>
                  <a:lnTo>
                    <a:pt x="21704" y="329"/>
                  </a:lnTo>
                  <a:lnTo>
                    <a:pt x="21248" y="256"/>
                  </a:lnTo>
                  <a:lnTo>
                    <a:pt x="20791" y="183"/>
                  </a:lnTo>
                  <a:lnTo>
                    <a:pt x="20334" y="129"/>
                  </a:lnTo>
                  <a:lnTo>
                    <a:pt x="19878" y="74"/>
                  </a:lnTo>
                  <a:lnTo>
                    <a:pt x="19403" y="37"/>
                  </a:lnTo>
                  <a:lnTo>
                    <a:pt x="18946" y="19"/>
                  </a:lnTo>
                  <a:lnTo>
                    <a:pt x="18471" y="1"/>
                  </a:lnTo>
                  <a:close/>
                </a:path>
              </a:pathLst>
            </a:custGeom>
            <a:solidFill>
              <a:srgbClr val="FCBF4A"/>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995;p31">
              <a:extLst>
                <a:ext uri="{FF2B5EF4-FFF2-40B4-BE49-F238E27FC236}">
                  <a16:creationId xmlns:a16="http://schemas.microsoft.com/office/drawing/2014/main" id="{43F5BDBF-43F9-A468-8FD6-9FB16662140B}"/>
                </a:ext>
              </a:extLst>
            </p:cNvPr>
            <p:cNvSpPr/>
            <p:nvPr/>
          </p:nvSpPr>
          <p:spPr>
            <a:xfrm>
              <a:off x="2259808" y="2624355"/>
              <a:ext cx="245964" cy="598966"/>
            </a:xfrm>
            <a:custGeom>
              <a:avLst/>
              <a:gdLst/>
              <a:ahLst/>
              <a:cxnLst/>
              <a:rect l="l" t="t" r="r" b="b"/>
              <a:pathLst>
                <a:path w="10451" h="25450" extrusionOk="0">
                  <a:moveTo>
                    <a:pt x="421" y="1"/>
                  </a:moveTo>
                  <a:lnTo>
                    <a:pt x="347" y="19"/>
                  </a:lnTo>
                  <a:lnTo>
                    <a:pt x="256" y="37"/>
                  </a:lnTo>
                  <a:lnTo>
                    <a:pt x="183" y="74"/>
                  </a:lnTo>
                  <a:lnTo>
                    <a:pt x="128" y="129"/>
                  </a:lnTo>
                  <a:lnTo>
                    <a:pt x="73" y="183"/>
                  </a:lnTo>
                  <a:lnTo>
                    <a:pt x="37" y="257"/>
                  </a:lnTo>
                  <a:lnTo>
                    <a:pt x="0" y="330"/>
                  </a:lnTo>
                  <a:lnTo>
                    <a:pt x="0" y="403"/>
                  </a:lnTo>
                  <a:lnTo>
                    <a:pt x="0" y="494"/>
                  </a:lnTo>
                  <a:lnTo>
                    <a:pt x="19" y="567"/>
                  </a:lnTo>
                  <a:lnTo>
                    <a:pt x="9647" y="25194"/>
                  </a:lnTo>
                  <a:lnTo>
                    <a:pt x="9720" y="25304"/>
                  </a:lnTo>
                  <a:lnTo>
                    <a:pt x="9811" y="25377"/>
                  </a:lnTo>
                  <a:lnTo>
                    <a:pt x="9921" y="25432"/>
                  </a:lnTo>
                  <a:lnTo>
                    <a:pt x="10048" y="25450"/>
                  </a:lnTo>
                  <a:lnTo>
                    <a:pt x="10122" y="25450"/>
                  </a:lnTo>
                  <a:lnTo>
                    <a:pt x="10195" y="25413"/>
                  </a:lnTo>
                  <a:lnTo>
                    <a:pt x="10268" y="25377"/>
                  </a:lnTo>
                  <a:lnTo>
                    <a:pt x="10341" y="25340"/>
                  </a:lnTo>
                  <a:lnTo>
                    <a:pt x="10377" y="25267"/>
                  </a:lnTo>
                  <a:lnTo>
                    <a:pt x="10414" y="25194"/>
                  </a:lnTo>
                  <a:lnTo>
                    <a:pt x="10450" y="25121"/>
                  </a:lnTo>
                  <a:lnTo>
                    <a:pt x="10450" y="25048"/>
                  </a:lnTo>
                  <a:lnTo>
                    <a:pt x="10450" y="24957"/>
                  </a:lnTo>
                  <a:lnTo>
                    <a:pt x="10432" y="24884"/>
                  </a:lnTo>
                  <a:lnTo>
                    <a:pt x="804" y="275"/>
                  </a:lnTo>
                  <a:lnTo>
                    <a:pt x="768" y="202"/>
                  </a:lnTo>
                  <a:lnTo>
                    <a:pt x="713" y="129"/>
                  </a:lnTo>
                  <a:lnTo>
                    <a:pt x="658" y="74"/>
                  </a:lnTo>
                  <a:lnTo>
                    <a:pt x="585" y="37"/>
                  </a:lnTo>
                  <a:lnTo>
                    <a:pt x="512" y="19"/>
                  </a:lnTo>
                  <a:lnTo>
                    <a:pt x="42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996;p31">
              <a:extLst>
                <a:ext uri="{FF2B5EF4-FFF2-40B4-BE49-F238E27FC236}">
                  <a16:creationId xmlns:a16="http://schemas.microsoft.com/office/drawing/2014/main" id="{B05CB644-2688-B316-AB1F-2EF648B6DE07}"/>
                </a:ext>
              </a:extLst>
            </p:cNvPr>
            <p:cNvSpPr/>
            <p:nvPr/>
          </p:nvSpPr>
          <p:spPr>
            <a:xfrm>
              <a:off x="2566376" y="2558151"/>
              <a:ext cx="53331" cy="640669"/>
            </a:xfrm>
            <a:custGeom>
              <a:avLst/>
              <a:gdLst/>
              <a:ahLst/>
              <a:cxnLst/>
              <a:rect l="l" t="t" r="r" b="b"/>
              <a:pathLst>
                <a:path w="2266" h="27222" extrusionOk="0">
                  <a:moveTo>
                    <a:pt x="311" y="0"/>
                  </a:moveTo>
                  <a:lnTo>
                    <a:pt x="238" y="37"/>
                  </a:lnTo>
                  <a:lnTo>
                    <a:pt x="165" y="73"/>
                  </a:lnTo>
                  <a:lnTo>
                    <a:pt x="110" y="128"/>
                  </a:lnTo>
                  <a:lnTo>
                    <a:pt x="55" y="201"/>
                  </a:lnTo>
                  <a:lnTo>
                    <a:pt x="19" y="274"/>
                  </a:lnTo>
                  <a:lnTo>
                    <a:pt x="0" y="347"/>
                  </a:lnTo>
                  <a:lnTo>
                    <a:pt x="0" y="439"/>
                  </a:lnTo>
                  <a:lnTo>
                    <a:pt x="1425" y="26820"/>
                  </a:lnTo>
                  <a:lnTo>
                    <a:pt x="1444" y="26911"/>
                  </a:lnTo>
                  <a:lnTo>
                    <a:pt x="1480" y="26984"/>
                  </a:lnTo>
                  <a:lnTo>
                    <a:pt x="1517" y="27039"/>
                  </a:lnTo>
                  <a:lnTo>
                    <a:pt x="1553" y="27094"/>
                  </a:lnTo>
                  <a:lnTo>
                    <a:pt x="1626" y="27148"/>
                  </a:lnTo>
                  <a:lnTo>
                    <a:pt x="1699" y="27185"/>
                  </a:lnTo>
                  <a:lnTo>
                    <a:pt x="1773" y="27203"/>
                  </a:lnTo>
                  <a:lnTo>
                    <a:pt x="1846" y="27222"/>
                  </a:lnTo>
                  <a:lnTo>
                    <a:pt x="1864" y="27222"/>
                  </a:lnTo>
                  <a:lnTo>
                    <a:pt x="1955" y="27203"/>
                  </a:lnTo>
                  <a:lnTo>
                    <a:pt x="2028" y="27167"/>
                  </a:lnTo>
                  <a:lnTo>
                    <a:pt x="2101" y="27130"/>
                  </a:lnTo>
                  <a:lnTo>
                    <a:pt x="2156" y="27075"/>
                  </a:lnTo>
                  <a:lnTo>
                    <a:pt x="2211" y="27021"/>
                  </a:lnTo>
                  <a:lnTo>
                    <a:pt x="2248" y="26947"/>
                  </a:lnTo>
                  <a:lnTo>
                    <a:pt x="2266" y="26856"/>
                  </a:lnTo>
                  <a:lnTo>
                    <a:pt x="2266" y="26783"/>
                  </a:lnTo>
                  <a:lnTo>
                    <a:pt x="823" y="384"/>
                  </a:lnTo>
                  <a:lnTo>
                    <a:pt x="823" y="311"/>
                  </a:lnTo>
                  <a:lnTo>
                    <a:pt x="786" y="220"/>
                  </a:lnTo>
                  <a:lnTo>
                    <a:pt x="749" y="146"/>
                  </a:lnTo>
                  <a:lnTo>
                    <a:pt x="695" y="92"/>
                  </a:lnTo>
                  <a:lnTo>
                    <a:pt x="622" y="37"/>
                  </a:lnTo>
                  <a:lnTo>
                    <a:pt x="548" y="19"/>
                  </a:lnTo>
                  <a:lnTo>
                    <a:pt x="475" y="0"/>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997;p31">
              <a:extLst>
                <a:ext uri="{FF2B5EF4-FFF2-40B4-BE49-F238E27FC236}">
                  <a16:creationId xmlns:a16="http://schemas.microsoft.com/office/drawing/2014/main" id="{7583DFA9-70C8-8313-F622-B9B661C06F44}"/>
                </a:ext>
              </a:extLst>
            </p:cNvPr>
            <p:cNvSpPr/>
            <p:nvPr/>
          </p:nvSpPr>
          <p:spPr>
            <a:xfrm>
              <a:off x="2507043" y="3316614"/>
              <a:ext cx="153519" cy="104072"/>
            </a:xfrm>
            <a:custGeom>
              <a:avLst/>
              <a:gdLst/>
              <a:ahLst/>
              <a:cxnLst/>
              <a:rect l="l" t="t" r="r" b="b"/>
              <a:pathLst>
                <a:path w="6523" h="4422" extrusionOk="0">
                  <a:moveTo>
                    <a:pt x="6321" y="0"/>
                  </a:moveTo>
                  <a:lnTo>
                    <a:pt x="0" y="1370"/>
                  </a:lnTo>
                  <a:lnTo>
                    <a:pt x="128" y="1937"/>
                  </a:lnTo>
                  <a:lnTo>
                    <a:pt x="219" y="2247"/>
                  </a:lnTo>
                  <a:lnTo>
                    <a:pt x="329" y="2540"/>
                  </a:lnTo>
                  <a:lnTo>
                    <a:pt x="457" y="2832"/>
                  </a:lnTo>
                  <a:lnTo>
                    <a:pt x="640" y="3088"/>
                  </a:lnTo>
                  <a:lnTo>
                    <a:pt x="822" y="3325"/>
                  </a:lnTo>
                  <a:lnTo>
                    <a:pt x="1023" y="3545"/>
                  </a:lnTo>
                  <a:lnTo>
                    <a:pt x="1261" y="3745"/>
                  </a:lnTo>
                  <a:lnTo>
                    <a:pt x="1498" y="3928"/>
                  </a:lnTo>
                  <a:lnTo>
                    <a:pt x="1772" y="4074"/>
                  </a:lnTo>
                  <a:lnTo>
                    <a:pt x="2046" y="4202"/>
                  </a:lnTo>
                  <a:lnTo>
                    <a:pt x="2339" y="4312"/>
                  </a:lnTo>
                  <a:lnTo>
                    <a:pt x="2631" y="4367"/>
                  </a:lnTo>
                  <a:lnTo>
                    <a:pt x="2942" y="4421"/>
                  </a:lnTo>
                  <a:lnTo>
                    <a:pt x="3252" y="4421"/>
                  </a:lnTo>
                  <a:lnTo>
                    <a:pt x="3563" y="4403"/>
                  </a:lnTo>
                  <a:lnTo>
                    <a:pt x="3892" y="4348"/>
                  </a:lnTo>
                  <a:lnTo>
                    <a:pt x="4019" y="4330"/>
                  </a:lnTo>
                  <a:lnTo>
                    <a:pt x="4348" y="4239"/>
                  </a:lnTo>
                  <a:lnTo>
                    <a:pt x="4641" y="4129"/>
                  </a:lnTo>
                  <a:lnTo>
                    <a:pt x="4915" y="3983"/>
                  </a:lnTo>
                  <a:lnTo>
                    <a:pt x="5170" y="3819"/>
                  </a:lnTo>
                  <a:lnTo>
                    <a:pt x="5426" y="3636"/>
                  </a:lnTo>
                  <a:lnTo>
                    <a:pt x="5645" y="3417"/>
                  </a:lnTo>
                  <a:lnTo>
                    <a:pt x="5846" y="3197"/>
                  </a:lnTo>
                  <a:lnTo>
                    <a:pt x="6011" y="2942"/>
                  </a:lnTo>
                  <a:lnTo>
                    <a:pt x="6175" y="2686"/>
                  </a:lnTo>
                  <a:lnTo>
                    <a:pt x="6303" y="2412"/>
                  </a:lnTo>
                  <a:lnTo>
                    <a:pt x="6394" y="2120"/>
                  </a:lnTo>
                  <a:lnTo>
                    <a:pt x="6468" y="1827"/>
                  </a:lnTo>
                  <a:lnTo>
                    <a:pt x="6504" y="1517"/>
                  </a:lnTo>
                  <a:lnTo>
                    <a:pt x="6522" y="1206"/>
                  </a:lnTo>
                  <a:lnTo>
                    <a:pt x="6504" y="895"/>
                  </a:lnTo>
                  <a:lnTo>
                    <a:pt x="6449" y="567"/>
                  </a:lnTo>
                  <a:lnTo>
                    <a:pt x="6321" y="0"/>
                  </a:lnTo>
                  <a:close/>
                </a:path>
              </a:pathLst>
            </a:custGeom>
            <a:solidFill>
              <a:srgbClr val="56CDD3"/>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998;p31">
              <a:extLst>
                <a:ext uri="{FF2B5EF4-FFF2-40B4-BE49-F238E27FC236}">
                  <a16:creationId xmlns:a16="http://schemas.microsoft.com/office/drawing/2014/main" id="{775417DC-B8DA-E0A4-533F-118EE027FBE6}"/>
                </a:ext>
              </a:extLst>
            </p:cNvPr>
            <p:cNvSpPr/>
            <p:nvPr/>
          </p:nvSpPr>
          <p:spPr>
            <a:xfrm>
              <a:off x="2374188" y="3144619"/>
              <a:ext cx="372371" cy="182325"/>
            </a:xfrm>
            <a:custGeom>
              <a:avLst/>
              <a:gdLst/>
              <a:ahLst/>
              <a:cxnLst/>
              <a:rect l="l" t="t" r="r" b="b"/>
              <a:pathLst>
                <a:path w="15822" h="7747" extrusionOk="0">
                  <a:moveTo>
                    <a:pt x="14250" y="1"/>
                  </a:moveTo>
                  <a:lnTo>
                    <a:pt x="14067" y="19"/>
                  </a:lnTo>
                  <a:lnTo>
                    <a:pt x="731" y="2905"/>
                  </a:lnTo>
                  <a:lnTo>
                    <a:pt x="548" y="2960"/>
                  </a:lnTo>
                  <a:lnTo>
                    <a:pt x="384" y="3052"/>
                  </a:lnTo>
                  <a:lnTo>
                    <a:pt x="256" y="3161"/>
                  </a:lnTo>
                  <a:lnTo>
                    <a:pt x="146" y="3307"/>
                  </a:lnTo>
                  <a:lnTo>
                    <a:pt x="73" y="3453"/>
                  </a:lnTo>
                  <a:lnTo>
                    <a:pt x="18" y="3636"/>
                  </a:lnTo>
                  <a:lnTo>
                    <a:pt x="0" y="3801"/>
                  </a:lnTo>
                  <a:lnTo>
                    <a:pt x="18" y="3983"/>
                  </a:lnTo>
                  <a:lnTo>
                    <a:pt x="694" y="7034"/>
                  </a:lnTo>
                  <a:lnTo>
                    <a:pt x="749" y="7217"/>
                  </a:lnTo>
                  <a:lnTo>
                    <a:pt x="840" y="7363"/>
                  </a:lnTo>
                  <a:lnTo>
                    <a:pt x="950" y="7509"/>
                  </a:lnTo>
                  <a:lnTo>
                    <a:pt x="1078" y="7619"/>
                  </a:lnTo>
                  <a:lnTo>
                    <a:pt x="1242" y="7692"/>
                  </a:lnTo>
                  <a:lnTo>
                    <a:pt x="1407" y="7747"/>
                  </a:lnTo>
                  <a:lnTo>
                    <a:pt x="1589" y="7747"/>
                  </a:lnTo>
                  <a:lnTo>
                    <a:pt x="1772" y="7728"/>
                  </a:lnTo>
                  <a:lnTo>
                    <a:pt x="15109" y="4842"/>
                  </a:lnTo>
                  <a:lnTo>
                    <a:pt x="15291" y="4787"/>
                  </a:lnTo>
                  <a:lnTo>
                    <a:pt x="15438" y="4696"/>
                  </a:lnTo>
                  <a:lnTo>
                    <a:pt x="15565" y="4586"/>
                  </a:lnTo>
                  <a:lnTo>
                    <a:pt x="15675" y="4440"/>
                  </a:lnTo>
                  <a:lnTo>
                    <a:pt x="15766" y="4294"/>
                  </a:lnTo>
                  <a:lnTo>
                    <a:pt x="15803" y="4129"/>
                  </a:lnTo>
                  <a:lnTo>
                    <a:pt x="15821" y="3947"/>
                  </a:lnTo>
                  <a:lnTo>
                    <a:pt x="15803" y="3764"/>
                  </a:lnTo>
                  <a:lnTo>
                    <a:pt x="15145" y="713"/>
                  </a:lnTo>
                  <a:lnTo>
                    <a:pt x="15090" y="530"/>
                  </a:lnTo>
                  <a:lnTo>
                    <a:pt x="14999" y="384"/>
                  </a:lnTo>
                  <a:lnTo>
                    <a:pt x="14889" y="238"/>
                  </a:lnTo>
                  <a:lnTo>
                    <a:pt x="14743" y="147"/>
                  </a:lnTo>
                  <a:lnTo>
                    <a:pt x="14597" y="55"/>
                  </a:lnTo>
                  <a:lnTo>
                    <a:pt x="14433" y="19"/>
                  </a:lnTo>
                  <a:lnTo>
                    <a:pt x="1425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999;p31">
              <a:extLst>
                <a:ext uri="{FF2B5EF4-FFF2-40B4-BE49-F238E27FC236}">
                  <a16:creationId xmlns:a16="http://schemas.microsoft.com/office/drawing/2014/main" id="{5B99A7BC-ED1F-CBCC-23C7-1C87CE1BB3FB}"/>
                </a:ext>
              </a:extLst>
            </p:cNvPr>
            <p:cNvSpPr/>
            <p:nvPr/>
          </p:nvSpPr>
          <p:spPr>
            <a:xfrm>
              <a:off x="2420176" y="3248669"/>
              <a:ext cx="319936" cy="156531"/>
            </a:xfrm>
            <a:custGeom>
              <a:avLst/>
              <a:gdLst/>
              <a:ahLst/>
              <a:cxnLst/>
              <a:rect l="l" t="t" r="r" b="b"/>
              <a:pathLst>
                <a:path w="13594" h="6651" extrusionOk="0">
                  <a:moveTo>
                    <a:pt x="12168" y="1"/>
                  </a:moveTo>
                  <a:lnTo>
                    <a:pt x="11985" y="19"/>
                  </a:lnTo>
                  <a:lnTo>
                    <a:pt x="732" y="2467"/>
                  </a:lnTo>
                  <a:lnTo>
                    <a:pt x="549" y="2522"/>
                  </a:lnTo>
                  <a:lnTo>
                    <a:pt x="384" y="2613"/>
                  </a:lnTo>
                  <a:lnTo>
                    <a:pt x="257" y="2723"/>
                  </a:lnTo>
                  <a:lnTo>
                    <a:pt x="147" y="2851"/>
                  </a:lnTo>
                  <a:lnTo>
                    <a:pt x="74" y="3015"/>
                  </a:lnTo>
                  <a:lnTo>
                    <a:pt x="19" y="3180"/>
                  </a:lnTo>
                  <a:lnTo>
                    <a:pt x="1" y="3362"/>
                  </a:lnTo>
                  <a:lnTo>
                    <a:pt x="37" y="3545"/>
                  </a:lnTo>
                  <a:lnTo>
                    <a:pt x="549" y="5920"/>
                  </a:lnTo>
                  <a:lnTo>
                    <a:pt x="604" y="6103"/>
                  </a:lnTo>
                  <a:lnTo>
                    <a:pt x="695" y="6249"/>
                  </a:lnTo>
                  <a:lnTo>
                    <a:pt x="805" y="6395"/>
                  </a:lnTo>
                  <a:lnTo>
                    <a:pt x="933" y="6505"/>
                  </a:lnTo>
                  <a:lnTo>
                    <a:pt x="1097" y="6578"/>
                  </a:lnTo>
                  <a:lnTo>
                    <a:pt x="1261" y="6632"/>
                  </a:lnTo>
                  <a:lnTo>
                    <a:pt x="1444" y="6651"/>
                  </a:lnTo>
                  <a:lnTo>
                    <a:pt x="1627" y="6614"/>
                  </a:lnTo>
                  <a:lnTo>
                    <a:pt x="12881" y="4184"/>
                  </a:lnTo>
                  <a:lnTo>
                    <a:pt x="13045" y="4130"/>
                  </a:lnTo>
                  <a:lnTo>
                    <a:pt x="13210" y="4038"/>
                  </a:lnTo>
                  <a:lnTo>
                    <a:pt x="13337" y="3929"/>
                  </a:lnTo>
                  <a:lnTo>
                    <a:pt x="13447" y="3782"/>
                  </a:lnTo>
                  <a:lnTo>
                    <a:pt x="13538" y="3636"/>
                  </a:lnTo>
                  <a:lnTo>
                    <a:pt x="13575" y="3454"/>
                  </a:lnTo>
                  <a:lnTo>
                    <a:pt x="13593" y="3289"/>
                  </a:lnTo>
                  <a:lnTo>
                    <a:pt x="13575" y="3107"/>
                  </a:lnTo>
                  <a:lnTo>
                    <a:pt x="13063" y="713"/>
                  </a:lnTo>
                  <a:lnTo>
                    <a:pt x="13009" y="549"/>
                  </a:lnTo>
                  <a:lnTo>
                    <a:pt x="12917" y="384"/>
                  </a:lnTo>
                  <a:lnTo>
                    <a:pt x="12789" y="257"/>
                  </a:lnTo>
                  <a:lnTo>
                    <a:pt x="12661" y="147"/>
                  </a:lnTo>
                  <a:lnTo>
                    <a:pt x="12497" y="74"/>
                  </a:lnTo>
                  <a:lnTo>
                    <a:pt x="12333" y="19"/>
                  </a:lnTo>
                  <a:lnTo>
                    <a:pt x="12168"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000;p31">
              <a:extLst>
                <a:ext uri="{FF2B5EF4-FFF2-40B4-BE49-F238E27FC236}">
                  <a16:creationId xmlns:a16="http://schemas.microsoft.com/office/drawing/2014/main" id="{4A61208B-821B-D42F-AA7C-FC3B0D6C33C4}"/>
                </a:ext>
              </a:extLst>
            </p:cNvPr>
            <p:cNvSpPr/>
            <p:nvPr/>
          </p:nvSpPr>
          <p:spPr>
            <a:xfrm>
              <a:off x="2275717" y="1948029"/>
              <a:ext cx="36573" cy="116969"/>
            </a:xfrm>
            <a:custGeom>
              <a:avLst/>
              <a:gdLst/>
              <a:ahLst/>
              <a:cxnLst/>
              <a:rect l="l" t="t" r="r" b="b"/>
              <a:pathLst>
                <a:path w="1554" h="4970" extrusionOk="0">
                  <a:moveTo>
                    <a:pt x="293" y="0"/>
                  </a:moveTo>
                  <a:lnTo>
                    <a:pt x="238" y="19"/>
                  </a:lnTo>
                  <a:lnTo>
                    <a:pt x="183" y="37"/>
                  </a:lnTo>
                  <a:lnTo>
                    <a:pt x="128" y="55"/>
                  </a:lnTo>
                  <a:lnTo>
                    <a:pt x="73" y="92"/>
                  </a:lnTo>
                  <a:lnTo>
                    <a:pt x="37" y="146"/>
                  </a:lnTo>
                  <a:lnTo>
                    <a:pt x="19" y="201"/>
                  </a:lnTo>
                  <a:lnTo>
                    <a:pt x="0" y="256"/>
                  </a:lnTo>
                  <a:lnTo>
                    <a:pt x="0" y="311"/>
                  </a:lnTo>
                  <a:lnTo>
                    <a:pt x="0" y="384"/>
                  </a:lnTo>
                  <a:lnTo>
                    <a:pt x="950" y="4732"/>
                  </a:lnTo>
                  <a:lnTo>
                    <a:pt x="987" y="4823"/>
                  </a:lnTo>
                  <a:lnTo>
                    <a:pt x="1060" y="4915"/>
                  </a:lnTo>
                  <a:lnTo>
                    <a:pt x="1151" y="4951"/>
                  </a:lnTo>
                  <a:lnTo>
                    <a:pt x="1243" y="4970"/>
                  </a:lnTo>
                  <a:lnTo>
                    <a:pt x="1316" y="4970"/>
                  </a:lnTo>
                  <a:lnTo>
                    <a:pt x="1371" y="4951"/>
                  </a:lnTo>
                  <a:lnTo>
                    <a:pt x="1425" y="4915"/>
                  </a:lnTo>
                  <a:lnTo>
                    <a:pt x="1480" y="4878"/>
                  </a:lnTo>
                  <a:lnTo>
                    <a:pt x="1517" y="4842"/>
                  </a:lnTo>
                  <a:lnTo>
                    <a:pt x="1535" y="4787"/>
                  </a:lnTo>
                  <a:lnTo>
                    <a:pt x="1553" y="4714"/>
                  </a:lnTo>
                  <a:lnTo>
                    <a:pt x="1553" y="4659"/>
                  </a:lnTo>
                  <a:lnTo>
                    <a:pt x="1553" y="4604"/>
                  </a:lnTo>
                  <a:lnTo>
                    <a:pt x="603" y="256"/>
                  </a:lnTo>
                  <a:lnTo>
                    <a:pt x="585" y="183"/>
                  </a:lnTo>
                  <a:lnTo>
                    <a:pt x="567" y="128"/>
                  </a:lnTo>
                  <a:lnTo>
                    <a:pt x="512" y="92"/>
                  </a:lnTo>
                  <a:lnTo>
                    <a:pt x="475" y="55"/>
                  </a:lnTo>
                  <a:lnTo>
                    <a:pt x="421" y="19"/>
                  </a:lnTo>
                  <a:lnTo>
                    <a:pt x="366" y="19"/>
                  </a:lnTo>
                  <a:lnTo>
                    <a:pt x="29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001;p31">
              <a:extLst>
                <a:ext uri="{FF2B5EF4-FFF2-40B4-BE49-F238E27FC236}">
                  <a16:creationId xmlns:a16="http://schemas.microsoft.com/office/drawing/2014/main" id="{0892CC5B-C8D9-B7E9-349A-56C1C12ECCD2}"/>
                </a:ext>
              </a:extLst>
            </p:cNvPr>
            <p:cNvSpPr/>
            <p:nvPr/>
          </p:nvSpPr>
          <p:spPr>
            <a:xfrm>
              <a:off x="2044393" y="2040027"/>
              <a:ext cx="69240" cy="104519"/>
            </a:xfrm>
            <a:custGeom>
              <a:avLst/>
              <a:gdLst/>
              <a:ahLst/>
              <a:cxnLst/>
              <a:rect l="l" t="t" r="r" b="b"/>
              <a:pathLst>
                <a:path w="2942" h="4441" extrusionOk="0">
                  <a:moveTo>
                    <a:pt x="275" y="1"/>
                  </a:moveTo>
                  <a:lnTo>
                    <a:pt x="220" y="19"/>
                  </a:lnTo>
                  <a:lnTo>
                    <a:pt x="165" y="56"/>
                  </a:lnTo>
                  <a:lnTo>
                    <a:pt x="110" y="92"/>
                  </a:lnTo>
                  <a:lnTo>
                    <a:pt x="74" y="129"/>
                  </a:lnTo>
                  <a:lnTo>
                    <a:pt x="37" y="184"/>
                  </a:lnTo>
                  <a:lnTo>
                    <a:pt x="19" y="238"/>
                  </a:lnTo>
                  <a:lnTo>
                    <a:pt x="0" y="311"/>
                  </a:lnTo>
                  <a:lnTo>
                    <a:pt x="0" y="366"/>
                  </a:lnTo>
                  <a:lnTo>
                    <a:pt x="19" y="421"/>
                  </a:lnTo>
                  <a:lnTo>
                    <a:pt x="55" y="476"/>
                  </a:lnTo>
                  <a:lnTo>
                    <a:pt x="2357" y="4294"/>
                  </a:lnTo>
                  <a:lnTo>
                    <a:pt x="2412" y="4349"/>
                  </a:lnTo>
                  <a:lnTo>
                    <a:pt x="2467" y="4404"/>
                  </a:lnTo>
                  <a:lnTo>
                    <a:pt x="2540" y="4422"/>
                  </a:lnTo>
                  <a:lnTo>
                    <a:pt x="2631" y="4440"/>
                  </a:lnTo>
                  <a:lnTo>
                    <a:pt x="2704" y="4422"/>
                  </a:lnTo>
                  <a:lnTo>
                    <a:pt x="2796" y="4386"/>
                  </a:lnTo>
                  <a:lnTo>
                    <a:pt x="2832" y="4349"/>
                  </a:lnTo>
                  <a:lnTo>
                    <a:pt x="2887" y="4312"/>
                  </a:lnTo>
                  <a:lnTo>
                    <a:pt x="2905" y="4258"/>
                  </a:lnTo>
                  <a:lnTo>
                    <a:pt x="2924" y="4203"/>
                  </a:lnTo>
                  <a:lnTo>
                    <a:pt x="2942" y="4130"/>
                  </a:lnTo>
                  <a:lnTo>
                    <a:pt x="2942" y="4075"/>
                  </a:lnTo>
                  <a:lnTo>
                    <a:pt x="2924" y="4020"/>
                  </a:lnTo>
                  <a:lnTo>
                    <a:pt x="2887" y="3965"/>
                  </a:lnTo>
                  <a:lnTo>
                    <a:pt x="585" y="165"/>
                  </a:lnTo>
                  <a:lnTo>
                    <a:pt x="549" y="111"/>
                  </a:lnTo>
                  <a:lnTo>
                    <a:pt x="494" y="74"/>
                  </a:lnTo>
                  <a:lnTo>
                    <a:pt x="457" y="37"/>
                  </a:lnTo>
                  <a:lnTo>
                    <a:pt x="384" y="19"/>
                  </a:lnTo>
                  <a:lnTo>
                    <a:pt x="32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002;p31">
              <a:extLst>
                <a:ext uri="{FF2B5EF4-FFF2-40B4-BE49-F238E27FC236}">
                  <a16:creationId xmlns:a16="http://schemas.microsoft.com/office/drawing/2014/main" id="{54B0FAFB-3A2E-E336-69B5-FBBF17B31564}"/>
                </a:ext>
              </a:extLst>
            </p:cNvPr>
            <p:cNvSpPr/>
            <p:nvPr/>
          </p:nvSpPr>
          <p:spPr>
            <a:xfrm>
              <a:off x="1856064" y="2202562"/>
              <a:ext cx="95058" cy="81714"/>
            </a:xfrm>
            <a:custGeom>
              <a:avLst/>
              <a:gdLst/>
              <a:ahLst/>
              <a:cxnLst/>
              <a:rect l="l" t="t" r="r" b="b"/>
              <a:pathLst>
                <a:path w="4039" h="3472" extrusionOk="0">
                  <a:moveTo>
                    <a:pt x="220" y="1"/>
                  </a:moveTo>
                  <a:lnTo>
                    <a:pt x="165" y="37"/>
                  </a:lnTo>
                  <a:lnTo>
                    <a:pt x="128" y="55"/>
                  </a:lnTo>
                  <a:lnTo>
                    <a:pt x="74" y="110"/>
                  </a:lnTo>
                  <a:lnTo>
                    <a:pt x="37" y="165"/>
                  </a:lnTo>
                  <a:lnTo>
                    <a:pt x="19" y="220"/>
                  </a:lnTo>
                  <a:lnTo>
                    <a:pt x="1" y="275"/>
                  </a:lnTo>
                  <a:lnTo>
                    <a:pt x="1" y="330"/>
                  </a:lnTo>
                  <a:lnTo>
                    <a:pt x="19" y="384"/>
                  </a:lnTo>
                  <a:lnTo>
                    <a:pt x="37" y="457"/>
                  </a:lnTo>
                  <a:lnTo>
                    <a:pt x="74" y="494"/>
                  </a:lnTo>
                  <a:lnTo>
                    <a:pt x="110" y="549"/>
                  </a:lnTo>
                  <a:lnTo>
                    <a:pt x="3545" y="3399"/>
                  </a:lnTo>
                  <a:lnTo>
                    <a:pt x="3636" y="3454"/>
                  </a:lnTo>
                  <a:lnTo>
                    <a:pt x="3727" y="3472"/>
                  </a:lnTo>
                  <a:lnTo>
                    <a:pt x="3801" y="3454"/>
                  </a:lnTo>
                  <a:lnTo>
                    <a:pt x="3874" y="3435"/>
                  </a:lnTo>
                  <a:lnTo>
                    <a:pt x="3928" y="3399"/>
                  </a:lnTo>
                  <a:lnTo>
                    <a:pt x="3983" y="3344"/>
                  </a:lnTo>
                  <a:lnTo>
                    <a:pt x="4001" y="3307"/>
                  </a:lnTo>
                  <a:lnTo>
                    <a:pt x="4038" y="3234"/>
                  </a:lnTo>
                  <a:lnTo>
                    <a:pt x="4038" y="3180"/>
                  </a:lnTo>
                  <a:lnTo>
                    <a:pt x="4038" y="3125"/>
                  </a:lnTo>
                  <a:lnTo>
                    <a:pt x="4038" y="3070"/>
                  </a:lnTo>
                  <a:lnTo>
                    <a:pt x="4020" y="3015"/>
                  </a:lnTo>
                  <a:lnTo>
                    <a:pt x="3983" y="2960"/>
                  </a:lnTo>
                  <a:lnTo>
                    <a:pt x="3928" y="2905"/>
                  </a:lnTo>
                  <a:lnTo>
                    <a:pt x="512" y="74"/>
                  </a:lnTo>
                  <a:lnTo>
                    <a:pt x="457" y="37"/>
                  </a:lnTo>
                  <a:lnTo>
                    <a:pt x="402"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003;p31">
              <a:extLst>
                <a:ext uri="{FF2B5EF4-FFF2-40B4-BE49-F238E27FC236}">
                  <a16:creationId xmlns:a16="http://schemas.microsoft.com/office/drawing/2014/main" id="{BB19BF0F-8941-94BC-89B6-4CB5AAF619F0}"/>
                </a:ext>
              </a:extLst>
            </p:cNvPr>
            <p:cNvSpPr/>
            <p:nvPr/>
          </p:nvSpPr>
          <p:spPr>
            <a:xfrm>
              <a:off x="1730954" y="2417128"/>
              <a:ext cx="112239" cy="52037"/>
            </a:xfrm>
            <a:custGeom>
              <a:avLst/>
              <a:gdLst/>
              <a:ahLst/>
              <a:cxnLst/>
              <a:rect l="l" t="t" r="r" b="b"/>
              <a:pathLst>
                <a:path w="4769" h="2211" extrusionOk="0">
                  <a:moveTo>
                    <a:pt x="292" y="0"/>
                  </a:moveTo>
                  <a:lnTo>
                    <a:pt x="238" y="18"/>
                  </a:lnTo>
                  <a:lnTo>
                    <a:pt x="183" y="37"/>
                  </a:lnTo>
                  <a:lnTo>
                    <a:pt x="128" y="55"/>
                  </a:lnTo>
                  <a:lnTo>
                    <a:pt x="73" y="91"/>
                  </a:lnTo>
                  <a:lnTo>
                    <a:pt x="37" y="146"/>
                  </a:lnTo>
                  <a:lnTo>
                    <a:pt x="18" y="201"/>
                  </a:lnTo>
                  <a:lnTo>
                    <a:pt x="0" y="256"/>
                  </a:lnTo>
                  <a:lnTo>
                    <a:pt x="0" y="329"/>
                  </a:lnTo>
                  <a:lnTo>
                    <a:pt x="0" y="384"/>
                  </a:lnTo>
                  <a:lnTo>
                    <a:pt x="18" y="438"/>
                  </a:lnTo>
                  <a:lnTo>
                    <a:pt x="55" y="493"/>
                  </a:lnTo>
                  <a:lnTo>
                    <a:pt x="91" y="548"/>
                  </a:lnTo>
                  <a:lnTo>
                    <a:pt x="146" y="585"/>
                  </a:lnTo>
                  <a:lnTo>
                    <a:pt x="201" y="603"/>
                  </a:lnTo>
                  <a:lnTo>
                    <a:pt x="4348" y="2192"/>
                  </a:lnTo>
                  <a:lnTo>
                    <a:pt x="4458" y="2211"/>
                  </a:lnTo>
                  <a:lnTo>
                    <a:pt x="4549" y="2192"/>
                  </a:lnTo>
                  <a:lnTo>
                    <a:pt x="4641" y="2156"/>
                  </a:lnTo>
                  <a:lnTo>
                    <a:pt x="4714" y="2083"/>
                  </a:lnTo>
                  <a:lnTo>
                    <a:pt x="4750" y="2010"/>
                  </a:lnTo>
                  <a:lnTo>
                    <a:pt x="4768" y="1937"/>
                  </a:lnTo>
                  <a:lnTo>
                    <a:pt x="4768" y="1882"/>
                  </a:lnTo>
                  <a:lnTo>
                    <a:pt x="4768" y="1827"/>
                  </a:lnTo>
                  <a:lnTo>
                    <a:pt x="4750" y="1772"/>
                  </a:lnTo>
                  <a:lnTo>
                    <a:pt x="4714" y="1717"/>
                  </a:lnTo>
                  <a:lnTo>
                    <a:pt x="4677" y="1663"/>
                  </a:lnTo>
                  <a:lnTo>
                    <a:pt x="4641" y="1626"/>
                  </a:lnTo>
                  <a:lnTo>
                    <a:pt x="4567" y="1608"/>
                  </a:lnTo>
                  <a:lnTo>
                    <a:pt x="420" y="18"/>
                  </a:lnTo>
                  <a:lnTo>
                    <a:pt x="347"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004;p31">
              <a:extLst>
                <a:ext uri="{FF2B5EF4-FFF2-40B4-BE49-F238E27FC236}">
                  <a16:creationId xmlns:a16="http://schemas.microsoft.com/office/drawing/2014/main" id="{0A3921EE-20F1-B372-D1EF-8F4995A62636}"/>
                </a:ext>
              </a:extLst>
            </p:cNvPr>
            <p:cNvSpPr/>
            <p:nvPr/>
          </p:nvSpPr>
          <p:spPr>
            <a:xfrm>
              <a:off x="1682354" y="2660906"/>
              <a:ext cx="119135" cy="18075"/>
            </a:xfrm>
            <a:custGeom>
              <a:avLst/>
              <a:gdLst/>
              <a:ahLst/>
              <a:cxnLst/>
              <a:rect l="l" t="t" r="r" b="b"/>
              <a:pathLst>
                <a:path w="5062" h="768" extrusionOk="0">
                  <a:moveTo>
                    <a:pt x="311" y="1"/>
                  </a:moveTo>
                  <a:lnTo>
                    <a:pt x="202" y="37"/>
                  </a:lnTo>
                  <a:lnTo>
                    <a:pt x="92" y="92"/>
                  </a:lnTo>
                  <a:lnTo>
                    <a:pt x="56" y="147"/>
                  </a:lnTo>
                  <a:lnTo>
                    <a:pt x="19" y="183"/>
                  </a:lnTo>
                  <a:lnTo>
                    <a:pt x="1" y="238"/>
                  </a:lnTo>
                  <a:lnTo>
                    <a:pt x="1" y="311"/>
                  </a:lnTo>
                  <a:lnTo>
                    <a:pt x="1" y="366"/>
                  </a:lnTo>
                  <a:lnTo>
                    <a:pt x="19" y="421"/>
                  </a:lnTo>
                  <a:lnTo>
                    <a:pt x="37" y="476"/>
                  </a:lnTo>
                  <a:lnTo>
                    <a:pt x="74" y="530"/>
                  </a:lnTo>
                  <a:lnTo>
                    <a:pt x="129" y="567"/>
                  </a:lnTo>
                  <a:lnTo>
                    <a:pt x="165" y="604"/>
                  </a:lnTo>
                  <a:lnTo>
                    <a:pt x="238" y="622"/>
                  </a:lnTo>
                  <a:lnTo>
                    <a:pt x="293" y="622"/>
                  </a:lnTo>
                  <a:lnTo>
                    <a:pt x="4751" y="768"/>
                  </a:lnTo>
                  <a:lnTo>
                    <a:pt x="4806" y="768"/>
                  </a:lnTo>
                  <a:lnTo>
                    <a:pt x="4879" y="750"/>
                  </a:lnTo>
                  <a:lnTo>
                    <a:pt x="4915" y="713"/>
                  </a:lnTo>
                  <a:lnTo>
                    <a:pt x="4970" y="677"/>
                  </a:lnTo>
                  <a:lnTo>
                    <a:pt x="5007" y="640"/>
                  </a:lnTo>
                  <a:lnTo>
                    <a:pt x="5043" y="585"/>
                  </a:lnTo>
                  <a:lnTo>
                    <a:pt x="5061" y="530"/>
                  </a:lnTo>
                  <a:lnTo>
                    <a:pt x="5061" y="457"/>
                  </a:lnTo>
                  <a:lnTo>
                    <a:pt x="5061" y="403"/>
                  </a:lnTo>
                  <a:lnTo>
                    <a:pt x="5043" y="348"/>
                  </a:lnTo>
                  <a:lnTo>
                    <a:pt x="5025" y="293"/>
                  </a:lnTo>
                  <a:lnTo>
                    <a:pt x="4988" y="238"/>
                  </a:lnTo>
                  <a:lnTo>
                    <a:pt x="4933" y="202"/>
                  </a:lnTo>
                  <a:lnTo>
                    <a:pt x="4879" y="165"/>
                  </a:lnTo>
                  <a:lnTo>
                    <a:pt x="4824" y="147"/>
                  </a:lnTo>
                  <a:lnTo>
                    <a:pt x="4769" y="147"/>
                  </a:lnTo>
                  <a:lnTo>
                    <a:pt x="311"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005;p31">
              <a:extLst>
                <a:ext uri="{FF2B5EF4-FFF2-40B4-BE49-F238E27FC236}">
                  <a16:creationId xmlns:a16="http://schemas.microsoft.com/office/drawing/2014/main" id="{D3CA39B4-16AE-1B9F-BC54-3C1173C297FF}"/>
                </a:ext>
              </a:extLst>
            </p:cNvPr>
            <p:cNvSpPr/>
            <p:nvPr/>
          </p:nvSpPr>
          <p:spPr>
            <a:xfrm>
              <a:off x="1715468" y="2876320"/>
              <a:ext cx="114828" cy="45611"/>
            </a:xfrm>
            <a:custGeom>
              <a:avLst/>
              <a:gdLst/>
              <a:ahLst/>
              <a:cxnLst/>
              <a:rect l="l" t="t" r="r" b="b"/>
              <a:pathLst>
                <a:path w="4879" h="1938" extrusionOk="0">
                  <a:moveTo>
                    <a:pt x="4531" y="1"/>
                  </a:moveTo>
                  <a:lnTo>
                    <a:pt x="4476" y="19"/>
                  </a:lnTo>
                  <a:lnTo>
                    <a:pt x="220" y="1334"/>
                  </a:lnTo>
                  <a:lnTo>
                    <a:pt x="165" y="1353"/>
                  </a:lnTo>
                  <a:lnTo>
                    <a:pt x="110" y="1389"/>
                  </a:lnTo>
                  <a:lnTo>
                    <a:pt x="74" y="1444"/>
                  </a:lnTo>
                  <a:lnTo>
                    <a:pt x="37" y="1480"/>
                  </a:lnTo>
                  <a:lnTo>
                    <a:pt x="19" y="1535"/>
                  </a:lnTo>
                  <a:lnTo>
                    <a:pt x="0" y="1608"/>
                  </a:lnTo>
                  <a:lnTo>
                    <a:pt x="0" y="1663"/>
                  </a:lnTo>
                  <a:lnTo>
                    <a:pt x="19" y="1718"/>
                  </a:lnTo>
                  <a:lnTo>
                    <a:pt x="74" y="1809"/>
                  </a:lnTo>
                  <a:lnTo>
                    <a:pt x="128" y="1882"/>
                  </a:lnTo>
                  <a:lnTo>
                    <a:pt x="220" y="1937"/>
                  </a:lnTo>
                  <a:lnTo>
                    <a:pt x="402" y="1937"/>
                  </a:lnTo>
                  <a:lnTo>
                    <a:pt x="4659" y="622"/>
                  </a:lnTo>
                  <a:lnTo>
                    <a:pt x="4714" y="585"/>
                  </a:lnTo>
                  <a:lnTo>
                    <a:pt x="4769" y="549"/>
                  </a:lnTo>
                  <a:lnTo>
                    <a:pt x="4805" y="512"/>
                  </a:lnTo>
                  <a:lnTo>
                    <a:pt x="4842" y="457"/>
                  </a:lnTo>
                  <a:lnTo>
                    <a:pt x="4860" y="403"/>
                  </a:lnTo>
                  <a:lnTo>
                    <a:pt x="4878" y="348"/>
                  </a:lnTo>
                  <a:lnTo>
                    <a:pt x="4878" y="293"/>
                  </a:lnTo>
                  <a:lnTo>
                    <a:pt x="4860" y="220"/>
                  </a:lnTo>
                  <a:lnTo>
                    <a:pt x="4842" y="165"/>
                  </a:lnTo>
                  <a:lnTo>
                    <a:pt x="4805" y="110"/>
                  </a:lnTo>
                  <a:lnTo>
                    <a:pt x="4769" y="74"/>
                  </a:lnTo>
                  <a:lnTo>
                    <a:pt x="4714" y="37"/>
                  </a:lnTo>
                  <a:lnTo>
                    <a:pt x="4659" y="19"/>
                  </a:lnTo>
                  <a:lnTo>
                    <a:pt x="4604"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006;p31">
              <a:extLst>
                <a:ext uri="{FF2B5EF4-FFF2-40B4-BE49-F238E27FC236}">
                  <a16:creationId xmlns:a16="http://schemas.microsoft.com/office/drawing/2014/main" id="{556EFB24-7BE8-6B8A-5606-13DF9791F40E}"/>
                </a:ext>
              </a:extLst>
            </p:cNvPr>
            <p:cNvSpPr/>
            <p:nvPr/>
          </p:nvSpPr>
          <p:spPr>
            <a:xfrm>
              <a:off x="2511774" y="1936425"/>
              <a:ext cx="26666" cy="118688"/>
            </a:xfrm>
            <a:custGeom>
              <a:avLst/>
              <a:gdLst/>
              <a:ahLst/>
              <a:cxnLst/>
              <a:rect l="l" t="t" r="r" b="b"/>
              <a:pathLst>
                <a:path w="1133" h="5043" extrusionOk="0">
                  <a:moveTo>
                    <a:pt x="731" y="0"/>
                  </a:moveTo>
                  <a:lnTo>
                    <a:pt x="676" y="37"/>
                  </a:lnTo>
                  <a:lnTo>
                    <a:pt x="640" y="55"/>
                  </a:lnTo>
                  <a:lnTo>
                    <a:pt x="585" y="110"/>
                  </a:lnTo>
                  <a:lnTo>
                    <a:pt x="548" y="146"/>
                  </a:lnTo>
                  <a:lnTo>
                    <a:pt x="530" y="201"/>
                  </a:lnTo>
                  <a:lnTo>
                    <a:pt x="512" y="274"/>
                  </a:lnTo>
                  <a:lnTo>
                    <a:pt x="0" y="4695"/>
                  </a:lnTo>
                  <a:lnTo>
                    <a:pt x="0" y="4750"/>
                  </a:lnTo>
                  <a:lnTo>
                    <a:pt x="0" y="4805"/>
                  </a:lnTo>
                  <a:lnTo>
                    <a:pt x="18" y="4860"/>
                  </a:lnTo>
                  <a:lnTo>
                    <a:pt x="55" y="4914"/>
                  </a:lnTo>
                  <a:lnTo>
                    <a:pt x="92" y="4951"/>
                  </a:lnTo>
                  <a:lnTo>
                    <a:pt x="146" y="4988"/>
                  </a:lnTo>
                  <a:lnTo>
                    <a:pt x="201" y="5024"/>
                  </a:lnTo>
                  <a:lnTo>
                    <a:pt x="274" y="5024"/>
                  </a:lnTo>
                  <a:lnTo>
                    <a:pt x="311" y="5042"/>
                  </a:lnTo>
                  <a:lnTo>
                    <a:pt x="420" y="5006"/>
                  </a:lnTo>
                  <a:lnTo>
                    <a:pt x="512" y="4951"/>
                  </a:lnTo>
                  <a:lnTo>
                    <a:pt x="585" y="4878"/>
                  </a:lnTo>
                  <a:lnTo>
                    <a:pt x="603" y="4823"/>
                  </a:lnTo>
                  <a:lnTo>
                    <a:pt x="603" y="4768"/>
                  </a:lnTo>
                  <a:lnTo>
                    <a:pt x="1133" y="347"/>
                  </a:lnTo>
                  <a:lnTo>
                    <a:pt x="1133" y="274"/>
                  </a:lnTo>
                  <a:lnTo>
                    <a:pt x="1133" y="219"/>
                  </a:lnTo>
                  <a:lnTo>
                    <a:pt x="1096" y="164"/>
                  </a:lnTo>
                  <a:lnTo>
                    <a:pt x="1078" y="110"/>
                  </a:lnTo>
                  <a:lnTo>
                    <a:pt x="1023" y="73"/>
                  </a:lnTo>
                  <a:lnTo>
                    <a:pt x="987" y="37"/>
                  </a:lnTo>
                  <a:lnTo>
                    <a:pt x="932"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007;p31">
              <a:extLst>
                <a:ext uri="{FF2B5EF4-FFF2-40B4-BE49-F238E27FC236}">
                  <a16:creationId xmlns:a16="http://schemas.microsoft.com/office/drawing/2014/main" id="{97082199-CED7-7CCF-F571-53DE40978AF0}"/>
                </a:ext>
              </a:extLst>
            </p:cNvPr>
            <p:cNvSpPr/>
            <p:nvPr/>
          </p:nvSpPr>
          <p:spPr>
            <a:xfrm>
              <a:off x="2716859" y="2005643"/>
              <a:ext cx="60227" cy="109226"/>
            </a:xfrm>
            <a:custGeom>
              <a:avLst/>
              <a:gdLst/>
              <a:ahLst/>
              <a:cxnLst/>
              <a:rect l="l" t="t" r="r" b="b"/>
              <a:pathLst>
                <a:path w="2559" h="4641" extrusionOk="0">
                  <a:moveTo>
                    <a:pt x="2266" y="0"/>
                  </a:moveTo>
                  <a:lnTo>
                    <a:pt x="2211" y="19"/>
                  </a:lnTo>
                  <a:lnTo>
                    <a:pt x="2156" y="19"/>
                  </a:lnTo>
                  <a:lnTo>
                    <a:pt x="2102" y="55"/>
                  </a:lnTo>
                  <a:lnTo>
                    <a:pt x="2047" y="92"/>
                  </a:lnTo>
                  <a:lnTo>
                    <a:pt x="2010" y="128"/>
                  </a:lnTo>
                  <a:lnTo>
                    <a:pt x="1974" y="183"/>
                  </a:lnTo>
                  <a:lnTo>
                    <a:pt x="37" y="4202"/>
                  </a:lnTo>
                  <a:lnTo>
                    <a:pt x="19" y="4257"/>
                  </a:lnTo>
                  <a:lnTo>
                    <a:pt x="1" y="4312"/>
                  </a:lnTo>
                  <a:lnTo>
                    <a:pt x="19" y="4367"/>
                  </a:lnTo>
                  <a:lnTo>
                    <a:pt x="19" y="4440"/>
                  </a:lnTo>
                  <a:lnTo>
                    <a:pt x="55" y="4495"/>
                  </a:lnTo>
                  <a:lnTo>
                    <a:pt x="92" y="4531"/>
                  </a:lnTo>
                  <a:lnTo>
                    <a:pt x="129" y="4586"/>
                  </a:lnTo>
                  <a:lnTo>
                    <a:pt x="183" y="4604"/>
                  </a:lnTo>
                  <a:lnTo>
                    <a:pt x="256" y="4641"/>
                  </a:lnTo>
                  <a:lnTo>
                    <a:pt x="311" y="4641"/>
                  </a:lnTo>
                  <a:lnTo>
                    <a:pt x="403" y="4622"/>
                  </a:lnTo>
                  <a:lnTo>
                    <a:pt x="476" y="4586"/>
                  </a:lnTo>
                  <a:lnTo>
                    <a:pt x="549" y="4531"/>
                  </a:lnTo>
                  <a:lnTo>
                    <a:pt x="604" y="4458"/>
                  </a:lnTo>
                  <a:lnTo>
                    <a:pt x="2540" y="457"/>
                  </a:lnTo>
                  <a:lnTo>
                    <a:pt x="2558" y="402"/>
                  </a:lnTo>
                  <a:lnTo>
                    <a:pt x="2558" y="329"/>
                  </a:lnTo>
                  <a:lnTo>
                    <a:pt x="2558" y="274"/>
                  </a:lnTo>
                  <a:lnTo>
                    <a:pt x="2558" y="220"/>
                  </a:lnTo>
                  <a:lnTo>
                    <a:pt x="2522" y="165"/>
                  </a:lnTo>
                  <a:lnTo>
                    <a:pt x="2485" y="110"/>
                  </a:lnTo>
                  <a:lnTo>
                    <a:pt x="2449" y="73"/>
                  </a:lnTo>
                  <a:lnTo>
                    <a:pt x="2394" y="37"/>
                  </a:lnTo>
                  <a:lnTo>
                    <a:pt x="2339" y="19"/>
                  </a:lnTo>
                  <a:lnTo>
                    <a:pt x="2266"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008;p31">
              <a:extLst>
                <a:ext uri="{FF2B5EF4-FFF2-40B4-BE49-F238E27FC236}">
                  <a16:creationId xmlns:a16="http://schemas.microsoft.com/office/drawing/2014/main" id="{05E47C58-9DBA-7704-55FA-9A9BE0BB61B2}"/>
                </a:ext>
              </a:extLst>
            </p:cNvPr>
            <p:cNvSpPr/>
            <p:nvPr/>
          </p:nvSpPr>
          <p:spPr>
            <a:xfrm>
              <a:off x="2891866" y="2149253"/>
              <a:ext cx="88586" cy="89033"/>
            </a:xfrm>
            <a:custGeom>
              <a:avLst/>
              <a:gdLst/>
              <a:ahLst/>
              <a:cxnLst/>
              <a:rect l="l" t="t" r="r" b="b"/>
              <a:pathLst>
                <a:path w="3764" h="3783" extrusionOk="0">
                  <a:moveTo>
                    <a:pt x="3453" y="0"/>
                  </a:moveTo>
                  <a:lnTo>
                    <a:pt x="3380" y="19"/>
                  </a:lnTo>
                  <a:lnTo>
                    <a:pt x="3325" y="37"/>
                  </a:lnTo>
                  <a:lnTo>
                    <a:pt x="3270" y="55"/>
                  </a:lnTo>
                  <a:lnTo>
                    <a:pt x="3216" y="92"/>
                  </a:lnTo>
                  <a:lnTo>
                    <a:pt x="92" y="3252"/>
                  </a:lnTo>
                  <a:lnTo>
                    <a:pt x="55" y="3307"/>
                  </a:lnTo>
                  <a:lnTo>
                    <a:pt x="19" y="3362"/>
                  </a:lnTo>
                  <a:lnTo>
                    <a:pt x="0" y="3417"/>
                  </a:lnTo>
                  <a:lnTo>
                    <a:pt x="0" y="3471"/>
                  </a:lnTo>
                  <a:lnTo>
                    <a:pt x="0" y="3545"/>
                  </a:lnTo>
                  <a:lnTo>
                    <a:pt x="19" y="3599"/>
                  </a:lnTo>
                  <a:lnTo>
                    <a:pt x="55" y="3654"/>
                  </a:lnTo>
                  <a:lnTo>
                    <a:pt x="92" y="3691"/>
                  </a:lnTo>
                  <a:lnTo>
                    <a:pt x="146" y="3745"/>
                  </a:lnTo>
                  <a:lnTo>
                    <a:pt x="201" y="3764"/>
                  </a:lnTo>
                  <a:lnTo>
                    <a:pt x="256" y="3782"/>
                  </a:lnTo>
                  <a:lnTo>
                    <a:pt x="366" y="3782"/>
                  </a:lnTo>
                  <a:lnTo>
                    <a:pt x="439" y="3764"/>
                  </a:lnTo>
                  <a:lnTo>
                    <a:pt x="475" y="3745"/>
                  </a:lnTo>
                  <a:lnTo>
                    <a:pt x="530" y="3691"/>
                  </a:lnTo>
                  <a:lnTo>
                    <a:pt x="3672" y="530"/>
                  </a:lnTo>
                  <a:lnTo>
                    <a:pt x="3709" y="494"/>
                  </a:lnTo>
                  <a:lnTo>
                    <a:pt x="3727" y="439"/>
                  </a:lnTo>
                  <a:lnTo>
                    <a:pt x="3745" y="384"/>
                  </a:lnTo>
                  <a:lnTo>
                    <a:pt x="3764" y="311"/>
                  </a:lnTo>
                  <a:lnTo>
                    <a:pt x="3745" y="256"/>
                  </a:lnTo>
                  <a:lnTo>
                    <a:pt x="3727" y="201"/>
                  </a:lnTo>
                  <a:lnTo>
                    <a:pt x="3709" y="146"/>
                  </a:lnTo>
                  <a:lnTo>
                    <a:pt x="3672" y="92"/>
                  </a:lnTo>
                  <a:lnTo>
                    <a:pt x="3618" y="55"/>
                  </a:lnTo>
                  <a:lnTo>
                    <a:pt x="3563" y="37"/>
                  </a:lnTo>
                  <a:lnTo>
                    <a:pt x="3508" y="19"/>
                  </a:lnTo>
                  <a:lnTo>
                    <a:pt x="345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009;p31">
              <a:extLst>
                <a:ext uri="{FF2B5EF4-FFF2-40B4-BE49-F238E27FC236}">
                  <a16:creationId xmlns:a16="http://schemas.microsoft.com/office/drawing/2014/main" id="{AE1FCF36-A866-6754-E364-8566ED68A71F}"/>
                </a:ext>
              </a:extLst>
            </p:cNvPr>
            <p:cNvSpPr/>
            <p:nvPr/>
          </p:nvSpPr>
          <p:spPr>
            <a:xfrm>
              <a:off x="3016978" y="2351324"/>
              <a:ext cx="108378" cy="61097"/>
            </a:xfrm>
            <a:custGeom>
              <a:avLst/>
              <a:gdLst/>
              <a:ahLst/>
              <a:cxnLst/>
              <a:rect l="l" t="t" r="r" b="b"/>
              <a:pathLst>
                <a:path w="4605" h="2596" extrusionOk="0">
                  <a:moveTo>
                    <a:pt x="4221" y="1"/>
                  </a:moveTo>
                  <a:lnTo>
                    <a:pt x="4166" y="19"/>
                  </a:lnTo>
                  <a:lnTo>
                    <a:pt x="165" y="1992"/>
                  </a:lnTo>
                  <a:lnTo>
                    <a:pt x="110" y="2029"/>
                  </a:lnTo>
                  <a:lnTo>
                    <a:pt x="74" y="2065"/>
                  </a:lnTo>
                  <a:lnTo>
                    <a:pt x="37" y="2120"/>
                  </a:lnTo>
                  <a:lnTo>
                    <a:pt x="19" y="2175"/>
                  </a:lnTo>
                  <a:lnTo>
                    <a:pt x="1" y="2230"/>
                  </a:lnTo>
                  <a:lnTo>
                    <a:pt x="1" y="2284"/>
                  </a:lnTo>
                  <a:lnTo>
                    <a:pt x="1" y="2358"/>
                  </a:lnTo>
                  <a:lnTo>
                    <a:pt x="37" y="2412"/>
                  </a:lnTo>
                  <a:lnTo>
                    <a:pt x="74" y="2485"/>
                  </a:lnTo>
                  <a:lnTo>
                    <a:pt x="147" y="2540"/>
                  </a:lnTo>
                  <a:lnTo>
                    <a:pt x="220" y="2577"/>
                  </a:lnTo>
                  <a:lnTo>
                    <a:pt x="311" y="2595"/>
                  </a:lnTo>
                  <a:lnTo>
                    <a:pt x="384" y="2577"/>
                  </a:lnTo>
                  <a:lnTo>
                    <a:pt x="439" y="2559"/>
                  </a:lnTo>
                  <a:lnTo>
                    <a:pt x="4440" y="585"/>
                  </a:lnTo>
                  <a:lnTo>
                    <a:pt x="4495" y="549"/>
                  </a:lnTo>
                  <a:lnTo>
                    <a:pt x="4531" y="512"/>
                  </a:lnTo>
                  <a:lnTo>
                    <a:pt x="4568" y="458"/>
                  </a:lnTo>
                  <a:lnTo>
                    <a:pt x="4604" y="403"/>
                  </a:lnTo>
                  <a:lnTo>
                    <a:pt x="4604" y="348"/>
                  </a:lnTo>
                  <a:lnTo>
                    <a:pt x="4604" y="293"/>
                  </a:lnTo>
                  <a:lnTo>
                    <a:pt x="4604" y="220"/>
                  </a:lnTo>
                  <a:lnTo>
                    <a:pt x="4586" y="165"/>
                  </a:lnTo>
                  <a:lnTo>
                    <a:pt x="4550" y="110"/>
                  </a:lnTo>
                  <a:lnTo>
                    <a:pt x="4513" y="74"/>
                  </a:lnTo>
                  <a:lnTo>
                    <a:pt x="4458" y="37"/>
                  </a:lnTo>
                  <a:lnTo>
                    <a:pt x="4404" y="19"/>
                  </a:lnTo>
                  <a:lnTo>
                    <a:pt x="434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010;p31">
              <a:extLst>
                <a:ext uri="{FF2B5EF4-FFF2-40B4-BE49-F238E27FC236}">
                  <a16:creationId xmlns:a16="http://schemas.microsoft.com/office/drawing/2014/main" id="{540DD4A9-5C70-8E0A-1016-54DE3FADB007}"/>
                </a:ext>
              </a:extLst>
            </p:cNvPr>
            <p:cNvSpPr/>
            <p:nvPr/>
          </p:nvSpPr>
          <p:spPr>
            <a:xfrm>
              <a:off x="3078473" y="2589522"/>
              <a:ext cx="118688" cy="27560"/>
            </a:xfrm>
            <a:custGeom>
              <a:avLst/>
              <a:gdLst/>
              <a:ahLst/>
              <a:cxnLst/>
              <a:rect l="l" t="t" r="r" b="b"/>
              <a:pathLst>
                <a:path w="5043" h="1171" extrusionOk="0">
                  <a:moveTo>
                    <a:pt x="4695" y="1"/>
                  </a:moveTo>
                  <a:lnTo>
                    <a:pt x="274" y="549"/>
                  </a:lnTo>
                  <a:lnTo>
                    <a:pt x="219" y="567"/>
                  </a:lnTo>
                  <a:lnTo>
                    <a:pt x="165" y="604"/>
                  </a:lnTo>
                  <a:lnTo>
                    <a:pt x="110" y="622"/>
                  </a:lnTo>
                  <a:lnTo>
                    <a:pt x="73" y="677"/>
                  </a:lnTo>
                  <a:lnTo>
                    <a:pt x="37" y="732"/>
                  </a:lnTo>
                  <a:lnTo>
                    <a:pt x="18" y="787"/>
                  </a:lnTo>
                  <a:lnTo>
                    <a:pt x="0" y="841"/>
                  </a:lnTo>
                  <a:lnTo>
                    <a:pt x="0" y="896"/>
                  </a:lnTo>
                  <a:lnTo>
                    <a:pt x="37" y="1006"/>
                  </a:lnTo>
                  <a:lnTo>
                    <a:pt x="110" y="1097"/>
                  </a:lnTo>
                  <a:lnTo>
                    <a:pt x="201" y="1152"/>
                  </a:lnTo>
                  <a:lnTo>
                    <a:pt x="311" y="1170"/>
                  </a:lnTo>
                  <a:lnTo>
                    <a:pt x="347" y="1170"/>
                  </a:lnTo>
                  <a:lnTo>
                    <a:pt x="4768" y="604"/>
                  </a:lnTo>
                  <a:lnTo>
                    <a:pt x="4841" y="604"/>
                  </a:lnTo>
                  <a:lnTo>
                    <a:pt x="4896" y="567"/>
                  </a:lnTo>
                  <a:lnTo>
                    <a:pt x="4933" y="531"/>
                  </a:lnTo>
                  <a:lnTo>
                    <a:pt x="4988" y="494"/>
                  </a:lnTo>
                  <a:lnTo>
                    <a:pt x="5006" y="439"/>
                  </a:lnTo>
                  <a:lnTo>
                    <a:pt x="5024" y="385"/>
                  </a:lnTo>
                  <a:lnTo>
                    <a:pt x="5042" y="330"/>
                  </a:lnTo>
                  <a:lnTo>
                    <a:pt x="5042" y="257"/>
                  </a:lnTo>
                  <a:lnTo>
                    <a:pt x="5024" y="202"/>
                  </a:lnTo>
                  <a:lnTo>
                    <a:pt x="5006" y="147"/>
                  </a:lnTo>
                  <a:lnTo>
                    <a:pt x="4969" y="92"/>
                  </a:lnTo>
                  <a:lnTo>
                    <a:pt x="4933" y="56"/>
                  </a:lnTo>
                  <a:lnTo>
                    <a:pt x="4878" y="19"/>
                  </a:lnTo>
                  <a:lnTo>
                    <a:pt x="4823"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011;p31">
              <a:extLst>
                <a:ext uri="{FF2B5EF4-FFF2-40B4-BE49-F238E27FC236}">
                  <a16:creationId xmlns:a16="http://schemas.microsoft.com/office/drawing/2014/main" id="{40E5BD6A-73A8-4A5D-3730-FA1AFC1A3143}"/>
                </a:ext>
              </a:extLst>
            </p:cNvPr>
            <p:cNvSpPr/>
            <p:nvPr/>
          </p:nvSpPr>
          <p:spPr>
            <a:xfrm>
              <a:off x="364488" y="4685213"/>
              <a:ext cx="1565102" cy="2753949"/>
            </a:xfrm>
            <a:custGeom>
              <a:avLst/>
              <a:gdLst/>
              <a:ahLst/>
              <a:cxnLst/>
              <a:rect l="l" t="t" r="r" b="b"/>
              <a:pathLst>
                <a:path w="66501" h="117015" extrusionOk="0">
                  <a:moveTo>
                    <a:pt x="25925" y="0"/>
                  </a:moveTo>
                  <a:lnTo>
                    <a:pt x="11218" y="4824"/>
                  </a:lnTo>
                  <a:lnTo>
                    <a:pt x="10852" y="7272"/>
                  </a:lnTo>
                  <a:lnTo>
                    <a:pt x="10432" y="10231"/>
                  </a:lnTo>
                  <a:lnTo>
                    <a:pt x="9866" y="14250"/>
                  </a:lnTo>
                  <a:lnTo>
                    <a:pt x="9190" y="19238"/>
                  </a:lnTo>
                  <a:lnTo>
                    <a:pt x="8404" y="25139"/>
                  </a:lnTo>
                  <a:lnTo>
                    <a:pt x="7564" y="31862"/>
                  </a:lnTo>
                  <a:lnTo>
                    <a:pt x="7107" y="35498"/>
                  </a:lnTo>
                  <a:lnTo>
                    <a:pt x="6650" y="39316"/>
                  </a:lnTo>
                  <a:lnTo>
                    <a:pt x="6194" y="43317"/>
                  </a:lnTo>
                  <a:lnTo>
                    <a:pt x="5719" y="47464"/>
                  </a:lnTo>
                  <a:lnTo>
                    <a:pt x="5244" y="51776"/>
                  </a:lnTo>
                  <a:lnTo>
                    <a:pt x="4769" y="56215"/>
                  </a:lnTo>
                  <a:lnTo>
                    <a:pt x="4294" y="60782"/>
                  </a:lnTo>
                  <a:lnTo>
                    <a:pt x="3837" y="65477"/>
                  </a:lnTo>
                  <a:lnTo>
                    <a:pt x="3380" y="70282"/>
                  </a:lnTo>
                  <a:lnTo>
                    <a:pt x="2923" y="75197"/>
                  </a:lnTo>
                  <a:lnTo>
                    <a:pt x="2485" y="80184"/>
                  </a:lnTo>
                  <a:lnTo>
                    <a:pt x="2065" y="85281"/>
                  </a:lnTo>
                  <a:lnTo>
                    <a:pt x="1663" y="90433"/>
                  </a:lnTo>
                  <a:lnTo>
                    <a:pt x="1279" y="95658"/>
                  </a:lnTo>
                  <a:lnTo>
                    <a:pt x="914" y="100938"/>
                  </a:lnTo>
                  <a:lnTo>
                    <a:pt x="585" y="106273"/>
                  </a:lnTo>
                  <a:lnTo>
                    <a:pt x="274" y="111626"/>
                  </a:lnTo>
                  <a:lnTo>
                    <a:pt x="0" y="117015"/>
                  </a:lnTo>
                  <a:lnTo>
                    <a:pt x="66501" y="117015"/>
                  </a:lnTo>
                  <a:lnTo>
                    <a:pt x="66154" y="112393"/>
                  </a:lnTo>
                  <a:lnTo>
                    <a:pt x="65770" y="107698"/>
                  </a:lnTo>
                  <a:lnTo>
                    <a:pt x="65386" y="102948"/>
                  </a:lnTo>
                  <a:lnTo>
                    <a:pt x="64966" y="98161"/>
                  </a:lnTo>
                  <a:lnTo>
                    <a:pt x="64546" y="93338"/>
                  </a:lnTo>
                  <a:lnTo>
                    <a:pt x="64107" y="88497"/>
                  </a:lnTo>
                  <a:lnTo>
                    <a:pt x="63212" y="78851"/>
                  </a:lnTo>
                  <a:lnTo>
                    <a:pt x="62280" y="69332"/>
                  </a:lnTo>
                  <a:lnTo>
                    <a:pt x="61349" y="60033"/>
                  </a:lnTo>
                  <a:lnTo>
                    <a:pt x="60435" y="51081"/>
                  </a:lnTo>
                  <a:lnTo>
                    <a:pt x="59522" y="42586"/>
                  </a:lnTo>
                  <a:lnTo>
                    <a:pt x="58681" y="34657"/>
                  </a:lnTo>
                  <a:lnTo>
                    <a:pt x="57878" y="27423"/>
                  </a:lnTo>
                  <a:lnTo>
                    <a:pt x="57147" y="20992"/>
                  </a:lnTo>
                  <a:lnTo>
                    <a:pt x="56526" y="15475"/>
                  </a:lnTo>
                  <a:lnTo>
                    <a:pt x="55612" y="7637"/>
                  </a:lnTo>
                  <a:lnTo>
                    <a:pt x="55283" y="4824"/>
                  </a:lnTo>
                  <a:lnTo>
                    <a:pt x="40485" y="0"/>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012;p31">
              <a:extLst>
                <a:ext uri="{FF2B5EF4-FFF2-40B4-BE49-F238E27FC236}">
                  <a16:creationId xmlns:a16="http://schemas.microsoft.com/office/drawing/2014/main" id="{F9B6ECAA-621D-055C-D3C1-5BED6A8A5753}"/>
                </a:ext>
              </a:extLst>
            </p:cNvPr>
            <p:cNvSpPr/>
            <p:nvPr/>
          </p:nvSpPr>
          <p:spPr>
            <a:xfrm>
              <a:off x="708027" y="5243745"/>
              <a:ext cx="1053027" cy="1126527"/>
            </a:xfrm>
            <a:custGeom>
              <a:avLst/>
              <a:gdLst/>
              <a:ahLst/>
              <a:cxnLst/>
              <a:rect l="l" t="t" r="r" b="b"/>
              <a:pathLst>
                <a:path w="44743" h="47866" extrusionOk="0">
                  <a:moveTo>
                    <a:pt x="31844" y="0"/>
                  </a:moveTo>
                  <a:lnTo>
                    <a:pt x="1" y="11199"/>
                  </a:lnTo>
                  <a:lnTo>
                    <a:pt x="12917" y="47866"/>
                  </a:lnTo>
                  <a:lnTo>
                    <a:pt x="44742" y="36667"/>
                  </a:lnTo>
                  <a:lnTo>
                    <a:pt x="31844" y="0"/>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013;p31">
              <a:extLst>
                <a:ext uri="{FF2B5EF4-FFF2-40B4-BE49-F238E27FC236}">
                  <a16:creationId xmlns:a16="http://schemas.microsoft.com/office/drawing/2014/main" id="{8A05D2C8-59AE-52FE-7798-54EB76BEABE9}"/>
                </a:ext>
              </a:extLst>
            </p:cNvPr>
            <p:cNvSpPr/>
            <p:nvPr/>
          </p:nvSpPr>
          <p:spPr>
            <a:xfrm>
              <a:off x="658157" y="5100981"/>
              <a:ext cx="1052580" cy="1126551"/>
            </a:xfrm>
            <a:custGeom>
              <a:avLst/>
              <a:gdLst/>
              <a:ahLst/>
              <a:cxnLst/>
              <a:rect l="l" t="t" r="r" b="b"/>
              <a:pathLst>
                <a:path w="44724" h="47867" extrusionOk="0">
                  <a:moveTo>
                    <a:pt x="31825" y="1"/>
                  </a:moveTo>
                  <a:lnTo>
                    <a:pt x="0" y="11200"/>
                  </a:lnTo>
                  <a:lnTo>
                    <a:pt x="12898" y="47866"/>
                  </a:lnTo>
                  <a:lnTo>
                    <a:pt x="44724" y="36667"/>
                  </a:lnTo>
                  <a:lnTo>
                    <a:pt x="31825" y="1"/>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014;p31">
              <a:extLst>
                <a:ext uri="{FF2B5EF4-FFF2-40B4-BE49-F238E27FC236}">
                  <a16:creationId xmlns:a16="http://schemas.microsoft.com/office/drawing/2014/main" id="{0AB9B81B-88EE-4B50-11F8-2770B5985F29}"/>
                </a:ext>
              </a:extLst>
            </p:cNvPr>
            <p:cNvSpPr/>
            <p:nvPr/>
          </p:nvSpPr>
          <p:spPr>
            <a:xfrm>
              <a:off x="668465" y="5143980"/>
              <a:ext cx="749898" cy="356036"/>
            </a:xfrm>
            <a:custGeom>
              <a:avLst/>
              <a:gdLst/>
              <a:ahLst/>
              <a:cxnLst/>
              <a:rect l="l" t="t" r="r" b="b"/>
              <a:pathLst>
                <a:path w="31863" h="15128" extrusionOk="0">
                  <a:moveTo>
                    <a:pt x="30291" y="1"/>
                  </a:moveTo>
                  <a:lnTo>
                    <a:pt x="1" y="10652"/>
                  </a:lnTo>
                  <a:lnTo>
                    <a:pt x="1572" y="15128"/>
                  </a:lnTo>
                  <a:lnTo>
                    <a:pt x="31862" y="4477"/>
                  </a:lnTo>
                  <a:lnTo>
                    <a:pt x="3029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015;p31">
              <a:extLst>
                <a:ext uri="{FF2B5EF4-FFF2-40B4-BE49-F238E27FC236}">
                  <a16:creationId xmlns:a16="http://schemas.microsoft.com/office/drawing/2014/main" id="{9C61E028-4547-89F6-998E-2685380057FB}"/>
                </a:ext>
              </a:extLst>
            </p:cNvPr>
            <p:cNvSpPr/>
            <p:nvPr/>
          </p:nvSpPr>
          <p:spPr>
            <a:xfrm>
              <a:off x="-84820" y="5046381"/>
              <a:ext cx="1557782" cy="1425798"/>
            </a:xfrm>
            <a:custGeom>
              <a:avLst/>
              <a:gdLst/>
              <a:ahLst/>
              <a:cxnLst/>
              <a:rect l="l" t="t" r="r" b="b"/>
              <a:pathLst>
                <a:path w="66190" h="60582" extrusionOk="0">
                  <a:moveTo>
                    <a:pt x="22453" y="1"/>
                  </a:moveTo>
                  <a:lnTo>
                    <a:pt x="21978" y="695"/>
                  </a:lnTo>
                  <a:lnTo>
                    <a:pt x="21430" y="1554"/>
                  </a:lnTo>
                  <a:lnTo>
                    <a:pt x="20663" y="2759"/>
                  </a:lnTo>
                  <a:lnTo>
                    <a:pt x="19713" y="4276"/>
                  </a:lnTo>
                  <a:lnTo>
                    <a:pt x="18598" y="6157"/>
                  </a:lnTo>
                  <a:lnTo>
                    <a:pt x="17319" y="8350"/>
                  </a:lnTo>
                  <a:lnTo>
                    <a:pt x="15894" y="10871"/>
                  </a:lnTo>
                  <a:lnTo>
                    <a:pt x="15127" y="12259"/>
                  </a:lnTo>
                  <a:lnTo>
                    <a:pt x="14341" y="13721"/>
                  </a:lnTo>
                  <a:lnTo>
                    <a:pt x="13519" y="15274"/>
                  </a:lnTo>
                  <a:lnTo>
                    <a:pt x="12661" y="16900"/>
                  </a:lnTo>
                  <a:lnTo>
                    <a:pt x="11784" y="18599"/>
                  </a:lnTo>
                  <a:lnTo>
                    <a:pt x="10888" y="20389"/>
                  </a:lnTo>
                  <a:lnTo>
                    <a:pt x="9975" y="22253"/>
                  </a:lnTo>
                  <a:lnTo>
                    <a:pt x="9025" y="24189"/>
                  </a:lnTo>
                  <a:lnTo>
                    <a:pt x="8075" y="26217"/>
                  </a:lnTo>
                  <a:lnTo>
                    <a:pt x="7088" y="28318"/>
                  </a:lnTo>
                  <a:lnTo>
                    <a:pt x="6102" y="30510"/>
                  </a:lnTo>
                  <a:lnTo>
                    <a:pt x="5097" y="32757"/>
                  </a:lnTo>
                  <a:lnTo>
                    <a:pt x="4074" y="35096"/>
                  </a:lnTo>
                  <a:lnTo>
                    <a:pt x="3051" y="37507"/>
                  </a:lnTo>
                  <a:lnTo>
                    <a:pt x="2010" y="39992"/>
                  </a:lnTo>
                  <a:lnTo>
                    <a:pt x="968" y="42568"/>
                  </a:lnTo>
                  <a:lnTo>
                    <a:pt x="786" y="43061"/>
                  </a:lnTo>
                  <a:lnTo>
                    <a:pt x="603" y="43573"/>
                  </a:lnTo>
                  <a:lnTo>
                    <a:pt x="457" y="44066"/>
                  </a:lnTo>
                  <a:lnTo>
                    <a:pt x="329" y="44559"/>
                  </a:lnTo>
                  <a:lnTo>
                    <a:pt x="238" y="45053"/>
                  </a:lnTo>
                  <a:lnTo>
                    <a:pt x="146" y="45564"/>
                  </a:lnTo>
                  <a:lnTo>
                    <a:pt x="73" y="46057"/>
                  </a:lnTo>
                  <a:lnTo>
                    <a:pt x="37" y="46551"/>
                  </a:lnTo>
                  <a:lnTo>
                    <a:pt x="0" y="47026"/>
                  </a:lnTo>
                  <a:lnTo>
                    <a:pt x="0" y="47519"/>
                  </a:lnTo>
                  <a:lnTo>
                    <a:pt x="0" y="47994"/>
                  </a:lnTo>
                  <a:lnTo>
                    <a:pt x="37" y="48469"/>
                  </a:lnTo>
                  <a:lnTo>
                    <a:pt x="73" y="48944"/>
                  </a:lnTo>
                  <a:lnTo>
                    <a:pt x="146" y="49419"/>
                  </a:lnTo>
                  <a:lnTo>
                    <a:pt x="219" y="49876"/>
                  </a:lnTo>
                  <a:lnTo>
                    <a:pt x="311" y="50351"/>
                  </a:lnTo>
                  <a:lnTo>
                    <a:pt x="420" y="50789"/>
                  </a:lnTo>
                  <a:lnTo>
                    <a:pt x="566" y="51246"/>
                  </a:lnTo>
                  <a:lnTo>
                    <a:pt x="694" y="51684"/>
                  </a:lnTo>
                  <a:lnTo>
                    <a:pt x="859" y="52123"/>
                  </a:lnTo>
                  <a:lnTo>
                    <a:pt x="1041" y="52543"/>
                  </a:lnTo>
                  <a:lnTo>
                    <a:pt x="1224" y="52963"/>
                  </a:lnTo>
                  <a:lnTo>
                    <a:pt x="1425" y="53383"/>
                  </a:lnTo>
                  <a:lnTo>
                    <a:pt x="1644" y="53785"/>
                  </a:lnTo>
                  <a:lnTo>
                    <a:pt x="1882" y="54187"/>
                  </a:lnTo>
                  <a:lnTo>
                    <a:pt x="2138" y="54571"/>
                  </a:lnTo>
                  <a:lnTo>
                    <a:pt x="2393" y="54955"/>
                  </a:lnTo>
                  <a:lnTo>
                    <a:pt x="2667" y="55320"/>
                  </a:lnTo>
                  <a:lnTo>
                    <a:pt x="2941" y="55685"/>
                  </a:lnTo>
                  <a:lnTo>
                    <a:pt x="3234" y="56032"/>
                  </a:lnTo>
                  <a:lnTo>
                    <a:pt x="3544" y="56380"/>
                  </a:lnTo>
                  <a:lnTo>
                    <a:pt x="3873" y="56708"/>
                  </a:lnTo>
                  <a:lnTo>
                    <a:pt x="4202" y="57019"/>
                  </a:lnTo>
                  <a:lnTo>
                    <a:pt x="4531" y="57330"/>
                  </a:lnTo>
                  <a:lnTo>
                    <a:pt x="4896" y="57622"/>
                  </a:lnTo>
                  <a:lnTo>
                    <a:pt x="5243" y="57914"/>
                  </a:lnTo>
                  <a:lnTo>
                    <a:pt x="5627" y="58188"/>
                  </a:lnTo>
                  <a:lnTo>
                    <a:pt x="5992" y="58444"/>
                  </a:lnTo>
                  <a:lnTo>
                    <a:pt x="6394" y="58681"/>
                  </a:lnTo>
                  <a:lnTo>
                    <a:pt x="6778" y="58919"/>
                  </a:lnTo>
                  <a:lnTo>
                    <a:pt x="7198" y="59138"/>
                  </a:lnTo>
                  <a:lnTo>
                    <a:pt x="7600" y="59339"/>
                  </a:lnTo>
                  <a:lnTo>
                    <a:pt x="8020" y="59540"/>
                  </a:lnTo>
                  <a:lnTo>
                    <a:pt x="8459" y="59705"/>
                  </a:lnTo>
                  <a:lnTo>
                    <a:pt x="8879" y="59869"/>
                  </a:lnTo>
                  <a:lnTo>
                    <a:pt x="9336" y="60015"/>
                  </a:lnTo>
                  <a:lnTo>
                    <a:pt x="9774" y="60143"/>
                  </a:lnTo>
                  <a:lnTo>
                    <a:pt x="10231" y="60253"/>
                  </a:lnTo>
                  <a:lnTo>
                    <a:pt x="10688" y="60344"/>
                  </a:lnTo>
                  <a:lnTo>
                    <a:pt x="11163" y="60435"/>
                  </a:lnTo>
                  <a:lnTo>
                    <a:pt x="11619" y="60490"/>
                  </a:lnTo>
                  <a:lnTo>
                    <a:pt x="12094" y="60545"/>
                  </a:lnTo>
                  <a:lnTo>
                    <a:pt x="12569" y="60563"/>
                  </a:lnTo>
                  <a:lnTo>
                    <a:pt x="13063" y="60581"/>
                  </a:lnTo>
                  <a:lnTo>
                    <a:pt x="13538" y="60563"/>
                  </a:lnTo>
                  <a:lnTo>
                    <a:pt x="14031" y="60545"/>
                  </a:lnTo>
                  <a:lnTo>
                    <a:pt x="14524" y="60490"/>
                  </a:lnTo>
                  <a:lnTo>
                    <a:pt x="15017" y="60417"/>
                  </a:lnTo>
                  <a:lnTo>
                    <a:pt x="15511" y="60344"/>
                  </a:lnTo>
                  <a:lnTo>
                    <a:pt x="16004" y="60234"/>
                  </a:lnTo>
                  <a:lnTo>
                    <a:pt x="16515" y="60106"/>
                  </a:lnTo>
                  <a:lnTo>
                    <a:pt x="17009" y="59960"/>
                  </a:lnTo>
                  <a:lnTo>
                    <a:pt x="17502" y="59778"/>
                  </a:lnTo>
                  <a:lnTo>
                    <a:pt x="18014" y="59595"/>
                  </a:lnTo>
                  <a:lnTo>
                    <a:pt x="20937" y="58389"/>
                  </a:lnTo>
                  <a:lnTo>
                    <a:pt x="23841" y="57165"/>
                  </a:lnTo>
                  <a:lnTo>
                    <a:pt x="26710" y="55923"/>
                  </a:lnTo>
                  <a:lnTo>
                    <a:pt x="29578" y="54626"/>
                  </a:lnTo>
                  <a:lnTo>
                    <a:pt x="32446" y="53292"/>
                  </a:lnTo>
                  <a:lnTo>
                    <a:pt x="35296" y="51904"/>
                  </a:lnTo>
                  <a:lnTo>
                    <a:pt x="38183" y="50479"/>
                  </a:lnTo>
                  <a:lnTo>
                    <a:pt x="41088" y="48999"/>
                  </a:lnTo>
                  <a:lnTo>
                    <a:pt x="44029" y="47464"/>
                  </a:lnTo>
                  <a:lnTo>
                    <a:pt x="46989" y="45856"/>
                  </a:lnTo>
                  <a:lnTo>
                    <a:pt x="50021" y="44194"/>
                  </a:lnTo>
                  <a:lnTo>
                    <a:pt x="53109" y="42458"/>
                  </a:lnTo>
                  <a:lnTo>
                    <a:pt x="56251" y="40650"/>
                  </a:lnTo>
                  <a:lnTo>
                    <a:pt x="59485" y="38750"/>
                  </a:lnTo>
                  <a:lnTo>
                    <a:pt x="62792" y="36758"/>
                  </a:lnTo>
                  <a:lnTo>
                    <a:pt x="66190" y="34694"/>
                  </a:lnTo>
                  <a:lnTo>
                    <a:pt x="59960" y="24372"/>
                  </a:lnTo>
                  <a:lnTo>
                    <a:pt x="59211" y="24829"/>
                  </a:lnTo>
                  <a:lnTo>
                    <a:pt x="58261" y="25377"/>
                  </a:lnTo>
                  <a:lnTo>
                    <a:pt x="56945" y="26126"/>
                  </a:lnTo>
                  <a:lnTo>
                    <a:pt x="55283" y="27057"/>
                  </a:lnTo>
                  <a:lnTo>
                    <a:pt x="53273" y="28135"/>
                  </a:lnTo>
                  <a:lnTo>
                    <a:pt x="50935" y="29396"/>
                  </a:lnTo>
                  <a:lnTo>
                    <a:pt x="48249" y="30766"/>
                  </a:lnTo>
                  <a:lnTo>
                    <a:pt x="45253" y="32282"/>
                  </a:lnTo>
                  <a:lnTo>
                    <a:pt x="43645" y="33068"/>
                  </a:lnTo>
                  <a:lnTo>
                    <a:pt x="41946" y="33890"/>
                  </a:lnTo>
                  <a:lnTo>
                    <a:pt x="40174" y="34730"/>
                  </a:lnTo>
                  <a:lnTo>
                    <a:pt x="38329" y="35607"/>
                  </a:lnTo>
                  <a:lnTo>
                    <a:pt x="36411" y="36503"/>
                  </a:lnTo>
                  <a:lnTo>
                    <a:pt x="34419" y="37398"/>
                  </a:lnTo>
                  <a:lnTo>
                    <a:pt x="32355" y="38330"/>
                  </a:lnTo>
                  <a:lnTo>
                    <a:pt x="30217" y="39261"/>
                  </a:lnTo>
                  <a:lnTo>
                    <a:pt x="28007" y="40211"/>
                  </a:lnTo>
                  <a:lnTo>
                    <a:pt x="25741" y="41180"/>
                  </a:lnTo>
                  <a:lnTo>
                    <a:pt x="23385" y="42148"/>
                  </a:lnTo>
                  <a:lnTo>
                    <a:pt x="20973" y="43134"/>
                  </a:lnTo>
                  <a:lnTo>
                    <a:pt x="18507" y="44121"/>
                  </a:lnTo>
                  <a:lnTo>
                    <a:pt x="15967" y="45107"/>
                  </a:lnTo>
                  <a:lnTo>
                    <a:pt x="15967" y="45107"/>
                  </a:lnTo>
                  <a:lnTo>
                    <a:pt x="18324" y="40759"/>
                  </a:lnTo>
                  <a:lnTo>
                    <a:pt x="19859" y="37928"/>
                  </a:lnTo>
                  <a:lnTo>
                    <a:pt x="21521" y="34913"/>
                  </a:lnTo>
                  <a:lnTo>
                    <a:pt x="23184" y="31935"/>
                  </a:lnTo>
                  <a:lnTo>
                    <a:pt x="24006" y="30510"/>
                  </a:lnTo>
                  <a:lnTo>
                    <a:pt x="24791" y="29158"/>
                  </a:lnTo>
                  <a:lnTo>
                    <a:pt x="25522" y="27934"/>
                  </a:lnTo>
                  <a:lnTo>
                    <a:pt x="26198" y="26820"/>
                  </a:lnTo>
                  <a:lnTo>
                    <a:pt x="26801" y="25870"/>
                  </a:lnTo>
                  <a:lnTo>
                    <a:pt x="27331" y="25103"/>
                  </a:lnTo>
                  <a:lnTo>
                    <a:pt x="22453"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016;p31">
              <a:extLst>
                <a:ext uri="{FF2B5EF4-FFF2-40B4-BE49-F238E27FC236}">
                  <a16:creationId xmlns:a16="http://schemas.microsoft.com/office/drawing/2014/main" id="{21D87C42-93FD-0950-4A91-CB7B7931745A}"/>
                </a:ext>
              </a:extLst>
            </p:cNvPr>
            <p:cNvSpPr/>
            <p:nvPr/>
          </p:nvSpPr>
          <p:spPr>
            <a:xfrm>
              <a:off x="1223985" y="5363280"/>
              <a:ext cx="470840" cy="529728"/>
            </a:xfrm>
            <a:custGeom>
              <a:avLst/>
              <a:gdLst/>
              <a:ahLst/>
              <a:cxnLst/>
              <a:rect l="l" t="t" r="r" b="b"/>
              <a:pathLst>
                <a:path w="20006" h="22508" extrusionOk="0">
                  <a:moveTo>
                    <a:pt x="4148" y="0"/>
                  </a:moveTo>
                  <a:lnTo>
                    <a:pt x="4057" y="18"/>
                  </a:lnTo>
                  <a:lnTo>
                    <a:pt x="3965" y="73"/>
                  </a:lnTo>
                  <a:lnTo>
                    <a:pt x="3874" y="128"/>
                  </a:lnTo>
                  <a:lnTo>
                    <a:pt x="3782" y="219"/>
                  </a:lnTo>
                  <a:lnTo>
                    <a:pt x="3691" y="347"/>
                  </a:lnTo>
                  <a:lnTo>
                    <a:pt x="3600" y="475"/>
                  </a:lnTo>
                  <a:lnTo>
                    <a:pt x="3417" y="822"/>
                  </a:lnTo>
                  <a:lnTo>
                    <a:pt x="3234" y="1242"/>
                  </a:lnTo>
                  <a:lnTo>
                    <a:pt x="3052" y="1736"/>
                  </a:lnTo>
                  <a:lnTo>
                    <a:pt x="2869" y="2302"/>
                  </a:lnTo>
                  <a:lnTo>
                    <a:pt x="2686" y="2923"/>
                  </a:lnTo>
                  <a:lnTo>
                    <a:pt x="2504" y="3599"/>
                  </a:lnTo>
                  <a:lnTo>
                    <a:pt x="2339" y="4330"/>
                  </a:lnTo>
                  <a:lnTo>
                    <a:pt x="1992" y="5901"/>
                  </a:lnTo>
                  <a:lnTo>
                    <a:pt x="1663" y="7582"/>
                  </a:lnTo>
                  <a:lnTo>
                    <a:pt x="1353" y="9299"/>
                  </a:lnTo>
                  <a:lnTo>
                    <a:pt x="1060" y="11035"/>
                  </a:lnTo>
                  <a:lnTo>
                    <a:pt x="805" y="12697"/>
                  </a:lnTo>
                  <a:lnTo>
                    <a:pt x="567" y="14268"/>
                  </a:lnTo>
                  <a:lnTo>
                    <a:pt x="366" y="15675"/>
                  </a:lnTo>
                  <a:lnTo>
                    <a:pt x="92" y="17758"/>
                  </a:lnTo>
                  <a:lnTo>
                    <a:pt x="1" y="18562"/>
                  </a:lnTo>
                  <a:lnTo>
                    <a:pt x="768" y="19110"/>
                  </a:lnTo>
                  <a:lnTo>
                    <a:pt x="1608" y="19676"/>
                  </a:lnTo>
                  <a:lnTo>
                    <a:pt x="2668" y="20334"/>
                  </a:lnTo>
                  <a:lnTo>
                    <a:pt x="3253" y="20681"/>
                  </a:lnTo>
                  <a:lnTo>
                    <a:pt x="3837" y="21010"/>
                  </a:lnTo>
                  <a:lnTo>
                    <a:pt x="4458" y="21339"/>
                  </a:lnTo>
                  <a:lnTo>
                    <a:pt x="5080" y="21649"/>
                  </a:lnTo>
                  <a:lnTo>
                    <a:pt x="5682" y="21923"/>
                  </a:lnTo>
                  <a:lnTo>
                    <a:pt x="6267" y="22161"/>
                  </a:lnTo>
                  <a:lnTo>
                    <a:pt x="6833" y="22343"/>
                  </a:lnTo>
                  <a:lnTo>
                    <a:pt x="7107" y="22416"/>
                  </a:lnTo>
                  <a:lnTo>
                    <a:pt x="7363" y="22471"/>
                  </a:lnTo>
                  <a:lnTo>
                    <a:pt x="7656" y="22508"/>
                  </a:lnTo>
                  <a:lnTo>
                    <a:pt x="7966" y="22508"/>
                  </a:lnTo>
                  <a:lnTo>
                    <a:pt x="8332" y="22490"/>
                  </a:lnTo>
                  <a:lnTo>
                    <a:pt x="8715" y="22435"/>
                  </a:lnTo>
                  <a:lnTo>
                    <a:pt x="9135" y="22362"/>
                  </a:lnTo>
                  <a:lnTo>
                    <a:pt x="9592" y="22270"/>
                  </a:lnTo>
                  <a:lnTo>
                    <a:pt x="10067" y="22142"/>
                  </a:lnTo>
                  <a:lnTo>
                    <a:pt x="10579" y="21996"/>
                  </a:lnTo>
                  <a:lnTo>
                    <a:pt x="11090" y="21832"/>
                  </a:lnTo>
                  <a:lnTo>
                    <a:pt x="11620" y="21649"/>
                  </a:lnTo>
                  <a:lnTo>
                    <a:pt x="12168" y="21466"/>
                  </a:lnTo>
                  <a:lnTo>
                    <a:pt x="12716" y="21247"/>
                  </a:lnTo>
                  <a:lnTo>
                    <a:pt x="13831" y="20790"/>
                  </a:lnTo>
                  <a:lnTo>
                    <a:pt x="14927" y="20297"/>
                  </a:lnTo>
                  <a:lnTo>
                    <a:pt x="15457" y="20041"/>
                  </a:lnTo>
                  <a:lnTo>
                    <a:pt x="15986" y="19767"/>
                  </a:lnTo>
                  <a:lnTo>
                    <a:pt x="16480" y="19493"/>
                  </a:lnTo>
                  <a:lnTo>
                    <a:pt x="16973" y="19219"/>
                  </a:lnTo>
                  <a:lnTo>
                    <a:pt x="17430" y="18945"/>
                  </a:lnTo>
                  <a:lnTo>
                    <a:pt x="17868" y="18671"/>
                  </a:lnTo>
                  <a:lnTo>
                    <a:pt x="18270" y="18397"/>
                  </a:lnTo>
                  <a:lnTo>
                    <a:pt x="18654" y="18123"/>
                  </a:lnTo>
                  <a:lnTo>
                    <a:pt x="18983" y="17867"/>
                  </a:lnTo>
                  <a:lnTo>
                    <a:pt x="19275" y="17593"/>
                  </a:lnTo>
                  <a:lnTo>
                    <a:pt x="19531" y="17338"/>
                  </a:lnTo>
                  <a:lnTo>
                    <a:pt x="19732" y="17100"/>
                  </a:lnTo>
                  <a:lnTo>
                    <a:pt x="19878" y="16863"/>
                  </a:lnTo>
                  <a:lnTo>
                    <a:pt x="19933" y="16753"/>
                  </a:lnTo>
                  <a:lnTo>
                    <a:pt x="19969" y="16643"/>
                  </a:lnTo>
                  <a:lnTo>
                    <a:pt x="20006" y="16534"/>
                  </a:lnTo>
                  <a:lnTo>
                    <a:pt x="20006" y="16442"/>
                  </a:lnTo>
                  <a:lnTo>
                    <a:pt x="20006" y="16333"/>
                  </a:lnTo>
                  <a:lnTo>
                    <a:pt x="19987" y="16241"/>
                  </a:lnTo>
                  <a:lnTo>
                    <a:pt x="19951" y="16132"/>
                  </a:lnTo>
                  <a:lnTo>
                    <a:pt x="19896" y="16022"/>
                  </a:lnTo>
                  <a:lnTo>
                    <a:pt x="19823" y="15931"/>
                  </a:lnTo>
                  <a:lnTo>
                    <a:pt x="19750" y="15858"/>
                  </a:lnTo>
                  <a:lnTo>
                    <a:pt x="19658" y="15785"/>
                  </a:lnTo>
                  <a:lnTo>
                    <a:pt x="19549" y="15730"/>
                  </a:lnTo>
                  <a:lnTo>
                    <a:pt x="19330" y="15639"/>
                  </a:lnTo>
                  <a:lnTo>
                    <a:pt x="19092" y="15584"/>
                  </a:lnTo>
                  <a:lnTo>
                    <a:pt x="18818" y="15547"/>
                  </a:lnTo>
                  <a:lnTo>
                    <a:pt x="18544" y="15529"/>
                  </a:lnTo>
                  <a:lnTo>
                    <a:pt x="18252" y="15547"/>
                  </a:lnTo>
                  <a:lnTo>
                    <a:pt x="17978" y="15565"/>
                  </a:lnTo>
                  <a:lnTo>
                    <a:pt x="17704" y="15602"/>
                  </a:lnTo>
                  <a:lnTo>
                    <a:pt x="17247" y="15675"/>
                  </a:lnTo>
                  <a:lnTo>
                    <a:pt x="16918" y="15748"/>
                  </a:lnTo>
                  <a:lnTo>
                    <a:pt x="16808" y="15785"/>
                  </a:lnTo>
                  <a:lnTo>
                    <a:pt x="16918" y="15730"/>
                  </a:lnTo>
                  <a:lnTo>
                    <a:pt x="17210" y="15584"/>
                  </a:lnTo>
                  <a:lnTo>
                    <a:pt x="17612" y="15346"/>
                  </a:lnTo>
                  <a:lnTo>
                    <a:pt x="17832" y="15200"/>
                  </a:lnTo>
                  <a:lnTo>
                    <a:pt x="18069" y="15036"/>
                  </a:lnTo>
                  <a:lnTo>
                    <a:pt x="18288" y="14853"/>
                  </a:lnTo>
                  <a:lnTo>
                    <a:pt x="18489" y="14652"/>
                  </a:lnTo>
                  <a:lnTo>
                    <a:pt x="18672" y="14433"/>
                  </a:lnTo>
                  <a:lnTo>
                    <a:pt x="18836" y="14195"/>
                  </a:lnTo>
                  <a:lnTo>
                    <a:pt x="18891" y="14086"/>
                  </a:lnTo>
                  <a:lnTo>
                    <a:pt x="18946" y="13958"/>
                  </a:lnTo>
                  <a:lnTo>
                    <a:pt x="18983" y="13830"/>
                  </a:lnTo>
                  <a:lnTo>
                    <a:pt x="19001" y="13702"/>
                  </a:lnTo>
                  <a:lnTo>
                    <a:pt x="19001" y="13574"/>
                  </a:lnTo>
                  <a:lnTo>
                    <a:pt x="19001" y="13446"/>
                  </a:lnTo>
                  <a:lnTo>
                    <a:pt x="18983" y="13300"/>
                  </a:lnTo>
                  <a:lnTo>
                    <a:pt x="18946" y="13172"/>
                  </a:lnTo>
                  <a:lnTo>
                    <a:pt x="18891" y="13026"/>
                  </a:lnTo>
                  <a:lnTo>
                    <a:pt x="18818" y="12916"/>
                  </a:lnTo>
                  <a:lnTo>
                    <a:pt x="18745" y="12807"/>
                  </a:lnTo>
                  <a:lnTo>
                    <a:pt x="18672" y="12697"/>
                  </a:lnTo>
                  <a:lnTo>
                    <a:pt x="18581" y="12606"/>
                  </a:lnTo>
                  <a:lnTo>
                    <a:pt x="18471" y="12533"/>
                  </a:lnTo>
                  <a:lnTo>
                    <a:pt x="18270" y="12387"/>
                  </a:lnTo>
                  <a:lnTo>
                    <a:pt x="18033" y="12295"/>
                  </a:lnTo>
                  <a:lnTo>
                    <a:pt x="17795" y="12204"/>
                  </a:lnTo>
                  <a:lnTo>
                    <a:pt x="17558" y="12167"/>
                  </a:lnTo>
                  <a:lnTo>
                    <a:pt x="17302" y="12131"/>
                  </a:lnTo>
                  <a:lnTo>
                    <a:pt x="17064" y="12113"/>
                  </a:lnTo>
                  <a:lnTo>
                    <a:pt x="16827" y="12131"/>
                  </a:lnTo>
                  <a:lnTo>
                    <a:pt x="16425" y="12149"/>
                  </a:lnTo>
                  <a:lnTo>
                    <a:pt x="16151" y="12186"/>
                  </a:lnTo>
                  <a:lnTo>
                    <a:pt x="16059" y="12204"/>
                  </a:lnTo>
                  <a:lnTo>
                    <a:pt x="16151" y="12149"/>
                  </a:lnTo>
                  <a:lnTo>
                    <a:pt x="16407" y="11966"/>
                  </a:lnTo>
                  <a:lnTo>
                    <a:pt x="16754" y="11692"/>
                  </a:lnTo>
                  <a:lnTo>
                    <a:pt x="16955" y="11510"/>
                  </a:lnTo>
                  <a:lnTo>
                    <a:pt x="17137" y="11309"/>
                  </a:lnTo>
                  <a:lnTo>
                    <a:pt x="17338" y="11090"/>
                  </a:lnTo>
                  <a:lnTo>
                    <a:pt x="17521" y="10852"/>
                  </a:lnTo>
                  <a:lnTo>
                    <a:pt x="17685" y="10596"/>
                  </a:lnTo>
                  <a:lnTo>
                    <a:pt x="17813" y="10322"/>
                  </a:lnTo>
                  <a:lnTo>
                    <a:pt x="17923" y="10030"/>
                  </a:lnTo>
                  <a:lnTo>
                    <a:pt x="17959" y="9884"/>
                  </a:lnTo>
                  <a:lnTo>
                    <a:pt x="17978" y="9738"/>
                  </a:lnTo>
                  <a:lnTo>
                    <a:pt x="17996" y="9573"/>
                  </a:lnTo>
                  <a:lnTo>
                    <a:pt x="17996" y="9427"/>
                  </a:lnTo>
                  <a:lnTo>
                    <a:pt x="17996" y="9263"/>
                  </a:lnTo>
                  <a:lnTo>
                    <a:pt x="17959" y="9098"/>
                  </a:lnTo>
                  <a:lnTo>
                    <a:pt x="17923" y="8952"/>
                  </a:lnTo>
                  <a:lnTo>
                    <a:pt x="17868" y="8806"/>
                  </a:lnTo>
                  <a:lnTo>
                    <a:pt x="17795" y="8678"/>
                  </a:lnTo>
                  <a:lnTo>
                    <a:pt x="17722" y="8568"/>
                  </a:lnTo>
                  <a:lnTo>
                    <a:pt x="17649" y="8477"/>
                  </a:lnTo>
                  <a:lnTo>
                    <a:pt x="17539" y="8386"/>
                  </a:lnTo>
                  <a:lnTo>
                    <a:pt x="17448" y="8313"/>
                  </a:lnTo>
                  <a:lnTo>
                    <a:pt x="17338" y="8240"/>
                  </a:lnTo>
                  <a:lnTo>
                    <a:pt x="17210" y="8185"/>
                  </a:lnTo>
                  <a:lnTo>
                    <a:pt x="17083" y="8148"/>
                  </a:lnTo>
                  <a:lnTo>
                    <a:pt x="16827" y="8075"/>
                  </a:lnTo>
                  <a:lnTo>
                    <a:pt x="16571" y="8039"/>
                  </a:lnTo>
                  <a:lnTo>
                    <a:pt x="16023" y="8039"/>
                  </a:lnTo>
                  <a:lnTo>
                    <a:pt x="15767" y="8075"/>
                  </a:lnTo>
                  <a:lnTo>
                    <a:pt x="15310" y="8148"/>
                  </a:lnTo>
                  <a:lnTo>
                    <a:pt x="15000" y="8221"/>
                  </a:lnTo>
                  <a:lnTo>
                    <a:pt x="14890" y="8258"/>
                  </a:lnTo>
                  <a:lnTo>
                    <a:pt x="15036" y="8203"/>
                  </a:lnTo>
                  <a:lnTo>
                    <a:pt x="15402" y="8039"/>
                  </a:lnTo>
                  <a:lnTo>
                    <a:pt x="15639" y="7929"/>
                  </a:lnTo>
                  <a:lnTo>
                    <a:pt x="15895" y="7765"/>
                  </a:lnTo>
                  <a:lnTo>
                    <a:pt x="16169" y="7600"/>
                  </a:lnTo>
                  <a:lnTo>
                    <a:pt x="16443" y="7381"/>
                  </a:lnTo>
                  <a:lnTo>
                    <a:pt x="16717" y="7143"/>
                  </a:lnTo>
                  <a:lnTo>
                    <a:pt x="16827" y="7015"/>
                  </a:lnTo>
                  <a:lnTo>
                    <a:pt x="16936" y="6869"/>
                  </a:lnTo>
                  <a:lnTo>
                    <a:pt x="17046" y="6723"/>
                  </a:lnTo>
                  <a:lnTo>
                    <a:pt x="17156" y="6577"/>
                  </a:lnTo>
                  <a:lnTo>
                    <a:pt x="17229" y="6413"/>
                  </a:lnTo>
                  <a:lnTo>
                    <a:pt x="17302" y="6248"/>
                  </a:lnTo>
                  <a:lnTo>
                    <a:pt x="17357" y="6065"/>
                  </a:lnTo>
                  <a:lnTo>
                    <a:pt x="17393" y="5883"/>
                  </a:lnTo>
                  <a:lnTo>
                    <a:pt x="17430" y="5682"/>
                  </a:lnTo>
                  <a:lnTo>
                    <a:pt x="17430" y="5481"/>
                  </a:lnTo>
                  <a:lnTo>
                    <a:pt x="17411" y="5262"/>
                  </a:lnTo>
                  <a:lnTo>
                    <a:pt x="17375" y="5042"/>
                  </a:lnTo>
                  <a:lnTo>
                    <a:pt x="17320" y="4823"/>
                  </a:lnTo>
                  <a:lnTo>
                    <a:pt x="17229" y="4586"/>
                  </a:lnTo>
                  <a:lnTo>
                    <a:pt x="17174" y="4458"/>
                  </a:lnTo>
                  <a:lnTo>
                    <a:pt x="17119" y="4348"/>
                  </a:lnTo>
                  <a:lnTo>
                    <a:pt x="17028" y="4257"/>
                  </a:lnTo>
                  <a:lnTo>
                    <a:pt x="16955" y="4165"/>
                  </a:lnTo>
                  <a:lnTo>
                    <a:pt x="16845" y="4092"/>
                  </a:lnTo>
                  <a:lnTo>
                    <a:pt x="16735" y="4019"/>
                  </a:lnTo>
                  <a:lnTo>
                    <a:pt x="16626" y="3965"/>
                  </a:lnTo>
                  <a:lnTo>
                    <a:pt x="16480" y="3910"/>
                  </a:lnTo>
                  <a:lnTo>
                    <a:pt x="16206" y="3837"/>
                  </a:lnTo>
                  <a:lnTo>
                    <a:pt x="15895" y="3800"/>
                  </a:lnTo>
                  <a:lnTo>
                    <a:pt x="15548" y="3764"/>
                  </a:lnTo>
                  <a:lnTo>
                    <a:pt x="15164" y="3782"/>
                  </a:lnTo>
                  <a:lnTo>
                    <a:pt x="14762" y="3818"/>
                  </a:lnTo>
                  <a:lnTo>
                    <a:pt x="14360" y="3873"/>
                  </a:lnTo>
                  <a:lnTo>
                    <a:pt x="13922" y="3946"/>
                  </a:lnTo>
                  <a:lnTo>
                    <a:pt x="13465" y="4038"/>
                  </a:lnTo>
                  <a:lnTo>
                    <a:pt x="13008" y="4147"/>
                  </a:lnTo>
                  <a:lnTo>
                    <a:pt x="12552" y="4257"/>
                  </a:lnTo>
                  <a:lnTo>
                    <a:pt x="11620" y="4531"/>
                  </a:lnTo>
                  <a:lnTo>
                    <a:pt x="10707" y="4841"/>
                  </a:lnTo>
                  <a:lnTo>
                    <a:pt x="9811" y="5170"/>
                  </a:lnTo>
                  <a:lnTo>
                    <a:pt x="9007" y="5481"/>
                  </a:lnTo>
                  <a:lnTo>
                    <a:pt x="8277" y="5773"/>
                  </a:lnTo>
                  <a:lnTo>
                    <a:pt x="7181" y="6248"/>
                  </a:lnTo>
                  <a:lnTo>
                    <a:pt x="6779" y="6431"/>
                  </a:lnTo>
                  <a:lnTo>
                    <a:pt x="6742" y="6157"/>
                  </a:lnTo>
                  <a:lnTo>
                    <a:pt x="6651" y="5426"/>
                  </a:lnTo>
                  <a:lnTo>
                    <a:pt x="6559" y="4933"/>
                  </a:lnTo>
                  <a:lnTo>
                    <a:pt x="6450" y="4385"/>
                  </a:lnTo>
                  <a:lnTo>
                    <a:pt x="6340" y="3800"/>
                  </a:lnTo>
                  <a:lnTo>
                    <a:pt x="6194" y="3197"/>
                  </a:lnTo>
                  <a:lnTo>
                    <a:pt x="6030" y="2594"/>
                  </a:lnTo>
                  <a:lnTo>
                    <a:pt x="5829" y="2028"/>
                  </a:lnTo>
                  <a:lnTo>
                    <a:pt x="5609" y="1480"/>
                  </a:lnTo>
                  <a:lnTo>
                    <a:pt x="5500" y="1224"/>
                  </a:lnTo>
                  <a:lnTo>
                    <a:pt x="5372" y="987"/>
                  </a:lnTo>
                  <a:lnTo>
                    <a:pt x="5244" y="786"/>
                  </a:lnTo>
                  <a:lnTo>
                    <a:pt x="5116" y="585"/>
                  </a:lnTo>
                  <a:lnTo>
                    <a:pt x="4970" y="420"/>
                  </a:lnTo>
                  <a:lnTo>
                    <a:pt x="4824" y="274"/>
                  </a:lnTo>
                  <a:lnTo>
                    <a:pt x="4659" y="164"/>
                  </a:lnTo>
                  <a:lnTo>
                    <a:pt x="4495" y="73"/>
                  </a:lnTo>
                  <a:lnTo>
                    <a:pt x="4331" y="18"/>
                  </a:lnTo>
                  <a:lnTo>
                    <a:pt x="4148"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017;p31">
              <a:extLst>
                <a:ext uri="{FF2B5EF4-FFF2-40B4-BE49-F238E27FC236}">
                  <a16:creationId xmlns:a16="http://schemas.microsoft.com/office/drawing/2014/main" id="{D6290E4E-4CB1-A774-B81C-3CFE1FC50232}"/>
                </a:ext>
              </a:extLst>
            </p:cNvPr>
            <p:cNvSpPr/>
            <p:nvPr/>
          </p:nvSpPr>
          <p:spPr>
            <a:xfrm>
              <a:off x="66086" y="4798722"/>
              <a:ext cx="565853" cy="1044836"/>
            </a:xfrm>
            <a:custGeom>
              <a:avLst/>
              <a:gdLst/>
              <a:ahLst/>
              <a:cxnLst/>
              <a:rect l="l" t="t" r="r" b="b"/>
              <a:pathLst>
                <a:path w="24043" h="44395" extrusionOk="0">
                  <a:moveTo>
                    <a:pt x="23897" y="1"/>
                  </a:moveTo>
                  <a:lnTo>
                    <a:pt x="23349" y="256"/>
                  </a:lnTo>
                  <a:lnTo>
                    <a:pt x="22782" y="549"/>
                  </a:lnTo>
                  <a:lnTo>
                    <a:pt x="22216" y="877"/>
                  </a:lnTo>
                  <a:lnTo>
                    <a:pt x="21650" y="1225"/>
                  </a:lnTo>
                  <a:lnTo>
                    <a:pt x="21083" y="1608"/>
                  </a:lnTo>
                  <a:lnTo>
                    <a:pt x="20535" y="2010"/>
                  </a:lnTo>
                  <a:lnTo>
                    <a:pt x="19969" y="2449"/>
                  </a:lnTo>
                  <a:lnTo>
                    <a:pt x="19421" y="2924"/>
                  </a:lnTo>
                  <a:lnTo>
                    <a:pt x="18873" y="3399"/>
                  </a:lnTo>
                  <a:lnTo>
                    <a:pt x="18306" y="3910"/>
                  </a:lnTo>
                  <a:lnTo>
                    <a:pt x="17777" y="4440"/>
                  </a:lnTo>
                  <a:lnTo>
                    <a:pt x="17228" y="4988"/>
                  </a:lnTo>
                  <a:lnTo>
                    <a:pt x="16680" y="5554"/>
                  </a:lnTo>
                  <a:lnTo>
                    <a:pt x="16151" y="6139"/>
                  </a:lnTo>
                  <a:lnTo>
                    <a:pt x="15621" y="6742"/>
                  </a:lnTo>
                  <a:lnTo>
                    <a:pt x="15091" y="7363"/>
                  </a:lnTo>
                  <a:lnTo>
                    <a:pt x="14561" y="8002"/>
                  </a:lnTo>
                  <a:lnTo>
                    <a:pt x="14050" y="8642"/>
                  </a:lnTo>
                  <a:lnTo>
                    <a:pt x="13520" y="9300"/>
                  </a:lnTo>
                  <a:lnTo>
                    <a:pt x="13027" y="9976"/>
                  </a:lnTo>
                  <a:lnTo>
                    <a:pt x="12022" y="11346"/>
                  </a:lnTo>
                  <a:lnTo>
                    <a:pt x="11053" y="12752"/>
                  </a:lnTo>
                  <a:lnTo>
                    <a:pt x="10103" y="14177"/>
                  </a:lnTo>
                  <a:lnTo>
                    <a:pt x="9172" y="15621"/>
                  </a:lnTo>
                  <a:lnTo>
                    <a:pt x="8295" y="17046"/>
                  </a:lnTo>
                  <a:lnTo>
                    <a:pt x="7436" y="18489"/>
                  </a:lnTo>
                  <a:lnTo>
                    <a:pt x="6614" y="19914"/>
                  </a:lnTo>
                  <a:lnTo>
                    <a:pt x="5828" y="21302"/>
                  </a:lnTo>
                  <a:lnTo>
                    <a:pt x="5079" y="22654"/>
                  </a:lnTo>
                  <a:lnTo>
                    <a:pt x="4385" y="23970"/>
                  </a:lnTo>
                  <a:lnTo>
                    <a:pt x="3727" y="25249"/>
                  </a:lnTo>
                  <a:lnTo>
                    <a:pt x="3106" y="26454"/>
                  </a:lnTo>
                  <a:lnTo>
                    <a:pt x="2028" y="28628"/>
                  </a:lnTo>
                  <a:lnTo>
                    <a:pt x="1170" y="30455"/>
                  </a:lnTo>
                  <a:lnTo>
                    <a:pt x="530" y="31862"/>
                  </a:lnTo>
                  <a:lnTo>
                    <a:pt x="1" y="33068"/>
                  </a:lnTo>
                  <a:lnTo>
                    <a:pt x="18891" y="44395"/>
                  </a:lnTo>
                  <a:lnTo>
                    <a:pt x="19128" y="43956"/>
                  </a:lnTo>
                  <a:lnTo>
                    <a:pt x="19366" y="43518"/>
                  </a:lnTo>
                  <a:lnTo>
                    <a:pt x="19585" y="43061"/>
                  </a:lnTo>
                  <a:lnTo>
                    <a:pt x="19804" y="42586"/>
                  </a:lnTo>
                  <a:lnTo>
                    <a:pt x="20225" y="41636"/>
                  </a:lnTo>
                  <a:lnTo>
                    <a:pt x="20608" y="40631"/>
                  </a:lnTo>
                  <a:lnTo>
                    <a:pt x="20974" y="39572"/>
                  </a:lnTo>
                  <a:lnTo>
                    <a:pt x="21303" y="38494"/>
                  </a:lnTo>
                  <a:lnTo>
                    <a:pt x="21631" y="37361"/>
                  </a:lnTo>
                  <a:lnTo>
                    <a:pt x="21924" y="36192"/>
                  </a:lnTo>
                  <a:lnTo>
                    <a:pt x="22179" y="34986"/>
                  </a:lnTo>
                  <a:lnTo>
                    <a:pt x="22435" y="33744"/>
                  </a:lnTo>
                  <a:lnTo>
                    <a:pt x="22654" y="32465"/>
                  </a:lnTo>
                  <a:lnTo>
                    <a:pt x="22855" y="31168"/>
                  </a:lnTo>
                  <a:lnTo>
                    <a:pt x="23056" y="29816"/>
                  </a:lnTo>
                  <a:lnTo>
                    <a:pt x="23221" y="28446"/>
                  </a:lnTo>
                  <a:lnTo>
                    <a:pt x="23367" y="27057"/>
                  </a:lnTo>
                  <a:lnTo>
                    <a:pt x="23495" y="25632"/>
                  </a:lnTo>
                  <a:lnTo>
                    <a:pt x="23623" y="24171"/>
                  </a:lnTo>
                  <a:lnTo>
                    <a:pt x="23714" y="22691"/>
                  </a:lnTo>
                  <a:lnTo>
                    <a:pt x="23805" y="21193"/>
                  </a:lnTo>
                  <a:lnTo>
                    <a:pt x="23878" y="19658"/>
                  </a:lnTo>
                  <a:lnTo>
                    <a:pt x="23933" y="18105"/>
                  </a:lnTo>
                  <a:lnTo>
                    <a:pt x="23970" y="16534"/>
                  </a:lnTo>
                  <a:lnTo>
                    <a:pt x="24006" y="14963"/>
                  </a:lnTo>
                  <a:lnTo>
                    <a:pt x="24025" y="13355"/>
                  </a:lnTo>
                  <a:lnTo>
                    <a:pt x="24043" y="10085"/>
                  </a:lnTo>
                  <a:lnTo>
                    <a:pt x="24025" y="6760"/>
                  </a:lnTo>
                  <a:lnTo>
                    <a:pt x="23970" y="3399"/>
                  </a:lnTo>
                  <a:lnTo>
                    <a:pt x="23897"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018;p31">
              <a:extLst>
                <a:ext uri="{FF2B5EF4-FFF2-40B4-BE49-F238E27FC236}">
                  <a16:creationId xmlns:a16="http://schemas.microsoft.com/office/drawing/2014/main" id="{C9CD5E17-595F-22F4-E483-8AA9D488C284}"/>
                </a:ext>
              </a:extLst>
            </p:cNvPr>
            <p:cNvSpPr/>
            <p:nvPr/>
          </p:nvSpPr>
          <p:spPr>
            <a:xfrm>
              <a:off x="1800569" y="4602651"/>
              <a:ext cx="882327" cy="1599932"/>
            </a:xfrm>
            <a:custGeom>
              <a:avLst/>
              <a:gdLst/>
              <a:ahLst/>
              <a:cxnLst/>
              <a:rect l="l" t="t" r="r" b="b"/>
              <a:pathLst>
                <a:path w="37490" h="67981" extrusionOk="0">
                  <a:moveTo>
                    <a:pt x="34639" y="1"/>
                  </a:moveTo>
                  <a:lnTo>
                    <a:pt x="23714" y="2942"/>
                  </a:lnTo>
                  <a:lnTo>
                    <a:pt x="23806" y="3783"/>
                  </a:lnTo>
                  <a:lnTo>
                    <a:pt x="23879" y="4806"/>
                  </a:lnTo>
                  <a:lnTo>
                    <a:pt x="23988" y="6231"/>
                  </a:lnTo>
                  <a:lnTo>
                    <a:pt x="24098" y="8039"/>
                  </a:lnTo>
                  <a:lnTo>
                    <a:pt x="24208" y="10232"/>
                  </a:lnTo>
                  <a:lnTo>
                    <a:pt x="24317" y="12771"/>
                  </a:lnTo>
                  <a:lnTo>
                    <a:pt x="24409" y="15676"/>
                  </a:lnTo>
                  <a:lnTo>
                    <a:pt x="24463" y="18928"/>
                  </a:lnTo>
                  <a:lnTo>
                    <a:pt x="24482" y="22490"/>
                  </a:lnTo>
                  <a:lnTo>
                    <a:pt x="24482" y="24408"/>
                  </a:lnTo>
                  <a:lnTo>
                    <a:pt x="24463" y="26400"/>
                  </a:lnTo>
                  <a:lnTo>
                    <a:pt x="24445" y="28464"/>
                  </a:lnTo>
                  <a:lnTo>
                    <a:pt x="24390" y="30620"/>
                  </a:lnTo>
                  <a:lnTo>
                    <a:pt x="24336" y="32831"/>
                  </a:lnTo>
                  <a:lnTo>
                    <a:pt x="24262" y="35133"/>
                  </a:lnTo>
                  <a:lnTo>
                    <a:pt x="24171" y="37508"/>
                  </a:lnTo>
                  <a:lnTo>
                    <a:pt x="24062" y="39937"/>
                  </a:lnTo>
                  <a:lnTo>
                    <a:pt x="23915" y="42459"/>
                  </a:lnTo>
                  <a:lnTo>
                    <a:pt x="23769" y="45034"/>
                  </a:lnTo>
                  <a:lnTo>
                    <a:pt x="23587" y="47684"/>
                  </a:lnTo>
                  <a:lnTo>
                    <a:pt x="23404" y="50406"/>
                  </a:lnTo>
                  <a:lnTo>
                    <a:pt x="22381" y="48981"/>
                  </a:lnTo>
                  <a:lnTo>
                    <a:pt x="21394" y="47556"/>
                  </a:lnTo>
                  <a:lnTo>
                    <a:pt x="20426" y="46131"/>
                  </a:lnTo>
                  <a:lnTo>
                    <a:pt x="19494" y="44706"/>
                  </a:lnTo>
                  <a:lnTo>
                    <a:pt x="18581" y="43262"/>
                  </a:lnTo>
                  <a:lnTo>
                    <a:pt x="17704" y="41819"/>
                  </a:lnTo>
                  <a:lnTo>
                    <a:pt x="16845" y="40394"/>
                  </a:lnTo>
                  <a:lnTo>
                    <a:pt x="16041" y="38933"/>
                  </a:lnTo>
                  <a:lnTo>
                    <a:pt x="330" y="31844"/>
                  </a:lnTo>
                  <a:lnTo>
                    <a:pt x="238" y="33342"/>
                  </a:lnTo>
                  <a:lnTo>
                    <a:pt x="129" y="34840"/>
                  </a:lnTo>
                  <a:lnTo>
                    <a:pt x="56" y="36338"/>
                  </a:lnTo>
                  <a:lnTo>
                    <a:pt x="19" y="37087"/>
                  </a:lnTo>
                  <a:lnTo>
                    <a:pt x="1" y="37836"/>
                  </a:lnTo>
                  <a:lnTo>
                    <a:pt x="1" y="38951"/>
                  </a:lnTo>
                  <a:lnTo>
                    <a:pt x="19" y="40065"/>
                  </a:lnTo>
                  <a:lnTo>
                    <a:pt x="37" y="41180"/>
                  </a:lnTo>
                  <a:lnTo>
                    <a:pt x="92" y="42294"/>
                  </a:lnTo>
                  <a:lnTo>
                    <a:pt x="147" y="43409"/>
                  </a:lnTo>
                  <a:lnTo>
                    <a:pt x="238" y="44523"/>
                  </a:lnTo>
                  <a:lnTo>
                    <a:pt x="311" y="45637"/>
                  </a:lnTo>
                  <a:lnTo>
                    <a:pt x="421" y="46752"/>
                  </a:lnTo>
                  <a:lnTo>
                    <a:pt x="1937" y="48688"/>
                  </a:lnTo>
                  <a:lnTo>
                    <a:pt x="3563" y="50680"/>
                  </a:lnTo>
                  <a:lnTo>
                    <a:pt x="5244" y="52726"/>
                  </a:lnTo>
                  <a:lnTo>
                    <a:pt x="7016" y="54845"/>
                  </a:lnTo>
                  <a:lnTo>
                    <a:pt x="8880" y="57019"/>
                  </a:lnTo>
                  <a:lnTo>
                    <a:pt x="10816" y="59230"/>
                  </a:lnTo>
                  <a:lnTo>
                    <a:pt x="12844" y="61513"/>
                  </a:lnTo>
                  <a:lnTo>
                    <a:pt x="14945" y="63834"/>
                  </a:lnTo>
                  <a:lnTo>
                    <a:pt x="15311" y="64199"/>
                  </a:lnTo>
                  <a:lnTo>
                    <a:pt x="15676" y="64564"/>
                  </a:lnTo>
                  <a:lnTo>
                    <a:pt x="16041" y="64893"/>
                  </a:lnTo>
                  <a:lnTo>
                    <a:pt x="16425" y="65222"/>
                  </a:lnTo>
                  <a:lnTo>
                    <a:pt x="16827" y="65514"/>
                  </a:lnTo>
                  <a:lnTo>
                    <a:pt x="17211" y="65807"/>
                  </a:lnTo>
                  <a:lnTo>
                    <a:pt x="17612" y="66062"/>
                  </a:lnTo>
                  <a:lnTo>
                    <a:pt x="18033" y="66318"/>
                  </a:lnTo>
                  <a:lnTo>
                    <a:pt x="18435" y="66537"/>
                  </a:lnTo>
                  <a:lnTo>
                    <a:pt x="18855" y="66757"/>
                  </a:lnTo>
                  <a:lnTo>
                    <a:pt x="19293" y="66939"/>
                  </a:lnTo>
                  <a:lnTo>
                    <a:pt x="19713" y="67122"/>
                  </a:lnTo>
                  <a:lnTo>
                    <a:pt x="20152" y="67286"/>
                  </a:lnTo>
                  <a:lnTo>
                    <a:pt x="20572" y="67433"/>
                  </a:lnTo>
                  <a:lnTo>
                    <a:pt x="21011" y="67560"/>
                  </a:lnTo>
                  <a:lnTo>
                    <a:pt x="21467" y="67652"/>
                  </a:lnTo>
                  <a:lnTo>
                    <a:pt x="21906" y="67761"/>
                  </a:lnTo>
                  <a:lnTo>
                    <a:pt x="22344" y="67834"/>
                  </a:lnTo>
                  <a:lnTo>
                    <a:pt x="22783" y="67889"/>
                  </a:lnTo>
                  <a:lnTo>
                    <a:pt x="23239" y="67926"/>
                  </a:lnTo>
                  <a:lnTo>
                    <a:pt x="23678" y="67962"/>
                  </a:lnTo>
                  <a:lnTo>
                    <a:pt x="24135" y="67981"/>
                  </a:lnTo>
                  <a:lnTo>
                    <a:pt x="24573" y="67962"/>
                  </a:lnTo>
                  <a:lnTo>
                    <a:pt x="25030" y="67944"/>
                  </a:lnTo>
                  <a:lnTo>
                    <a:pt x="25468" y="67926"/>
                  </a:lnTo>
                  <a:lnTo>
                    <a:pt x="25907" y="67871"/>
                  </a:lnTo>
                  <a:lnTo>
                    <a:pt x="26345" y="67798"/>
                  </a:lnTo>
                  <a:lnTo>
                    <a:pt x="26784" y="67725"/>
                  </a:lnTo>
                  <a:lnTo>
                    <a:pt x="27222" y="67634"/>
                  </a:lnTo>
                  <a:lnTo>
                    <a:pt x="27642" y="67524"/>
                  </a:lnTo>
                  <a:lnTo>
                    <a:pt x="28062" y="67396"/>
                  </a:lnTo>
                  <a:lnTo>
                    <a:pt x="28501" y="67268"/>
                  </a:lnTo>
                  <a:lnTo>
                    <a:pt x="28903" y="67104"/>
                  </a:lnTo>
                  <a:lnTo>
                    <a:pt x="29323" y="66939"/>
                  </a:lnTo>
                  <a:lnTo>
                    <a:pt x="29725" y="66757"/>
                  </a:lnTo>
                  <a:lnTo>
                    <a:pt x="30127" y="66574"/>
                  </a:lnTo>
                  <a:lnTo>
                    <a:pt x="30511" y="66373"/>
                  </a:lnTo>
                  <a:lnTo>
                    <a:pt x="30894" y="66154"/>
                  </a:lnTo>
                  <a:lnTo>
                    <a:pt x="31278" y="65916"/>
                  </a:lnTo>
                  <a:lnTo>
                    <a:pt x="31643" y="65660"/>
                  </a:lnTo>
                  <a:lnTo>
                    <a:pt x="32009" y="65405"/>
                  </a:lnTo>
                  <a:lnTo>
                    <a:pt x="32356" y="65131"/>
                  </a:lnTo>
                  <a:lnTo>
                    <a:pt x="32703" y="64857"/>
                  </a:lnTo>
                  <a:lnTo>
                    <a:pt x="33032" y="64546"/>
                  </a:lnTo>
                  <a:lnTo>
                    <a:pt x="33361" y="64235"/>
                  </a:lnTo>
                  <a:lnTo>
                    <a:pt x="33671" y="63925"/>
                  </a:lnTo>
                  <a:lnTo>
                    <a:pt x="33982" y="63596"/>
                  </a:lnTo>
                  <a:lnTo>
                    <a:pt x="34256" y="63249"/>
                  </a:lnTo>
                  <a:lnTo>
                    <a:pt x="34548" y="62884"/>
                  </a:lnTo>
                  <a:lnTo>
                    <a:pt x="34804" y="62518"/>
                  </a:lnTo>
                  <a:lnTo>
                    <a:pt x="35060" y="62134"/>
                  </a:lnTo>
                  <a:lnTo>
                    <a:pt x="35297" y="61751"/>
                  </a:lnTo>
                  <a:lnTo>
                    <a:pt x="35535" y="61349"/>
                  </a:lnTo>
                  <a:lnTo>
                    <a:pt x="35736" y="60929"/>
                  </a:lnTo>
                  <a:lnTo>
                    <a:pt x="35937" y="60509"/>
                  </a:lnTo>
                  <a:lnTo>
                    <a:pt x="36119" y="60070"/>
                  </a:lnTo>
                  <a:lnTo>
                    <a:pt x="36284" y="59613"/>
                  </a:lnTo>
                  <a:lnTo>
                    <a:pt x="36430" y="59157"/>
                  </a:lnTo>
                  <a:lnTo>
                    <a:pt x="36576" y="58700"/>
                  </a:lnTo>
                  <a:lnTo>
                    <a:pt x="36686" y="58225"/>
                  </a:lnTo>
                  <a:lnTo>
                    <a:pt x="36795" y="57732"/>
                  </a:lnTo>
                  <a:lnTo>
                    <a:pt x="36868" y="57238"/>
                  </a:lnTo>
                  <a:lnTo>
                    <a:pt x="36941" y="56727"/>
                  </a:lnTo>
                  <a:lnTo>
                    <a:pt x="36978" y="56215"/>
                  </a:lnTo>
                  <a:lnTo>
                    <a:pt x="37106" y="54553"/>
                  </a:lnTo>
                  <a:lnTo>
                    <a:pt x="37197" y="52909"/>
                  </a:lnTo>
                  <a:lnTo>
                    <a:pt x="37270" y="51264"/>
                  </a:lnTo>
                  <a:lnTo>
                    <a:pt x="37343" y="49620"/>
                  </a:lnTo>
                  <a:lnTo>
                    <a:pt x="37398" y="47976"/>
                  </a:lnTo>
                  <a:lnTo>
                    <a:pt x="37435" y="46332"/>
                  </a:lnTo>
                  <a:lnTo>
                    <a:pt x="37471" y="44687"/>
                  </a:lnTo>
                  <a:lnTo>
                    <a:pt x="37489" y="43061"/>
                  </a:lnTo>
                  <a:lnTo>
                    <a:pt x="37489" y="41417"/>
                  </a:lnTo>
                  <a:lnTo>
                    <a:pt x="37471" y="39773"/>
                  </a:lnTo>
                  <a:lnTo>
                    <a:pt x="37453" y="38110"/>
                  </a:lnTo>
                  <a:lnTo>
                    <a:pt x="37416" y="36448"/>
                  </a:lnTo>
                  <a:lnTo>
                    <a:pt x="37362" y="34785"/>
                  </a:lnTo>
                  <a:lnTo>
                    <a:pt x="37307" y="33123"/>
                  </a:lnTo>
                  <a:lnTo>
                    <a:pt x="37161" y="29725"/>
                  </a:lnTo>
                  <a:lnTo>
                    <a:pt x="36960" y="26308"/>
                  </a:lnTo>
                  <a:lnTo>
                    <a:pt x="36740" y="22801"/>
                  </a:lnTo>
                  <a:lnTo>
                    <a:pt x="36466" y="19238"/>
                  </a:lnTo>
                  <a:lnTo>
                    <a:pt x="36156" y="15603"/>
                  </a:lnTo>
                  <a:lnTo>
                    <a:pt x="35827" y="11858"/>
                  </a:lnTo>
                  <a:lnTo>
                    <a:pt x="35462" y="8021"/>
                  </a:lnTo>
                  <a:lnTo>
                    <a:pt x="35060" y="4075"/>
                  </a:lnTo>
                  <a:lnTo>
                    <a:pt x="34639"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019;p31">
              <a:extLst>
                <a:ext uri="{FF2B5EF4-FFF2-40B4-BE49-F238E27FC236}">
                  <a16:creationId xmlns:a16="http://schemas.microsoft.com/office/drawing/2014/main" id="{D9DFC213-5CBA-E2E4-B918-5478E55997D0}"/>
                </a:ext>
              </a:extLst>
            </p:cNvPr>
            <p:cNvSpPr/>
            <p:nvPr/>
          </p:nvSpPr>
          <p:spPr>
            <a:xfrm>
              <a:off x="2358255" y="4040682"/>
              <a:ext cx="384845" cy="715935"/>
            </a:xfrm>
            <a:custGeom>
              <a:avLst/>
              <a:gdLst/>
              <a:ahLst/>
              <a:cxnLst/>
              <a:rect l="l" t="t" r="r" b="b"/>
              <a:pathLst>
                <a:path w="16352" h="30420" extrusionOk="0">
                  <a:moveTo>
                    <a:pt x="6577" y="1"/>
                  </a:moveTo>
                  <a:lnTo>
                    <a:pt x="6486" y="19"/>
                  </a:lnTo>
                  <a:lnTo>
                    <a:pt x="6376" y="56"/>
                  </a:lnTo>
                  <a:lnTo>
                    <a:pt x="6285" y="92"/>
                  </a:lnTo>
                  <a:lnTo>
                    <a:pt x="6102" y="202"/>
                  </a:lnTo>
                  <a:lnTo>
                    <a:pt x="5919" y="348"/>
                  </a:lnTo>
                  <a:lnTo>
                    <a:pt x="5755" y="512"/>
                  </a:lnTo>
                  <a:lnTo>
                    <a:pt x="5591" y="677"/>
                  </a:lnTo>
                  <a:lnTo>
                    <a:pt x="5463" y="860"/>
                  </a:lnTo>
                  <a:lnTo>
                    <a:pt x="4951" y="1554"/>
                  </a:lnTo>
                  <a:lnTo>
                    <a:pt x="4458" y="2248"/>
                  </a:lnTo>
                  <a:lnTo>
                    <a:pt x="4001" y="2960"/>
                  </a:lnTo>
                  <a:lnTo>
                    <a:pt x="3764" y="3326"/>
                  </a:lnTo>
                  <a:lnTo>
                    <a:pt x="3563" y="3691"/>
                  </a:lnTo>
                  <a:lnTo>
                    <a:pt x="3343" y="4057"/>
                  </a:lnTo>
                  <a:lnTo>
                    <a:pt x="3161" y="4440"/>
                  </a:lnTo>
                  <a:lnTo>
                    <a:pt x="2978" y="4824"/>
                  </a:lnTo>
                  <a:lnTo>
                    <a:pt x="2832" y="5208"/>
                  </a:lnTo>
                  <a:lnTo>
                    <a:pt x="2686" y="5591"/>
                  </a:lnTo>
                  <a:lnTo>
                    <a:pt x="2558" y="5993"/>
                  </a:lnTo>
                  <a:lnTo>
                    <a:pt x="2448" y="6395"/>
                  </a:lnTo>
                  <a:lnTo>
                    <a:pt x="2375" y="6815"/>
                  </a:lnTo>
                  <a:lnTo>
                    <a:pt x="2119" y="8514"/>
                  </a:lnTo>
                  <a:lnTo>
                    <a:pt x="1736" y="10981"/>
                  </a:lnTo>
                  <a:lnTo>
                    <a:pt x="1535" y="12241"/>
                  </a:lnTo>
                  <a:lnTo>
                    <a:pt x="1352" y="13410"/>
                  </a:lnTo>
                  <a:lnTo>
                    <a:pt x="1169" y="14379"/>
                  </a:lnTo>
                  <a:lnTo>
                    <a:pt x="1078" y="14744"/>
                  </a:lnTo>
                  <a:lnTo>
                    <a:pt x="1005" y="15036"/>
                  </a:lnTo>
                  <a:lnTo>
                    <a:pt x="841" y="15621"/>
                  </a:lnTo>
                  <a:lnTo>
                    <a:pt x="694" y="16334"/>
                  </a:lnTo>
                  <a:lnTo>
                    <a:pt x="566" y="17119"/>
                  </a:lnTo>
                  <a:lnTo>
                    <a:pt x="457" y="17978"/>
                  </a:lnTo>
                  <a:lnTo>
                    <a:pt x="347" y="18910"/>
                  </a:lnTo>
                  <a:lnTo>
                    <a:pt x="256" y="19860"/>
                  </a:lnTo>
                  <a:lnTo>
                    <a:pt x="165" y="20828"/>
                  </a:lnTo>
                  <a:lnTo>
                    <a:pt x="110" y="21796"/>
                  </a:lnTo>
                  <a:lnTo>
                    <a:pt x="55" y="22746"/>
                  </a:lnTo>
                  <a:lnTo>
                    <a:pt x="18" y="23660"/>
                  </a:lnTo>
                  <a:lnTo>
                    <a:pt x="0" y="24500"/>
                  </a:lnTo>
                  <a:lnTo>
                    <a:pt x="0" y="25286"/>
                  </a:lnTo>
                  <a:lnTo>
                    <a:pt x="0" y="25980"/>
                  </a:lnTo>
                  <a:lnTo>
                    <a:pt x="37" y="26564"/>
                  </a:lnTo>
                  <a:lnTo>
                    <a:pt x="73" y="27003"/>
                  </a:lnTo>
                  <a:lnTo>
                    <a:pt x="91" y="27186"/>
                  </a:lnTo>
                  <a:lnTo>
                    <a:pt x="128" y="27313"/>
                  </a:lnTo>
                  <a:lnTo>
                    <a:pt x="238" y="27606"/>
                  </a:lnTo>
                  <a:lnTo>
                    <a:pt x="347" y="27898"/>
                  </a:lnTo>
                  <a:lnTo>
                    <a:pt x="512" y="28172"/>
                  </a:lnTo>
                  <a:lnTo>
                    <a:pt x="676" y="28428"/>
                  </a:lnTo>
                  <a:lnTo>
                    <a:pt x="859" y="28665"/>
                  </a:lnTo>
                  <a:lnTo>
                    <a:pt x="1078" y="28903"/>
                  </a:lnTo>
                  <a:lnTo>
                    <a:pt x="1297" y="29122"/>
                  </a:lnTo>
                  <a:lnTo>
                    <a:pt x="1553" y="29323"/>
                  </a:lnTo>
                  <a:lnTo>
                    <a:pt x="1809" y="29506"/>
                  </a:lnTo>
                  <a:lnTo>
                    <a:pt x="2083" y="29670"/>
                  </a:lnTo>
                  <a:lnTo>
                    <a:pt x="2357" y="29816"/>
                  </a:lnTo>
                  <a:lnTo>
                    <a:pt x="2649" y="29962"/>
                  </a:lnTo>
                  <a:lnTo>
                    <a:pt x="2941" y="30072"/>
                  </a:lnTo>
                  <a:lnTo>
                    <a:pt x="3252" y="30182"/>
                  </a:lnTo>
                  <a:lnTo>
                    <a:pt x="3563" y="30255"/>
                  </a:lnTo>
                  <a:lnTo>
                    <a:pt x="3873" y="30328"/>
                  </a:lnTo>
                  <a:lnTo>
                    <a:pt x="4147" y="30364"/>
                  </a:lnTo>
                  <a:lnTo>
                    <a:pt x="4403" y="30401"/>
                  </a:lnTo>
                  <a:lnTo>
                    <a:pt x="4677" y="30419"/>
                  </a:lnTo>
                  <a:lnTo>
                    <a:pt x="4933" y="30419"/>
                  </a:lnTo>
                  <a:lnTo>
                    <a:pt x="5463" y="30383"/>
                  </a:lnTo>
                  <a:lnTo>
                    <a:pt x="5992" y="30328"/>
                  </a:lnTo>
                  <a:lnTo>
                    <a:pt x="6522" y="30236"/>
                  </a:lnTo>
                  <a:lnTo>
                    <a:pt x="7034" y="30127"/>
                  </a:lnTo>
                  <a:lnTo>
                    <a:pt x="8093" y="29889"/>
                  </a:lnTo>
                  <a:lnTo>
                    <a:pt x="8349" y="29816"/>
                  </a:lnTo>
                  <a:lnTo>
                    <a:pt x="8605" y="29725"/>
                  </a:lnTo>
                  <a:lnTo>
                    <a:pt x="8861" y="29615"/>
                  </a:lnTo>
                  <a:lnTo>
                    <a:pt x="9116" y="29487"/>
                  </a:lnTo>
                  <a:lnTo>
                    <a:pt x="9372" y="29341"/>
                  </a:lnTo>
                  <a:lnTo>
                    <a:pt x="9610" y="29177"/>
                  </a:lnTo>
                  <a:lnTo>
                    <a:pt x="9866" y="28994"/>
                  </a:lnTo>
                  <a:lnTo>
                    <a:pt x="10085" y="28793"/>
                  </a:lnTo>
                  <a:lnTo>
                    <a:pt x="10322" y="28592"/>
                  </a:lnTo>
                  <a:lnTo>
                    <a:pt x="10523" y="28391"/>
                  </a:lnTo>
                  <a:lnTo>
                    <a:pt x="10724" y="28172"/>
                  </a:lnTo>
                  <a:lnTo>
                    <a:pt x="10907" y="27935"/>
                  </a:lnTo>
                  <a:lnTo>
                    <a:pt x="11071" y="27715"/>
                  </a:lnTo>
                  <a:lnTo>
                    <a:pt x="11217" y="27478"/>
                  </a:lnTo>
                  <a:lnTo>
                    <a:pt x="11345" y="27222"/>
                  </a:lnTo>
                  <a:lnTo>
                    <a:pt x="11437" y="26985"/>
                  </a:lnTo>
                  <a:lnTo>
                    <a:pt x="11601" y="26510"/>
                  </a:lnTo>
                  <a:lnTo>
                    <a:pt x="11729" y="26035"/>
                  </a:lnTo>
                  <a:lnTo>
                    <a:pt x="11857" y="25541"/>
                  </a:lnTo>
                  <a:lnTo>
                    <a:pt x="11967" y="25048"/>
                  </a:lnTo>
                  <a:lnTo>
                    <a:pt x="12167" y="24061"/>
                  </a:lnTo>
                  <a:lnTo>
                    <a:pt x="12295" y="23586"/>
                  </a:lnTo>
                  <a:lnTo>
                    <a:pt x="12442" y="23093"/>
                  </a:lnTo>
                  <a:lnTo>
                    <a:pt x="12606" y="22636"/>
                  </a:lnTo>
                  <a:lnTo>
                    <a:pt x="12789" y="22198"/>
                  </a:lnTo>
                  <a:lnTo>
                    <a:pt x="12990" y="21760"/>
                  </a:lnTo>
                  <a:lnTo>
                    <a:pt x="13191" y="21321"/>
                  </a:lnTo>
                  <a:lnTo>
                    <a:pt x="13428" y="20901"/>
                  </a:lnTo>
                  <a:lnTo>
                    <a:pt x="13666" y="20481"/>
                  </a:lnTo>
                  <a:lnTo>
                    <a:pt x="14177" y="19640"/>
                  </a:lnTo>
                  <a:lnTo>
                    <a:pt x="14689" y="18818"/>
                  </a:lnTo>
                  <a:lnTo>
                    <a:pt x="15200" y="17978"/>
                  </a:lnTo>
                  <a:lnTo>
                    <a:pt x="15438" y="17558"/>
                  </a:lnTo>
                  <a:lnTo>
                    <a:pt x="15675" y="17119"/>
                  </a:lnTo>
                  <a:lnTo>
                    <a:pt x="15894" y="16699"/>
                  </a:lnTo>
                  <a:lnTo>
                    <a:pt x="16095" y="16260"/>
                  </a:lnTo>
                  <a:lnTo>
                    <a:pt x="16168" y="16060"/>
                  </a:lnTo>
                  <a:lnTo>
                    <a:pt x="16242" y="15840"/>
                  </a:lnTo>
                  <a:lnTo>
                    <a:pt x="16296" y="15639"/>
                  </a:lnTo>
                  <a:lnTo>
                    <a:pt x="16333" y="15420"/>
                  </a:lnTo>
                  <a:lnTo>
                    <a:pt x="16351" y="15219"/>
                  </a:lnTo>
                  <a:lnTo>
                    <a:pt x="16315" y="15018"/>
                  </a:lnTo>
                  <a:lnTo>
                    <a:pt x="16260" y="14817"/>
                  </a:lnTo>
                  <a:lnTo>
                    <a:pt x="16205" y="14726"/>
                  </a:lnTo>
                  <a:lnTo>
                    <a:pt x="16150" y="14653"/>
                  </a:lnTo>
                  <a:lnTo>
                    <a:pt x="16077" y="14561"/>
                  </a:lnTo>
                  <a:lnTo>
                    <a:pt x="16004" y="14488"/>
                  </a:lnTo>
                  <a:lnTo>
                    <a:pt x="15931" y="14434"/>
                  </a:lnTo>
                  <a:lnTo>
                    <a:pt x="15840" y="14379"/>
                  </a:lnTo>
                  <a:lnTo>
                    <a:pt x="15639" y="14306"/>
                  </a:lnTo>
                  <a:lnTo>
                    <a:pt x="15419" y="14269"/>
                  </a:lnTo>
                  <a:lnTo>
                    <a:pt x="15200" y="14269"/>
                  </a:lnTo>
                  <a:lnTo>
                    <a:pt x="14981" y="14287"/>
                  </a:lnTo>
                  <a:lnTo>
                    <a:pt x="14762" y="14324"/>
                  </a:lnTo>
                  <a:lnTo>
                    <a:pt x="14542" y="14379"/>
                  </a:lnTo>
                  <a:lnTo>
                    <a:pt x="14305" y="14488"/>
                  </a:lnTo>
                  <a:lnTo>
                    <a:pt x="14086" y="14580"/>
                  </a:lnTo>
                  <a:lnTo>
                    <a:pt x="13848" y="14708"/>
                  </a:lnTo>
                  <a:lnTo>
                    <a:pt x="13647" y="14835"/>
                  </a:lnTo>
                  <a:lnTo>
                    <a:pt x="13428" y="14982"/>
                  </a:lnTo>
                  <a:lnTo>
                    <a:pt x="13227" y="15146"/>
                  </a:lnTo>
                  <a:lnTo>
                    <a:pt x="12843" y="15475"/>
                  </a:lnTo>
                  <a:lnTo>
                    <a:pt x="12460" y="15840"/>
                  </a:lnTo>
                  <a:lnTo>
                    <a:pt x="12113" y="16206"/>
                  </a:lnTo>
                  <a:lnTo>
                    <a:pt x="11400" y="16973"/>
                  </a:lnTo>
                  <a:lnTo>
                    <a:pt x="11108" y="17265"/>
                  </a:lnTo>
                  <a:lnTo>
                    <a:pt x="10816" y="17558"/>
                  </a:lnTo>
                  <a:lnTo>
                    <a:pt x="10505" y="17850"/>
                  </a:lnTo>
                  <a:lnTo>
                    <a:pt x="10176" y="18106"/>
                  </a:lnTo>
                  <a:lnTo>
                    <a:pt x="9975" y="18234"/>
                  </a:lnTo>
                  <a:lnTo>
                    <a:pt x="9774" y="18343"/>
                  </a:lnTo>
                  <a:lnTo>
                    <a:pt x="9555" y="18416"/>
                  </a:lnTo>
                  <a:lnTo>
                    <a:pt x="9336" y="18471"/>
                  </a:lnTo>
                  <a:lnTo>
                    <a:pt x="9116" y="18489"/>
                  </a:lnTo>
                  <a:lnTo>
                    <a:pt x="8897" y="18489"/>
                  </a:lnTo>
                  <a:lnTo>
                    <a:pt x="8678" y="18453"/>
                  </a:lnTo>
                  <a:lnTo>
                    <a:pt x="8477" y="18398"/>
                  </a:lnTo>
                  <a:lnTo>
                    <a:pt x="8258" y="18325"/>
                  </a:lnTo>
                  <a:lnTo>
                    <a:pt x="8057" y="18234"/>
                  </a:lnTo>
                  <a:lnTo>
                    <a:pt x="7874" y="18106"/>
                  </a:lnTo>
                  <a:lnTo>
                    <a:pt x="7710" y="17960"/>
                  </a:lnTo>
                  <a:lnTo>
                    <a:pt x="7545" y="17813"/>
                  </a:lnTo>
                  <a:lnTo>
                    <a:pt x="7417" y="17631"/>
                  </a:lnTo>
                  <a:lnTo>
                    <a:pt x="7290" y="17430"/>
                  </a:lnTo>
                  <a:lnTo>
                    <a:pt x="7198" y="17210"/>
                  </a:lnTo>
                  <a:lnTo>
                    <a:pt x="6869" y="16297"/>
                  </a:lnTo>
                  <a:lnTo>
                    <a:pt x="6595" y="15365"/>
                  </a:lnTo>
                  <a:lnTo>
                    <a:pt x="6358" y="14434"/>
                  </a:lnTo>
                  <a:lnTo>
                    <a:pt x="6157" y="13484"/>
                  </a:lnTo>
                  <a:lnTo>
                    <a:pt x="6011" y="12534"/>
                  </a:lnTo>
                  <a:lnTo>
                    <a:pt x="5901" y="11565"/>
                  </a:lnTo>
                  <a:lnTo>
                    <a:pt x="5828" y="10597"/>
                  </a:lnTo>
                  <a:lnTo>
                    <a:pt x="5810" y="9629"/>
                  </a:lnTo>
                  <a:lnTo>
                    <a:pt x="5828" y="8660"/>
                  </a:lnTo>
                  <a:lnTo>
                    <a:pt x="5883" y="7692"/>
                  </a:lnTo>
                  <a:lnTo>
                    <a:pt x="5919" y="7217"/>
                  </a:lnTo>
                  <a:lnTo>
                    <a:pt x="5992" y="6742"/>
                  </a:lnTo>
                  <a:lnTo>
                    <a:pt x="6047" y="6267"/>
                  </a:lnTo>
                  <a:lnTo>
                    <a:pt x="6139" y="5792"/>
                  </a:lnTo>
                  <a:lnTo>
                    <a:pt x="6230" y="5317"/>
                  </a:lnTo>
                  <a:lnTo>
                    <a:pt x="6321" y="4842"/>
                  </a:lnTo>
                  <a:lnTo>
                    <a:pt x="6431" y="4367"/>
                  </a:lnTo>
                  <a:lnTo>
                    <a:pt x="6559" y="3910"/>
                  </a:lnTo>
                  <a:lnTo>
                    <a:pt x="6687" y="3435"/>
                  </a:lnTo>
                  <a:lnTo>
                    <a:pt x="6833" y="2979"/>
                  </a:lnTo>
                  <a:lnTo>
                    <a:pt x="6997" y="2522"/>
                  </a:lnTo>
                  <a:lnTo>
                    <a:pt x="7162" y="2065"/>
                  </a:lnTo>
                  <a:lnTo>
                    <a:pt x="7271" y="1791"/>
                  </a:lnTo>
                  <a:lnTo>
                    <a:pt x="7363" y="1535"/>
                  </a:lnTo>
                  <a:lnTo>
                    <a:pt x="7417" y="1243"/>
                  </a:lnTo>
                  <a:lnTo>
                    <a:pt x="7436" y="1115"/>
                  </a:lnTo>
                  <a:lnTo>
                    <a:pt x="7454" y="969"/>
                  </a:lnTo>
                  <a:lnTo>
                    <a:pt x="7436" y="823"/>
                  </a:lnTo>
                  <a:lnTo>
                    <a:pt x="7417" y="677"/>
                  </a:lnTo>
                  <a:lnTo>
                    <a:pt x="7363" y="549"/>
                  </a:lnTo>
                  <a:lnTo>
                    <a:pt x="7308" y="421"/>
                  </a:lnTo>
                  <a:lnTo>
                    <a:pt x="7216" y="293"/>
                  </a:lnTo>
                  <a:lnTo>
                    <a:pt x="7125" y="184"/>
                  </a:lnTo>
                  <a:lnTo>
                    <a:pt x="7016" y="110"/>
                  </a:lnTo>
                  <a:lnTo>
                    <a:pt x="6888" y="56"/>
                  </a:lnTo>
                  <a:lnTo>
                    <a:pt x="6778" y="19"/>
                  </a:lnTo>
                  <a:lnTo>
                    <a:pt x="6687"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020;p31">
              <a:extLst>
                <a:ext uri="{FF2B5EF4-FFF2-40B4-BE49-F238E27FC236}">
                  <a16:creationId xmlns:a16="http://schemas.microsoft.com/office/drawing/2014/main" id="{B84F6626-5C5D-4476-ABF0-CE2924AB6B75}"/>
                </a:ext>
              </a:extLst>
            </p:cNvPr>
            <p:cNvSpPr/>
            <p:nvPr/>
          </p:nvSpPr>
          <p:spPr>
            <a:xfrm>
              <a:off x="2447689" y="4135716"/>
              <a:ext cx="247683" cy="371948"/>
            </a:xfrm>
            <a:custGeom>
              <a:avLst/>
              <a:gdLst/>
              <a:ahLst/>
              <a:cxnLst/>
              <a:rect l="l" t="t" r="r" b="b"/>
              <a:pathLst>
                <a:path w="10524" h="15804" extrusionOk="0">
                  <a:moveTo>
                    <a:pt x="7746" y="0"/>
                  </a:moveTo>
                  <a:lnTo>
                    <a:pt x="7637" y="19"/>
                  </a:lnTo>
                  <a:lnTo>
                    <a:pt x="7527" y="37"/>
                  </a:lnTo>
                  <a:lnTo>
                    <a:pt x="7326" y="128"/>
                  </a:lnTo>
                  <a:lnTo>
                    <a:pt x="7143" y="220"/>
                  </a:lnTo>
                  <a:lnTo>
                    <a:pt x="6376" y="640"/>
                  </a:lnTo>
                  <a:lnTo>
                    <a:pt x="5627" y="1115"/>
                  </a:lnTo>
                  <a:lnTo>
                    <a:pt x="4896" y="1608"/>
                  </a:lnTo>
                  <a:lnTo>
                    <a:pt x="4184" y="2120"/>
                  </a:lnTo>
                  <a:lnTo>
                    <a:pt x="3490" y="2686"/>
                  </a:lnTo>
                  <a:lnTo>
                    <a:pt x="2832" y="3271"/>
                  </a:lnTo>
                  <a:lnTo>
                    <a:pt x="2211" y="3873"/>
                  </a:lnTo>
                  <a:lnTo>
                    <a:pt x="1590" y="4513"/>
                  </a:lnTo>
                  <a:lnTo>
                    <a:pt x="1407" y="4750"/>
                  </a:lnTo>
                  <a:lnTo>
                    <a:pt x="1224" y="5006"/>
                  </a:lnTo>
                  <a:lnTo>
                    <a:pt x="1060" y="5280"/>
                  </a:lnTo>
                  <a:lnTo>
                    <a:pt x="895" y="5554"/>
                  </a:lnTo>
                  <a:lnTo>
                    <a:pt x="767" y="5828"/>
                  </a:lnTo>
                  <a:lnTo>
                    <a:pt x="640" y="6139"/>
                  </a:lnTo>
                  <a:lnTo>
                    <a:pt x="548" y="6431"/>
                  </a:lnTo>
                  <a:lnTo>
                    <a:pt x="439" y="6742"/>
                  </a:lnTo>
                  <a:lnTo>
                    <a:pt x="366" y="7052"/>
                  </a:lnTo>
                  <a:lnTo>
                    <a:pt x="292" y="7381"/>
                  </a:lnTo>
                  <a:lnTo>
                    <a:pt x="183" y="8021"/>
                  </a:lnTo>
                  <a:lnTo>
                    <a:pt x="91" y="8660"/>
                  </a:lnTo>
                  <a:lnTo>
                    <a:pt x="18" y="9281"/>
                  </a:lnTo>
                  <a:lnTo>
                    <a:pt x="0" y="9902"/>
                  </a:lnTo>
                  <a:lnTo>
                    <a:pt x="0" y="10231"/>
                  </a:lnTo>
                  <a:lnTo>
                    <a:pt x="0" y="10542"/>
                  </a:lnTo>
                  <a:lnTo>
                    <a:pt x="37" y="10852"/>
                  </a:lnTo>
                  <a:lnTo>
                    <a:pt x="55" y="11163"/>
                  </a:lnTo>
                  <a:lnTo>
                    <a:pt x="110" y="11473"/>
                  </a:lnTo>
                  <a:lnTo>
                    <a:pt x="165" y="11766"/>
                  </a:lnTo>
                  <a:lnTo>
                    <a:pt x="238" y="12076"/>
                  </a:lnTo>
                  <a:lnTo>
                    <a:pt x="329" y="12369"/>
                  </a:lnTo>
                  <a:lnTo>
                    <a:pt x="439" y="12661"/>
                  </a:lnTo>
                  <a:lnTo>
                    <a:pt x="548" y="12953"/>
                  </a:lnTo>
                  <a:lnTo>
                    <a:pt x="676" y="13227"/>
                  </a:lnTo>
                  <a:lnTo>
                    <a:pt x="822" y="13501"/>
                  </a:lnTo>
                  <a:lnTo>
                    <a:pt x="987" y="13775"/>
                  </a:lnTo>
                  <a:lnTo>
                    <a:pt x="1151" y="14013"/>
                  </a:lnTo>
                  <a:lnTo>
                    <a:pt x="1352" y="14269"/>
                  </a:lnTo>
                  <a:lnTo>
                    <a:pt x="1553" y="14488"/>
                  </a:lnTo>
                  <a:lnTo>
                    <a:pt x="1791" y="14707"/>
                  </a:lnTo>
                  <a:lnTo>
                    <a:pt x="2028" y="14908"/>
                  </a:lnTo>
                  <a:lnTo>
                    <a:pt x="2284" y="15091"/>
                  </a:lnTo>
                  <a:lnTo>
                    <a:pt x="2558" y="15237"/>
                  </a:lnTo>
                  <a:lnTo>
                    <a:pt x="2832" y="15383"/>
                  </a:lnTo>
                  <a:lnTo>
                    <a:pt x="3124" y="15511"/>
                  </a:lnTo>
                  <a:lnTo>
                    <a:pt x="3416" y="15621"/>
                  </a:lnTo>
                  <a:lnTo>
                    <a:pt x="3727" y="15694"/>
                  </a:lnTo>
                  <a:lnTo>
                    <a:pt x="4019" y="15748"/>
                  </a:lnTo>
                  <a:lnTo>
                    <a:pt x="4330" y="15785"/>
                  </a:lnTo>
                  <a:lnTo>
                    <a:pt x="4641" y="15803"/>
                  </a:lnTo>
                  <a:lnTo>
                    <a:pt x="4951" y="15785"/>
                  </a:lnTo>
                  <a:lnTo>
                    <a:pt x="5262" y="15748"/>
                  </a:lnTo>
                  <a:lnTo>
                    <a:pt x="5554" y="15675"/>
                  </a:lnTo>
                  <a:lnTo>
                    <a:pt x="5408" y="15310"/>
                  </a:lnTo>
                  <a:lnTo>
                    <a:pt x="5298" y="14926"/>
                  </a:lnTo>
                  <a:lnTo>
                    <a:pt x="5243" y="14543"/>
                  </a:lnTo>
                  <a:lnTo>
                    <a:pt x="5207" y="14141"/>
                  </a:lnTo>
                  <a:lnTo>
                    <a:pt x="5207" y="13739"/>
                  </a:lnTo>
                  <a:lnTo>
                    <a:pt x="5243" y="13355"/>
                  </a:lnTo>
                  <a:lnTo>
                    <a:pt x="5335" y="12953"/>
                  </a:lnTo>
                  <a:lnTo>
                    <a:pt x="5463" y="12588"/>
                  </a:lnTo>
                  <a:lnTo>
                    <a:pt x="5609" y="12222"/>
                  </a:lnTo>
                  <a:lnTo>
                    <a:pt x="5810" y="11875"/>
                  </a:lnTo>
                  <a:lnTo>
                    <a:pt x="6029" y="11547"/>
                  </a:lnTo>
                  <a:lnTo>
                    <a:pt x="6303" y="11236"/>
                  </a:lnTo>
                  <a:lnTo>
                    <a:pt x="6577" y="10962"/>
                  </a:lnTo>
                  <a:lnTo>
                    <a:pt x="6888" y="10724"/>
                  </a:lnTo>
                  <a:lnTo>
                    <a:pt x="7235" y="10505"/>
                  </a:lnTo>
                  <a:lnTo>
                    <a:pt x="7582" y="10322"/>
                  </a:lnTo>
                  <a:lnTo>
                    <a:pt x="7874" y="10213"/>
                  </a:lnTo>
                  <a:lnTo>
                    <a:pt x="8167" y="10103"/>
                  </a:lnTo>
                  <a:lnTo>
                    <a:pt x="8769" y="9921"/>
                  </a:lnTo>
                  <a:lnTo>
                    <a:pt x="9062" y="9811"/>
                  </a:lnTo>
                  <a:lnTo>
                    <a:pt x="9354" y="9683"/>
                  </a:lnTo>
                  <a:lnTo>
                    <a:pt x="9628" y="9555"/>
                  </a:lnTo>
                  <a:lnTo>
                    <a:pt x="9884" y="9372"/>
                  </a:lnTo>
                  <a:lnTo>
                    <a:pt x="9993" y="9281"/>
                  </a:lnTo>
                  <a:lnTo>
                    <a:pt x="10085" y="9172"/>
                  </a:lnTo>
                  <a:lnTo>
                    <a:pt x="10176" y="9044"/>
                  </a:lnTo>
                  <a:lnTo>
                    <a:pt x="10249" y="8916"/>
                  </a:lnTo>
                  <a:lnTo>
                    <a:pt x="10304" y="8788"/>
                  </a:lnTo>
                  <a:lnTo>
                    <a:pt x="10322" y="8642"/>
                  </a:lnTo>
                  <a:lnTo>
                    <a:pt x="10322" y="8514"/>
                  </a:lnTo>
                  <a:lnTo>
                    <a:pt x="10286" y="8368"/>
                  </a:lnTo>
                  <a:lnTo>
                    <a:pt x="10213" y="8240"/>
                  </a:lnTo>
                  <a:lnTo>
                    <a:pt x="10103" y="8148"/>
                  </a:lnTo>
                  <a:lnTo>
                    <a:pt x="9975" y="8057"/>
                  </a:lnTo>
                  <a:lnTo>
                    <a:pt x="9847" y="8002"/>
                  </a:lnTo>
                  <a:lnTo>
                    <a:pt x="9683" y="7966"/>
                  </a:lnTo>
                  <a:lnTo>
                    <a:pt x="9537" y="7929"/>
                  </a:lnTo>
                  <a:lnTo>
                    <a:pt x="8879" y="7929"/>
                  </a:lnTo>
                  <a:lnTo>
                    <a:pt x="8550" y="7966"/>
                  </a:lnTo>
                  <a:lnTo>
                    <a:pt x="8203" y="8002"/>
                  </a:lnTo>
                  <a:lnTo>
                    <a:pt x="7892" y="8039"/>
                  </a:lnTo>
                  <a:lnTo>
                    <a:pt x="7564" y="8112"/>
                  </a:lnTo>
                  <a:lnTo>
                    <a:pt x="7235" y="8185"/>
                  </a:lnTo>
                  <a:lnTo>
                    <a:pt x="6924" y="8258"/>
                  </a:lnTo>
                  <a:lnTo>
                    <a:pt x="6614" y="8368"/>
                  </a:lnTo>
                  <a:lnTo>
                    <a:pt x="6303" y="8477"/>
                  </a:lnTo>
                  <a:lnTo>
                    <a:pt x="5992" y="8605"/>
                  </a:lnTo>
                  <a:lnTo>
                    <a:pt x="5700" y="8751"/>
                  </a:lnTo>
                  <a:lnTo>
                    <a:pt x="5408" y="8897"/>
                  </a:lnTo>
                  <a:lnTo>
                    <a:pt x="5116" y="9062"/>
                  </a:lnTo>
                  <a:lnTo>
                    <a:pt x="4841" y="9245"/>
                  </a:lnTo>
                  <a:lnTo>
                    <a:pt x="4586" y="9446"/>
                  </a:lnTo>
                  <a:lnTo>
                    <a:pt x="4312" y="9647"/>
                  </a:lnTo>
                  <a:lnTo>
                    <a:pt x="4385" y="9409"/>
                  </a:lnTo>
                  <a:lnTo>
                    <a:pt x="4476" y="9172"/>
                  </a:lnTo>
                  <a:lnTo>
                    <a:pt x="4586" y="8952"/>
                  </a:lnTo>
                  <a:lnTo>
                    <a:pt x="4714" y="8751"/>
                  </a:lnTo>
                  <a:lnTo>
                    <a:pt x="4841" y="8550"/>
                  </a:lnTo>
                  <a:lnTo>
                    <a:pt x="5006" y="8349"/>
                  </a:lnTo>
                  <a:lnTo>
                    <a:pt x="5170" y="8167"/>
                  </a:lnTo>
                  <a:lnTo>
                    <a:pt x="5353" y="8002"/>
                  </a:lnTo>
                  <a:lnTo>
                    <a:pt x="5554" y="7838"/>
                  </a:lnTo>
                  <a:lnTo>
                    <a:pt x="5755" y="7673"/>
                  </a:lnTo>
                  <a:lnTo>
                    <a:pt x="6175" y="7381"/>
                  </a:lnTo>
                  <a:lnTo>
                    <a:pt x="6614" y="7107"/>
                  </a:lnTo>
                  <a:lnTo>
                    <a:pt x="7052" y="6851"/>
                  </a:lnTo>
                  <a:lnTo>
                    <a:pt x="7966" y="6395"/>
                  </a:lnTo>
                  <a:lnTo>
                    <a:pt x="8404" y="6139"/>
                  </a:lnTo>
                  <a:lnTo>
                    <a:pt x="8842" y="5883"/>
                  </a:lnTo>
                  <a:lnTo>
                    <a:pt x="9263" y="5591"/>
                  </a:lnTo>
                  <a:lnTo>
                    <a:pt x="9464" y="5445"/>
                  </a:lnTo>
                  <a:lnTo>
                    <a:pt x="9646" y="5280"/>
                  </a:lnTo>
                  <a:lnTo>
                    <a:pt x="9829" y="5097"/>
                  </a:lnTo>
                  <a:lnTo>
                    <a:pt x="9993" y="4915"/>
                  </a:lnTo>
                  <a:lnTo>
                    <a:pt x="10140" y="4732"/>
                  </a:lnTo>
                  <a:lnTo>
                    <a:pt x="10286" y="4513"/>
                  </a:lnTo>
                  <a:lnTo>
                    <a:pt x="10359" y="4385"/>
                  </a:lnTo>
                  <a:lnTo>
                    <a:pt x="10432" y="4257"/>
                  </a:lnTo>
                  <a:lnTo>
                    <a:pt x="10487" y="4111"/>
                  </a:lnTo>
                  <a:lnTo>
                    <a:pt x="10523" y="3965"/>
                  </a:lnTo>
                  <a:lnTo>
                    <a:pt x="10523" y="3819"/>
                  </a:lnTo>
                  <a:lnTo>
                    <a:pt x="10523" y="3672"/>
                  </a:lnTo>
                  <a:lnTo>
                    <a:pt x="10468" y="3545"/>
                  </a:lnTo>
                  <a:lnTo>
                    <a:pt x="10395" y="3417"/>
                  </a:lnTo>
                  <a:lnTo>
                    <a:pt x="10341" y="3344"/>
                  </a:lnTo>
                  <a:lnTo>
                    <a:pt x="10267" y="3289"/>
                  </a:lnTo>
                  <a:lnTo>
                    <a:pt x="10194" y="3252"/>
                  </a:lnTo>
                  <a:lnTo>
                    <a:pt x="10121" y="3216"/>
                  </a:lnTo>
                  <a:lnTo>
                    <a:pt x="9957" y="3179"/>
                  </a:lnTo>
                  <a:lnTo>
                    <a:pt x="9792" y="3179"/>
                  </a:lnTo>
                  <a:lnTo>
                    <a:pt x="9610" y="3197"/>
                  </a:lnTo>
                  <a:lnTo>
                    <a:pt x="9427" y="3234"/>
                  </a:lnTo>
                  <a:lnTo>
                    <a:pt x="9244" y="3307"/>
                  </a:lnTo>
                  <a:lnTo>
                    <a:pt x="9062" y="3362"/>
                  </a:lnTo>
                  <a:lnTo>
                    <a:pt x="8020" y="3800"/>
                  </a:lnTo>
                  <a:lnTo>
                    <a:pt x="6961" y="4275"/>
                  </a:lnTo>
                  <a:lnTo>
                    <a:pt x="5901" y="4732"/>
                  </a:lnTo>
                  <a:lnTo>
                    <a:pt x="4860" y="5171"/>
                  </a:lnTo>
                  <a:lnTo>
                    <a:pt x="5280" y="4805"/>
                  </a:lnTo>
                  <a:lnTo>
                    <a:pt x="5700" y="4403"/>
                  </a:lnTo>
                  <a:lnTo>
                    <a:pt x="6102" y="4001"/>
                  </a:lnTo>
                  <a:lnTo>
                    <a:pt x="6486" y="3599"/>
                  </a:lnTo>
                  <a:lnTo>
                    <a:pt x="6869" y="3179"/>
                  </a:lnTo>
                  <a:lnTo>
                    <a:pt x="7235" y="2741"/>
                  </a:lnTo>
                  <a:lnTo>
                    <a:pt x="7600" y="2302"/>
                  </a:lnTo>
                  <a:lnTo>
                    <a:pt x="7947" y="1846"/>
                  </a:lnTo>
                  <a:lnTo>
                    <a:pt x="8112" y="1626"/>
                  </a:lnTo>
                  <a:lnTo>
                    <a:pt x="8258" y="1407"/>
                  </a:lnTo>
                  <a:lnTo>
                    <a:pt x="8313" y="1279"/>
                  </a:lnTo>
                  <a:lnTo>
                    <a:pt x="8367" y="1151"/>
                  </a:lnTo>
                  <a:lnTo>
                    <a:pt x="8404" y="1023"/>
                  </a:lnTo>
                  <a:lnTo>
                    <a:pt x="8422" y="896"/>
                  </a:lnTo>
                  <a:lnTo>
                    <a:pt x="8422" y="768"/>
                  </a:lnTo>
                  <a:lnTo>
                    <a:pt x="8422" y="622"/>
                  </a:lnTo>
                  <a:lnTo>
                    <a:pt x="8386" y="494"/>
                  </a:lnTo>
                  <a:lnTo>
                    <a:pt x="8331" y="366"/>
                  </a:lnTo>
                  <a:lnTo>
                    <a:pt x="8258" y="256"/>
                  </a:lnTo>
                  <a:lnTo>
                    <a:pt x="8167" y="147"/>
                  </a:lnTo>
                  <a:lnTo>
                    <a:pt x="8057" y="73"/>
                  </a:lnTo>
                  <a:lnTo>
                    <a:pt x="7947" y="37"/>
                  </a:lnTo>
                  <a:lnTo>
                    <a:pt x="7838" y="19"/>
                  </a:lnTo>
                  <a:lnTo>
                    <a:pt x="7746"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021;p31">
              <a:extLst>
                <a:ext uri="{FF2B5EF4-FFF2-40B4-BE49-F238E27FC236}">
                  <a16:creationId xmlns:a16="http://schemas.microsoft.com/office/drawing/2014/main" id="{227FF24C-0BE7-AA4A-C1D6-DC646CFC1951}"/>
                </a:ext>
              </a:extLst>
            </p:cNvPr>
            <p:cNvSpPr/>
            <p:nvPr/>
          </p:nvSpPr>
          <p:spPr>
            <a:xfrm>
              <a:off x="2489817" y="4235035"/>
              <a:ext cx="90327" cy="245542"/>
            </a:xfrm>
            <a:custGeom>
              <a:avLst/>
              <a:gdLst/>
              <a:ahLst/>
              <a:cxnLst/>
              <a:rect l="l" t="t" r="r" b="b"/>
              <a:pathLst>
                <a:path w="3838" h="10433" extrusionOk="0">
                  <a:moveTo>
                    <a:pt x="256" y="1"/>
                  </a:moveTo>
                  <a:lnTo>
                    <a:pt x="165" y="19"/>
                  </a:lnTo>
                  <a:lnTo>
                    <a:pt x="110" y="55"/>
                  </a:lnTo>
                  <a:lnTo>
                    <a:pt x="55" y="110"/>
                  </a:lnTo>
                  <a:lnTo>
                    <a:pt x="37" y="202"/>
                  </a:lnTo>
                  <a:lnTo>
                    <a:pt x="1" y="877"/>
                  </a:lnTo>
                  <a:lnTo>
                    <a:pt x="1" y="1937"/>
                  </a:lnTo>
                  <a:lnTo>
                    <a:pt x="1" y="2577"/>
                  </a:lnTo>
                  <a:lnTo>
                    <a:pt x="19" y="3252"/>
                  </a:lnTo>
                  <a:lnTo>
                    <a:pt x="55" y="3965"/>
                  </a:lnTo>
                  <a:lnTo>
                    <a:pt x="128" y="4714"/>
                  </a:lnTo>
                  <a:lnTo>
                    <a:pt x="220" y="5463"/>
                  </a:lnTo>
                  <a:lnTo>
                    <a:pt x="329" y="6194"/>
                  </a:lnTo>
                  <a:lnTo>
                    <a:pt x="476" y="6925"/>
                  </a:lnTo>
                  <a:lnTo>
                    <a:pt x="567" y="7290"/>
                  </a:lnTo>
                  <a:lnTo>
                    <a:pt x="676" y="7619"/>
                  </a:lnTo>
                  <a:lnTo>
                    <a:pt x="786" y="7948"/>
                  </a:lnTo>
                  <a:lnTo>
                    <a:pt x="896" y="8277"/>
                  </a:lnTo>
                  <a:lnTo>
                    <a:pt x="1042" y="8587"/>
                  </a:lnTo>
                  <a:lnTo>
                    <a:pt x="1170" y="8861"/>
                  </a:lnTo>
                  <a:lnTo>
                    <a:pt x="1334" y="9135"/>
                  </a:lnTo>
                  <a:lnTo>
                    <a:pt x="1499" y="9391"/>
                  </a:lnTo>
                  <a:lnTo>
                    <a:pt x="1681" y="9610"/>
                  </a:lnTo>
                  <a:lnTo>
                    <a:pt x="1882" y="9811"/>
                  </a:lnTo>
                  <a:lnTo>
                    <a:pt x="2047" y="9957"/>
                  </a:lnTo>
                  <a:lnTo>
                    <a:pt x="2211" y="10085"/>
                  </a:lnTo>
                  <a:lnTo>
                    <a:pt x="2394" y="10195"/>
                  </a:lnTo>
                  <a:lnTo>
                    <a:pt x="2576" y="10286"/>
                  </a:lnTo>
                  <a:lnTo>
                    <a:pt x="2777" y="10359"/>
                  </a:lnTo>
                  <a:lnTo>
                    <a:pt x="2978" y="10396"/>
                  </a:lnTo>
                  <a:lnTo>
                    <a:pt x="3179" y="10432"/>
                  </a:lnTo>
                  <a:lnTo>
                    <a:pt x="3654" y="10432"/>
                  </a:lnTo>
                  <a:lnTo>
                    <a:pt x="3727" y="10396"/>
                  </a:lnTo>
                  <a:lnTo>
                    <a:pt x="3782" y="10341"/>
                  </a:lnTo>
                  <a:lnTo>
                    <a:pt x="3819" y="10286"/>
                  </a:lnTo>
                  <a:lnTo>
                    <a:pt x="3837" y="10195"/>
                  </a:lnTo>
                  <a:lnTo>
                    <a:pt x="3801" y="10122"/>
                  </a:lnTo>
                  <a:lnTo>
                    <a:pt x="3764" y="10049"/>
                  </a:lnTo>
                  <a:lnTo>
                    <a:pt x="3691" y="10012"/>
                  </a:lnTo>
                  <a:lnTo>
                    <a:pt x="3600" y="10012"/>
                  </a:lnTo>
                  <a:lnTo>
                    <a:pt x="3399" y="10030"/>
                  </a:lnTo>
                  <a:lnTo>
                    <a:pt x="3198" y="10012"/>
                  </a:lnTo>
                  <a:lnTo>
                    <a:pt x="3015" y="9976"/>
                  </a:lnTo>
                  <a:lnTo>
                    <a:pt x="2832" y="9939"/>
                  </a:lnTo>
                  <a:lnTo>
                    <a:pt x="2650" y="9866"/>
                  </a:lnTo>
                  <a:lnTo>
                    <a:pt x="2485" y="9775"/>
                  </a:lnTo>
                  <a:lnTo>
                    <a:pt x="2321" y="9647"/>
                  </a:lnTo>
                  <a:lnTo>
                    <a:pt x="2156" y="9519"/>
                  </a:lnTo>
                  <a:lnTo>
                    <a:pt x="2028" y="9373"/>
                  </a:lnTo>
                  <a:lnTo>
                    <a:pt x="1882" y="9208"/>
                  </a:lnTo>
                  <a:lnTo>
                    <a:pt x="1754" y="9026"/>
                  </a:lnTo>
                  <a:lnTo>
                    <a:pt x="1626" y="8825"/>
                  </a:lnTo>
                  <a:lnTo>
                    <a:pt x="1517" y="8624"/>
                  </a:lnTo>
                  <a:lnTo>
                    <a:pt x="1407" y="8386"/>
                  </a:lnTo>
                  <a:lnTo>
                    <a:pt x="1206" y="7911"/>
                  </a:lnTo>
                  <a:lnTo>
                    <a:pt x="1042" y="7381"/>
                  </a:lnTo>
                  <a:lnTo>
                    <a:pt x="877" y="6797"/>
                  </a:lnTo>
                  <a:lnTo>
                    <a:pt x="750" y="6194"/>
                  </a:lnTo>
                  <a:lnTo>
                    <a:pt x="658" y="5573"/>
                  </a:lnTo>
                  <a:lnTo>
                    <a:pt x="567" y="4915"/>
                  </a:lnTo>
                  <a:lnTo>
                    <a:pt x="494" y="4239"/>
                  </a:lnTo>
                  <a:lnTo>
                    <a:pt x="457" y="3563"/>
                  </a:lnTo>
                  <a:lnTo>
                    <a:pt x="421" y="2887"/>
                  </a:lnTo>
                  <a:lnTo>
                    <a:pt x="402" y="2193"/>
                  </a:lnTo>
                  <a:lnTo>
                    <a:pt x="402" y="1517"/>
                  </a:lnTo>
                  <a:lnTo>
                    <a:pt x="421" y="859"/>
                  </a:lnTo>
                  <a:lnTo>
                    <a:pt x="457" y="220"/>
                  </a:lnTo>
                  <a:lnTo>
                    <a:pt x="439" y="147"/>
                  </a:lnTo>
                  <a:lnTo>
                    <a:pt x="402" y="74"/>
                  </a:lnTo>
                  <a:lnTo>
                    <a:pt x="329" y="19"/>
                  </a:lnTo>
                  <a:lnTo>
                    <a:pt x="256"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022;p31">
              <a:extLst>
                <a:ext uri="{FF2B5EF4-FFF2-40B4-BE49-F238E27FC236}">
                  <a16:creationId xmlns:a16="http://schemas.microsoft.com/office/drawing/2014/main" id="{37C441C1-6D5B-E511-6702-DD3FCBB4BA84}"/>
                </a:ext>
              </a:extLst>
            </p:cNvPr>
            <p:cNvSpPr/>
            <p:nvPr/>
          </p:nvSpPr>
          <p:spPr>
            <a:xfrm>
              <a:off x="1665575" y="4798722"/>
              <a:ext cx="587786" cy="1044836"/>
            </a:xfrm>
            <a:custGeom>
              <a:avLst/>
              <a:gdLst/>
              <a:ahLst/>
              <a:cxnLst/>
              <a:rect l="l" t="t" r="r" b="b"/>
              <a:pathLst>
                <a:path w="24975" h="44395" extrusionOk="0">
                  <a:moveTo>
                    <a:pt x="0" y="1"/>
                  </a:moveTo>
                  <a:lnTo>
                    <a:pt x="55" y="2650"/>
                  </a:lnTo>
                  <a:lnTo>
                    <a:pt x="146" y="5299"/>
                  </a:lnTo>
                  <a:lnTo>
                    <a:pt x="274" y="7984"/>
                  </a:lnTo>
                  <a:lnTo>
                    <a:pt x="457" y="10688"/>
                  </a:lnTo>
                  <a:lnTo>
                    <a:pt x="658" y="13410"/>
                  </a:lnTo>
                  <a:lnTo>
                    <a:pt x="895" y="16151"/>
                  </a:lnTo>
                  <a:lnTo>
                    <a:pt x="1170" y="18909"/>
                  </a:lnTo>
                  <a:lnTo>
                    <a:pt x="1480" y="21686"/>
                  </a:lnTo>
                  <a:lnTo>
                    <a:pt x="1827" y="24463"/>
                  </a:lnTo>
                  <a:lnTo>
                    <a:pt x="2193" y="27277"/>
                  </a:lnTo>
                  <a:lnTo>
                    <a:pt x="2595" y="30090"/>
                  </a:lnTo>
                  <a:lnTo>
                    <a:pt x="3033" y="32922"/>
                  </a:lnTo>
                  <a:lnTo>
                    <a:pt x="3490" y="35772"/>
                  </a:lnTo>
                  <a:lnTo>
                    <a:pt x="3983" y="38640"/>
                  </a:lnTo>
                  <a:lnTo>
                    <a:pt x="4476" y="41508"/>
                  </a:lnTo>
                  <a:lnTo>
                    <a:pt x="5024" y="44395"/>
                  </a:lnTo>
                  <a:lnTo>
                    <a:pt x="24974" y="34712"/>
                  </a:lnTo>
                  <a:lnTo>
                    <a:pt x="24390" y="33433"/>
                  </a:lnTo>
                  <a:lnTo>
                    <a:pt x="23696" y="31953"/>
                  </a:lnTo>
                  <a:lnTo>
                    <a:pt x="22764" y="30035"/>
                  </a:lnTo>
                  <a:lnTo>
                    <a:pt x="21613" y="27715"/>
                  </a:lnTo>
                  <a:lnTo>
                    <a:pt x="20955" y="26436"/>
                  </a:lnTo>
                  <a:lnTo>
                    <a:pt x="20243" y="25102"/>
                  </a:lnTo>
                  <a:lnTo>
                    <a:pt x="19494" y="23714"/>
                  </a:lnTo>
                  <a:lnTo>
                    <a:pt x="18708" y="22289"/>
                  </a:lnTo>
                  <a:lnTo>
                    <a:pt x="17868" y="20809"/>
                  </a:lnTo>
                  <a:lnTo>
                    <a:pt x="17009" y="19311"/>
                  </a:lnTo>
                  <a:lnTo>
                    <a:pt x="16096" y="17795"/>
                  </a:lnTo>
                  <a:lnTo>
                    <a:pt x="15164" y="16278"/>
                  </a:lnTo>
                  <a:lnTo>
                    <a:pt x="14196" y="14780"/>
                  </a:lnTo>
                  <a:lnTo>
                    <a:pt x="13191" y="13282"/>
                  </a:lnTo>
                  <a:lnTo>
                    <a:pt x="12186" y="11802"/>
                  </a:lnTo>
                  <a:lnTo>
                    <a:pt x="11126" y="10359"/>
                  </a:lnTo>
                  <a:lnTo>
                    <a:pt x="10596" y="9665"/>
                  </a:lnTo>
                  <a:lnTo>
                    <a:pt x="10067" y="8971"/>
                  </a:lnTo>
                  <a:lnTo>
                    <a:pt x="9537" y="8295"/>
                  </a:lnTo>
                  <a:lnTo>
                    <a:pt x="8989" y="7619"/>
                  </a:lnTo>
                  <a:lnTo>
                    <a:pt x="8441" y="6979"/>
                  </a:lnTo>
                  <a:lnTo>
                    <a:pt x="7893" y="6340"/>
                  </a:lnTo>
                  <a:lnTo>
                    <a:pt x="7345" y="5737"/>
                  </a:lnTo>
                  <a:lnTo>
                    <a:pt x="6778" y="5134"/>
                  </a:lnTo>
                  <a:lnTo>
                    <a:pt x="6230" y="4568"/>
                  </a:lnTo>
                  <a:lnTo>
                    <a:pt x="5664" y="4020"/>
                  </a:lnTo>
                  <a:lnTo>
                    <a:pt x="5097" y="3490"/>
                  </a:lnTo>
                  <a:lnTo>
                    <a:pt x="4531" y="2978"/>
                  </a:lnTo>
                  <a:lnTo>
                    <a:pt x="3965" y="2503"/>
                  </a:lnTo>
                  <a:lnTo>
                    <a:pt x="3398" y="2065"/>
                  </a:lnTo>
                  <a:lnTo>
                    <a:pt x="2832" y="1645"/>
                  </a:lnTo>
                  <a:lnTo>
                    <a:pt x="2266" y="1243"/>
                  </a:lnTo>
                  <a:lnTo>
                    <a:pt x="1699" y="877"/>
                  </a:lnTo>
                  <a:lnTo>
                    <a:pt x="1133" y="549"/>
                  </a:lnTo>
                  <a:lnTo>
                    <a:pt x="567" y="256"/>
                  </a:lnTo>
                  <a:lnTo>
                    <a:pt x="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023;p31">
              <a:extLst>
                <a:ext uri="{FF2B5EF4-FFF2-40B4-BE49-F238E27FC236}">
                  <a16:creationId xmlns:a16="http://schemas.microsoft.com/office/drawing/2014/main" id="{180A22A4-EB96-E08B-016A-31FE8C0E8AF1}"/>
                </a:ext>
              </a:extLst>
            </p:cNvPr>
            <p:cNvSpPr/>
            <p:nvPr/>
          </p:nvSpPr>
          <p:spPr>
            <a:xfrm>
              <a:off x="529161" y="3124864"/>
              <a:ext cx="1108476" cy="1243920"/>
            </a:xfrm>
            <a:custGeom>
              <a:avLst/>
              <a:gdLst/>
              <a:ahLst/>
              <a:cxnLst/>
              <a:rect l="l" t="t" r="r" b="b"/>
              <a:pathLst>
                <a:path w="47099" h="52854" extrusionOk="0">
                  <a:moveTo>
                    <a:pt x="27660" y="0"/>
                  </a:moveTo>
                  <a:lnTo>
                    <a:pt x="26802" y="19"/>
                  </a:lnTo>
                  <a:lnTo>
                    <a:pt x="25925" y="73"/>
                  </a:lnTo>
                  <a:lnTo>
                    <a:pt x="25048" y="147"/>
                  </a:lnTo>
                  <a:lnTo>
                    <a:pt x="24171" y="256"/>
                  </a:lnTo>
                  <a:lnTo>
                    <a:pt x="23294" y="384"/>
                  </a:lnTo>
                  <a:lnTo>
                    <a:pt x="22435" y="548"/>
                  </a:lnTo>
                  <a:lnTo>
                    <a:pt x="21577" y="749"/>
                  </a:lnTo>
                  <a:lnTo>
                    <a:pt x="20718" y="969"/>
                  </a:lnTo>
                  <a:lnTo>
                    <a:pt x="19878" y="1243"/>
                  </a:lnTo>
                  <a:lnTo>
                    <a:pt x="19055" y="1517"/>
                  </a:lnTo>
                  <a:lnTo>
                    <a:pt x="18252" y="1846"/>
                  </a:lnTo>
                  <a:lnTo>
                    <a:pt x="17466" y="2193"/>
                  </a:lnTo>
                  <a:lnTo>
                    <a:pt x="16699" y="2576"/>
                  </a:lnTo>
                  <a:lnTo>
                    <a:pt x="15950" y="2997"/>
                  </a:lnTo>
                  <a:lnTo>
                    <a:pt x="15237" y="3453"/>
                  </a:lnTo>
                  <a:lnTo>
                    <a:pt x="14543" y="3928"/>
                  </a:lnTo>
                  <a:lnTo>
                    <a:pt x="14214" y="4184"/>
                  </a:lnTo>
                  <a:lnTo>
                    <a:pt x="13885" y="4440"/>
                  </a:lnTo>
                  <a:lnTo>
                    <a:pt x="13556" y="4714"/>
                  </a:lnTo>
                  <a:lnTo>
                    <a:pt x="13246" y="4988"/>
                  </a:lnTo>
                  <a:lnTo>
                    <a:pt x="12953" y="5280"/>
                  </a:lnTo>
                  <a:lnTo>
                    <a:pt x="12661" y="5572"/>
                  </a:lnTo>
                  <a:lnTo>
                    <a:pt x="12387" y="5865"/>
                  </a:lnTo>
                  <a:lnTo>
                    <a:pt x="12113" y="6175"/>
                  </a:lnTo>
                  <a:lnTo>
                    <a:pt x="11839" y="6504"/>
                  </a:lnTo>
                  <a:lnTo>
                    <a:pt x="11583" y="6833"/>
                  </a:lnTo>
                  <a:lnTo>
                    <a:pt x="11346" y="7162"/>
                  </a:lnTo>
                  <a:lnTo>
                    <a:pt x="11108" y="7509"/>
                  </a:lnTo>
                  <a:lnTo>
                    <a:pt x="10889" y="7856"/>
                  </a:lnTo>
                  <a:lnTo>
                    <a:pt x="10688" y="8222"/>
                  </a:lnTo>
                  <a:lnTo>
                    <a:pt x="10487" y="8587"/>
                  </a:lnTo>
                  <a:lnTo>
                    <a:pt x="10286" y="8971"/>
                  </a:lnTo>
                  <a:lnTo>
                    <a:pt x="9903" y="8934"/>
                  </a:lnTo>
                  <a:lnTo>
                    <a:pt x="9501" y="8934"/>
                  </a:lnTo>
                  <a:lnTo>
                    <a:pt x="9099" y="8952"/>
                  </a:lnTo>
                  <a:lnTo>
                    <a:pt x="8715" y="8971"/>
                  </a:lnTo>
                  <a:lnTo>
                    <a:pt x="8331" y="9025"/>
                  </a:lnTo>
                  <a:lnTo>
                    <a:pt x="7929" y="9098"/>
                  </a:lnTo>
                  <a:lnTo>
                    <a:pt x="7564" y="9190"/>
                  </a:lnTo>
                  <a:lnTo>
                    <a:pt x="7180" y="9299"/>
                  </a:lnTo>
                  <a:lnTo>
                    <a:pt x="6797" y="9427"/>
                  </a:lnTo>
                  <a:lnTo>
                    <a:pt x="6431" y="9573"/>
                  </a:lnTo>
                  <a:lnTo>
                    <a:pt x="6084" y="9738"/>
                  </a:lnTo>
                  <a:lnTo>
                    <a:pt x="5719" y="9921"/>
                  </a:lnTo>
                  <a:lnTo>
                    <a:pt x="5372" y="10103"/>
                  </a:lnTo>
                  <a:lnTo>
                    <a:pt x="5025" y="10304"/>
                  </a:lnTo>
                  <a:lnTo>
                    <a:pt x="4696" y="10542"/>
                  </a:lnTo>
                  <a:lnTo>
                    <a:pt x="4367" y="10761"/>
                  </a:lnTo>
                  <a:lnTo>
                    <a:pt x="4056" y="11017"/>
                  </a:lnTo>
                  <a:lnTo>
                    <a:pt x="3746" y="11272"/>
                  </a:lnTo>
                  <a:lnTo>
                    <a:pt x="3435" y="11565"/>
                  </a:lnTo>
                  <a:lnTo>
                    <a:pt x="3161" y="11839"/>
                  </a:lnTo>
                  <a:lnTo>
                    <a:pt x="2869" y="12149"/>
                  </a:lnTo>
                  <a:lnTo>
                    <a:pt x="2613" y="12442"/>
                  </a:lnTo>
                  <a:lnTo>
                    <a:pt x="2357" y="12771"/>
                  </a:lnTo>
                  <a:lnTo>
                    <a:pt x="2102" y="13099"/>
                  </a:lnTo>
                  <a:lnTo>
                    <a:pt x="1882" y="13428"/>
                  </a:lnTo>
                  <a:lnTo>
                    <a:pt x="1663" y="13775"/>
                  </a:lnTo>
                  <a:lnTo>
                    <a:pt x="1462" y="14141"/>
                  </a:lnTo>
                  <a:lnTo>
                    <a:pt x="1261" y="14506"/>
                  </a:lnTo>
                  <a:lnTo>
                    <a:pt x="1078" y="14872"/>
                  </a:lnTo>
                  <a:lnTo>
                    <a:pt x="914" y="15255"/>
                  </a:lnTo>
                  <a:lnTo>
                    <a:pt x="768" y="15639"/>
                  </a:lnTo>
                  <a:lnTo>
                    <a:pt x="640" y="16022"/>
                  </a:lnTo>
                  <a:lnTo>
                    <a:pt x="476" y="16589"/>
                  </a:lnTo>
                  <a:lnTo>
                    <a:pt x="348" y="17155"/>
                  </a:lnTo>
                  <a:lnTo>
                    <a:pt x="220" y="17722"/>
                  </a:lnTo>
                  <a:lnTo>
                    <a:pt x="147" y="18288"/>
                  </a:lnTo>
                  <a:lnTo>
                    <a:pt x="74" y="18854"/>
                  </a:lnTo>
                  <a:lnTo>
                    <a:pt x="19" y="19421"/>
                  </a:lnTo>
                  <a:lnTo>
                    <a:pt x="1" y="19987"/>
                  </a:lnTo>
                  <a:lnTo>
                    <a:pt x="1" y="20553"/>
                  </a:lnTo>
                  <a:lnTo>
                    <a:pt x="19" y="21120"/>
                  </a:lnTo>
                  <a:lnTo>
                    <a:pt x="55" y="21686"/>
                  </a:lnTo>
                  <a:lnTo>
                    <a:pt x="110" y="22252"/>
                  </a:lnTo>
                  <a:lnTo>
                    <a:pt x="183" y="22819"/>
                  </a:lnTo>
                  <a:lnTo>
                    <a:pt x="275" y="23385"/>
                  </a:lnTo>
                  <a:lnTo>
                    <a:pt x="366" y="23951"/>
                  </a:lnTo>
                  <a:lnTo>
                    <a:pt x="494" y="24518"/>
                  </a:lnTo>
                  <a:lnTo>
                    <a:pt x="622" y="25066"/>
                  </a:lnTo>
                  <a:lnTo>
                    <a:pt x="768" y="25632"/>
                  </a:lnTo>
                  <a:lnTo>
                    <a:pt x="914" y="26180"/>
                  </a:lnTo>
                  <a:lnTo>
                    <a:pt x="1261" y="27295"/>
                  </a:lnTo>
                  <a:lnTo>
                    <a:pt x="1645" y="28391"/>
                  </a:lnTo>
                  <a:lnTo>
                    <a:pt x="2065" y="29469"/>
                  </a:lnTo>
                  <a:lnTo>
                    <a:pt x="2503" y="30547"/>
                  </a:lnTo>
                  <a:lnTo>
                    <a:pt x="2960" y="31606"/>
                  </a:lnTo>
                  <a:lnTo>
                    <a:pt x="3417" y="32648"/>
                  </a:lnTo>
                  <a:lnTo>
                    <a:pt x="3892" y="33671"/>
                  </a:lnTo>
                  <a:lnTo>
                    <a:pt x="4403" y="34730"/>
                  </a:lnTo>
                  <a:lnTo>
                    <a:pt x="4915" y="35772"/>
                  </a:lnTo>
                  <a:lnTo>
                    <a:pt x="5463" y="36813"/>
                  </a:lnTo>
                  <a:lnTo>
                    <a:pt x="6011" y="37854"/>
                  </a:lnTo>
                  <a:lnTo>
                    <a:pt x="6596" y="38859"/>
                  </a:lnTo>
                  <a:lnTo>
                    <a:pt x="7180" y="39882"/>
                  </a:lnTo>
                  <a:lnTo>
                    <a:pt x="7783" y="40887"/>
                  </a:lnTo>
                  <a:lnTo>
                    <a:pt x="8423" y="41873"/>
                  </a:lnTo>
                  <a:lnTo>
                    <a:pt x="9062" y="42860"/>
                  </a:lnTo>
                  <a:lnTo>
                    <a:pt x="9720" y="43828"/>
                  </a:lnTo>
                  <a:lnTo>
                    <a:pt x="10396" y="44778"/>
                  </a:lnTo>
                  <a:lnTo>
                    <a:pt x="11090" y="45728"/>
                  </a:lnTo>
                  <a:lnTo>
                    <a:pt x="11803" y="46660"/>
                  </a:lnTo>
                  <a:lnTo>
                    <a:pt x="12533" y="47573"/>
                  </a:lnTo>
                  <a:lnTo>
                    <a:pt x="13264" y="48487"/>
                  </a:lnTo>
                  <a:lnTo>
                    <a:pt x="14031" y="49382"/>
                  </a:lnTo>
                  <a:lnTo>
                    <a:pt x="14598" y="50003"/>
                  </a:lnTo>
                  <a:lnTo>
                    <a:pt x="15182" y="50643"/>
                  </a:lnTo>
                  <a:lnTo>
                    <a:pt x="15493" y="50953"/>
                  </a:lnTo>
                  <a:lnTo>
                    <a:pt x="15822" y="51264"/>
                  </a:lnTo>
                  <a:lnTo>
                    <a:pt x="16151" y="51538"/>
                  </a:lnTo>
                  <a:lnTo>
                    <a:pt x="16498" y="51812"/>
                  </a:lnTo>
                  <a:lnTo>
                    <a:pt x="16845" y="52049"/>
                  </a:lnTo>
                  <a:lnTo>
                    <a:pt x="17228" y="52269"/>
                  </a:lnTo>
                  <a:lnTo>
                    <a:pt x="17594" y="52470"/>
                  </a:lnTo>
                  <a:lnTo>
                    <a:pt x="17996" y="52616"/>
                  </a:lnTo>
                  <a:lnTo>
                    <a:pt x="18398" y="52744"/>
                  </a:lnTo>
                  <a:lnTo>
                    <a:pt x="18617" y="52780"/>
                  </a:lnTo>
                  <a:lnTo>
                    <a:pt x="18818" y="52817"/>
                  </a:lnTo>
                  <a:lnTo>
                    <a:pt x="19037" y="52835"/>
                  </a:lnTo>
                  <a:lnTo>
                    <a:pt x="19256" y="52853"/>
                  </a:lnTo>
                  <a:lnTo>
                    <a:pt x="19476" y="52835"/>
                  </a:lnTo>
                  <a:lnTo>
                    <a:pt x="19713" y="52835"/>
                  </a:lnTo>
                  <a:lnTo>
                    <a:pt x="19951" y="52798"/>
                  </a:lnTo>
                  <a:lnTo>
                    <a:pt x="20188" y="52762"/>
                  </a:lnTo>
                  <a:lnTo>
                    <a:pt x="20426" y="52707"/>
                  </a:lnTo>
                  <a:lnTo>
                    <a:pt x="20645" y="52634"/>
                  </a:lnTo>
                  <a:lnTo>
                    <a:pt x="20846" y="52561"/>
                  </a:lnTo>
                  <a:lnTo>
                    <a:pt x="21065" y="52488"/>
                  </a:lnTo>
                  <a:lnTo>
                    <a:pt x="21266" y="52378"/>
                  </a:lnTo>
                  <a:lnTo>
                    <a:pt x="21449" y="52287"/>
                  </a:lnTo>
                  <a:lnTo>
                    <a:pt x="21832" y="52049"/>
                  </a:lnTo>
                  <a:lnTo>
                    <a:pt x="22179" y="51775"/>
                  </a:lnTo>
                  <a:lnTo>
                    <a:pt x="22490" y="51465"/>
                  </a:lnTo>
                  <a:lnTo>
                    <a:pt x="22801" y="51136"/>
                  </a:lnTo>
                  <a:lnTo>
                    <a:pt x="23075" y="50789"/>
                  </a:lnTo>
                  <a:lnTo>
                    <a:pt x="23349" y="50423"/>
                  </a:lnTo>
                  <a:lnTo>
                    <a:pt x="23604" y="50040"/>
                  </a:lnTo>
                  <a:lnTo>
                    <a:pt x="23824" y="49656"/>
                  </a:lnTo>
                  <a:lnTo>
                    <a:pt x="24061" y="49254"/>
                  </a:lnTo>
                  <a:lnTo>
                    <a:pt x="24262" y="48834"/>
                  </a:lnTo>
                  <a:lnTo>
                    <a:pt x="24664" y="48030"/>
                  </a:lnTo>
                  <a:lnTo>
                    <a:pt x="24883" y="47573"/>
                  </a:lnTo>
                  <a:lnTo>
                    <a:pt x="25103" y="47135"/>
                  </a:lnTo>
                  <a:lnTo>
                    <a:pt x="25358" y="46678"/>
                  </a:lnTo>
                  <a:lnTo>
                    <a:pt x="25596" y="46258"/>
                  </a:lnTo>
                  <a:lnTo>
                    <a:pt x="25852" y="45838"/>
                  </a:lnTo>
                  <a:lnTo>
                    <a:pt x="26126" y="45418"/>
                  </a:lnTo>
                  <a:lnTo>
                    <a:pt x="26692" y="44596"/>
                  </a:lnTo>
                  <a:lnTo>
                    <a:pt x="27277" y="43810"/>
                  </a:lnTo>
                  <a:lnTo>
                    <a:pt x="27879" y="43043"/>
                  </a:lnTo>
                  <a:lnTo>
                    <a:pt x="28519" y="42294"/>
                  </a:lnTo>
                  <a:lnTo>
                    <a:pt x="29195" y="41563"/>
                  </a:lnTo>
                  <a:lnTo>
                    <a:pt x="29871" y="40850"/>
                  </a:lnTo>
                  <a:lnTo>
                    <a:pt x="30583" y="40156"/>
                  </a:lnTo>
                  <a:lnTo>
                    <a:pt x="31296" y="39462"/>
                  </a:lnTo>
                  <a:lnTo>
                    <a:pt x="32027" y="38786"/>
                  </a:lnTo>
                  <a:lnTo>
                    <a:pt x="33506" y="37471"/>
                  </a:lnTo>
                  <a:lnTo>
                    <a:pt x="35023" y="36155"/>
                  </a:lnTo>
                  <a:lnTo>
                    <a:pt x="36521" y="34840"/>
                  </a:lnTo>
                  <a:lnTo>
                    <a:pt x="38019" y="33524"/>
                  </a:lnTo>
                  <a:lnTo>
                    <a:pt x="38750" y="32848"/>
                  </a:lnTo>
                  <a:lnTo>
                    <a:pt x="39462" y="32154"/>
                  </a:lnTo>
                  <a:lnTo>
                    <a:pt x="40175" y="31460"/>
                  </a:lnTo>
                  <a:lnTo>
                    <a:pt x="40869" y="30748"/>
                  </a:lnTo>
                  <a:lnTo>
                    <a:pt x="41545" y="30035"/>
                  </a:lnTo>
                  <a:lnTo>
                    <a:pt x="42184" y="29286"/>
                  </a:lnTo>
                  <a:lnTo>
                    <a:pt x="42806" y="28519"/>
                  </a:lnTo>
                  <a:lnTo>
                    <a:pt x="43408" y="27733"/>
                  </a:lnTo>
                  <a:lnTo>
                    <a:pt x="43975" y="26911"/>
                  </a:lnTo>
                  <a:lnTo>
                    <a:pt x="44505" y="26071"/>
                  </a:lnTo>
                  <a:lnTo>
                    <a:pt x="44760" y="25632"/>
                  </a:lnTo>
                  <a:lnTo>
                    <a:pt x="45016" y="25194"/>
                  </a:lnTo>
                  <a:lnTo>
                    <a:pt x="45254" y="24755"/>
                  </a:lnTo>
                  <a:lnTo>
                    <a:pt x="45473" y="24298"/>
                  </a:lnTo>
                  <a:lnTo>
                    <a:pt x="45692" y="23842"/>
                  </a:lnTo>
                  <a:lnTo>
                    <a:pt x="45875" y="23385"/>
                  </a:lnTo>
                  <a:lnTo>
                    <a:pt x="46057" y="22947"/>
                  </a:lnTo>
                  <a:lnTo>
                    <a:pt x="46222" y="22490"/>
                  </a:lnTo>
                  <a:lnTo>
                    <a:pt x="46386" y="22015"/>
                  </a:lnTo>
                  <a:lnTo>
                    <a:pt x="46514" y="21558"/>
                  </a:lnTo>
                  <a:lnTo>
                    <a:pt x="46642" y="21101"/>
                  </a:lnTo>
                  <a:lnTo>
                    <a:pt x="46752" y="20645"/>
                  </a:lnTo>
                  <a:lnTo>
                    <a:pt x="46843" y="20188"/>
                  </a:lnTo>
                  <a:lnTo>
                    <a:pt x="46916" y="19731"/>
                  </a:lnTo>
                  <a:lnTo>
                    <a:pt x="46971" y="19274"/>
                  </a:lnTo>
                  <a:lnTo>
                    <a:pt x="47026" y="18818"/>
                  </a:lnTo>
                  <a:lnTo>
                    <a:pt x="47062" y="18361"/>
                  </a:lnTo>
                  <a:lnTo>
                    <a:pt x="47081" y="17904"/>
                  </a:lnTo>
                  <a:lnTo>
                    <a:pt x="47099" y="17447"/>
                  </a:lnTo>
                  <a:lnTo>
                    <a:pt x="47099" y="16991"/>
                  </a:lnTo>
                  <a:lnTo>
                    <a:pt x="47081" y="16534"/>
                  </a:lnTo>
                  <a:lnTo>
                    <a:pt x="47044" y="16077"/>
                  </a:lnTo>
                  <a:lnTo>
                    <a:pt x="47007" y="15639"/>
                  </a:lnTo>
                  <a:lnTo>
                    <a:pt x="46934" y="15200"/>
                  </a:lnTo>
                  <a:lnTo>
                    <a:pt x="46880" y="14744"/>
                  </a:lnTo>
                  <a:lnTo>
                    <a:pt x="46788" y="14305"/>
                  </a:lnTo>
                  <a:lnTo>
                    <a:pt x="46697" y="13867"/>
                  </a:lnTo>
                  <a:lnTo>
                    <a:pt x="46587" y="13428"/>
                  </a:lnTo>
                  <a:lnTo>
                    <a:pt x="46478" y="13008"/>
                  </a:lnTo>
                  <a:lnTo>
                    <a:pt x="46350" y="12570"/>
                  </a:lnTo>
                  <a:lnTo>
                    <a:pt x="46204" y="12149"/>
                  </a:lnTo>
                  <a:lnTo>
                    <a:pt x="46057" y="11729"/>
                  </a:lnTo>
                  <a:lnTo>
                    <a:pt x="45893" y="11309"/>
                  </a:lnTo>
                  <a:lnTo>
                    <a:pt x="45710" y="10889"/>
                  </a:lnTo>
                  <a:lnTo>
                    <a:pt x="45528" y="10487"/>
                  </a:lnTo>
                  <a:lnTo>
                    <a:pt x="45327" y="10085"/>
                  </a:lnTo>
                  <a:lnTo>
                    <a:pt x="45126" y="9683"/>
                  </a:lnTo>
                  <a:lnTo>
                    <a:pt x="44906" y="9299"/>
                  </a:lnTo>
                  <a:lnTo>
                    <a:pt x="44687" y="8897"/>
                  </a:lnTo>
                  <a:lnTo>
                    <a:pt x="44431" y="8532"/>
                  </a:lnTo>
                  <a:lnTo>
                    <a:pt x="44194" y="8148"/>
                  </a:lnTo>
                  <a:lnTo>
                    <a:pt x="43938" y="7783"/>
                  </a:lnTo>
                  <a:lnTo>
                    <a:pt x="43664" y="7418"/>
                  </a:lnTo>
                  <a:lnTo>
                    <a:pt x="43390" y="7052"/>
                  </a:lnTo>
                  <a:lnTo>
                    <a:pt x="43098" y="6705"/>
                  </a:lnTo>
                  <a:lnTo>
                    <a:pt x="42806" y="6358"/>
                  </a:lnTo>
                  <a:lnTo>
                    <a:pt x="42495" y="6011"/>
                  </a:lnTo>
                  <a:lnTo>
                    <a:pt x="42184" y="5682"/>
                  </a:lnTo>
                  <a:lnTo>
                    <a:pt x="41856" y="5372"/>
                  </a:lnTo>
                  <a:lnTo>
                    <a:pt x="41527" y="5043"/>
                  </a:lnTo>
                  <a:lnTo>
                    <a:pt x="41180" y="4732"/>
                  </a:lnTo>
                  <a:lnTo>
                    <a:pt x="40832" y="4440"/>
                  </a:lnTo>
                  <a:lnTo>
                    <a:pt x="40485" y="4147"/>
                  </a:lnTo>
                  <a:lnTo>
                    <a:pt x="40120" y="3855"/>
                  </a:lnTo>
                  <a:lnTo>
                    <a:pt x="39736" y="3581"/>
                  </a:lnTo>
                  <a:lnTo>
                    <a:pt x="39353" y="3325"/>
                  </a:lnTo>
                  <a:lnTo>
                    <a:pt x="38969" y="3070"/>
                  </a:lnTo>
                  <a:lnTo>
                    <a:pt x="38567" y="2814"/>
                  </a:lnTo>
                  <a:lnTo>
                    <a:pt x="38165" y="2576"/>
                  </a:lnTo>
                  <a:lnTo>
                    <a:pt x="37763" y="2357"/>
                  </a:lnTo>
                  <a:lnTo>
                    <a:pt x="37343" y="2138"/>
                  </a:lnTo>
                  <a:lnTo>
                    <a:pt x="36923" y="1919"/>
                  </a:lnTo>
                  <a:lnTo>
                    <a:pt x="36484" y="1718"/>
                  </a:lnTo>
                  <a:lnTo>
                    <a:pt x="36046" y="1535"/>
                  </a:lnTo>
                  <a:lnTo>
                    <a:pt x="35607" y="1352"/>
                  </a:lnTo>
                  <a:lnTo>
                    <a:pt x="35151" y="1188"/>
                  </a:lnTo>
                  <a:lnTo>
                    <a:pt x="34712" y="1042"/>
                  </a:lnTo>
                  <a:lnTo>
                    <a:pt x="34237" y="896"/>
                  </a:lnTo>
                  <a:lnTo>
                    <a:pt x="33488" y="695"/>
                  </a:lnTo>
                  <a:lnTo>
                    <a:pt x="32703" y="512"/>
                  </a:lnTo>
                  <a:lnTo>
                    <a:pt x="31899" y="347"/>
                  </a:lnTo>
                  <a:lnTo>
                    <a:pt x="31077" y="220"/>
                  </a:lnTo>
                  <a:lnTo>
                    <a:pt x="30236" y="128"/>
                  </a:lnTo>
                  <a:lnTo>
                    <a:pt x="29396" y="55"/>
                  </a:lnTo>
                  <a:lnTo>
                    <a:pt x="28537" y="19"/>
                  </a:lnTo>
                  <a:lnTo>
                    <a:pt x="27660" y="0"/>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024;p31">
              <a:extLst>
                <a:ext uri="{FF2B5EF4-FFF2-40B4-BE49-F238E27FC236}">
                  <a16:creationId xmlns:a16="http://schemas.microsoft.com/office/drawing/2014/main" id="{1625889B-AF6A-1EBD-FD2D-6F26C310292D}"/>
                </a:ext>
              </a:extLst>
            </p:cNvPr>
            <p:cNvSpPr/>
            <p:nvPr/>
          </p:nvSpPr>
          <p:spPr>
            <a:xfrm>
              <a:off x="776819" y="3302859"/>
              <a:ext cx="854368" cy="1494590"/>
            </a:xfrm>
            <a:custGeom>
              <a:avLst/>
              <a:gdLst/>
              <a:ahLst/>
              <a:cxnLst/>
              <a:rect l="l" t="t" r="r" b="b"/>
              <a:pathLst>
                <a:path w="36302" h="63505" extrusionOk="0">
                  <a:moveTo>
                    <a:pt x="17722" y="1"/>
                  </a:moveTo>
                  <a:lnTo>
                    <a:pt x="17082" y="19"/>
                  </a:lnTo>
                  <a:lnTo>
                    <a:pt x="16443" y="37"/>
                  </a:lnTo>
                  <a:lnTo>
                    <a:pt x="15804" y="92"/>
                  </a:lnTo>
                  <a:lnTo>
                    <a:pt x="15146" y="147"/>
                  </a:lnTo>
                  <a:lnTo>
                    <a:pt x="14506" y="220"/>
                  </a:lnTo>
                  <a:lnTo>
                    <a:pt x="13867" y="311"/>
                  </a:lnTo>
                  <a:lnTo>
                    <a:pt x="13246" y="421"/>
                  </a:lnTo>
                  <a:lnTo>
                    <a:pt x="12606" y="549"/>
                  </a:lnTo>
                  <a:lnTo>
                    <a:pt x="11985" y="695"/>
                  </a:lnTo>
                  <a:lnTo>
                    <a:pt x="11364" y="859"/>
                  </a:lnTo>
                  <a:lnTo>
                    <a:pt x="10743" y="1042"/>
                  </a:lnTo>
                  <a:lnTo>
                    <a:pt x="10140" y="1243"/>
                  </a:lnTo>
                  <a:lnTo>
                    <a:pt x="9556" y="1462"/>
                  </a:lnTo>
                  <a:lnTo>
                    <a:pt x="8971" y="1682"/>
                  </a:lnTo>
                  <a:lnTo>
                    <a:pt x="8386" y="1937"/>
                  </a:lnTo>
                  <a:lnTo>
                    <a:pt x="7820" y="2211"/>
                  </a:lnTo>
                  <a:lnTo>
                    <a:pt x="7272" y="2504"/>
                  </a:lnTo>
                  <a:lnTo>
                    <a:pt x="6742" y="2814"/>
                  </a:lnTo>
                  <a:lnTo>
                    <a:pt x="6212" y="3125"/>
                  </a:lnTo>
                  <a:lnTo>
                    <a:pt x="5701" y="3472"/>
                  </a:lnTo>
                  <a:lnTo>
                    <a:pt x="5207" y="3837"/>
                  </a:lnTo>
                  <a:lnTo>
                    <a:pt x="4732" y="4221"/>
                  </a:lnTo>
                  <a:lnTo>
                    <a:pt x="4276" y="4623"/>
                  </a:lnTo>
                  <a:lnTo>
                    <a:pt x="3837" y="5043"/>
                  </a:lnTo>
                  <a:lnTo>
                    <a:pt x="3417" y="5500"/>
                  </a:lnTo>
                  <a:lnTo>
                    <a:pt x="3015" y="5957"/>
                  </a:lnTo>
                  <a:lnTo>
                    <a:pt x="2650" y="6432"/>
                  </a:lnTo>
                  <a:lnTo>
                    <a:pt x="2284" y="6943"/>
                  </a:lnTo>
                  <a:lnTo>
                    <a:pt x="1955" y="7455"/>
                  </a:lnTo>
                  <a:lnTo>
                    <a:pt x="1645" y="8003"/>
                  </a:lnTo>
                  <a:lnTo>
                    <a:pt x="1353" y="8569"/>
                  </a:lnTo>
                  <a:lnTo>
                    <a:pt x="1097" y="9154"/>
                  </a:lnTo>
                  <a:lnTo>
                    <a:pt x="1005" y="9409"/>
                  </a:lnTo>
                  <a:lnTo>
                    <a:pt x="914" y="9684"/>
                  </a:lnTo>
                  <a:lnTo>
                    <a:pt x="750" y="10286"/>
                  </a:lnTo>
                  <a:lnTo>
                    <a:pt x="585" y="10944"/>
                  </a:lnTo>
                  <a:lnTo>
                    <a:pt x="457" y="11675"/>
                  </a:lnTo>
                  <a:lnTo>
                    <a:pt x="348" y="12460"/>
                  </a:lnTo>
                  <a:lnTo>
                    <a:pt x="256" y="13301"/>
                  </a:lnTo>
                  <a:lnTo>
                    <a:pt x="183" y="14178"/>
                  </a:lnTo>
                  <a:lnTo>
                    <a:pt x="110" y="15091"/>
                  </a:lnTo>
                  <a:lnTo>
                    <a:pt x="74" y="16041"/>
                  </a:lnTo>
                  <a:lnTo>
                    <a:pt x="37" y="17028"/>
                  </a:lnTo>
                  <a:lnTo>
                    <a:pt x="19" y="18014"/>
                  </a:lnTo>
                  <a:lnTo>
                    <a:pt x="1" y="19019"/>
                  </a:lnTo>
                  <a:lnTo>
                    <a:pt x="19" y="21065"/>
                  </a:lnTo>
                  <a:lnTo>
                    <a:pt x="55" y="23075"/>
                  </a:lnTo>
                  <a:lnTo>
                    <a:pt x="110" y="25048"/>
                  </a:lnTo>
                  <a:lnTo>
                    <a:pt x="202" y="26893"/>
                  </a:lnTo>
                  <a:lnTo>
                    <a:pt x="293" y="28592"/>
                  </a:lnTo>
                  <a:lnTo>
                    <a:pt x="384" y="30090"/>
                  </a:lnTo>
                  <a:lnTo>
                    <a:pt x="549" y="32264"/>
                  </a:lnTo>
                  <a:lnTo>
                    <a:pt x="622" y="33086"/>
                  </a:lnTo>
                  <a:lnTo>
                    <a:pt x="896" y="33580"/>
                  </a:lnTo>
                  <a:lnTo>
                    <a:pt x="1206" y="34183"/>
                  </a:lnTo>
                  <a:lnTo>
                    <a:pt x="1627" y="35005"/>
                  </a:lnTo>
                  <a:lnTo>
                    <a:pt x="2138" y="36028"/>
                  </a:lnTo>
                  <a:lnTo>
                    <a:pt x="2705" y="37270"/>
                  </a:lnTo>
                  <a:lnTo>
                    <a:pt x="3326" y="38695"/>
                  </a:lnTo>
                  <a:lnTo>
                    <a:pt x="3636" y="39481"/>
                  </a:lnTo>
                  <a:lnTo>
                    <a:pt x="3965" y="40321"/>
                  </a:lnTo>
                  <a:lnTo>
                    <a:pt x="4312" y="41198"/>
                  </a:lnTo>
                  <a:lnTo>
                    <a:pt x="4641" y="42111"/>
                  </a:lnTo>
                  <a:lnTo>
                    <a:pt x="4970" y="43061"/>
                  </a:lnTo>
                  <a:lnTo>
                    <a:pt x="5317" y="44066"/>
                  </a:lnTo>
                  <a:lnTo>
                    <a:pt x="5646" y="45089"/>
                  </a:lnTo>
                  <a:lnTo>
                    <a:pt x="5956" y="46167"/>
                  </a:lnTo>
                  <a:lnTo>
                    <a:pt x="6285" y="47282"/>
                  </a:lnTo>
                  <a:lnTo>
                    <a:pt x="6578" y="48433"/>
                  </a:lnTo>
                  <a:lnTo>
                    <a:pt x="6870" y="49602"/>
                  </a:lnTo>
                  <a:lnTo>
                    <a:pt x="7162" y="50826"/>
                  </a:lnTo>
                  <a:lnTo>
                    <a:pt x="7418" y="52068"/>
                  </a:lnTo>
                  <a:lnTo>
                    <a:pt x="7655" y="53347"/>
                  </a:lnTo>
                  <a:lnTo>
                    <a:pt x="7893" y="54644"/>
                  </a:lnTo>
                  <a:lnTo>
                    <a:pt x="8094" y="55978"/>
                  </a:lnTo>
                  <a:lnTo>
                    <a:pt x="8258" y="57348"/>
                  </a:lnTo>
                  <a:lnTo>
                    <a:pt x="8405" y="58736"/>
                  </a:lnTo>
                  <a:lnTo>
                    <a:pt x="8587" y="59029"/>
                  </a:lnTo>
                  <a:lnTo>
                    <a:pt x="8770" y="59321"/>
                  </a:lnTo>
                  <a:lnTo>
                    <a:pt x="8971" y="59595"/>
                  </a:lnTo>
                  <a:lnTo>
                    <a:pt x="9172" y="59869"/>
                  </a:lnTo>
                  <a:lnTo>
                    <a:pt x="9373" y="60125"/>
                  </a:lnTo>
                  <a:lnTo>
                    <a:pt x="9574" y="60381"/>
                  </a:lnTo>
                  <a:lnTo>
                    <a:pt x="9793" y="60618"/>
                  </a:lnTo>
                  <a:lnTo>
                    <a:pt x="10031" y="60837"/>
                  </a:lnTo>
                  <a:lnTo>
                    <a:pt x="10487" y="61276"/>
                  </a:lnTo>
                  <a:lnTo>
                    <a:pt x="10981" y="61660"/>
                  </a:lnTo>
                  <a:lnTo>
                    <a:pt x="11474" y="62025"/>
                  </a:lnTo>
                  <a:lnTo>
                    <a:pt x="12004" y="62336"/>
                  </a:lnTo>
                  <a:lnTo>
                    <a:pt x="12533" y="62610"/>
                  </a:lnTo>
                  <a:lnTo>
                    <a:pt x="13081" y="62865"/>
                  </a:lnTo>
                  <a:lnTo>
                    <a:pt x="13630" y="63066"/>
                  </a:lnTo>
                  <a:lnTo>
                    <a:pt x="14178" y="63212"/>
                  </a:lnTo>
                  <a:lnTo>
                    <a:pt x="14744" y="63340"/>
                  </a:lnTo>
                  <a:lnTo>
                    <a:pt x="15310" y="63432"/>
                  </a:lnTo>
                  <a:lnTo>
                    <a:pt x="15858" y="63486"/>
                  </a:lnTo>
                  <a:lnTo>
                    <a:pt x="16425" y="63505"/>
                  </a:lnTo>
                  <a:lnTo>
                    <a:pt x="16973" y="63468"/>
                  </a:lnTo>
                  <a:lnTo>
                    <a:pt x="17521" y="63413"/>
                  </a:lnTo>
                  <a:lnTo>
                    <a:pt x="18051" y="63322"/>
                  </a:lnTo>
                  <a:lnTo>
                    <a:pt x="18581" y="63176"/>
                  </a:lnTo>
                  <a:lnTo>
                    <a:pt x="19074" y="63011"/>
                  </a:lnTo>
                  <a:lnTo>
                    <a:pt x="19567" y="62792"/>
                  </a:lnTo>
                  <a:lnTo>
                    <a:pt x="20042" y="62555"/>
                  </a:lnTo>
                  <a:lnTo>
                    <a:pt x="20481" y="62281"/>
                  </a:lnTo>
                  <a:lnTo>
                    <a:pt x="20700" y="62116"/>
                  </a:lnTo>
                  <a:lnTo>
                    <a:pt x="20901" y="61952"/>
                  </a:lnTo>
                  <a:lnTo>
                    <a:pt x="21102" y="61787"/>
                  </a:lnTo>
                  <a:lnTo>
                    <a:pt x="21303" y="61605"/>
                  </a:lnTo>
                  <a:lnTo>
                    <a:pt x="21485" y="61404"/>
                  </a:lnTo>
                  <a:lnTo>
                    <a:pt x="21668" y="61221"/>
                  </a:lnTo>
                  <a:lnTo>
                    <a:pt x="21832" y="61002"/>
                  </a:lnTo>
                  <a:lnTo>
                    <a:pt x="21997" y="60783"/>
                  </a:lnTo>
                  <a:lnTo>
                    <a:pt x="22143" y="60563"/>
                  </a:lnTo>
                  <a:lnTo>
                    <a:pt x="22289" y="60326"/>
                  </a:lnTo>
                  <a:lnTo>
                    <a:pt x="22435" y="60088"/>
                  </a:lnTo>
                  <a:lnTo>
                    <a:pt x="22563" y="59833"/>
                  </a:lnTo>
                  <a:lnTo>
                    <a:pt x="22673" y="59559"/>
                  </a:lnTo>
                  <a:lnTo>
                    <a:pt x="22782" y="59303"/>
                  </a:lnTo>
                  <a:lnTo>
                    <a:pt x="22874" y="59011"/>
                  </a:lnTo>
                  <a:lnTo>
                    <a:pt x="22965" y="58736"/>
                  </a:lnTo>
                  <a:lnTo>
                    <a:pt x="22856" y="57695"/>
                  </a:lnTo>
                  <a:lnTo>
                    <a:pt x="22782" y="56727"/>
                  </a:lnTo>
                  <a:lnTo>
                    <a:pt x="22728" y="55813"/>
                  </a:lnTo>
                  <a:lnTo>
                    <a:pt x="22709" y="54936"/>
                  </a:lnTo>
                  <a:lnTo>
                    <a:pt x="22709" y="54114"/>
                  </a:lnTo>
                  <a:lnTo>
                    <a:pt x="22746" y="53329"/>
                  </a:lnTo>
                  <a:lnTo>
                    <a:pt x="22801" y="52580"/>
                  </a:lnTo>
                  <a:lnTo>
                    <a:pt x="22874" y="51867"/>
                  </a:lnTo>
                  <a:lnTo>
                    <a:pt x="22983" y="51210"/>
                  </a:lnTo>
                  <a:lnTo>
                    <a:pt x="23111" y="50570"/>
                  </a:lnTo>
                  <a:lnTo>
                    <a:pt x="23257" y="49967"/>
                  </a:lnTo>
                  <a:lnTo>
                    <a:pt x="23422" y="49383"/>
                  </a:lnTo>
                  <a:lnTo>
                    <a:pt x="23623" y="48835"/>
                  </a:lnTo>
                  <a:lnTo>
                    <a:pt x="23842" y="48323"/>
                  </a:lnTo>
                  <a:lnTo>
                    <a:pt x="24098" y="47811"/>
                  </a:lnTo>
                  <a:lnTo>
                    <a:pt x="24372" y="47336"/>
                  </a:lnTo>
                  <a:lnTo>
                    <a:pt x="24646" y="46861"/>
                  </a:lnTo>
                  <a:lnTo>
                    <a:pt x="24975" y="46405"/>
                  </a:lnTo>
                  <a:lnTo>
                    <a:pt x="25304" y="45966"/>
                  </a:lnTo>
                  <a:lnTo>
                    <a:pt x="25651" y="45528"/>
                  </a:lnTo>
                  <a:lnTo>
                    <a:pt x="26034" y="45089"/>
                  </a:lnTo>
                  <a:lnTo>
                    <a:pt x="26436" y="44669"/>
                  </a:lnTo>
                  <a:lnTo>
                    <a:pt x="26857" y="44249"/>
                  </a:lnTo>
                  <a:lnTo>
                    <a:pt x="27295" y="43829"/>
                  </a:lnTo>
                  <a:lnTo>
                    <a:pt x="28245" y="42970"/>
                  </a:lnTo>
                  <a:lnTo>
                    <a:pt x="29268" y="42057"/>
                  </a:lnTo>
                  <a:lnTo>
                    <a:pt x="30364" y="41107"/>
                  </a:lnTo>
                  <a:lnTo>
                    <a:pt x="31533" y="40084"/>
                  </a:lnTo>
                  <a:lnTo>
                    <a:pt x="32027" y="39627"/>
                  </a:lnTo>
                  <a:lnTo>
                    <a:pt x="32502" y="39152"/>
                  </a:lnTo>
                  <a:lnTo>
                    <a:pt x="32940" y="38640"/>
                  </a:lnTo>
                  <a:lnTo>
                    <a:pt x="33360" y="38110"/>
                  </a:lnTo>
                  <a:lnTo>
                    <a:pt x="33762" y="37544"/>
                  </a:lnTo>
                  <a:lnTo>
                    <a:pt x="34128" y="36960"/>
                  </a:lnTo>
                  <a:lnTo>
                    <a:pt x="34475" y="36320"/>
                  </a:lnTo>
                  <a:lnTo>
                    <a:pt x="34785" y="35681"/>
                  </a:lnTo>
                  <a:lnTo>
                    <a:pt x="35078" y="34986"/>
                  </a:lnTo>
                  <a:lnTo>
                    <a:pt x="35333" y="34256"/>
                  </a:lnTo>
                  <a:lnTo>
                    <a:pt x="35571" y="33507"/>
                  </a:lnTo>
                  <a:lnTo>
                    <a:pt x="35772" y="32703"/>
                  </a:lnTo>
                  <a:lnTo>
                    <a:pt x="35936" y="31881"/>
                  </a:lnTo>
                  <a:lnTo>
                    <a:pt x="36064" y="31004"/>
                  </a:lnTo>
                  <a:lnTo>
                    <a:pt x="36174" y="30090"/>
                  </a:lnTo>
                  <a:lnTo>
                    <a:pt x="36247" y="29140"/>
                  </a:lnTo>
                  <a:lnTo>
                    <a:pt x="36302" y="28135"/>
                  </a:lnTo>
                  <a:lnTo>
                    <a:pt x="36302" y="27094"/>
                  </a:lnTo>
                  <a:lnTo>
                    <a:pt x="36283" y="26016"/>
                  </a:lnTo>
                  <a:lnTo>
                    <a:pt x="36210" y="24884"/>
                  </a:lnTo>
                  <a:lnTo>
                    <a:pt x="36119" y="23714"/>
                  </a:lnTo>
                  <a:lnTo>
                    <a:pt x="35991" y="22490"/>
                  </a:lnTo>
                  <a:lnTo>
                    <a:pt x="35827" y="21211"/>
                  </a:lnTo>
                  <a:lnTo>
                    <a:pt x="35608" y="19896"/>
                  </a:lnTo>
                  <a:lnTo>
                    <a:pt x="35370" y="18526"/>
                  </a:lnTo>
                  <a:lnTo>
                    <a:pt x="35096" y="17101"/>
                  </a:lnTo>
                  <a:lnTo>
                    <a:pt x="34767" y="15603"/>
                  </a:lnTo>
                  <a:lnTo>
                    <a:pt x="34420" y="14068"/>
                  </a:lnTo>
                  <a:lnTo>
                    <a:pt x="34018" y="12479"/>
                  </a:lnTo>
                  <a:lnTo>
                    <a:pt x="33580" y="10835"/>
                  </a:lnTo>
                  <a:lnTo>
                    <a:pt x="33086" y="9117"/>
                  </a:lnTo>
                  <a:lnTo>
                    <a:pt x="32557" y="7363"/>
                  </a:lnTo>
                  <a:lnTo>
                    <a:pt x="32410" y="6925"/>
                  </a:lnTo>
                  <a:lnTo>
                    <a:pt x="32246" y="6505"/>
                  </a:lnTo>
                  <a:lnTo>
                    <a:pt x="32027" y="6103"/>
                  </a:lnTo>
                  <a:lnTo>
                    <a:pt x="31808" y="5701"/>
                  </a:lnTo>
                  <a:lnTo>
                    <a:pt x="31552" y="5317"/>
                  </a:lnTo>
                  <a:lnTo>
                    <a:pt x="31259" y="4952"/>
                  </a:lnTo>
                  <a:lnTo>
                    <a:pt x="30949" y="4586"/>
                  </a:lnTo>
                  <a:lnTo>
                    <a:pt x="30620" y="4239"/>
                  </a:lnTo>
                  <a:lnTo>
                    <a:pt x="30255" y="3910"/>
                  </a:lnTo>
                  <a:lnTo>
                    <a:pt x="29871" y="3582"/>
                  </a:lnTo>
                  <a:lnTo>
                    <a:pt x="29487" y="3271"/>
                  </a:lnTo>
                  <a:lnTo>
                    <a:pt x="29067" y="2979"/>
                  </a:lnTo>
                  <a:lnTo>
                    <a:pt x="28610" y="2686"/>
                  </a:lnTo>
                  <a:lnTo>
                    <a:pt x="28154" y="2431"/>
                  </a:lnTo>
                  <a:lnTo>
                    <a:pt x="27679" y="2175"/>
                  </a:lnTo>
                  <a:lnTo>
                    <a:pt x="27185" y="1919"/>
                  </a:lnTo>
                  <a:lnTo>
                    <a:pt x="26674" y="1700"/>
                  </a:lnTo>
                  <a:lnTo>
                    <a:pt x="26162" y="1481"/>
                  </a:lnTo>
                  <a:lnTo>
                    <a:pt x="25614" y="1280"/>
                  </a:lnTo>
                  <a:lnTo>
                    <a:pt x="25066" y="1097"/>
                  </a:lnTo>
                  <a:lnTo>
                    <a:pt x="24500" y="914"/>
                  </a:lnTo>
                  <a:lnTo>
                    <a:pt x="23933" y="750"/>
                  </a:lnTo>
                  <a:lnTo>
                    <a:pt x="23349" y="622"/>
                  </a:lnTo>
                  <a:lnTo>
                    <a:pt x="22746" y="494"/>
                  </a:lnTo>
                  <a:lnTo>
                    <a:pt x="22143" y="366"/>
                  </a:lnTo>
                  <a:lnTo>
                    <a:pt x="21522" y="275"/>
                  </a:lnTo>
                  <a:lnTo>
                    <a:pt x="20901" y="184"/>
                  </a:lnTo>
                  <a:lnTo>
                    <a:pt x="20280" y="129"/>
                  </a:lnTo>
                  <a:lnTo>
                    <a:pt x="19640" y="74"/>
                  </a:lnTo>
                  <a:lnTo>
                    <a:pt x="19019" y="37"/>
                  </a:lnTo>
                  <a:lnTo>
                    <a:pt x="18380"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025;p31">
              <a:extLst>
                <a:ext uri="{FF2B5EF4-FFF2-40B4-BE49-F238E27FC236}">
                  <a16:creationId xmlns:a16="http://schemas.microsoft.com/office/drawing/2014/main" id="{5B4CB323-C06F-95C3-A024-53E3492D83C4}"/>
                </a:ext>
              </a:extLst>
            </p:cNvPr>
            <p:cNvSpPr/>
            <p:nvPr/>
          </p:nvSpPr>
          <p:spPr>
            <a:xfrm>
              <a:off x="704172" y="3267604"/>
              <a:ext cx="891765" cy="701297"/>
            </a:xfrm>
            <a:custGeom>
              <a:avLst/>
              <a:gdLst/>
              <a:ahLst/>
              <a:cxnLst/>
              <a:rect l="l" t="t" r="r" b="b"/>
              <a:pathLst>
                <a:path w="37891" h="29798" extrusionOk="0">
                  <a:moveTo>
                    <a:pt x="21357" y="1"/>
                  </a:moveTo>
                  <a:lnTo>
                    <a:pt x="20571" y="19"/>
                  </a:lnTo>
                  <a:lnTo>
                    <a:pt x="19786" y="74"/>
                  </a:lnTo>
                  <a:lnTo>
                    <a:pt x="18982" y="129"/>
                  </a:lnTo>
                  <a:lnTo>
                    <a:pt x="18178" y="202"/>
                  </a:lnTo>
                  <a:lnTo>
                    <a:pt x="17374" y="293"/>
                  </a:lnTo>
                  <a:lnTo>
                    <a:pt x="16589" y="403"/>
                  </a:lnTo>
                  <a:lnTo>
                    <a:pt x="15785" y="531"/>
                  </a:lnTo>
                  <a:lnTo>
                    <a:pt x="14981" y="677"/>
                  </a:lnTo>
                  <a:lnTo>
                    <a:pt x="14177" y="841"/>
                  </a:lnTo>
                  <a:lnTo>
                    <a:pt x="13392" y="1024"/>
                  </a:lnTo>
                  <a:lnTo>
                    <a:pt x="12606" y="1207"/>
                  </a:lnTo>
                  <a:lnTo>
                    <a:pt x="11820" y="1426"/>
                  </a:lnTo>
                  <a:lnTo>
                    <a:pt x="11053" y="1645"/>
                  </a:lnTo>
                  <a:lnTo>
                    <a:pt x="10304" y="1882"/>
                  </a:lnTo>
                  <a:lnTo>
                    <a:pt x="9573" y="2120"/>
                  </a:lnTo>
                  <a:lnTo>
                    <a:pt x="8879" y="2376"/>
                  </a:lnTo>
                  <a:lnTo>
                    <a:pt x="8221" y="2632"/>
                  </a:lnTo>
                  <a:lnTo>
                    <a:pt x="7582" y="2906"/>
                  </a:lnTo>
                  <a:lnTo>
                    <a:pt x="6961" y="3198"/>
                  </a:lnTo>
                  <a:lnTo>
                    <a:pt x="6376" y="3472"/>
                  </a:lnTo>
                  <a:lnTo>
                    <a:pt x="5828" y="3782"/>
                  </a:lnTo>
                  <a:lnTo>
                    <a:pt x="5298" y="4093"/>
                  </a:lnTo>
                  <a:lnTo>
                    <a:pt x="4787" y="4422"/>
                  </a:lnTo>
                  <a:lnTo>
                    <a:pt x="4312" y="4751"/>
                  </a:lnTo>
                  <a:lnTo>
                    <a:pt x="3873" y="5080"/>
                  </a:lnTo>
                  <a:lnTo>
                    <a:pt x="3453" y="5445"/>
                  </a:lnTo>
                  <a:lnTo>
                    <a:pt x="3051" y="5792"/>
                  </a:lnTo>
                  <a:lnTo>
                    <a:pt x="2686" y="6176"/>
                  </a:lnTo>
                  <a:lnTo>
                    <a:pt x="2339" y="6559"/>
                  </a:lnTo>
                  <a:lnTo>
                    <a:pt x="2010" y="6943"/>
                  </a:lnTo>
                  <a:lnTo>
                    <a:pt x="1717" y="7345"/>
                  </a:lnTo>
                  <a:lnTo>
                    <a:pt x="1443" y="7765"/>
                  </a:lnTo>
                  <a:lnTo>
                    <a:pt x="1188" y="8185"/>
                  </a:lnTo>
                  <a:lnTo>
                    <a:pt x="968" y="8624"/>
                  </a:lnTo>
                  <a:lnTo>
                    <a:pt x="767" y="9062"/>
                  </a:lnTo>
                  <a:lnTo>
                    <a:pt x="585" y="9519"/>
                  </a:lnTo>
                  <a:lnTo>
                    <a:pt x="439" y="9994"/>
                  </a:lnTo>
                  <a:lnTo>
                    <a:pt x="311" y="10469"/>
                  </a:lnTo>
                  <a:lnTo>
                    <a:pt x="201" y="10962"/>
                  </a:lnTo>
                  <a:lnTo>
                    <a:pt x="128" y="11456"/>
                  </a:lnTo>
                  <a:lnTo>
                    <a:pt x="55" y="11967"/>
                  </a:lnTo>
                  <a:lnTo>
                    <a:pt x="18" y="12497"/>
                  </a:lnTo>
                  <a:lnTo>
                    <a:pt x="0" y="13027"/>
                  </a:lnTo>
                  <a:lnTo>
                    <a:pt x="0" y="13575"/>
                  </a:lnTo>
                  <a:lnTo>
                    <a:pt x="37" y="14141"/>
                  </a:lnTo>
                  <a:lnTo>
                    <a:pt x="165" y="16443"/>
                  </a:lnTo>
                  <a:lnTo>
                    <a:pt x="292" y="18782"/>
                  </a:lnTo>
                  <a:lnTo>
                    <a:pt x="384" y="21065"/>
                  </a:lnTo>
                  <a:lnTo>
                    <a:pt x="475" y="23166"/>
                  </a:lnTo>
                  <a:lnTo>
                    <a:pt x="585" y="26418"/>
                  </a:lnTo>
                  <a:lnTo>
                    <a:pt x="621" y="27679"/>
                  </a:lnTo>
                  <a:lnTo>
                    <a:pt x="4129" y="29798"/>
                  </a:lnTo>
                  <a:lnTo>
                    <a:pt x="4348" y="29615"/>
                  </a:lnTo>
                  <a:lnTo>
                    <a:pt x="4549" y="29414"/>
                  </a:lnTo>
                  <a:lnTo>
                    <a:pt x="4750" y="29195"/>
                  </a:lnTo>
                  <a:lnTo>
                    <a:pt x="4933" y="28958"/>
                  </a:lnTo>
                  <a:lnTo>
                    <a:pt x="5116" y="28720"/>
                  </a:lnTo>
                  <a:lnTo>
                    <a:pt x="5280" y="28483"/>
                  </a:lnTo>
                  <a:lnTo>
                    <a:pt x="5444" y="28208"/>
                  </a:lnTo>
                  <a:lnTo>
                    <a:pt x="5609" y="27953"/>
                  </a:lnTo>
                  <a:lnTo>
                    <a:pt x="5755" y="27679"/>
                  </a:lnTo>
                  <a:lnTo>
                    <a:pt x="5883" y="27386"/>
                  </a:lnTo>
                  <a:lnTo>
                    <a:pt x="6139" y="26783"/>
                  </a:lnTo>
                  <a:lnTo>
                    <a:pt x="6358" y="26162"/>
                  </a:lnTo>
                  <a:lnTo>
                    <a:pt x="6559" y="25523"/>
                  </a:lnTo>
                  <a:lnTo>
                    <a:pt x="6723" y="24847"/>
                  </a:lnTo>
                  <a:lnTo>
                    <a:pt x="6869" y="24171"/>
                  </a:lnTo>
                  <a:lnTo>
                    <a:pt x="6979" y="23477"/>
                  </a:lnTo>
                  <a:lnTo>
                    <a:pt x="7089" y="22764"/>
                  </a:lnTo>
                  <a:lnTo>
                    <a:pt x="7162" y="22052"/>
                  </a:lnTo>
                  <a:lnTo>
                    <a:pt x="7217" y="21339"/>
                  </a:lnTo>
                  <a:lnTo>
                    <a:pt x="7271" y="20645"/>
                  </a:lnTo>
                  <a:lnTo>
                    <a:pt x="7290" y="19933"/>
                  </a:lnTo>
                  <a:lnTo>
                    <a:pt x="7308" y="19257"/>
                  </a:lnTo>
                  <a:lnTo>
                    <a:pt x="7308" y="18581"/>
                  </a:lnTo>
                  <a:lnTo>
                    <a:pt x="7290" y="17302"/>
                  </a:lnTo>
                  <a:lnTo>
                    <a:pt x="7235" y="16133"/>
                  </a:lnTo>
                  <a:lnTo>
                    <a:pt x="7162" y="15091"/>
                  </a:lnTo>
                  <a:lnTo>
                    <a:pt x="7070" y="14251"/>
                  </a:lnTo>
                  <a:lnTo>
                    <a:pt x="6997" y="13593"/>
                  </a:lnTo>
                  <a:lnTo>
                    <a:pt x="6924" y="13027"/>
                  </a:lnTo>
                  <a:lnTo>
                    <a:pt x="7363" y="13502"/>
                  </a:lnTo>
                  <a:lnTo>
                    <a:pt x="7819" y="13940"/>
                  </a:lnTo>
                  <a:lnTo>
                    <a:pt x="8294" y="14324"/>
                  </a:lnTo>
                  <a:lnTo>
                    <a:pt x="8769" y="14671"/>
                  </a:lnTo>
                  <a:lnTo>
                    <a:pt x="9263" y="14982"/>
                  </a:lnTo>
                  <a:lnTo>
                    <a:pt x="9756" y="15274"/>
                  </a:lnTo>
                  <a:lnTo>
                    <a:pt x="10267" y="15511"/>
                  </a:lnTo>
                  <a:lnTo>
                    <a:pt x="10779" y="15731"/>
                  </a:lnTo>
                  <a:lnTo>
                    <a:pt x="11309" y="15913"/>
                  </a:lnTo>
                  <a:lnTo>
                    <a:pt x="11820" y="16078"/>
                  </a:lnTo>
                  <a:lnTo>
                    <a:pt x="12332" y="16206"/>
                  </a:lnTo>
                  <a:lnTo>
                    <a:pt x="12843" y="16315"/>
                  </a:lnTo>
                  <a:lnTo>
                    <a:pt x="13355" y="16407"/>
                  </a:lnTo>
                  <a:lnTo>
                    <a:pt x="13848" y="16461"/>
                  </a:lnTo>
                  <a:lnTo>
                    <a:pt x="14342" y="16516"/>
                  </a:lnTo>
                  <a:lnTo>
                    <a:pt x="14817" y="16534"/>
                  </a:lnTo>
                  <a:lnTo>
                    <a:pt x="15292" y="16553"/>
                  </a:lnTo>
                  <a:lnTo>
                    <a:pt x="15730" y="16553"/>
                  </a:lnTo>
                  <a:lnTo>
                    <a:pt x="16168" y="16534"/>
                  </a:lnTo>
                  <a:lnTo>
                    <a:pt x="16589" y="16516"/>
                  </a:lnTo>
                  <a:lnTo>
                    <a:pt x="17338" y="16461"/>
                  </a:lnTo>
                  <a:lnTo>
                    <a:pt x="17995" y="16370"/>
                  </a:lnTo>
                  <a:lnTo>
                    <a:pt x="18543" y="16279"/>
                  </a:lnTo>
                  <a:lnTo>
                    <a:pt x="18945" y="16187"/>
                  </a:lnTo>
                  <a:lnTo>
                    <a:pt x="19293" y="16114"/>
                  </a:lnTo>
                  <a:lnTo>
                    <a:pt x="14268" y="12661"/>
                  </a:lnTo>
                  <a:lnTo>
                    <a:pt x="14268" y="12661"/>
                  </a:lnTo>
                  <a:lnTo>
                    <a:pt x="14817" y="12899"/>
                  </a:lnTo>
                  <a:lnTo>
                    <a:pt x="15456" y="13155"/>
                  </a:lnTo>
                  <a:lnTo>
                    <a:pt x="16333" y="13465"/>
                  </a:lnTo>
                  <a:lnTo>
                    <a:pt x="17429" y="13831"/>
                  </a:lnTo>
                  <a:lnTo>
                    <a:pt x="18690" y="14214"/>
                  </a:lnTo>
                  <a:lnTo>
                    <a:pt x="19402" y="14397"/>
                  </a:lnTo>
                  <a:lnTo>
                    <a:pt x="20151" y="14580"/>
                  </a:lnTo>
                  <a:lnTo>
                    <a:pt x="20918" y="14781"/>
                  </a:lnTo>
                  <a:lnTo>
                    <a:pt x="21741" y="14945"/>
                  </a:lnTo>
                  <a:lnTo>
                    <a:pt x="22599" y="15109"/>
                  </a:lnTo>
                  <a:lnTo>
                    <a:pt x="23476" y="15274"/>
                  </a:lnTo>
                  <a:lnTo>
                    <a:pt x="24390" y="15402"/>
                  </a:lnTo>
                  <a:lnTo>
                    <a:pt x="25321" y="15530"/>
                  </a:lnTo>
                  <a:lnTo>
                    <a:pt x="26290" y="15621"/>
                  </a:lnTo>
                  <a:lnTo>
                    <a:pt x="27258" y="15694"/>
                  </a:lnTo>
                  <a:lnTo>
                    <a:pt x="28263" y="15749"/>
                  </a:lnTo>
                  <a:lnTo>
                    <a:pt x="29286" y="15767"/>
                  </a:lnTo>
                  <a:lnTo>
                    <a:pt x="30327" y="15749"/>
                  </a:lnTo>
                  <a:lnTo>
                    <a:pt x="31369" y="15694"/>
                  </a:lnTo>
                  <a:lnTo>
                    <a:pt x="32428" y="15603"/>
                  </a:lnTo>
                  <a:lnTo>
                    <a:pt x="33488" y="15475"/>
                  </a:lnTo>
                  <a:lnTo>
                    <a:pt x="34566" y="15310"/>
                  </a:lnTo>
                  <a:lnTo>
                    <a:pt x="35095" y="15219"/>
                  </a:lnTo>
                  <a:lnTo>
                    <a:pt x="35644" y="15109"/>
                  </a:lnTo>
                  <a:lnTo>
                    <a:pt x="36173" y="14982"/>
                  </a:lnTo>
                  <a:lnTo>
                    <a:pt x="36721" y="14835"/>
                  </a:lnTo>
                  <a:lnTo>
                    <a:pt x="37251" y="14689"/>
                  </a:lnTo>
                  <a:lnTo>
                    <a:pt x="37799" y="14525"/>
                  </a:lnTo>
                  <a:lnTo>
                    <a:pt x="37836" y="14324"/>
                  </a:lnTo>
                  <a:lnTo>
                    <a:pt x="37872" y="14068"/>
                  </a:lnTo>
                  <a:lnTo>
                    <a:pt x="37891" y="13721"/>
                  </a:lnTo>
                  <a:lnTo>
                    <a:pt x="37891" y="13283"/>
                  </a:lnTo>
                  <a:lnTo>
                    <a:pt x="37872" y="12771"/>
                  </a:lnTo>
                  <a:lnTo>
                    <a:pt x="37799" y="12150"/>
                  </a:lnTo>
                  <a:lnTo>
                    <a:pt x="37726" y="11821"/>
                  </a:lnTo>
                  <a:lnTo>
                    <a:pt x="37653" y="11456"/>
                  </a:lnTo>
                  <a:lnTo>
                    <a:pt x="37562" y="11090"/>
                  </a:lnTo>
                  <a:lnTo>
                    <a:pt x="37452" y="10688"/>
                  </a:lnTo>
                  <a:lnTo>
                    <a:pt x="37324" y="10286"/>
                  </a:lnTo>
                  <a:lnTo>
                    <a:pt x="37178" y="9848"/>
                  </a:lnTo>
                  <a:lnTo>
                    <a:pt x="36995" y="9409"/>
                  </a:lnTo>
                  <a:lnTo>
                    <a:pt x="36795" y="8953"/>
                  </a:lnTo>
                  <a:lnTo>
                    <a:pt x="36557" y="8459"/>
                  </a:lnTo>
                  <a:lnTo>
                    <a:pt x="36301" y="7966"/>
                  </a:lnTo>
                  <a:lnTo>
                    <a:pt x="36009" y="7455"/>
                  </a:lnTo>
                  <a:lnTo>
                    <a:pt x="35680" y="6925"/>
                  </a:lnTo>
                  <a:lnTo>
                    <a:pt x="35333" y="6377"/>
                  </a:lnTo>
                  <a:lnTo>
                    <a:pt x="34931" y="5829"/>
                  </a:lnTo>
                  <a:lnTo>
                    <a:pt x="34511" y="5262"/>
                  </a:lnTo>
                  <a:lnTo>
                    <a:pt x="34054" y="4659"/>
                  </a:lnTo>
                  <a:lnTo>
                    <a:pt x="33543" y="4075"/>
                  </a:lnTo>
                  <a:lnTo>
                    <a:pt x="32994" y="3454"/>
                  </a:lnTo>
                  <a:lnTo>
                    <a:pt x="32611" y="3070"/>
                  </a:lnTo>
                  <a:lnTo>
                    <a:pt x="32209" y="2723"/>
                  </a:lnTo>
                  <a:lnTo>
                    <a:pt x="31752" y="2376"/>
                  </a:lnTo>
                  <a:lnTo>
                    <a:pt x="31277" y="2065"/>
                  </a:lnTo>
                  <a:lnTo>
                    <a:pt x="30766" y="1773"/>
                  </a:lnTo>
                  <a:lnTo>
                    <a:pt x="30236" y="1517"/>
                  </a:lnTo>
                  <a:lnTo>
                    <a:pt x="29669" y="1280"/>
                  </a:lnTo>
                  <a:lnTo>
                    <a:pt x="29085" y="1060"/>
                  </a:lnTo>
                  <a:lnTo>
                    <a:pt x="28482" y="859"/>
                  </a:lnTo>
                  <a:lnTo>
                    <a:pt x="27843" y="677"/>
                  </a:lnTo>
                  <a:lnTo>
                    <a:pt x="27185" y="512"/>
                  </a:lnTo>
                  <a:lnTo>
                    <a:pt x="26509" y="384"/>
                  </a:lnTo>
                  <a:lnTo>
                    <a:pt x="25815" y="275"/>
                  </a:lnTo>
                  <a:lnTo>
                    <a:pt x="25102" y="183"/>
                  </a:lnTo>
                  <a:lnTo>
                    <a:pt x="24371" y="110"/>
                  </a:lnTo>
                  <a:lnTo>
                    <a:pt x="23641" y="56"/>
                  </a:lnTo>
                  <a:lnTo>
                    <a:pt x="22892" y="19"/>
                  </a:lnTo>
                  <a:lnTo>
                    <a:pt x="22124"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dirty="0">
                <a:ln>
                  <a:noFill/>
                </a:ln>
                <a:solidFill>
                  <a:srgbClr val="000000"/>
                </a:solidFill>
                <a:effectLst/>
                <a:uLnTx/>
                <a:uFillTx/>
                <a:latin typeface="Arial"/>
                <a:cs typeface="Arial"/>
                <a:sym typeface="Arial"/>
              </a:endParaRPr>
            </a:p>
          </p:txBody>
        </p:sp>
        <p:sp>
          <p:nvSpPr>
            <p:cNvPr id="63" name="Google Shape;1026;p31">
              <a:extLst>
                <a:ext uri="{FF2B5EF4-FFF2-40B4-BE49-F238E27FC236}">
                  <a16:creationId xmlns:a16="http://schemas.microsoft.com/office/drawing/2014/main" id="{83C941BA-7D34-66EC-2DA3-F2AD0E901839}"/>
                </a:ext>
              </a:extLst>
            </p:cNvPr>
            <p:cNvSpPr/>
            <p:nvPr/>
          </p:nvSpPr>
          <p:spPr>
            <a:xfrm>
              <a:off x="1180144" y="3877726"/>
              <a:ext cx="70112" cy="69687"/>
            </a:xfrm>
            <a:custGeom>
              <a:avLst/>
              <a:gdLst/>
              <a:ahLst/>
              <a:cxnLst/>
              <a:rect l="l" t="t" r="r" b="b"/>
              <a:pathLst>
                <a:path w="2979" h="2961" extrusionOk="0">
                  <a:moveTo>
                    <a:pt x="1334" y="1"/>
                  </a:moveTo>
                  <a:lnTo>
                    <a:pt x="1169" y="37"/>
                  </a:lnTo>
                  <a:lnTo>
                    <a:pt x="1042" y="74"/>
                  </a:lnTo>
                  <a:lnTo>
                    <a:pt x="895" y="129"/>
                  </a:lnTo>
                  <a:lnTo>
                    <a:pt x="768" y="184"/>
                  </a:lnTo>
                  <a:lnTo>
                    <a:pt x="640" y="257"/>
                  </a:lnTo>
                  <a:lnTo>
                    <a:pt x="530" y="348"/>
                  </a:lnTo>
                  <a:lnTo>
                    <a:pt x="420" y="439"/>
                  </a:lnTo>
                  <a:lnTo>
                    <a:pt x="329" y="549"/>
                  </a:lnTo>
                  <a:lnTo>
                    <a:pt x="256" y="677"/>
                  </a:lnTo>
                  <a:lnTo>
                    <a:pt x="183" y="786"/>
                  </a:lnTo>
                  <a:lnTo>
                    <a:pt x="110" y="914"/>
                  </a:lnTo>
                  <a:lnTo>
                    <a:pt x="73" y="1060"/>
                  </a:lnTo>
                  <a:lnTo>
                    <a:pt x="37" y="1188"/>
                  </a:lnTo>
                  <a:lnTo>
                    <a:pt x="19" y="1334"/>
                  </a:lnTo>
                  <a:lnTo>
                    <a:pt x="0" y="1499"/>
                  </a:lnTo>
                  <a:lnTo>
                    <a:pt x="19" y="1645"/>
                  </a:lnTo>
                  <a:lnTo>
                    <a:pt x="37" y="1791"/>
                  </a:lnTo>
                  <a:lnTo>
                    <a:pt x="73" y="1937"/>
                  </a:lnTo>
                  <a:lnTo>
                    <a:pt x="128" y="2065"/>
                  </a:lnTo>
                  <a:lnTo>
                    <a:pt x="201" y="2211"/>
                  </a:lnTo>
                  <a:lnTo>
                    <a:pt x="274" y="2321"/>
                  </a:lnTo>
                  <a:lnTo>
                    <a:pt x="366" y="2431"/>
                  </a:lnTo>
                  <a:lnTo>
                    <a:pt x="457" y="2540"/>
                  </a:lnTo>
                  <a:lnTo>
                    <a:pt x="567" y="2632"/>
                  </a:lnTo>
                  <a:lnTo>
                    <a:pt x="676" y="2723"/>
                  </a:lnTo>
                  <a:lnTo>
                    <a:pt x="804" y="2796"/>
                  </a:lnTo>
                  <a:lnTo>
                    <a:pt x="932" y="2851"/>
                  </a:lnTo>
                  <a:lnTo>
                    <a:pt x="1060" y="2906"/>
                  </a:lnTo>
                  <a:lnTo>
                    <a:pt x="1206" y="2942"/>
                  </a:lnTo>
                  <a:lnTo>
                    <a:pt x="1352" y="2960"/>
                  </a:lnTo>
                  <a:lnTo>
                    <a:pt x="1644" y="2960"/>
                  </a:lnTo>
                  <a:lnTo>
                    <a:pt x="1791" y="2924"/>
                  </a:lnTo>
                  <a:lnTo>
                    <a:pt x="1937" y="2887"/>
                  </a:lnTo>
                  <a:lnTo>
                    <a:pt x="2083" y="2833"/>
                  </a:lnTo>
                  <a:lnTo>
                    <a:pt x="2211" y="2778"/>
                  </a:lnTo>
                  <a:lnTo>
                    <a:pt x="2339" y="2705"/>
                  </a:lnTo>
                  <a:lnTo>
                    <a:pt x="2448" y="2613"/>
                  </a:lnTo>
                  <a:lnTo>
                    <a:pt x="2558" y="2522"/>
                  </a:lnTo>
                  <a:lnTo>
                    <a:pt x="2649" y="2412"/>
                  </a:lnTo>
                  <a:lnTo>
                    <a:pt x="2722" y="2284"/>
                  </a:lnTo>
                  <a:lnTo>
                    <a:pt x="2795" y="2175"/>
                  </a:lnTo>
                  <a:lnTo>
                    <a:pt x="2869" y="2047"/>
                  </a:lnTo>
                  <a:lnTo>
                    <a:pt x="2905" y="1901"/>
                  </a:lnTo>
                  <a:lnTo>
                    <a:pt x="2942" y="1773"/>
                  </a:lnTo>
                  <a:lnTo>
                    <a:pt x="2960" y="1627"/>
                  </a:lnTo>
                  <a:lnTo>
                    <a:pt x="2978" y="1462"/>
                  </a:lnTo>
                  <a:lnTo>
                    <a:pt x="2960" y="1316"/>
                  </a:lnTo>
                  <a:lnTo>
                    <a:pt x="2942" y="1170"/>
                  </a:lnTo>
                  <a:lnTo>
                    <a:pt x="2905" y="1024"/>
                  </a:lnTo>
                  <a:lnTo>
                    <a:pt x="2850" y="896"/>
                  </a:lnTo>
                  <a:lnTo>
                    <a:pt x="2777" y="768"/>
                  </a:lnTo>
                  <a:lnTo>
                    <a:pt x="2704" y="640"/>
                  </a:lnTo>
                  <a:lnTo>
                    <a:pt x="2613" y="531"/>
                  </a:lnTo>
                  <a:lnTo>
                    <a:pt x="2521" y="421"/>
                  </a:lnTo>
                  <a:lnTo>
                    <a:pt x="2412" y="330"/>
                  </a:lnTo>
                  <a:lnTo>
                    <a:pt x="2302" y="238"/>
                  </a:lnTo>
                  <a:lnTo>
                    <a:pt x="2174" y="165"/>
                  </a:lnTo>
                  <a:lnTo>
                    <a:pt x="2046" y="110"/>
                  </a:lnTo>
                  <a:lnTo>
                    <a:pt x="1919" y="56"/>
                  </a:lnTo>
                  <a:lnTo>
                    <a:pt x="1772"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1027;p31">
              <a:extLst>
                <a:ext uri="{FF2B5EF4-FFF2-40B4-BE49-F238E27FC236}">
                  <a16:creationId xmlns:a16="http://schemas.microsoft.com/office/drawing/2014/main" id="{CE5EBD66-CB7C-F10D-971F-93C821E5ED52}"/>
                </a:ext>
              </a:extLst>
            </p:cNvPr>
            <p:cNvSpPr/>
            <p:nvPr/>
          </p:nvSpPr>
          <p:spPr>
            <a:xfrm>
              <a:off x="1214104" y="3888904"/>
              <a:ext cx="25395" cy="25395"/>
            </a:xfrm>
            <a:custGeom>
              <a:avLst/>
              <a:gdLst/>
              <a:ahLst/>
              <a:cxnLst/>
              <a:rect l="l" t="t" r="r" b="b"/>
              <a:pathLst>
                <a:path w="1079" h="1079" extrusionOk="0">
                  <a:moveTo>
                    <a:pt x="476" y="1"/>
                  </a:moveTo>
                  <a:lnTo>
                    <a:pt x="366" y="19"/>
                  </a:lnTo>
                  <a:lnTo>
                    <a:pt x="275" y="74"/>
                  </a:lnTo>
                  <a:lnTo>
                    <a:pt x="183" y="129"/>
                  </a:lnTo>
                  <a:lnTo>
                    <a:pt x="110" y="202"/>
                  </a:lnTo>
                  <a:lnTo>
                    <a:pt x="55" y="293"/>
                  </a:lnTo>
                  <a:lnTo>
                    <a:pt x="19" y="384"/>
                  </a:lnTo>
                  <a:lnTo>
                    <a:pt x="1" y="494"/>
                  </a:lnTo>
                  <a:lnTo>
                    <a:pt x="1" y="604"/>
                  </a:lnTo>
                  <a:lnTo>
                    <a:pt x="19" y="713"/>
                  </a:lnTo>
                  <a:lnTo>
                    <a:pt x="74" y="805"/>
                  </a:lnTo>
                  <a:lnTo>
                    <a:pt x="128" y="896"/>
                  </a:lnTo>
                  <a:lnTo>
                    <a:pt x="201" y="969"/>
                  </a:lnTo>
                  <a:lnTo>
                    <a:pt x="293" y="1024"/>
                  </a:lnTo>
                  <a:lnTo>
                    <a:pt x="384" y="1060"/>
                  </a:lnTo>
                  <a:lnTo>
                    <a:pt x="494" y="1079"/>
                  </a:lnTo>
                  <a:lnTo>
                    <a:pt x="603" y="1079"/>
                  </a:lnTo>
                  <a:lnTo>
                    <a:pt x="713" y="1060"/>
                  </a:lnTo>
                  <a:lnTo>
                    <a:pt x="804" y="1024"/>
                  </a:lnTo>
                  <a:lnTo>
                    <a:pt x="896" y="951"/>
                  </a:lnTo>
                  <a:lnTo>
                    <a:pt x="969" y="878"/>
                  </a:lnTo>
                  <a:lnTo>
                    <a:pt x="1024" y="805"/>
                  </a:lnTo>
                  <a:lnTo>
                    <a:pt x="1060" y="695"/>
                  </a:lnTo>
                  <a:lnTo>
                    <a:pt x="1078" y="604"/>
                  </a:lnTo>
                  <a:lnTo>
                    <a:pt x="1078" y="494"/>
                  </a:lnTo>
                  <a:lnTo>
                    <a:pt x="1060" y="384"/>
                  </a:lnTo>
                  <a:lnTo>
                    <a:pt x="1024" y="275"/>
                  </a:lnTo>
                  <a:lnTo>
                    <a:pt x="951" y="202"/>
                  </a:lnTo>
                  <a:lnTo>
                    <a:pt x="877" y="129"/>
                  </a:lnTo>
                  <a:lnTo>
                    <a:pt x="786" y="56"/>
                  </a:lnTo>
                  <a:lnTo>
                    <a:pt x="695" y="19"/>
                  </a:lnTo>
                  <a:lnTo>
                    <a:pt x="585"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1028;p31">
              <a:extLst>
                <a:ext uri="{FF2B5EF4-FFF2-40B4-BE49-F238E27FC236}">
                  <a16:creationId xmlns:a16="http://schemas.microsoft.com/office/drawing/2014/main" id="{5FEA51A7-4510-3541-3221-7DE62E3873FC}"/>
                </a:ext>
              </a:extLst>
            </p:cNvPr>
            <p:cNvSpPr/>
            <p:nvPr/>
          </p:nvSpPr>
          <p:spPr>
            <a:xfrm>
              <a:off x="1448442" y="3848496"/>
              <a:ext cx="69663" cy="69687"/>
            </a:xfrm>
            <a:custGeom>
              <a:avLst/>
              <a:gdLst/>
              <a:ahLst/>
              <a:cxnLst/>
              <a:rect l="l" t="t" r="r" b="b"/>
              <a:pathLst>
                <a:path w="2960" h="2961" extrusionOk="0">
                  <a:moveTo>
                    <a:pt x="1316" y="1"/>
                  </a:moveTo>
                  <a:lnTo>
                    <a:pt x="1170" y="19"/>
                  </a:lnTo>
                  <a:lnTo>
                    <a:pt x="1023" y="74"/>
                  </a:lnTo>
                  <a:lnTo>
                    <a:pt x="895" y="110"/>
                  </a:lnTo>
                  <a:lnTo>
                    <a:pt x="749" y="183"/>
                  </a:lnTo>
                  <a:lnTo>
                    <a:pt x="640" y="256"/>
                  </a:lnTo>
                  <a:lnTo>
                    <a:pt x="530" y="348"/>
                  </a:lnTo>
                  <a:lnTo>
                    <a:pt x="420" y="439"/>
                  </a:lnTo>
                  <a:lnTo>
                    <a:pt x="329" y="549"/>
                  </a:lnTo>
                  <a:lnTo>
                    <a:pt x="238" y="658"/>
                  </a:lnTo>
                  <a:lnTo>
                    <a:pt x="165" y="786"/>
                  </a:lnTo>
                  <a:lnTo>
                    <a:pt x="110" y="914"/>
                  </a:lnTo>
                  <a:lnTo>
                    <a:pt x="55" y="1060"/>
                  </a:lnTo>
                  <a:lnTo>
                    <a:pt x="19" y="1188"/>
                  </a:lnTo>
                  <a:lnTo>
                    <a:pt x="0" y="1334"/>
                  </a:lnTo>
                  <a:lnTo>
                    <a:pt x="0" y="1480"/>
                  </a:lnTo>
                  <a:lnTo>
                    <a:pt x="0" y="1645"/>
                  </a:lnTo>
                  <a:lnTo>
                    <a:pt x="37" y="1791"/>
                  </a:lnTo>
                  <a:lnTo>
                    <a:pt x="73" y="1937"/>
                  </a:lnTo>
                  <a:lnTo>
                    <a:pt x="128" y="2065"/>
                  </a:lnTo>
                  <a:lnTo>
                    <a:pt x="183" y="2193"/>
                  </a:lnTo>
                  <a:lnTo>
                    <a:pt x="256" y="2321"/>
                  </a:lnTo>
                  <a:lnTo>
                    <a:pt x="347" y="2430"/>
                  </a:lnTo>
                  <a:lnTo>
                    <a:pt x="439" y="2540"/>
                  </a:lnTo>
                  <a:lnTo>
                    <a:pt x="548" y="2631"/>
                  </a:lnTo>
                  <a:lnTo>
                    <a:pt x="658" y="2723"/>
                  </a:lnTo>
                  <a:lnTo>
                    <a:pt x="786" y="2796"/>
                  </a:lnTo>
                  <a:lnTo>
                    <a:pt x="914" y="2851"/>
                  </a:lnTo>
                  <a:lnTo>
                    <a:pt x="1060" y="2887"/>
                  </a:lnTo>
                  <a:lnTo>
                    <a:pt x="1188" y="2924"/>
                  </a:lnTo>
                  <a:lnTo>
                    <a:pt x="1334" y="2960"/>
                  </a:lnTo>
                  <a:lnTo>
                    <a:pt x="1480" y="2960"/>
                  </a:lnTo>
                  <a:lnTo>
                    <a:pt x="1645" y="2942"/>
                  </a:lnTo>
                  <a:lnTo>
                    <a:pt x="1791" y="2924"/>
                  </a:lnTo>
                  <a:lnTo>
                    <a:pt x="1937" y="2887"/>
                  </a:lnTo>
                  <a:lnTo>
                    <a:pt x="2065" y="2832"/>
                  </a:lnTo>
                  <a:lnTo>
                    <a:pt x="2193" y="2777"/>
                  </a:lnTo>
                  <a:lnTo>
                    <a:pt x="2321" y="2686"/>
                  </a:lnTo>
                  <a:lnTo>
                    <a:pt x="2430" y="2613"/>
                  </a:lnTo>
                  <a:lnTo>
                    <a:pt x="2540" y="2503"/>
                  </a:lnTo>
                  <a:lnTo>
                    <a:pt x="2631" y="2412"/>
                  </a:lnTo>
                  <a:lnTo>
                    <a:pt x="2722" y="2284"/>
                  </a:lnTo>
                  <a:lnTo>
                    <a:pt x="2796" y="2175"/>
                  </a:lnTo>
                  <a:lnTo>
                    <a:pt x="2850" y="2028"/>
                  </a:lnTo>
                  <a:lnTo>
                    <a:pt x="2905" y="1901"/>
                  </a:lnTo>
                  <a:lnTo>
                    <a:pt x="2942" y="1754"/>
                  </a:lnTo>
                  <a:lnTo>
                    <a:pt x="2960" y="1608"/>
                  </a:lnTo>
                  <a:lnTo>
                    <a:pt x="2960" y="1462"/>
                  </a:lnTo>
                  <a:lnTo>
                    <a:pt x="2960" y="1316"/>
                  </a:lnTo>
                  <a:lnTo>
                    <a:pt x="2923" y="1170"/>
                  </a:lnTo>
                  <a:lnTo>
                    <a:pt x="2887" y="1024"/>
                  </a:lnTo>
                  <a:lnTo>
                    <a:pt x="2832" y="877"/>
                  </a:lnTo>
                  <a:lnTo>
                    <a:pt x="2777" y="750"/>
                  </a:lnTo>
                  <a:lnTo>
                    <a:pt x="2704" y="640"/>
                  </a:lnTo>
                  <a:lnTo>
                    <a:pt x="2613" y="512"/>
                  </a:lnTo>
                  <a:lnTo>
                    <a:pt x="2521" y="421"/>
                  </a:lnTo>
                  <a:lnTo>
                    <a:pt x="2412" y="329"/>
                  </a:lnTo>
                  <a:lnTo>
                    <a:pt x="2284" y="238"/>
                  </a:lnTo>
                  <a:lnTo>
                    <a:pt x="2174" y="165"/>
                  </a:lnTo>
                  <a:lnTo>
                    <a:pt x="2046" y="110"/>
                  </a:lnTo>
                  <a:lnTo>
                    <a:pt x="1900" y="55"/>
                  </a:lnTo>
                  <a:lnTo>
                    <a:pt x="1754"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1029;p31">
              <a:extLst>
                <a:ext uri="{FF2B5EF4-FFF2-40B4-BE49-F238E27FC236}">
                  <a16:creationId xmlns:a16="http://schemas.microsoft.com/office/drawing/2014/main" id="{BD33B257-0465-2A5E-51D0-F88DAA10AB37}"/>
                </a:ext>
              </a:extLst>
            </p:cNvPr>
            <p:cNvSpPr/>
            <p:nvPr/>
          </p:nvSpPr>
          <p:spPr>
            <a:xfrm>
              <a:off x="1481980" y="3859674"/>
              <a:ext cx="25818" cy="25395"/>
            </a:xfrm>
            <a:custGeom>
              <a:avLst/>
              <a:gdLst/>
              <a:ahLst/>
              <a:cxnLst/>
              <a:rect l="l" t="t" r="r" b="b"/>
              <a:pathLst>
                <a:path w="1097" h="1079" extrusionOk="0">
                  <a:moveTo>
                    <a:pt x="494" y="1"/>
                  </a:moveTo>
                  <a:lnTo>
                    <a:pt x="384" y="19"/>
                  </a:lnTo>
                  <a:lnTo>
                    <a:pt x="293" y="74"/>
                  </a:lnTo>
                  <a:lnTo>
                    <a:pt x="201" y="128"/>
                  </a:lnTo>
                  <a:lnTo>
                    <a:pt x="128" y="201"/>
                  </a:lnTo>
                  <a:lnTo>
                    <a:pt x="73" y="293"/>
                  </a:lnTo>
                  <a:lnTo>
                    <a:pt x="37" y="384"/>
                  </a:lnTo>
                  <a:lnTo>
                    <a:pt x="0" y="494"/>
                  </a:lnTo>
                  <a:lnTo>
                    <a:pt x="19" y="603"/>
                  </a:lnTo>
                  <a:lnTo>
                    <a:pt x="37" y="713"/>
                  </a:lnTo>
                  <a:lnTo>
                    <a:pt x="73" y="804"/>
                  </a:lnTo>
                  <a:lnTo>
                    <a:pt x="128" y="896"/>
                  </a:lnTo>
                  <a:lnTo>
                    <a:pt x="201" y="969"/>
                  </a:lnTo>
                  <a:lnTo>
                    <a:pt x="293" y="1024"/>
                  </a:lnTo>
                  <a:lnTo>
                    <a:pt x="402" y="1060"/>
                  </a:lnTo>
                  <a:lnTo>
                    <a:pt x="494" y="1078"/>
                  </a:lnTo>
                  <a:lnTo>
                    <a:pt x="603" y="1078"/>
                  </a:lnTo>
                  <a:lnTo>
                    <a:pt x="713" y="1060"/>
                  </a:lnTo>
                  <a:lnTo>
                    <a:pt x="822" y="1005"/>
                  </a:lnTo>
                  <a:lnTo>
                    <a:pt x="896" y="951"/>
                  </a:lnTo>
                  <a:lnTo>
                    <a:pt x="969" y="877"/>
                  </a:lnTo>
                  <a:lnTo>
                    <a:pt x="1023" y="786"/>
                  </a:lnTo>
                  <a:lnTo>
                    <a:pt x="1078" y="695"/>
                  </a:lnTo>
                  <a:lnTo>
                    <a:pt x="1096" y="585"/>
                  </a:lnTo>
                  <a:lnTo>
                    <a:pt x="1096" y="476"/>
                  </a:lnTo>
                  <a:lnTo>
                    <a:pt x="1060" y="366"/>
                  </a:lnTo>
                  <a:lnTo>
                    <a:pt x="1023" y="275"/>
                  </a:lnTo>
                  <a:lnTo>
                    <a:pt x="969" y="183"/>
                  </a:lnTo>
                  <a:lnTo>
                    <a:pt x="896" y="110"/>
                  </a:lnTo>
                  <a:lnTo>
                    <a:pt x="804" y="55"/>
                  </a:lnTo>
                  <a:lnTo>
                    <a:pt x="713" y="19"/>
                  </a:lnTo>
                  <a:lnTo>
                    <a:pt x="603"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1030;p31">
              <a:extLst>
                <a:ext uri="{FF2B5EF4-FFF2-40B4-BE49-F238E27FC236}">
                  <a16:creationId xmlns:a16="http://schemas.microsoft.com/office/drawing/2014/main" id="{10A62461-797A-F433-9D1A-DB801FE8DF15}"/>
                </a:ext>
              </a:extLst>
            </p:cNvPr>
            <p:cNvSpPr/>
            <p:nvPr/>
          </p:nvSpPr>
          <p:spPr>
            <a:xfrm>
              <a:off x="1405450" y="3724657"/>
              <a:ext cx="155661" cy="64533"/>
            </a:xfrm>
            <a:custGeom>
              <a:avLst/>
              <a:gdLst/>
              <a:ahLst/>
              <a:cxnLst/>
              <a:rect l="l" t="t" r="r" b="b"/>
              <a:pathLst>
                <a:path w="6614" h="2742" extrusionOk="0">
                  <a:moveTo>
                    <a:pt x="3161" y="1"/>
                  </a:moveTo>
                  <a:lnTo>
                    <a:pt x="2759" y="56"/>
                  </a:lnTo>
                  <a:lnTo>
                    <a:pt x="2375" y="129"/>
                  </a:lnTo>
                  <a:lnTo>
                    <a:pt x="1992" y="238"/>
                  </a:lnTo>
                  <a:lnTo>
                    <a:pt x="1608" y="366"/>
                  </a:lnTo>
                  <a:lnTo>
                    <a:pt x="1243" y="549"/>
                  </a:lnTo>
                  <a:lnTo>
                    <a:pt x="896" y="750"/>
                  </a:lnTo>
                  <a:lnTo>
                    <a:pt x="548" y="969"/>
                  </a:lnTo>
                  <a:lnTo>
                    <a:pt x="220" y="1243"/>
                  </a:lnTo>
                  <a:lnTo>
                    <a:pt x="165" y="1298"/>
                  </a:lnTo>
                  <a:lnTo>
                    <a:pt x="110" y="1371"/>
                  </a:lnTo>
                  <a:lnTo>
                    <a:pt x="37" y="1517"/>
                  </a:lnTo>
                  <a:lnTo>
                    <a:pt x="0" y="1682"/>
                  </a:lnTo>
                  <a:lnTo>
                    <a:pt x="0" y="1846"/>
                  </a:lnTo>
                  <a:lnTo>
                    <a:pt x="19" y="2029"/>
                  </a:lnTo>
                  <a:lnTo>
                    <a:pt x="55" y="2193"/>
                  </a:lnTo>
                  <a:lnTo>
                    <a:pt x="128" y="2339"/>
                  </a:lnTo>
                  <a:lnTo>
                    <a:pt x="220" y="2467"/>
                  </a:lnTo>
                  <a:lnTo>
                    <a:pt x="347" y="2595"/>
                  </a:lnTo>
                  <a:lnTo>
                    <a:pt x="494" y="2687"/>
                  </a:lnTo>
                  <a:lnTo>
                    <a:pt x="640" y="2741"/>
                  </a:lnTo>
                  <a:lnTo>
                    <a:pt x="804" y="2741"/>
                  </a:lnTo>
                  <a:lnTo>
                    <a:pt x="932" y="2705"/>
                  </a:lnTo>
                  <a:lnTo>
                    <a:pt x="1078" y="2650"/>
                  </a:lnTo>
                  <a:lnTo>
                    <a:pt x="1206" y="2577"/>
                  </a:lnTo>
                  <a:lnTo>
                    <a:pt x="1334" y="2486"/>
                  </a:lnTo>
                  <a:lnTo>
                    <a:pt x="1590" y="2303"/>
                  </a:lnTo>
                  <a:lnTo>
                    <a:pt x="1900" y="2120"/>
                  </a:lnTo>
                  <a:lnTo>
                    <a:pt x="2211" y="1992"/>
                  </a:lnTo>
                  <a:lnTo>
                    <a:pt x="2522" y="1883"/>
                  </a:lnTo>
                  <a:lnTo>
                    <a:pt x="2869" y="1791"/>
                  </a:lnTo>
                  <a:lnTo>
                    <a:pt x="3197" y="1755"/>
                  </a:lnTo>
                  <a:lnTo>
                    <a:pt x="3526" y="1737"/>
                  </a:lnTo>
                  <a:lnTo>
                    <a:pt x="3873" y="1755"/>
                  </a:lnTo>
                  <a:lnTo>
                    <a:pt x="4202" y="1810"/>
                  </a:lnTo>
                  <a:lnTo>
                    <a:pt x="4531" y="1901"/>
                  </a:lnTo>
                  <a:lnTo>
                    <a:pt x="4860" y="2011"/>
                  </a:lnTo>
                  <a:lnTo>
                    <a:pt x="5171" y="2175"/>
                  </a:lnTo>
                  <a:lnTo>
                    <a:pt x="5463" y="2358"/>
                  </a:lnTo>
                  <a:lnTo>
                    <a:pt x="5609" y="2431"/>
                  </a:lnTo>
                  <a:lnTo>
                    <a:pt x="5755" y="2467"/>
                  </a:lnTo>
                  <a:lnTo>
                    <a:pt x="5901" y="2486"/>
                  </a:lnTo>
                  <a:lnTo>
                    <a:pt x="6048" y="2467"/>
                  </a:lnTo>
                  <a:lnTo>
                    <a:pt x="6175" y="2413"/>
                  </a:lnTo>
                  <a:lnTo>
                    <a:pt x="6303" y="2321"/>
                  </a:lnTo>
                  <a:lnTo>
                    <a:pt x="6431" y="2212"/>
                  </a:lnTo>
                  <a:lnTo>
                    <a:pt x="6523" y="2084"/>
                  </a:lnTo>
                  <a:lnTo>
                    <a:pt x="6577" y="1919"/>
                  </a:lnTo>
                  <a:lnTo>
                    <a:pt x="6614" y="1755"/>
                  </a:lnTo>
                  <a:lnTo>
                    <a:pt x="6614" y="1590"/>
                  </a:lnTo>
                  <a:lnTo>
                    <a:pt x="6596" y="1426"/>
                  </a:lnTo>
                  <a:lnTo>
                    <a:pt x="6541" y="1262"/>
                  </a:lnTo>
                  <a:lnTo>
                    <a:pt x="6468" y="1115"/>
                  </a:lnTo>
                  <a:lnTo>
                    <a:pt x="6376" y="988"/>
                  </a:lnTo>
                  <a:lnTo>
                    <a:pt x="6248" y="878"/>
                  </a:lnTo>
                  <a:lnTo>
                    <a:pt x="5883" y="659"/>
                  </a:lnTo>
                  <a:lnTo>
                    <a:pt x="5499" y="458"/>
                  </a:lnTo>
                  <a:lnTo>
                    <a:pt x="5134" y="293"/>
                  </a:lnTo>
                  <a:lnTo>
                    <a:pt x="4732" y="165"/>
                  </a:lnTo>
                  <a:lnTo>
                    <a:pt x="4348" y="74"/>
                  </a:lnTo>
                  <a:lnTo>
                    <a:pt x="3947" y="19"/>
                  </a:lnTo>
                  <a:lnTo>
                    <a:pt x="3545"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1031;p31">
              <a:extLst>
                <a:ext uri="{FF2B5EF4-FFF2-40B4-BE49-F238E27FC236}">
                  <a16:creationId xmlns:a16="http://schemas.microsoft.com/office/drawing/2014/main" id="{A0659708-0BE6-A473-1796-9F8DCDB2D656}"/>
                </a:ext>
              </a:extLst>
            </p:cNvPr>
            <p:cNvSpPr/>
            <p:nvPr/>
          </p:nvSpPr>
          <p:spPr>
            <a:xfrm>
              <a:off x="1108343" y="3754755"/>
              <a:ext cx="176724" cy="73547"/>
            </a:xfrm>
            <a:custGeom>
              <a:avLst/>
              <a:gdLst/>
              <a:ahLst/>
              <a:cxnLst/>
              <a:rect l="l" t="t" r="r" b="b"/>
              <a:pathLst>
                <a:path w="7509" h="3125" extrusionOk="0">
                  <a:moveTo>
                    <a:pt x="4421" y="1"/>
                  </a:moveTo>
                  <a:lnTo>
                    <a:pt x="3965" y="19"/>
                  </a:lnTo>
                  <a:lnTo>
                    <a:pt x="3526" y="74"/>
                  </a:lnTo>
                  <a:lnTo>
                    <a:pt x="3070" y="147"/>
                  </a:lnTo>
                  <a:lnTo>
                    <a:pt x="2631" y="275"/>
                  </a:lnTo>
                  <a:lnTo>
                    <a:pt x="2193" y="421"/>
                  </a:lnTo>
                  <a:lnTo>
                    <a:pt x="1791" y="604"/>
                  </a:lnTo>
                  <a:lnTo>
                    <a:pt x="1370" y="805"/>
                  </a:lnTo>
                  <a:lnTo>
                    <a:pt x="987" y="1060"/>
                  </a:lnTo>
                  <a:lnTo>
                    <a:pt x="603" y="1334"/>
                  </a:lnTo>
                  <a:lnTo>
                    <a:pt x="256" y="1645"/>
                  </a:lnTo>
                  <a:lnTo>
                    <a:pt x="146" y="1773"/>
                  </a:lnTo>
                  <a:lnTo>
                    <a:pt x="55" y="1919"/>
                  </a:lnTo>
                  <a:lnTo>
                    <a:pt x="19" y="2084"/>
                  </a:lnTo>
                  <a:lnTo>
                    <a:pt x="0" y="2248"/>
                  </a:lnTo>
                  <a:lnTo>
                    <a:pt x="19" y="2412"/>
                  </a:lnTo>
                  <a:lnTo>
                    <a:pt x="55" y="2577"/>
                  </a:lnTo>
                  <a:lnTo>
                    <a:pt x="128" y="2741"/>
                  </a:lnTo>
                  <a:lnTo>
                    <a:pt x="238" y="2869"/>
                  </a:lnTo>
                  <a:lnTo>
                    <a:pt x="366" y="2979"/>
                  </a:lnTo>
                  <a:lnTo>
                    <a:pt x="512" y="3070"/>
                  </a:lnTo>
                  <a:lnTo>
                    <a:pt x="676" y="3107"/>
                  </a:lnTo>
                  <a:lnTo>
                    <a:pt x="841" y="3125"/>
                  </a:lnTo>
                  <a:lnTo>
                    <a:pt x="1023" y="3125"/>
                  </a:lnTo>
                  <a:lnTo>
                    <a:pt x="1170" y="3070"/>
                  </a:lnTo>
                  <a:lnTo>
                    <a:pt x="1334" y="2997"/>
                  </a:lnTo>
                  <a:lnTo>
                    <a:pt x="1462" y="2887"/>
                  </a:lnTo>
                  <a:lnTo>
                    <a:pt x="1772" y="2650"/>
                  </a:lnTo>
                  <a:lnTo>
                    <a:pt x="2083" y="2431"/>
                  </a:lnTo>
                  <a:lnTo>
                    <a:pt x="2412" y="2230"/>
                  </a:lnTo>
                  <a:lnTo>
                    <a:pt x="2759" y="2084"/>
                  </a:lnTo>
                  <a:lnTo>
                    <a:pt x="3124" y="1956"/>
                  </a:lnTo>
                  <a:lnTo>
                    <a:pt x="3508" y="1864"/>
                  </a:lnTo>
                  <a:lnTo>
                    <a:pt x="3873" y="1791"/>
                  </a:lnTo>
                  <a:lnTo>
                    <a:pt x="4257" y="1755"/>
                  </a:lnTo>
                  <a:lnTo>
                    <a:pt x="4659" y="1755"/>
                  </a:lnTo>
                  <a:lnTo>
                    <a:pt x="5043" y="1791"/>
                  </a:lnTo>
                  <a:lnTo>
                    <a:pt x="5426" y="1846"/>
                  </a:lnTo>
                  <a:lnTo>
                    <a:pt x="5810" y="1956"/>
                  </a:lnTo>
                  <a:lnTo>
                    <a:pt x="6139" y="2065"/>
                  </a:lnTo>
                  <a:lnTo>
                    <a:pt x="6303" y="2120"/>
                  </a:lnTo>
                  <a:lnTo>
                    <a:pt x="6468" y="2157"/>
                  </a:lnTo>
                  <a:lnTo>
                    <a:pt x="6632" y="2193"/>
                  </a:lnTo>
                  <a:lnTo>
                    <a:pt x="6796" y="2175"/>
                  </a:lnTo>
                  <a:lnTo>
                    <a:pt x="6961" y="2138"/>
                  </a:lnTo>
                  <a:lnTo>
                    <a:pt x="7052" y="2102"/>
                  </a:lnTo>
                  <a:lnTo>
                    <a:pt x="7125" y="2065"/>
                  </a:lnTo>
                  <a:lnTo>
                    <a:pt x="7217" y="2010"/>
                  </a:lnTo>
                  <a:lnTo>
                    <a:pt x="7271" y="1937"/>
                  </a:lnTo>
                  <a:lnTo>
                    <a:pt x="7399" y="1791"/>
                  </a:lnTo>
                  <a:lnTo>
                    <a:pt x="7454" y="1645"/>
                  </a:lnTo>
                  <a:lnTo>
                    <a:pt x="7509" y="1481"/>
                  </a:lnTo>
                  <a:lnTo>
                    <a:pt x="7509" y="1298"/>
                  </a:lnTo>
                  <a:lnTo>
                    <a:pt x="7491" y="1134"/>
                  </a:lnTo>
                  <a:lnTo>
                    <a:pt x="7436" y="969"/>
                  </a:lnTo>
                  <a:lnTo>
                    <a:pt x="7363" y="805"/>
                  </a:lnTo>
                  <a:lnTo>
                    <a:pt x="7253" y="677"/>
                  </a:lnTo>
                  <a:lnTo>
                    <a:pt x="7180" y="640"/>
                  </a:lnTo>
                  <a:lnTo>
                    <a:pt x="7107" y="585"/>
                  </a:lnTo>
                  <a:lnTo>
                    <a:pt x="6669" y="403"/>
                  </a:lnTo>
                  <a:lnTo>
                    <a:pt x="6230" y="257"/>
                  </a:lnTo>
                  <a:lnTo>
                    <a:pt x="5792" y="147"/>
                  </a:lnTo>
                  <a:lnTo>
                    <a:pt x="5335" y="74"/>
                  </a:lnTo>
                  <a:lnTo>
                    <a:pt x="4878" y="19"/>
                  </a:lnTo>
                  <a:lnTo>
                    <a:pt x="4421"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1032;p31">
              <a:extLst>
                <a:ext uri="{FF2B5EF4-FFF2-40B4-BE49-F238E27FC236}">
                  <a16:creationId xmlns:a16="http://schemas.microsoft.com/office/drawing/2014/main" id="{83DD8B32-79E4-47F3-C1C9-AA6905BF8EE5}"/>
                </a:ext>
              </a:extLst>
            </p:cNvPr>
            <p:cNvSpPr/>
            <p:nvPr/>
          </p:nvSpPr>
          <p:spPr>
            <a:xfrm>
              <a:off x="1274319" y="4028232"/>
              <a:ext cx="174159" cy="66228"/>
            </a:xfrm>
            <a:custGeom>
              <a:avLst/>
              <a:gdLst/>
              <a:ahLst/>
              <a:cxnLst/>
              <a:rect l="l" t="t" r="r" b="b"/>
              <a:pathLst>
                <a:path w="7400" h="2814" extrusionOk="0">
                  <a:moveTo>
                    <a:pt x="822" y="0"/>
                  </a:moveTo>
                  <a:lnTo>
                    <a:pt x="676" y="18"/>
                  </a:lnTo>
                  <a:lnTo>
                    <a:pt x="530" y="55"/>
                  </a:lnTo>
                  <a:lnTo>
                    <a:pt x="384" y="110"/>
                  </a:lnTo>
                  <a:lnTo>
                    <a:pt x="256" y="201"/>
                  </a:lnTo>
                  <a:lnTo>
                    <a:pt x="146" y="329"/>
                  </a:lnTo>
                  <a:lnTo>
                    <a:pt x="73" y="457"/>
                  </a:lnTo>
                  <a:lnTo>
                    <a:pt x="37" y="603"/>
                  </a:lnTo>
                  <a:lnTo>
                    <a:pt x="0" y="749"/>
                  </a:lnTo>
                  <a:lnTo>
                    <a:pt x="19" y="895"/>
                  </a:lnTo>
                  <a:lnTo>
                    <a:pt x="55" y="1041"/>
                  </a:lnTo>
                  <a:lnTo>
                    <a:pt x="110" y="1169"/>
                  </a:lnTo>
                  <a:lnTo>
                    <a:pt x="201" y="1297"/>
                  </a:lnTo>
                  <a:lnTo>
                    <a:pt x="384" y="1480"/>
                  </a:lnTo>
                  <a:lnTo>
                    <a:pt x="567" y="1644"/>
                  </a:lnTo>
                  <a:lnTo>
                    <a:pt x="768" y="1790"/>
                  </a:lnTo>
                  <a:lnTo>
                    <a:pt x="1005" y="1955"/>
                  </a:lnTo>
                  <a:lnTo>
                    <a:pt x="1243" y="2101"/>
                  </a:lnTo>
                  <a:lnTo>
                    <a:pt x="1498" y="2229"/>
                  </a:lnTo>
                  <a:lnTo>
                    <a:pt x="1772" y="2357"/>
                  </a:lnTo>
                  <a:lnTo>
                    <a:pt x="2065" y="2466"/>
                  </a:lnTo>
                  <a:lnTo>
                    <a:pt x="2357" y="2558"/>
                  </a:lnTo>
                  <a:lnTo>
                    <a:pt x="2668" y="2631"/>
                  </a:lnTo>
                  <a:lnTo>
                    <a:pt x="2996" y="2704"/>
                  </a:lnTo>
                  <a:lnTo>
                    <a:pt x="3307" y="2759"/>
                  </a:lnTo>
                  <a:lnTo>
                    <a:pt x="3654" y="2795"/>
                  </a:lnTo>
                  <a:lnTo>
                    <a:pt x="3983" y="2814"/>
                  </a:lnTo>
                  <a:lnTo>
                    <a:pt x="4330" y="2795"/>
                  </a:lnTo>
                  <a:lnTo>
                    <a:pt x="4677" y="2777"/>
                  </a:lnTo>
                  <a:lnTo>
                    <a:pt x="4969" y="2722"/>
                  </a:lnTo>
                  <a:lnTo>
                    <a:pt x="5280" y="2667"/>
                  </a:lnTo>
                  <a:lnTo>
                    <a:pt x="5572" y="2594"/>
                  </a:lnTo>
                  <a:lnTo>
                    <a:pt x="5883" y="2503"/>
                  </a:lnTo>
                  <a:lnTo>
                    <a:pt x="6175" y="2375"/>
                  </a:lnTo>
                  <a:lnTo>
                    <a:pt x="6468" y="2247"/>
                  </a:lnTo>
                  <a:lnTo>
                    <a:pt x="6760" y="2083"/>
                  </a:lnTo>
                  <a:lnTo>
                    <a:pt x="7052" y="1900"/>
                  </a:lnTo>
                  <a:lnTo>
                    <a:pt x="7180" y="1809"/>
                  </a:lnTo>
                  <a:lnTo>
                    <a:pt x="7271" y="1681"/>
                  </a:lnTo>
                  <a:lnTo>
                    <a:pt x="7344" y="1553"/>
                  </a:lnTo>
                  <a:lnTo>
                    <a:pt x="7381" y="1407"/>
                  </a:lnTo>
                  <a:lnTo>
                    <a:pt x="7399" y="1261"/>
                  </a:lnTo>
                  <a:lnTo>
                    <a:pt x="7381" y="1114"/>
                  </a:lnTo>
                  <a:lnTo>
                    <a:pt x="7344" y="968"/>
                  </a:lnTo>
                  <a:lnTo>
                    <a:pt x="7271" y="822"/>
                  </a:lnTo>
                  <a:lnTo>
                    <a:pt x="7162" y="713"/>
                  </a:lnTo>
                  <a:lnTo>
                    <a:pt x="7052" y="621"/>
                  </a:lnTo>
                  <a:lnTo>
                    <a:pt x="6906" y="548"/>
                  </a:lnTo>
                  <a:lnTo>
                    <a:pt x="6778" y="512"/>
                  </a:lnTo>
                  <a:lnTo>
                    <a:pt x="6632" y="493"/>
                  </a:lnTo>
                  <a:lnTo>
                    <a:pt x="6468" y="512"/>
                  </a:lnTo>
                  <a:lnTo>
                    <a:pt x="6321" y="548"/>
                  </a:lnTo>
                  <a:lnTo>
                    <a:pt x="6194" y="621"/>
                  </a:lnTo>
                  <a:lnTo>
                    <a:pt x="6011" y="731"/>
                  </a:lnTo>
                  <a:lnTo>
                    <a:pt x="5846" y="822"/>
                  </a:lnTo>
                  <a:lnTo>
                    <a:pt x="5481" y="987"/>
                  </a:lnTo>
                  <a:lnTo>
                    <a:pt x="5116" y="1114"/>
                  </a:lnTo>
                  <a:lnTo>
                    <a:pt x="4769" y="1188"/>
                  </a:lnTo>
                  <a:lnTo>
                    <a:pt x="4403" y="1242"/>
                  </a:lnTo>
                  <a:lnTo>
                    <a:pt x="4038" y="1261"/>
                  </a:lnTo>
                  <a:lnTo>
                    <a:pt x="3691" y="1242"/>
                  </a:lnTo>
                  <a:lnTo>
                    <a:pt x="3344" y="1206"/>
                  </a:lnTo>
                  <a:lnTo>
                    <a:pt x="3015" y="1133"/>
                  </a:lnTo>
                  <a:lnTo>
                    <a:pt x="2704" y="1041"/>
                  </a:lnTo>
                  <a:lnTo>
                    <a:pt x="2430" y="932"/>
                  </a:lnTo>
                  <a:lnTo>
                    <a:pt x="2156" y="822"/>
                  </a:lnTo>
                  <a:lnTo>
                    <a:pt x="1900" y="694"/>
                  </a:lnTo>
                  <a:lnTo>
                    <a:pt x="1699" y="548"/>
                  </a:lnTo>
                  <a:lnTo>
                    <a:pt x="1498" y="402"/>
                  </a:lnTo>
                  <a:lnTo>
                    <a:pt x="1352" y="256"/>
                  </a:lnTo>
                  <a:lnTo>
                    <a:pt x="1243" y="164"/>
                  </a:lnTo>
                  <a:lnTo>
                    <a:pt x="1096" y="73"/>
                  </a:lnTo>
                  <a:lnTo>
                    <a:pt x="969" y="37"/>
                  </a:lnTo>
                  <a:lnTo>
                    <a:pt x="822" y="0"/>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1033;p31">
              <a:extLst>
                <a:ext uri="{FF2B5EF4-FFF2-40B4-BE49-F238E27FC236}">
                  <a16:creationId xmlns:a16="http://schemas.microsoft.com/office/drawing/2014/main" id="{0EBBE845-BA41-2661-EC9C-DBC5B454D34B}"/>
                </a:ext>
              </a:extLst>
            </p:cNvPr>
            <p:cNvSpPr/>
            <p:nvPr/>
          </p:nvSpPr>
          <p:spPr>
            <a:xfrm>
              <a:off x="1366764" y="3940069"/>
              <a:ext cx="54626" cy="45611"/>
            </a:xfrm>
            <a:custGeom>
              <a:avLst/>
              <a:gdLst/>
              <a:ahLst/>
              <a:cxnLst/>
              <a:rect l="l" t="t" r="r" b="b"/>
              <a:pathLst>
                <a:path w="2321" h="1938" extrusionOk="0">
                  <a:moveTo>
                    <a:pt x="1224" y="1"/>
                  </a:moveTo>
                  <a:lnTo>
                    <a:pt x="1041" y="19"/>
                  </a:lnTo>
                  <a:lnTo>
                    <a:pt x="859" y="74"/>
                  </a:lnTo>
                  <a:lnTo>
                    <a:pt x="676" y="147"/>
                  </a:lnTo>
                  <a:lnTo>
                    <a:pt x="475" y="238"/>
                  </a:lnTo>
                  <a:lnTo>
                    <a:pt x="292" y="366"/>
                  </a:lnTo>
                  <a:lnTo>
                    <a:pt x="73" y="512"/>
                  </a:lnTo>
                  <a:lnTo>
                    <a:pt x="37" y="567"/>
                  </a:lnTo>
                  <a:lnTo>
                    <a:pt x="0" y="640"/>
                  </a:lnTo>
                  <a:lnTo>
                    <a:pt x="18" y="713"/>
                  </a:lnTo>
                  <a:lnTo>
                    <a:pt x="55" y="786"/>
                  </a:lnTo>
                  <a:lnTo>
                    <a:pt x="110" y="841"/>
                  </a:lnTo>
                  <a:lnTo>
                    <a:pt x="183" y="860"/>
                  </a:lnTo>
                  <a:lnTo>
                    <a:pt x="256" y="860"/>
                  </a:lnTo>
                  <a:lnTo>
                    <a:pt x="329" y="823"/>
                  </a:lnTo>
                  <a:lnTo>
                    <a:pt x="493" y="695"/>
                  </a:lnTo>
                  <a:lnTo>
                    <a:pt x="640" y="604"/>
                  </a:lnTo>
                  <a:lnTo>
                    <a:pt x="804" y="512"/>
                  </a:lnTo>
                  <a:lnTo>
                    <a:pt x="950" y="458"/>
                  </a:lnTo>
                  <a:lnTo>
                    <a:pt x="1096" y="403"/>
                  </a:lnTo>
                  <a:lnTo>
                    <a:pt x="1242" y="385"/>
                  </a:lnTo>
                  <a:lnTo>
                    <a:pt x="1370" y="385"/>
                  </a:lnTo>
                  <a:lnTo>
                    <a:pt x="1498" y="403"/>
                  </a:lnTo>
                  <a:lnTo>
                    <a:pt x="1626" y="439"/>
                  </a:lnTo>
                  <a:lnTo>
                    <a:pt x="1736" y="531"/>
                  </a:lnTo>
                  <a:lnTo>
                    <a:pt x="1827" y="640"/>
                  </a:lnTo>
                  <a:lnTo>
                    <a:pt x="1882" y="786"/>
                  </a:lnTo>
                  <a:lnTo>
                    <a:pt x="1918" y="969"/>
                  </a:lnTo>
                  <a:lnTo>
                    <a:pt x="1937" y="1188"/>
                  </a:lnTo>
                  <a:lnTo>
                    <a:pt x="1918" y="1426"/>
                  </a:lnTo>
                  <a:lnTo>
                    <a:pt x="1882" y="1718"/>
                  </a:lnTo>
                  <a:lnTo>
                    <a:pt x="1882" y="1791"/>
                  </a:lnTo>
                  <a:lnTo>
                    <a:pt x="1900" y="1864"/>
                  </a:lnTo>
                  <a:lnTo>
                    <a:pt x="1955" y="1919"/>
                  </a:lnTo>
                  <a:lnTo>
                    <a:pt x="2028" y="1937"/>
                  </a:lnTo>
                  <a:lnTo>
                    <a:pt x="2083" y="1937"/>
                  </a:lnTo>
                  <a:lnTo>
                    <a:pt x="2138" y="1919"/>
                  </a:lnTo>
                  <a:lnTo>
                    <a:pt x="2192" y="1883"/>
                  </a:lnTo>
                  <a:lnTo>
                    <a:pt x="2229" y="1846"/>
                  </a:lnTo>
                  <a:lnTo>
                    <a:pt x="2247" y="1773"/>
                  </a:lnTo>
                  <a:lnTo>
                    <a:pt x="2284" y="1554"/>
                  </a:lnTo>
                  <a:lnTo>
                    <a:pt x="2302" y="1335"/>
                  </a:lnTo>
                  <a:lnTo>
                    <a:pt x="2320" y="1152"/>
                  </a:lnTo>
                  <a:lnTo>
                    <a:pt x="2302" y="969"/>
                  </a:lnTo>
                  <a:lnTo>
                    <a:pt x="2284" y="823"/>
                  </a:lnTo>
                  <a:lnTo>
                    <a:pt x="2247" y="677"/>
                  </a:lnTo>
                  <a:lnTo>
                    <a:pt x="2211" y="549"/>
                  </a:lnTo>
                  <a:lnTo>
                    <a:pt x="2156" y="439"/>
                  </a:lnTo>
                  <a:lnTo>
                    <a:pt x="2101" y="348"/>
                  </a:lnTo>
                  <a:lnTo>
                    <a:pt x="2046" y="275"/>
                  </a:lnTo>
                  <a:lnTo>
                    <a:pt x="1973" y="202"/>
                  </a:lnTo>
                  <a:lnTo>
                    <a:pt x="1900" y="147"/>
                  </a:lnTo>
                  <a:lnTo>
                    <a:pt x="1736" y="56"/>
                  </a:lnTo>
                  <a:lnTo>
                    <a:pt x="1571" y="19"/>
                  </a:lnTo>
                  <a:lnTo>
                    <a:pt x="1407"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1034;p31">
              <a:extLst>
                <a:ext uri="{FF2B5EF4-FFF2-40B4-BE49-F238E27FC236}">
                  <a16:creationId xmlns:a16="http://schemas.microsoft.com/office/drawing/2014/main" id="{BA99F63C-3A57-84CA-01C6-812248B1BA73}"/>
                </a:ext>
              </a:extLst>
            </p:cNvPr>
            <p:cNvSpPr/>
            <p:nvPr/>
          </p:nvSpPr>
          <p:spPr>
            <a:xfrm>
              <a:off x="626775" y="3911262"/>
              <a:ext cx="238221" cy="236078"/>
            </a:xfrm>
            <a:custGeom>
              <a:avLst/>
              <a:gdLst/>
              <a:ahLst/>
              <a:cxnLst/>
              <a:rect l="l" t="t" r="r" b="b"/>
              <a:pathLst>
                <a:path w="10122" h="10031" extrusionOk="0">
                  <a:moveTo>
                    <a:pt x="3910" y="1"/>
                  </a:moveTo>
                  <a:lnTo>
                    <a:pt x="3673" y="19"/>
                  </a:lnTo>
                  <a:lnTo>
                    <a:pt x="3435" y="19"/>
                  </a:lnTo>
                  <a:lnTo>
                    <a:pt x="3216" y="56"/>
                  </a:lnTo>
                  <a:lnTo>
                    <a:pt x="2979" y="92"/>
                  </a:lnTo>
                  <a:lnTo>
                    <a:pt x="2759" y="147"/>
                  </a:lnTo>
                  <a:lnTo>
                    <a:pt x="2540" y="220"/>
                  </a:lnTo>
                  <a:lnTo>
                    <a:pt x="2339" y="293"/>
                  </a:lnTo>
                  <a:lnTo>
                    <a:pt x="2120" y="384"/>
                  </a:lnTo>
                  <a:lnTo>
                    <a:pt x="1937" y="476"/>
                  </a:lnTo>
                  <a:lnTo>
                    <a:pt x="1736" y="585"/>
                  </a:lnTo>
                  <a:lnTo>
                    <a:pt x="1554" y="713"/>
                  </a:lnTo>
                  <a:lnTo>
                    <a:pt x="1371" y="841"/>
                  </a:lnTo>
                  <a:lnTo>
                    <a:pt x="1206" y="1006"/>
                  </a:lnTo>
                  <a:lnTo>
                    <a:pt x="1042" y="1152"/>
                  </a:lnTo>
                  <a:lnTo>
                    <a:pt x="878" y="1334"/>
                  </a:lnTo>
                  <a:lnTo>
                    <a:pt x="750" y="1499"/>
                  </a:lnTo>
                  <a:lnTo>
                    <a:pt x="622" y="1682"/>
                  </a:lnTo>
                  <a:lnTo>
                    <a:pt x="494" y="1883"/>
                  </a:lnTo>
                  <a:lnTo>
                    <a:pt x="403" y="2084"/>
                  </a:lnTo>
                  <a:lnTo>
                    <a:pt x="311" y="2284"/>
                  </a:lnTo>
                  <a:lnTo>
                    <a:pt x="220" y="2485"/>
                  </a:lnTo>
                  <a:lnTo>
                    <a:pt x="165" y="2705"/>
                  </a:lnTo>
                  <a:lnTo>
                    <a:pt x="110" y="2924"/>
                  </a:lnTo>
                  <a:lnTo>
                    <a:pt x="55" y="3143"/>
                  </a:lnTo>
                  <a:lnTo>
                    <a:pt x="37" y="3381"/>
                  </a:lnTo>
                  <a:lnTo>
                    <a:pt x="19" y="3600"/>
                  </a:lnTo>
                  <a:lnTo>
                    <a:pt x="1" y="3837"/>
                  </a:lnTo>
                  <a:lnTo>
                    <a:pt x="1" y="4075"/>
                  </a:lnTo>
                  <a:lnTo>
                    <a:pt x="19" y="4312"/>
                  </a:lnTo>
                  <a:lnTo>
                    <a:pt x="55" y="4550"/>
                  </a:lnTo>
                  <a:lnTo>
                    <a:pt x="92" y="4787"/>
                  </a:lnTo>
                  <a:lnTo>
                    <a:pt x="129" y="5025"/>
                  </a:lnTo>
                  <a:lnTo>
                    <a:pt x="202" y="5281"/>
                  </a:lnTo>
                  <a:lnTo>
                    <a:pt x="275" y="5518"/>
                  </a:lnTo>
                  <a:lnTo>
                    <a:pt x="457" y="5993"/>
                  </a:lnTo>
                  <a:lnTo>
                    <a:pt x="677" y="6468"/>
                  </a:lnTo>
                  <a:lnTo>
                    <a:pt x="805" y="6687"/>
                  </a:lnTo>
                  <a:lnTo>
                    <a:pt x="932" y="6925"/>
                  </a:lnTo>
                  <a:lnTo>
                    <a:pt x="1097" y="7144"/>
                  </a:lnTo>
                  <a:lnTo>
                    <a:pt x="1243" y="7382"/>
                  </a:lnTo>
                  <a:lnTo>
                    <a:pt x="1426" y="7601"/>
                  </a:lnTo>
                  <a:lnTo>
                    <a:pt x="1608" y="7802"/>
                  </a:lnTo>
                  <a:lnTo>
                    <a:pt x="1791" y="8021"/>
                  </a:lnTo>
                  <a:lnTo>
                    <a:pt x="2010" y="8222"/>
                  </a:lnTo>
                  <a:lnTo>
                    <a:pt x="2211" y="8405"/>
                  </a:lnTo>
                  <a:lnTo>
                    <a:pt x="2430" y="8587"/>
                  </a:lnTo>
                  <a:lnTo>
                    <a:pt x="2650" y="8770"/>
                  </a:lnTo>
                  <a:lnTo>
                    <a:pt x="2869" y="8934"/>
                  </a:lnTo>
                  <a:lnTo>
                    <a:pt x="3106" y="9081"/>
                  </a:lnTo>
                  <a:lnTo>
                    <a:pt x="3344" y="9227"/>
                  </a:lnTo>
                  <a:lnTo>
                    <a:pt x="3581" y="9355"/>
                  </a:lnTo>
                  <a:lnTo>
                    <a:pt x="3819" y="9464"/>
                  </a:lnTo>
                  <a:lnTo>
                    <a:pt x="4294" y="9665"/>
                  </a:lnTo>
                  <a:lnTo>
                    <a:pt x="4769" y="9830"/>
                  </a:lnTo>
                  <a:lnTo>
                    <a:pt x="5025" y="9884"/>
                  </a:lnTo>
                  <a:lnTo>
                    <a:pt x="5262" y="9939"/>
                  </a:lnTo>
                  <a:lnTo>
                    <a:pt x="5500" y="9976"/>
                  </a:lnTo>
                  <a:lnTo>
                    <a:pt x="5756" y="10012"/>
                  </a:lnTo>
                  <a:lnTo>
                    <a:pt x="5993" y="10031"/>
                  </a:lnTo>
                  <a:lnTo>
                    <a:pt x="6468" y="10031"/>
                  </a:lnTo>
                  <a:lnTo>
                    <a:pt x="6687" y="10012"/>
                  </a:lnTo>
                  <a:lnTo>
                    <a:pt x="6925" y="9976"/>
                  </a:lnTo>
                  <a:lnTo>
                    <a:pt x="7144" y="9939"/>
                  </a:lnTo>
                  <a:lnTo>
                    <a:pt x="7363" y="9884"/>
                  </a:lnTo>
                  <a:lnTo>
                    <a:pt x="7582" y="9830"/>
                  </a:lnTo>
                  <a:lnTo>
                    <a:pt x="7802" y="9738"/>
                  </a:lnTo>
                  <a:lnTo>
                    <a:pt x="8003" y="9665"/>
                  </a:lnTo>
                  <a:lnTo>
                    <a:pt x="8204" y="9556"/>
                  </a:lnTo>
                  <a:lnTo>
                    <a:pt x="8405" y="9446"/>
                  </a:lnTo>
                  <a:lnTo>
                    <a:pt x="8587" y="9318"/>
                  </a:lnTo>
                  <a:lnTo>
                    <a:pt x="8770" y="9190"/>
                  </a:lnTo>
                  <a:lnTo>
                    <a:pt x="8934" y="9044"/>
                  </a:lnTo>
                  <a:lnTo>
                    <a:pt x="9099" y="8880"/>
                  </a:lnTo>
                  <a:lnTo>
                    <a:pt x="9245" y="8715"/>
                  </a:lnTo>
                  <a:lnTo>
                    <a:pt x="9391" y="8533"/>
                  </a:lnTo>
                  <a:lnTo>
                    <a:pt x="9519" y="8350"/>
                  </a:lnTo>
                  <a:lnTo>
                    <a:pt x="9629" y="8149"/>
                  </a:lnTo>
                  <a:lnTo>
                    <a:pt x="9738" y="7966"/>
                  </a:lnTo>
                  <a:lnTo>
                    <a:pt x="9830" y="7747"/>
                  </a:lnTo>
                  <a:lnTo>
                    <a:pt x="9903" y="7546"/>
                  </a:lnTo>
                  <a:lnTo>
                    <a:pt x="9976" y="7327"/>
                  </a:lnTo>
                  <a:lnTo>
                    <a:pt x="10031" y="7108"/>
                  </a:lnTo>
                  <a:lnTo>
                    <a:pt x="10067" y="6888"/>
                  </a:lnTo>
                  <a:lnTo>
                    <a:pt x="10104" y="6669"/>
                  </a:lnTo>
                  <a:lnTo>
                    <a:pt x="10122" y="6432"/>
                  </a:lnTo>
                  <a:lnTo>
                    <a:pt x="10122" y="6194"/>
                  </a:lnTo>
                  <a:lnTo>
                    <a:pt x="10122" y="5957"/>
                  </a:lnTo>
                  <a:lnTo>
                    <a:pt x="10104" y="5719"/>
                  </a:lnTo>
                  <a:lnTo>
                    <a:pt x="10085" y="5482"/>
                  </a:lnTo>
                  <a:lnTo>
                    <a:pt x="10049" y="5244"/>
                  </a:lnTo>
                  <a:lnTo>
                    <a:pt x="9994" y="5007"/>
                  </a:lnTo>
                  <a:lnTo>
                    <a:pt x="9939" y="4769"/>
                  </a:lnTo>
                  <a:lnTo>
                    <a:pt x="9866" y="4532"/>
                  </a:lnTo>
                  <a:lnTo>
                    <a:pt x="9683" y="4038"/>
                  </a:lnTo>
                  <a:lnTo>
                    <a:pt x="9464" y="3582"/>
                  </a:lnTo>
                  <a:lnTo>
                    <a:pt x="9336" y="3344"/>
                  </a:lnTo>
                  <a:lnTo>
                    <a:pt x="9190" y="3107"/>
                  </a:lnTo>
                  <a:lnTo>
                    <a:pt x="9044" y="2887"/>
                  </a:lnTo>
                  <a:lnTo>
                    <a:pt x="8880" y="2668"/>
                  </a:lnTo>
                  <a:lnTo>
                    <a:pt x="8715" y="2449"/>
                  </a:lnTo>
                  <a:lnTo>
                    <a:pt x="8532" y="2230"/>
                  </a:lnTo>
                  <a:lnTo>
                    <a:pt x="8331" y="2029"/>
                  </a:lnTo>
                  <a:lnTo>
                    <a:pt x="8131" y="1828"/>
                  </a:lnTo>
                  <a:lnTo>
                    <a:pt x="7911" y="1627"/>
                  </a:lnTo>
                  <a:lnTo>
                    <a:pt x="7710" y="1444"/>
                  </a:lnTo>
                  <a:lnTo>
                    <a:pt x="7473" y="1261"/>
                  </a:lnTo>
                  <a:lnTo>
                    <a:pt x="7254" y="1097"/>
                  </a:lnTo>
                  <a:lnTo>
                    <a:pt x="7034" y="951"/>
                  </a:lnTo>
                  <a:lnTo>
                    <a:pt x="6797" y="823"/>
                  </a:lnTo>
                  <a:lnTo>
                    <a:pt x="6559" y="677"/>
                  </a:lnTo>
                  <a:lnTo>
                    <a:pt x="6322" y="567"/>
                  </a:lnTo>
                  <a:lnTo>
                    <a:pt x="5847" y="366"/>
                  </a:lnTo>
                  <a:lnTo>
                    <a:pt x="5354" y="202"/>
                  </a:lnTo>
                  <a:lnTo>
                    <a:pt x="5116" y="147"/>
                  </a:lnTo>
                  <a:lnTo>
                    <a:pt x="4860" y="92"/>
                  </a:lnTo>
                  <a:lnTo>
                    <a:pt x="4623" y="56"/>
                  </a:lnTo>
                  <a:lnTo>
                    <a:pt x="4385" y="19"/>
                  </a:lnTo>
                  <a:lnTo>
                    <a:pt x="4148"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1035;p31">
              <a:extLst>
                <a:ext uri="{FF2B5EF4-FFF2-40B4-BE49-F238E27FC236}">
                  <a16:creationId xmlns:a16="http://schemas.microsoft.com/office/drawing/2014/main" id="{C5A9CD9A-2578-5A8C-F90F-7FB414F03C40}"/>
                </a:ext>
              </a:extLst>
            </p:cNvPr>
            <p:cNvSpPr/>
            <p:nvPr/>
          </p:nvSpPr>
          <p:spPr>
            <a:xfrm>
              <a:off x="659889" y="3950831"/>
              <a:ext cx="148365" cy="145352"/>
            </a:xfrm>
            <a:custGeom>
              <a:avLst/>
              <a:gdLst/>
              <a:ahLst/>
              <a:cxnLst/>
              <a:rect l="l" t="t" r="r" b="b"/>
              <a:pathLst>
                <a:path w="6304" h="6176" extrusionOk="0">
                  <a:moveTo>
                    <a:pt x="2814" y="1"/>
                  </a:moveTo>
                  <a:lnTo>
                    <a:pt x="2430" y="19"/>
                  </a:lnTo>
                  <a:lnTo>
                    <a:pt x="2229" y="37"/>
                  </a:lnTo>
                  <a:lnTo>
                    <a:pt x="2047" y="74"/>
                  </a:lnTo>
                  <a:lnTo>
                    <a:pt x="1864" y="110"/>
                  </a:lnTo>
                  <a:lnTo>
                    <a:pt x="1681" y="165"/>
                  </a:lnTo>
                  <a:lnTo>
                    <a:pt x="1517" y="238"/>
                  </a:lnTo>
                  <a:lnTo>
                    <a:pt x="1352" y="311"/>
                  </a:lnTo>
                  <a:lnTo>
                    <a:pt x="1188" y="384"/>
                  </a:lnTo>
                  <a:lnTo>
                    <a:pt x="1042" y="476"/>
                  </a:lnTo>
                  <a:lnTo>
                    <a:pt x="859" y="622"/>
                  </a:lnTo>
                  <a:lnTo>
                    <a:pt x="695" y="768"/>
                  </a:lnTo>
                  <a:lnTo>
                    <a:pt x="548" y="914"/>
                  </a:lnTo>
                  <a:lnTo>
                    <a:pt x="421" y="1097"/>
                  </a:lnTo>
                  <a:lnTo>
                    <a:pt x="311" y="1279"/>
                  </a:lnTo>
                  <a:lnTo>
                    <a:pt x="220" y="1462"/>
                  </a:lnTo>
                  <a:lnTo>
                    <a:pt x="128" y="1645"/>
                  </a:lnTo>
                  <a:lnTo>
                    <a:pt x="73" y="1846"/>
                  </a:lnTo>
                  <a:lnTo>
                    <a:pt x="37" y="2047"/>
                  </a:lnTo>
                  <a:lnTo>
                    <a:pt x="0" y="2248"/>
                  </a:lnTo>
                  <a:lnTo>
                    <a:pt x="0" y="2467"/>
                  </a:lnTo>
                  <a:lnTo>
                    <a:pt x="19" y="2668"/>
                  </a:lnTo>
                  <a:lnTo>
                    <a:pt x="37" y="2851"/>
                  </a:lnTo>
                  <a:lnTo>
                    <a:pt x="92" y="3052"/>
                  </a:lnTo>
                  <a:lnTo>
                    <a:pt x="165" y="3234"/>
                  </a:lnTo>
                  <a:lnTo>
                    <a:pt x="256" y="3417"/>
                  </a:lnTo>
                  <a:lnTo>
                    <a:pt x="311" y="3472"/>
                  </a:lnTo>
                  <a:lnTo>
                    <a:pt x="366" y="3527"/>
                  </a:lnTo>
                  <a:lnTo>
                    <a:pt x="439" y="3563"/>
                  </a:lnTo>
                  <a:lnTo>
                    <a:pt x="494" y="3600"/>
                  </a:lnTo>
                  <a:lnTo>
                    <a:pt x="640" y="3600"/>
                  </a:lnTo>
                  <a:lnTo>
                    <a:pt x="731" y="3581"/>
                  </a:lnTo>
                  <a:lnTo>
                    <a:pt x="786" y="3545"/>
                  </a:lnTo>
                  <a:lnTo>
                    <a:pt x="859" y="3508"/>
                  </a:lnTo>
                  <a:lnTo>
                    <a:pt x="914" y="3435"/>
                  </a:lnTo>
                  <a:lnTo>
                    <a:pt x="950" y="3380"/>
                  </a:lnTo>
                  <a:lnTo>
                    <a:pt x="969" y="3307"/>
                  </a:lnTo>
                  <a:lnTo>
                    <a:pt x="987" y="3234"/>
                  </a:lnTo>
                  <a:lnTo>
                    <a:pt x="969" y="3161"/>
                  </a:lnTo>
                  <a:lnTo>
                    <a:pt x="950" y="3088"/>
                  </a:lnTo>
                  <a:lnTo>
                    <a:pt x="932" y="3015"/>
                  </a:lnTo>
                  <a:lnTo>
                    <a:pt x="859" y="2887"/>
                  </a:lnTo>
                  <a:lnTo>
                    <a:pt x="823" y="2759"/>
                  </a:lnTo>
                  <a:lnTo>
                    <a:pt x="786" y="2631"/>
                  </a:lnTo>
                  <a:lnTo>
                    <a:pt x="768" y="2503"/>
                  </a:lnTo>
                  <a:lnTo>
                    <a:pt x="768" y="2376"/>
                  </a:lnTo>
                  <a:lnTo>
                    <a:pt x="786" y="2248"/>
                  </a:lnTo>
                  <a:lnTo>
                    <a:pt x="804" y="2102"/>
                  </a:lnTo>
                  <a:lnTo>
                    <a:pt x="841" y="1974"/>
                  </a:lnTo>
                  <a:lnTo>
                    <a:pt x="896" y="1846"/>
                  </a:lnTo>
                  <a:lnTo>
                    <a:pt x="950" y="1718"/>
                  </a:lnTo>
                  <a:lnTo>
                    <a:pt x="1097" y="1499"/>
                  </a:lnTo>
                  <a:lnTo>
                    <a:pt x="1279" y="1298"/>
                  </a:lnTo>
                  <a:lnTo>
                    <a:pt x="1371" y="1206"/>
                  </a:lnTo>
                  <a:lnTo>
                    <a:pt x="1480" y="1133"/>
                  </a:lnTo>
                  <a:lnTo>
                    <a:pt x="1645" y="1024"/>
                  </a:lnTo>
                  <a:lnTo>
                    <a:pt x="1846" y="932"/>
                  </a:lnTo>
                  <a:lnTo>
                    <a:pt x="2047" y="859"/>
                  </a:lnTo>
                  <a:lnTo>
                    <a:pt x="2266" y="823"/>
                  </a:lnTo>
                  <a:lnTo>
                    <a:pt x="2503" y="786"/>
                  </a:lnTo>
                  <a:lnTo>
                    <a:pt x="2723" y="768"/>
                  </a:lnTo>
                  <a:lnTo>
                    <a:pt x="2960" y="786"/>
                  </a:lnTo>
                  <a:lnTo>
                    <a:pt x="3216" y="823"/>
                  </a:lnTo>
                  <a:lnTo>
                    <a:pt x="3070" y="914"/>
                  </a:lnTo>
                  <a:lnTo>
                    <a:pt x="2924" y="1024"/>
                  </a:lnTo>
                  <a:lnTo>
                    <a:pt x="2796" y="1133"/>
                  </a:lnTo>
                  <a:lnTo>
                    <a:pt x="2686" y="1279"/>
                  </a:lnTo>
                  <a:lnTo>
                    <a:pt x="2540" y="1480"/>
                  </a:lnTo>
                  <a:lnTo>
                    <a:pt x="2449" y="1681"/>
                  </a:lnTo>
                  <a:lnTo>
                    <a:pt x="2357" y="1919"/>
                  </a:lnTo>
                  <a:lnTo>
                    <a:pt x="2302" y="2156"/>
                  </a:lnTo>
                  <a:lnTo>
                    <a:pt x="2284" y="2394"/>
                  </a:lnTo>
                  <a:lnTo>
                    <a:pt x="2266" y="2631"/>
                  </a:lnTo>
                  <a:lnTo>
                    <a:pt x="2302" y="2869"/>
                  </a:lnTo>
                  <a:lnTo>
                    <a:pt x="2339" y="3106"/>
                  </a:lnTo>
                  <a:lnTo>
                    <a:pt x="2375" y="3161"/>
                  </a:lnTo>
                  <a:lnTo>
                    <a:pt x="2412" y="3216"/>
                  </a:lnTo>
                  <a:lnTo>
                    <a:pt x="2449" y="3271"/>
                  </a:lnTo>
                  <a:lnTo>
                    <a:pt x="2503" y="3326"/>
                  </a:lnTo>
                  <a:lnTo>
                    <a:pt x="2558" y="3344"/>
                  </a:lnTo>
                  <a:lnTo>
                    <a:pt x="2631" y="3362"/>
                  </a:lnTo>
                  <a:lnTo>
                    <a:pt x="2686" y="3380"/>
                  </a:lnTo>
                  <a:lnTo>
                    <a:pt x="2759" y="3380"/>
                  </a:lnTo>
                  <a:lnTo>
                    <a:pt x="2832" y="3362"/>
                  </a:lnTo>
                  <a:lnTo>
                    <a:pt x="2905" y="3344"/>
                  </a:lnTo>
                  <a:lnTo>
                    <a:pt x="2960" y="3307"/>
                  </a:lnTo>
                  <a:lnTo>
                    <a:pt x="3015" y="3253"/>
                  </a:lnTo>
                  <a:lnTo>
                    <a:pt x="3051" y="3179"/>
                  </a:lnTo>
                  <a:lnTo>
                    <a:pt x="3088" y="3125"/>
                  </a:lnTo>
                  <a:lnTo>
                    <a:pt x="3106" y="3052"/>
                  </a:lnTo>
                  <a:lnTo>
                    <a:pt x="3106" y="2960"/>
                  </a:lnTo>
                  <a:lnTo>
                    <a:pt x="3088" y="2887"/>
                  </a:lnTo>
                  <a:lnTo>
                    <a:pt x="3070" y="2741"/>
                  </a:lnTo>
                  <a:lnTo>
                    <a:pt x="3051" y="2595"/>
                  </a:lnTo>
                  <a:lnTo>
                    <a:pt x="3051" y="2430"/>
                  </a:lnTo>
                  <a:lnTo>
                    <a:pt x="3070" y="2284"/>
                  </a:lnTo>
                  <a:lnTo>
                    <a:pt x="3106" y="2138"/>
                  </a:lnTo>
                  <a:lnTo>
                    <a:pt x="3161" y="1992"/>
                  </a:lnTo>
                  <a:lnTo>
                    <a:pt x="3216" y="1864"/>
                  </a:lnTo>
                  <a:lnTo>
                    <a:pt x="3307" y="1736"/>
                  </a:lnTo>
                  <a:lnTo>
                    <a:pt x="3399" y="1627"/>
                  </a:lnTo>
                  <a:lnTo>
                    <a:pt x="3508" y="1535"/>
                  </a:lnTo>
                  <a:lnTo>
                    <a:pt x="3636" y="1444"/>
                  </a:lnTo>
                  <a:lnTo>
                    <a:pt x="3764" y="1389"/>
                  </a:lnTo>
                  <a:lnTo>
                    <a:pt x="3910" y="1334"/>
                  </a:lnTo>
                  <a:lnTo>
                    <a:pt x="4074" y="1279"/>
                  </a:lnTo>
                  <a:lnTo>
                    <a:pt x="4221" y="1243"/>
                  </a:lnTo>
                  <a:lnTo>
                    <a:pt x="4367" y="1225"/>
                  </a:lnTo>
                  <a:lnTo>
                    <a:pt x="4549" y="1353"/>
                  </a:lnTo>
                  <a:lnTo>
                    <a:pt x="4696" y="1499"/>
                  </a:lnTo>
                  <a:lnTo>
                    <a:pt x="4769" y="1590"/>
                  </a:lnTo>
                  <a:lnTo>
                    <a:pt x="4824" y="1681"/>
                  </a:lnTo>
                  <a:lnTo>
                    <a:pt x="4878" y="1791"/>
                  </a:lnTo>
                  <a:lnTo>
                    <a:pt x="4915" y="1901"/>
                  </a:lnTo>
                  <a:lnTo>
                    <a:pt x="4951" y="2010"/>
                  </a:lnTo>
                  <a:lnTo>
                    <a:pt x="4951" y="2102"/>
                  </a:lnTo>
                  <a:lnTo>
                    <a:pt x="4951" y="2211"/>
                  </a:lnTo>
                  <a:lnTo>
                    <a:pt x="4933" y="2303"/>
                  </a:lnTo>
                  <a:lnTo>
                    <a:pt x="4897" y="2412"/>
                  </a:lnTo>
                  <a:lnTo>
                    <a:pt x="4860" y="2503"/>
                  </a:lnTo>
                  <a:lnTo>
                    <a:pt x="4732" y="2668"/>
                  </a:lnTo>
                  <a:lnTo>
                    <a:pt x="4586" y="2851"/>
                  </a:lnTo>
                  <a:lnTo>
                    <a:pt x="4422" y="3015"/>
                  </a:lnTo>
                  <a:lnTo>
                    <a:pt x="4239" y="3198"/>
                  </a:lnTo>
                  <a:lnTo>
                    <a:pt x="4074" y="3399"/>
                  </a:lnTo>
                  <a:lnTo>
                    <a:pt x="3910" y="3618"/>
                  </a:lnTo>
                  <a:lnTo>
                    <a:pt x="3837" y="3746"/>
                  </a:lnTo>
                  <a:lnTo>
                    <a:pt x="3764" y="3855"/>
                  </a:lnTo>
                  <a:lnTo>
                    <a:pt x="3727" y="3983"/>
                  </a:lnTo>
                  <a:lnTo>
                    <a:pt x="3691" y="4111"/>
                  </a:lnTo>
                  <a:lnTo>
                    <a:pt x="3636" y="4367"/>
                  </a:lnTo>
                  <a:lnTo>
                    <a:pt x="3636" y="4623"/>
                  </a:lnTo>
                  <a:lnTo>
                    <a:pt x="3673" y="4878"/>
                  </a:lnTo>
                  <a:lnTo>
                    <a:pt x="3746" y="5134"/>
                  </a:lnTo>
                  <a:lnTo>
                    <a:pt x="3855" y="5372"/>
                  </a:lnTo>
                  <a:lnTo>
                    <a:pt x="4001" y="5573"/>
                  </a:lnTo>
                  <a:lnTo>
                    <a:pt x="4093" y="5682"/>
                  </a:lnTo>
                  <a:lnTo>
                    <a:pt x="4184" y="5774"/>
                  </a:lnTo>
                  <a:lnTo>
                    <a:pt x="4330" y="5865"/>
                  </a:lnTo>
                  <a:lnTo>
                    <a:pt x="4476" y="5956"/>
                  </a:lnTo>
                  <a:lnTo>
                    <a:pt x="4623" y="6048"/>
                  </a:lnTo>
                  <a:lnTo>
                    <a:pt x="4787" y="6103"/>
                  </a:lnTo>
                  <a:lnTo>
                    <a:pt x="4951" y="6139"/>
                  </a:lnTo>
                  <a:lnTo>
                    <a:pt x="5116" y="6157"/>
                  </a:lnTo>
                  <a:lnTo>
                    <a:pt x="5299" y="6176"/>
                  </a:lnTo>
                  <a:lnTo>
                    <a:pt x="5463" y="6157"/>
                  </a:lnTo>
                  <a:lnTo>
                    <a:pt x="5646" y="6139"/>
                  </a:lnTo>
                  <a:lnTo>
                    <a:pt x="5810" y="6084"/>
                  </a:lnTo>
                  <a:lnTo>
                    <a:pt x="5974" y="6029"/>
                  </a:lnTo>
                  <a:lnTo>
                    <a:pt x="6121" y="5938"/>
                  </a:lnTo>
                  <a:lnTo>
                    <a:pt x="6194" y="5902"/>
                  </a:lnTo>
                  <a:lnTo>
                    <a:pt x="6230" y="5847"/>
                  </a:lnTo>
                  <a:lnTo>
                    <a:pt x="6267" y="5774"/>
                  </a:lnTo>
                  <a:lnTo>
                    <a:pt x="6303" y="5701"/>
                  </a:lnTo>
                  <a:lnTo>
                    <a:pt x="6303" y="5628"/>
                  </a:lnTo>
                  <a:lnTo>
                    <a:pt x="6303" y="5554"/>
                  </a:lnTo>
                  <a:lnTo>
                    <a:pt x="6285" y="5481"/>
                  </a:lnTo>
                  <a:lnTo>
                    <a:pt x="6249" y="5408"/>
                  </a:lnTo>
                  <a:lnTo>
                    <a:pt x="6212" y="5353"/>
                  </a:lnTo>
                  <a:lnTo>
                    <a:pt x="6157" y="5299"/>
                  </a:lnTo>
                  <a:lnTo>
                    <a:pt x="6084" y="5262"/>
                  </a:lnTo>
                  <a:lnTo>
                    <a:pt x="6011" y="5244"/>
                  </a:lnTo>
                  <a:lnTo>
                    <a:pt x="5938" y="5226"/>
                  </a:lnTo>
                  <a:lnTo>
                    <a:pt x="5865" y="5226"/>
                  </a:lnTo>
                  <a:lnTo>
                    <a:pt x="5792" y="5244"/>
                  </a:lnTo>
                  <a:lnTo>
                    <a:pt x="5719" y="5280"/>
                  </a:lnTo>
                  <a:lnTo>
                    <a:pt x="5609" y="5335"/>
                  </a:lnTo>
                  <a:lnTo>
                    <a:pt x="5463" y="5372"/>
                  </a:lnTo>
                  <a:lnTo>
                    <a:pt x="5335" y="5390"/>
                  </a:lnTo>
                  <a:lnTo>
                    <a:pt x="5189" y="5390"/>
                  </a:lnTo>
                  <a:lnTo>
                    <a:pt x="5061" y="5372"/>
                  </a:lnTo>
                  <a:lnTo>
                    <a:pt x="4933" y="5335"/>
                  </a:lnTo>
                  <a:lnTo>
                    <a:pt x="4805" y="5262"/>
                  </a:lnTo>
                  <a:lnTo>
                    <a:pt x="4696" y="5189"/>
                  </a:lnTo>
                  <a:lnTo>
                    <a:pt x="4604" y="5079"/>
                  </a:lnTo>
                  <a:lnTo>
                    <a:pt x="4531" y="4970"/>
                  </a:lnTo>
                  <a:lnTo>
                    <a:pt x="4476" y="4842"/>
                  </a:lnTo>
                  <a:lnTo>
                    <a:pt x="4440" y="4714"/>
                  </a:lnTo>
                  <a:lnTo>
                    <a:pt x="4403" y="4586"/>
                  </a:lnTo>
                  <a:lnTo>
                    <a:pt x="4422" y="4440"/>
                  </a:lnTo>
                  <a:lnTo>
                    <a:pt x="4440" y="4312"/>
                  </a:lnTo>
                  <a:lnTo>
                    <a:pt x="4476" y="4184"/>
                  </a:lnTo>
                  <a:lnTo>
                    <a:pt x="4568" y="4020"/>
                  </a:lnTo>
                  <a:lnTo>
                    <a:pt x="4677" y="3874"/>
                  </a:lnTo>
                  <a:lnTo>
                    <a:pt x="4970" y="3563"/>
                  </a:lnTo>
                  <a:lnTo>
                    <a:pt x="5189" y="3344"/>
                  </a:lnTo>
                  <a:lnTo>
                    <a:pt x="5390" y="3106"/>
                  </a:lnTo>
                  <a:lnTo>
                    <a:pt x="5481" y="2960"/>
                  </a:lnTo>
                  <a:lnTo>
                    <a:pt x="5554" y="2832"/>
                  </a:lnTo>
                  <a:lnTo>
                    <a:pt x="5627" y="2668"/>
                  </a:lnTo>
                  <a:lnTo>
                    <a:pt x="5682" y="2503"/>
                  </a:lnTo>
                  <a:lnTo>
                    <a:pt x="5719" y="2321"/>
                  </a:lnTo>
                  <a:lnTo>
                    <a:pt x="5737" y="2120"/>
                  </a:lnTo>
                  <a:lnTo>
                    <a:pt x="5719" y="1919"/>
                  </a:lnTo>
                  <a:lnTo>
                    <a:pt x="5664" y="1718"/>
                  </a:lnTo>
                  <a:lnTo>
                    <a:pt x="5609" y="1517"/>
                  </a:lnTo>
                  <a:lnTo>
                    <a:pt x="5518" y="1334"/>
                  </a:lnTo>
                  <a:lnTo>
                    <a:pt x="5408" y="1152"/>
                  </a:lnTo>
                  <a:lnTo>
                    <a:pt x="5262" y="987"/>
                  </a:lnTo>
                  <a:lnTo>
                    <a:pt x="5152" y="859"/>
                  </a:lnTo>
                  <a:lnTo>
                    <a:pt x="5024" y="750"/>
                  </a:lnTo>
                  <a:lnTo>
                    <a:pt x="4897" y="640"/>
                  </a:lnTo>
                  <a:lnTo>
                    <a:pt x="4750" y="549"/>
                  </a:lnTo>
                  <a:lnTo>
                    <a:pt x="4586" y="457"/>
                  </a:lnTo>
                  <a:lnTo>
                    <a:pt x="4403" y="366"/>
                  </a:lnTo>
                  <a:lnTo>
                    <a:pt x="4038" y="220"/>
                  </a:lnTo>
                  <a:lnTo>
                    <a:pt x="3618" y="92"/>
                  </a:lnTo>
                  <a:lnTo>
                    <a:pt x="3216" y="19"/>
                  </a:lnTo>
                  <a:lnTo>
                    <a:pt x="2814"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 name="Group 72">
            <a:extLst>
              <a:ext uri="{FF2B5EF4-FFF2-40B4-BE49-F238E27FC236}">
                <a16:creationId xmlns:a16="http://schemas.microsoft.com/office/drawing/2014/main" id="{7715EE39-0D0A-E5DB-C262-3685447174A8}"/>
              </a:ext>
            </a:extLst>
          </p:cNvPr>
          <p:cNvGrpSpPr/>
          <p:nvPr/>
        </p:nvGrpSpPr>
        <p:grpSpPr>
          <a:xfrm>
            <a:off x="4501464" y="1549730"/>
            <a:ext cx="6875605" cy="4248166"/>
            <a:chOff x="462091" y="2356093"/>
            <a:chExt cx="5675948" cy="4297411"/>
          </a:xfrm>
        </p:grpSpPr>
        <p:sp>
          <p:nvSpPr>
            <p:cNvPr id="74" name="Freeform 12">
              <a:extLst>
                <a:ext uri="{FF2B5EF4-FFF2-40B4-BE49-F238E27FC236}">
                  <a16:creationId xmlns:a16="http://schemas.microsoft.com/office/drawing/2014/main" id="{39956D7B-4CC3-E9D1-FCEB-67B7ECBA5C6A}"/>
                </a:ext>
              </a:extLst>
            </p:cNvPr>
            <p:cNvSpPr/>
            <p:nvPr/>
          </p:nvSpPr>
          <p:spPr>
            <a:xfrm>
              <a:off x="462091" y="2356093"/>
              <a:ext cx="5675948" cy="4297411"/>
            </a:xfrm>
            <a:custGeom>
              <a:avLst/>
              <a:gdLst/>
              <a:ahLst/>
              <a:cxnLst/>
              <a:rect l="l" t="t" r="r" b="b"/>
              <a:pathLst>
                <a:path w="11185048" h="8229600">
                  <a:moveTo>
                    <a:pt x="0" y="0"/>
                  </a:moveTo>
                  <a:lnTo>
                    <a:pt x="11185048" y="0"/>
                  </a:lnTo>
                  <a:lnTo>
                    <a:pt x="11185048" y="8229600"/>
                  </a:lnTo>
                  <a:lnTo>
                    <a:pt x="0" y="8229600"/>
                  </a:lnTo>
                  <a:lnTo>
                    <a:pt x="0" y="0"/>
                  </a:lnTo>
                  <a:close/>
                </a:path>
              </a:pathLst>
            </a:custGeom>
            <a:blipFill>
              <a:blip r:embed="rId3"/>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00000"/>
                </a:solidFill>
                <a:effectLst/>
                <a:uLnTx/>
                <a:uFillTx/>
                <a:latin typeface="Arial"/>
                <a:ea typeface="微软雅黑"/>
                <a:cs typeface="Arial"/>
              </a:endParaRPr>
            </a:p>
          </p:txBody>
        </p:sp>
        <p:sp>
          <p:nvSpPr>
            <p:cNvPr id="75" name="TextBox 74">
              <a:extLst>
                <a:ext uri="{FF2B5EF4-FFF2-40B4-BE49-F238E27FC236}">
                  <a16:creationId xmlns:a16="http://schemas.microsoft.com/office/drawing/2014/main" id="{D7EA2212-7185-A403-D07C-F7A38F50F0F0}"/>
                </a:ext>
              </a:extLst>
            </p:cNvPr>
            <p:cNvSpPr txBox="1"/>
            <p:nvPr/>
          </p:nvSpPr>
          <p:spPr>
            <a:xfrm>
              <a:off x="612693" y="3165795"/>
              <a:ext cx="5340953" cy="3082309"/>
            </a:xfrm>
            <a:prstGeom prst="rect">
              <a:avLst/>
            </a:prstGeom>
            <a:noFill/>
          </p:spPr>
          <p:txBody>
            <a:bodyPr wrap="square">
              <a:spAutoFit/>
            </a:bodyPr>
            <a:lstStyle/>
            <a:p>
              <a:pPr algn="just">
                <a:spcAft>
                  <a:spcPts val="800"/>
                </a:spcAft>
              </a:pPr>
              <a:r>
                <a:rPr lang="vi-VN" sz="4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Hs hoàn thiện </a:t>
              </a:r>
              <a:r>
                <a:rPr lang="vi-VN" sz="4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PHT số 5</a:t>
              </a:r>
              <a:r>
                <a:rPr lang="vi-VN" sz="4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theo hình thức nhóm đôi để tìm hiểu về bố cục và luận điểm </a:t>
              </a:r>
              <a:endParaRPr lang="en-SG" sz="48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29142529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73"/>
                                        </p:tgtEl>
                                        <p:attrNameLst>
                                          <p:attrName>style.visibility</p:attrName>
                                        </p:attrNameLst>
                                      </p:cBhvr>
                                      <p:to>
                                        <p:strVal val="visible"/>
                                      </p:to>
                                    </p:set>
                                    <p:anim calcmode="lin" valueType="num">
                                      <p:cBhvr additive="base">
                                        <p:cTn id="14" dur="500" fill="hold"/>
                                        <p:tgtEl>
                                          <p:spTgt spid="73"/>
                                        </p:tgtEl>
                                        <p:attrNameLst>
                                          <p:attrName>ppt_x</p:attrName>
                                        </p:attrNameLst>
                                      </p:cBhvr>
                                      <p:tavLst>
                                        <p:tav tm="0">
                                          <p:val>
                                            <p:strVal val="#ppt_x"/>
                                          </p:val>
                                        </p:tav>
                                        <p:tav tm="100000">
                                          <p:val>
                                            <p:strVal val="#ppt_x"/>
                                          </p:val>
                                        </p:tav>
                                      </p:tavLst>
                                    </p:anim>
                                    <p:anim calcmode="lin" valueType="num">
                                      <p:cBhvr additive="base">
                                        <p:cTn id="15"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p:cNvGrpSpPr/>
        <p:nvPr/>
      </p:nvGrpSpPr>
      <p:grpSpPr>
        <a:xfrm>
          <a:off x="0" y="0"/>
          <a:ext cx="0" cy="0"/>
          <a:chOff x="0" y="0"/>
          <a:chExt cx="0" cy="0"/>
        </a:xfrm>
      </p:grpSpPr>
      <p:sp>
        <p:nvSpPr>
          <p:cNvPr id="69" name="AutoShape 12">
            <a:extLst>
              <a:ext uri="{FF2B5EF4-FFF2-40B4-BE49-F238E27FC236}">
                <a16:creationId xmlns:a16="http://schemas.microsoft.com/office/drawing/2014/main" id="{FBEDA0F8-C3E2-8B08-11E4-933B1A2F6C7C}"/>
              </a:ext>
            </a:extLst>
          </p:cNvPr>
          <p:cNvSpPr/>
          <p:nvPr/>
        </p:nvSpPr>
        <p:spPr>
          <a:xfrm>
            <a:off x="830444" y="435545"/>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id="{9BAAA285-39B2-4D4A-BDE0-80216805AE5A}"/>
              </a:ext>
            </a:extLst>
          </p:cNvPr>
          <p:cNvSpPr/>
          <p:nvPr/>
        </p:nvSpPr>
        <p:spPr>
          <a:xfrm>
            <a:off x="2213811" y="61439"/>
            <a:ext cx="7904747"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32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mn-cs"/>
              </a:rPr>
              <a:t>PHT SỐ 5: BỐ CỤC LUẬN ĐIỂM</a:t>
            </a:r>
            <a:endParaRPr kumimoji="0" lang="en-SG" sz="2800" b="1" i="0" u="none" strike="noStrike" kern="1200" cap="none" spc="0" normalizeH="0" baseline="0" noProof="0" dirty="0">
              <a:ln>
                <a:noFill/>
              </a:ln>
              <a:solidFill>
                <a:srgbClr val="F79646">
                  <a:lumMod val="75000"/>
                </a:srgbClr>
              </a:solidFill>
              <a:effectLst/>
              <a:uLnTx/>
              <a:uFillTx/>
              <a:latin typeface="Calibri"/>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id="{6F42855D-8EEA-3ED2-1384-5D06368634E4}"/>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id="{DF4A488D-7E3F-2B95-B8E6-BEE289E2724B}"/>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2" name="Table 1">
            <a:extLst>
              <a:ext uri="{FF2B5EF4-FFF2-40B4-BE49-F238E27FC236}">
                <a16:creationId xmlns:a16="http://schemas.microsoft.com/office/drawing/2014/main" id="{5A82D4A3-B113-3537-F947-C71F1892FAD7}"/>
              </a:ext>
            </a:extLst>
          </p:cNvPr>
          <p:cNvGraphicFramePr>
            <a:graphicFrameLocks noGrp="1"/>
          </p:cNvGraphicFramePr>
          <p:nvPr>
            <p:extLst>
              <p:ext uri="{D42A27DB-BD31-4B8C-83A1-F6EECF244321}">
                <p14:modId xmlns:p14="http://schemas.microsoft.com/office/powerpoint/2010/main" val="3145504965"/>
              </p:ext>
            </p:extLst>
          </p:nvPr>
        </p:nvGraphicFramePr>
        <p:xfrm>
          <a:off x="138370" y="809651"/>
          <a:ext cx="11891809" cy="5903656"/>
        </p:xfrm>
        <a:graphic>
          <a:graphicData uri="http://schemas.openxmlformats.org/drawingml/2006/table">
            <a:tbl>
              <a:tblPr firstRow="1" firstCol="1" bandRow="1">
                <a:tableStyleId>{10A1B5D5-9B99-4C35-A422-299274C87663}</a:tableStyleId>
              </a:tblPr>
              <a:tblGrid>
                <a:gridCol w="5394330">
                  <a:extLst>
                    <a:ext uri="{9D8B030D-6E8A-4147-A177-3AD203B41FA5}">
                      <a16:colId xmlns:a16="http://schemas.microsoft.com/office/drawing/2014/main" val="1487528790"/>
                    </a:ext>
                  </a:extLst>
                </a:gridCol>
                <a:gridCol w="6497479">
                  <a:extLst>
                    <a:ext uri="{9D8B030D-6E8A-4147-A177-3AD203B41FA5}">
                      <a16:colId xmlns:a16="http://schemas.microsoft.com/office/drawing/2014/main" val="3867519166"/>
                    </a:ext>
                  </a:extLst>
                </a:gridCol>
              </a:tblGrid>
              <a:tr h="536696">
                <a:tc>
                  <a:txBody>
                    <a:bodyPr/>
                    <a:lstStyle/>
                    <a:p>
                      <a:pPr algn="ctr">
                        <a:lnSpc>
                          <a:spcPct val="100000"/>
                        </a:lnSpc>
                        <a:tabLst>
                          <a:tab pos="2085975" algn="l"/>
                        </a:tabLst>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Bố</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cục</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Luận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điểm</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116449002"/>
                  </a:ext>
                </a:extLst>
              </a:tr>
              <a:tr h="1610088">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1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26335709"/>
                  </a:ext>
                </a:extLst>
              </a:tr>
              <a:tr h="1610088">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2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41891917"/>
                  </a:ext>
                </a:extLst>
              </a:tr>
              <a:tr h="1073392">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3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7020450"/>
                  </a:ext>
                </a:extLst>
              </a:tr>
              <a:tr h="1073392">
                <a:tc>
                  <a:txBody>
                    <a:bodyPr/>
                    <a:lstStyle/>
                    <a:p>
                      <a:pPr algn="just">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Phần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4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từ</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đến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3491920"/>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a:extLst>
            <a:ext uri="{FF2B5EF4-FFF2-40B4-BE49-F238E27FC236}">
              <a16:creationId xmlns:a16="http://schemas.microsoft.com/office/drawing/2014/main" id="{36ADEFAB-0B25-3671-CE42-A78A3ED6DCF4}"/>
            </a:ext>
          </a:extLst>
        </p:cNvPr>
        <p:cNvGrpSpPr/>
        <p:nvPr/>
      </p:nvGrpSpPr>
      <p:grpSpPr>
        <a:xfrm>
          <a:off x="0" y="0"/>
          <a:ext cx="0" cy="0"/>
          <a:chOff x="0" y="0"/>
          <a:chExt cx="0" cy="0"/>
        </a:xfrm>
      </p:grpSpPr>
      <p:sp>
        <p:nvSpPr>
          <p:cNvPr id="69" name="AutoShape 12">
            <a:extLst>
              <a:ext uri="{FF2B5EF4-FFF2-40B4-BE49-F238E27FC236}">
                <a16:creationId xmlns:a16="http://schemas.microsoft.com/office/drawing/2014/main" id="{5BA87EBA-4DBC-FDF1-690D-8D9E7BDD593F}"/>
              </a:ext>
            </a:extLst>
          </p:cNvPr>
          <p:cNvSpPr/>
          <p:nvPr/>
        </p:nvSpPr>
        <p:spPr>
          <a:xfrm>
            <a:off x="830444" y="435545"/>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id="{EBC92B63-AD1A-F3A0-0D8A-B19A66CA2597}"/>
              </a:ext>
            </a:extLst>
          </p:cNvPr>
          <p:cNvSpPr/>
          <p:nvPr/>
        </p:nvSpPr>
        <p:spPr>
          <a:xfrm>
            <a:off x="2213811" y="61439"/>
            <a:ext cx="7904747"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32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mn-cs"/>
              </a:rPr>
              <a:t>PHT SỐ 5: BỐ CỤC LUẬN ĐIỂM</a:t>
            </a:r>
            <a:endParaRPr kumimoji="0" lang="en-SG" sz="2800" b="1" i="0" u="none" strike="noStrike" kern="1200" cap="none" spc="0" normalizeH="0" baseline="0" noProof="0" dirty="0">
              <a:ln>
                <a:noFill/>
              </a:ln>
              <a:solidFill>
                <a:srgbClr val="F79646">
                  <a:lumMod val="75000"/>
                </a:srgbClr>
              </a:solidFill>
              <a:effectLst/>
              <a:uLnTx/>
              <a:uFillTx/>
              <a:latin typeface="Calibri"/>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id="{24C4CFD9-886B-9A52-5DB1-3419FF17F6A5}"/>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id="{957BD290-5EB1-A50D-EA6F-AF9CCD443964}"/>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2" name="Table 1">
            <a:extLst>
              <a:ext uri="{FF2B5EF4-FFF2-40B4-BE49-F238E27FC236}">
                <a16:creationId xmlns:a16="http://schemas.microsoft.com/office/drawing/2014/main" id="{40669C4F-F959-410F-3FEE-9FA36400460E}"/>
              </a:ext>
            </a:extLst>
          </p:cNvPr>
          <p:cNvGraphicFramePr>
            <a:graphicFrameLocks noGrp="1"/>
          </p:cNvGraphicFramePr>
          <p:nvPr>
            <p:extLst>
              <p:ext uri="{D42A27DB-BD31-4B8C-83A1-F6EECF244321}">
                <p14:modId xmlns:p14="http://schemas.microsoft.com/office/powerpoint/2010/main" val="1106065097"/>
              </p:ext>
            </p:extLst>
          </p:nvPr>
        </p:nvGraphicFramePr>
        <p:xfrm>
          <a:off x="161821" y="835344"/>
          <a:ext cx="11891809" cy="5903656"/>
        </p:xfrm>
        <a:graphic>
          <a:graphicData uri="http://schemas.openxmlformats.org/drawingml/2006/table">
            <a:tbl>
              <a:tblPr firstRow="1" firstCol="1" bandRow="1">
                <a:tableStyleId>{10A1B5D5-9B99-4C35-A422-299274C87663}</a:tableStyleId>
              </a:tblPr>
              <a:tblGrid>
                <a:gridCol w="5394330">
                  <a:extLst>
                    <a:ext uri="{9D8B030D-6E8A-4147-A177-3AD203B41FA5}">
                      <a16:colId xmlns:a16="http://schemas.microsoft.com/office/drawing/2014/main" val="1487528790"/>
                    </a:ext>
                  </a:extLst>
                </a:gridCol>
                <a:gridCol w="6497479">
                  <a:extLst>
                    <a:ext uri="{9D8B030D-6E8A-4147-A177-3AD203B41FA5}">
                      <a16:colId xmlns:a16="http://schemas.microsoft.com/office/drawing/2014/main" val="3867519166"/>
                    </a:ext>
                  </a:extLst>
                </a:gridCol>
              </a:tblGrid>
              <a:tr h="536696">
                <a:tc>
                  <a:txBody>
                    <a:bodyPr/>
                    <a:lstStyle/>
                    <a:p>
                      <a:pPr algn="ctr">
                        <a:lnSpc>
                          <a:spcPct val="100000"/>
                        </a:lnSpc>
                        <a:tabLst>
                          <a:tab pos="2085975" algn="l"/>
                        </a:tabLst>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Bố</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cục</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pP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Luận</a:t>
                      </a:r>
                      <a:r>
                        <a:rPr lang="en-US" sz="3200" dirty="0">
                          <a:solidFill>
                            <a:schemeClr val="accent1">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1">
                              <a:lumMod val="10000"/>
                            </a:schemeClr>
                          </a:solidFill>
                          <a:effectLst/>
                          <a:latin typeface="Times New Roman" panose="02020603050405020304" pitchFamily="18" charset="0"/>
                          <a:cs typeface="Times New Roman" panose="02020603050405020304" pitchFamily="18" charset="0"/>
                        </a:rPr>
                        <a:t>điểm</a:t>
                      </a: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116449002"/>
                  </a:ext>
                </a:extLst>
              </a:tr>
              <a:tr h="1610088">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26335709"/>
                  </a:ext>
                </a:extLst>
              </a:tr>
              <a:tr h="1610088">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41891917"/>
                  </a:ext>
                </a:extLst>
              </a:tr>
              <a:tr h="1073392">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7020450"/>
                  </a:ext>
                </a:extLst>
              </a:tr>
              <a:tr h="1073392">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pPr>
                      <a:endParaRPr lang="en-SG" sz="3200" dirty="0">
                        <a:solidFill>
                          <a:schemeClr val="accent1">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903" marR="4490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3491920"/>
                  </a:ext>
                </a:extLst>
              </a:tr>
            </a:tbl>
          </a:graphicData>
        </a:graphic>
      </p:graphicFrame>
      <p:sp>
        <p:nvSpPr>
          <p:cNvPr id="4" name="TextBox 3">
            <a:extLst>
              <a:ext uri="{FF2B5EF4-FFF2-40B4-BE49-F238E27FC236}">
                <a16:creationId xmlns:a16="http://schemas.microsoft.com/office/drawing/2014/main" id="{140B91D1-5F19-BCA9-9E94-5197BBDDBBE0}"/>
              </a:ext>
            </a:extLst>
          </p:cNvPr>
          <p:cNvSpPr txBox="1"/>
          <p:nvPr/>
        </p:nvSpPr>
        <p:spPr>
          <a:xfrm>
            <a:off x="161821" y="1519238"/>
            <a:ext cx="5266706"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1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từ</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đầu</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đến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vận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mệnh</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thế</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giới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1D3A140B-2C0B-E83F-8A3A-561ECACB8ECF}"/>
              </a:ext>
            </a:extLst>
          </p:cNvPr>
          <p:cNvSpPr txBox="1"/>
          <p:nvPr/>
        </p:nvSpPr>
        <p:spPr>
          <a:xfrm>
            <a:off x="138370" y="2986581"/>
            <a:ext cx="5266706" cy="156966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2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Niềm</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an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ủi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xoá</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nạn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mù</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chữ</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cho</a:t>
            </a:r>
            <a:r>
              <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toàn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thế</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giới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32E84BA7-E8AE-8A98-A723-17AC37BB45AC}"/>
              </a:ext>
            </a:extLst>
          </p:cNvPr>
          <p:cNvSpPr txBox="1"/>
          <p:nvPr/>
        </p:nvSpPr>
        <p:spPr>
          <a:xfrm>
            <a:off x="161821" y="4557556"/>
            <a:ext cx="5243255"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3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Một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nhà</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tiểu</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thuyết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lớn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xuất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phát</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của</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nó</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78DEB756-9B53-4902-3CCA-7268AF9C2709}"/>
              </a:ext>
            </a:extLst>
          </p:cNvPr>
          <p:cNvSpPr txBox="1"/>
          <p:nvPr/>
        </p:nvSpPr>
        <p:spPr>
          <a:xfrm>
            <a:off x="161821" y="5911036"/>
            <a:ext cx="6105644" cy="584775"/>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4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phần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còn</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SG" sz="3200" b="1"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AFD9F05B-D69D-AFB7-863D-081F87BE150B}"/>
              </a:ext>
            </a:extLst>
          </p:cNvPr>
          <p:cNvSpPr txBox="1"/>
          <p:nvPr/>
        </p:nvSpPr>
        <p:spPr>
          <a:xfrm>
            <a:off x="5545199" y="1387320"/>
            <a:ext cx="6484979" cy="156966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Thực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trạng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và</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các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nguy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cơ</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của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trong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bối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cảnh</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thế</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giới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hiện</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đại</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A5772955-2921-0DCD-8995-5838D8195D13}"/>
              </a:ext>
            </a:extLst>
          </p:cNvPr>
          <p:cNvSpPr txBox="1"/>
          <p:nvPr/>
        </p:nvSpPr>
        <p:spPr>
          <a:xfrm>
            <a:off x="5587751" y="3137751"/>
            <a:ext cx="6399873"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làm</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cho</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nhân</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loại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mất</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khả</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năng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sống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tốt</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đẹp</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hơn</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7517E360-8E57-9854-BAFA-2565D4CB02A9}"/>
              </a:ext>
            </a:extLst>
          </p:cNvPr>
          <p:cNvSpPr txBox="1"/>
          <p:nvPr/>
        </p:nvSpPr>
        <p:spPr>
          <a:xfrm>
            <a:off x="5545200" y="4537397"/>
            <a:ext cx="6399872"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là</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ngược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lại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con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người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và</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trí</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tự</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nhiên</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id="{AA68586B-E9C7-6DA5-CC94-C9E410525818}"/>
              </a:ext>
            </a:extLst>
          </p:cNvPr>
          <p:cNvSpPr txBox="1"/>
          <p:nvPr/>
        </p:nvSpPr>
        <p:spPr>
          <a:xfrm>
            <a:off x="5587750" y="5664814"/>
            <a:ext cx="6357321"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Lời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kêu</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gọi</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chấm</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dứt</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việc</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chạy</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đua</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vũ</a:t>
            </a:r>
            <a:r>
              <a:rPr kumimoji="0" lang="en-US"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1200" cap="none" spc="0" normalizeH="0" baseline="0" noProof="0" dirty="0" err="1">
                <a:ln>
                  <a:noFill/>
                </a:ln>
                <a:solidFill>
                  <a:srgbClr val="4F81BD">
                    <a:lumMod val="10000"/>
                  </a:srgbClr>
                </a:solidFill>
                <a:effectLst/>
                <a:uLnTx/>
                <a:uFillTx/>
                <a:latin typeface="Times New Roman" panose="02020603050405020304" pitchFamily="18" charset="0"/>
                <a:ea typeface="+mn-ea"/>
                <a:cs typeface="Times New Roman" panose="02020603050405020304" pitchFamily="18" charset="0"/>
              </a:rPr>
              <a:t>trang</a:t>
            </a:r>
            <a:endParaRPr kumimoji="0" lang="en-SG" sz="3200" b="0" i="0" u="none" strike="noStrike" kern="1200" cap="none" spc="0" normalizeH="0" baseline="0" noProof="0" dirty="0">
              <a:ln>
                <a:noFill/>
              </a:ln>
              <a:solidFill>
                <a:srgbClr val="4F81BD">
                  <a:lumMod val="10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733466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580">
                                          <p:stCondLst>
                                            <p:cond delay="0"/>
                                          </p:stCondLst>
                                        </p:cTn>
                                        <p:tgtEl>
                                          <p:spTgt spid="13"/>
                                        </p:tgtEl>
                                      </p:cBhvr>
                                    </p:animEffect>
                                    <p:anim calcmode="lin" valueType="num">
                                      <p:cBhvr>
                                        <p:cTn id="15"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20" dur="26">
                                          <p:stCondLst>
                                            <p:cond delay="650"/>
                                          </p:stCondLst>
                                        </p:cTn>
                                        <p:tgtEl>
                                          <p:spTgt spid="13"/>
                                        </p:tgtEl>
                                      </p:cBhvr>
                                      <p:to x="100000" y="60000"/>
                                    </p:animScale>
                                    <p:animScale>
                                      <p:cBhvr>
                                        <p:cTn id="21" dur="166" decel="50000">
                                          <p:stCondLst>
                                            <p:cond delay="676"/>
                                          </p:stCondLst>
                                        </p:cTn>
                                        <p:tgtEl>
                                          <p:spTgt spid="13"/>
                                        </p:tgtEl>
                                      </p:cBhvr>
                                      <p:to x="100000" y="100000"/>
                                    </p:animScale>
                                    <p:animScale>
                                      <p:cBhvr>
                                        <p:cTn id="22" dur="26">
                                          <p:stCondLst>
                                            <p:cond delay="1312"/>
                                          </p:stCondLst>
                                        </p:cTn>
                                        <p:tgtEl>
                                          <p:spTgt spid="13"/>
                                        </p:tgtEl>
                                      </p:cBhvr>
                                      <p:to x="100000" y="80000"/>
                                    </p:animScale>
                                    <p:animScale>
                                      <p:cBhvr>
                                        <p:cTn id="23" dur="166" decel="50000">
                                          <p:stCondLst>
                                            <p:cond delay="1338"/>
                                          </p:stCondLst>
                                        </p:cTn>
                                        <p:tgtEl>
                                          <p:spTgt spid="13"/>
                                        </p:tgtEl>
                                      </p:cBhvr>
                                      <p:to x="100000" y="100000"/>
                                    </p:animScale>
                                    <p:animScale>
                                      <p:cBhvr>
                                        <p:cTn id="24" dur="26">
                                          <p:stCondLst>
                                            <p:cond delay="1642"/>
                                          </p:stCondLst>
                                        </p:cTn>
                                        <p:tgtEl>
                                          <p:spTgt spid="13"/>
                                        </p:tgtEl>
                                      </p:cBhvr>
                                      <p:to x="100000" y="90000"/>
                                    </p:animScale>
                                    <p:animScale>
                                      <p:cBhvr>
                                        <p:cTn id="25" dur="166" decel="50000">
                                          <p:stCondLst>
                                            <p:cond delay="1668"/>
                                          </p:stCondLst>
                                        </p:cTn>
                                        <p:tgtEl>
                                          <p:spTgt spid="13"/>
                                        </p:tgtEl>
                                      </p:cBhvr>
                                      <p:to x="100000" y="100000"/>
                                    </p:animScale>
                                    <p:animScale>
                                      <p:cBhvr>
                                        <p:cTn id="26" dur="26">
                                          <p:stCondLst>
                                            <p:cond delay="1808"/>
                                          </p:stCondLst>
                                        </p:cTn>
                                        <p:tgtEl>
                                          <p:spTgt spid="13"/>
                                        </p:tgtEl>
                                      </p:cBhvr>
                                      <p:to x="100000" y="95000"/>
                                    </p:animScale>
                                    <p:animScale>
                                      <p:cBhvr>
                                        <p:cTn id="27" dur="166" decel="50000">
                                          <p:stCondLst>
                                            <p:cond delay="1834"/>
                                          </p:stCondLst>
                                        </p:cTn>
                                        <p:tgtEl>
                                          <p:spTgt spid="13"/>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1000"/>
                                        <p:tgtEl>
                                          <p:spTgt spid="6"/>
                                        </p:tgtEl>
                                      </p:cBhvr>
                                    </p:animEffect>
                                    <p:anim calcmode="lin" valueType="num">
                                      <p:cBhvr>
                                        <p:cTn id="33" dur="1000" fill="hold"/>
                                        <p:tgtEl>
                                          <p:spTgt spid="6"/>
                                        </p:tgtEl>
                                        <p:attrNameLst>
                                          <p:attrName>ppt_x</p:attrName>
                                        </p:attrNameLst>
                                      </p:cBhvr>
                                      <p:tavLst>
                                        <p:tav tm="0">
                                          <p:val>
                                            <p:strVal val="#ppt_x"/>
                                          </p:val>
                                        </p:tav>
                                        <p:tav tm="100000">
                                          <p:val>
                                            <p:strVal val="#ppt_x"/>
                                          </p:val>
                                        </p:tav>
                                      </p:tavLst>
                                    </p:anim>
                                    <p:anim calcmode="lin" valueType="num">
                                      <p:cBhvr>
                                        <p:cTn id="3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p:cTn id="39" dur="500" fill="hold"/>
                                        <p:tgtEl>
                                          <p:spTgt spid="15"/>
                                        </p:tgtEl>
                                        <p:attrNameLst>
                                          <p:attrName>ppt_w</p:attrName>
                                        </p:attrNameLst>
                                      </p:cBhvr>
                                      <p:tavLst>
                                        <p:tav tm="0">
                                          <p:val>
                                            <p:fltVal val="0"/>
                                          </p:val>
                                        </p:tav>
                                        <p:tav tm="100000">
                                          <p:val>
                                            <p:strVal val="#ppt_w"/>
                                          </p:val>
                                        </p:tav>
                                      </p:tavLst>
                                    </p:anim>
                                    <p:anim calcmode="lin" valueType="num">
                                      <p:cBhvr>
                                        <p:cTn id="40" dur="500" fill="hold"/>
                                        <p:tgtEl>
                                          <p:spTgt spid="15"/>
                                        </p:tgtEl>
                                        <p:attrNameLst>
                                          <p:attrName>ppt_h</p:attrName>
                                        </p:attrNameLst>
                                      </p:cBhvr>
                                      <p:tavLst>
                                        <p:tav tm="0">
                                          <p:val>
                                            <p:fltVal val="0"/>
                                          </p:val>
                                        </p:tav>
                                        <p:tav tm="100000">
                                          <p:val>
                                            <p:strVal val="#ppt_h"/>
                                          </p:val>
                                        </p:tav>
                                      </p:tavLst>
                                    </p:anim>
                                    <p:animEffect transition="in" filter="fade">
                                      <p:cBhvr>
                                        <p:cTn id="41" dur="500"/>
                                        <p:tgtEl>
                                          <p:spTgt spid="15"/>
                                        </p:tgtEl>
                                      </p:cBhvr>
                                    </p:animEffect>
                                  </p:childTnLst>
                                </p:cTn>
                              </p:par>
                            </p:childTnLst>
                          </p:cTn>
                        </p:par>
                      </p:childTnLst>
                    </p:cTn>
                  </p:par>
                  <p:par>
                    <p:cTn id="42" fill="hold">
                      <p:stCondLst>
                        <p:cond delay="indefinite"/>
                      </p:stCondLst>
                      <p:childTnLst>
                        <p:par>
                          <p:cTn id="43" fill="hold">
                            <p:stCondLst>
                              <p:cond delay="0"/>
                            </p:stCondLst>
                            <p:childTnLst>
                              <p:par>
                                <p:cTn id="44" presetID="31" presetClass="entr" presetSubtype="0" fill="hold" grpId="0" nodeType="click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1000" fill="hold"/>
                                        <p:tgtEl>
                                          <p:spTgt spid="8"/>
                                        </p:tgtEl>
                                        <p:attrNameLst>
                                          <p:attrName>ppt_w</p:attrName>
                                        </p:attrNameLst>
                                      </p:cBhvr>
                                      <p:tavLst>
                                        <p:tav tm="0">
                                          <p:val>
                                            <p:fltVal val="0"/>
                                          </p:val>
                                        </p:tav>
                                        <p:tav tm="100000">
                                          <p:val>
                                            <p:strVal val="#ppt_w"/>
                                          </p:val>
                                        </p:tav>
                                      </p:tavLst>
                                    </p:anim>
                                    <p:anim calcmode="lin" valueType="num">
                                      <p:cBhvr>
                                        <p:cTn id="47" dur="1000" fill="hold"/>
                                        <p:tgtEl>
                                          <p:spTgt spid="8"/>
                                        </p:tgtEl>
                                        <p:attrNameLst>
                                          <p:attrName>ppt_h</p:attrName>
                                        </p:attrNameLst>
                                      </p:cBhvr>
                                      <p:tavLst>
                                        <p:tav tm="0">
                                          <p:val>
                                            <p:fltVal val="0"/>
                                          </p:val>
                                        </p:tav>
                                        <p:tav tm="100000">
                                          <p:val>
                                            <p:strVal val="#ppt_h"/>
                                          </p:val>
                                        </p:tav>
                                      </p:tavLst>
                                    </p:anim>
                                    <p:anim calcmode="lin" valueType="num">
                                      <p:cBhvr>
                                        <p:cTn id="48" dur="1000" fill="hold"/>
                                        <p:tgtEl>
                                          <p:spTgt spid="8"/>
                                        </p:tgtEl>
                                        <p:attrNameLst>
                                          <p:attrName>style.rotation</p:attrName>
                                        </p:attrNameLst>
                                      </p:cBhvr>
                                      <p:tavLst>
                                        <p:tav tm="0">
                                          <p:val>
                                            <p:fltVal val="90"/>
                                          </p:val>
                                        </p:tav>
                                        <p:tav tm="100000">
                                          <p:val>
                                            <p:fltVal val="0"/>
                                          </p:val>
                                        </p:tav>
                                      </p:tavLst>
                                    </p:anim>
                                    <p:animEffect transition="in" filter="fade">
                                      <p:cBhvr>
                                        <p:cTn id="49" dur="10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additive="base">
                                        <p:cTn id="54" dur="500" fill="hold"/>
                                        <p:tgtEl>
                                          <p:spTgt spid="17"/>
                                        </p:tgtEl>
                                        <p:attrNameLst>
                                          <p:attrName>ppt_x</p:attrName>
                                        </p:attrNameLst>
                                      </p:cBhvr>
                                      <p:tavLst>
                                        <p:tav tm="0">
                                          <p:val>
                                            <p:strVal val="#ppt_x"/>
                                          </p:val>
                                        </p:tav>
                                        <p:tav tm="100000">
                                          <p:val>
                                            <p:strVal val="#ppt_x"/>
                                          </p:val>
                                        </p:tav>
                                      </p:tavLst>
                                    </p:anim>
                                    <p:anim calcmode="lin" valueType="num">
                                      <p:cBhvr additive="base">
                                        <p:cTn id="5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wipe(down)">
                                      <p:cBhvr>
                                        <p:cTn id="60" dur="500"/>
                                        <p:tgtEl>
                                          <p:spTgt spid="10"/>
                                        </p:tgtEl>
                                      </p:cBhvr>
                                    </p:animEffect>
                                  </p:childTnLst>
                                </p:cTn>
                              </p:par>
                            </p:childTnLst>
                          </p:cTn>
                        </p:par>
                      </p:childTnLst>
                    </p:cTn>
                  </p:par>
                  <p:par>
                    <p:cTn id="61" fill="hold">
                      <p:stCondLst>
                        <p:cond delay="indefinite"/>
                      </p:stCondLst>
                      <p:childTnLst>
                        <p:par>
                          <p:cTn id="62" fill="hold">
                            <p:stCondLst>
                              <p:cond delay="0"/>
                            </p:stCondLst>
                            <p:childTnLst>
                              <p:par>
                                <p:cTn id="63" presetID="45" presetClass="entr" presetSubtype="0" fill="hold" grpId="0" nodeType="click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fade">
                                      <p:cBhvr>
                                        <p:cTn id="65" dur="2000"/>
                                        <p:tgtEl>
                                          <p:spTgt spid="19"/>
                                        </p:tgtEl>
                                      </p:cBhvr>
                                    </p:animEffect>
                                    <p:anim calcmode="lin" valueType="num">
                                      <p:cBhvr>
                                        <p:cTn id="66" dur="2000" fill="hold"/>
                                        <p:tgtEl>
                                          <p:spTgt spid="19"/>
                                        </p:tgtEl>
                                        <p:attrNameLst>
                                          <p:attrName>ppt_w</p:attrName>
                                        </p:attrNameLst>
                                      </p:cBhvr>
                                      <p:tavLst>
                                        <p:tav tm="0" fmla="#ppt_w*sin(2.5*pi*$)">
                                          <p:val>
                                            <p:fltVal val="0"/>
                                          </p:val>
                                        </p:tav>
                                        <p:tav tm="100000">
                                          <p:val>
                                            <p:fltVal val="1"/>
                                          </p:val>
                                        </p:tav>
                                      </p:tavLst>
                                    </p:anim>
                                    <p:anim calcmode="lin" valueType="num">
                                      <p:cBhvr>
                                        <p:cTn id="67" dur="2000" fill="hold"/>
                                        <p:tgtEl>
                                          <p:spTgt spid="1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10" grpId="0"/>
      <p:bldP spid="13" grpId="0"/>
      <p:bldP spid="15" grpId="0"/>
      <p:bldP spid="17" grpId="0"/>
      <p:bldP spid="1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63BFB7-93FA-6B23-3E8D-CA6D13673135}"/>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48CEAB92-FDF9-7EDB-6A0A-DE47DF1515A7}"/>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143779" y="44727"/>
            <a:ext cx="8734296" cy="1390534"/>
          </a:xfrm>
          <a:prstGeom prst="rect">
            <a:avLst/>
          </a:prstGeom>
        </p:spPr>
      </p:pic>
      <p:sp>
        <p:nvSpPr>
          <p:cNvPr id="5" name="TextBox 4">
            <a:extLst>
              <a:ext uri="{FF2B5EF4-FFF2-40B4-BE49-F238E27FC236}">
                <a16:creationId xmlns:a16="http://schemas.microsoft.com/office/drawing/2014/main" id="{D7559B17-C2D5-6E2A-748E-39A9C9AB8522}"/>
              </a:ext>
            </a:extLst>
          </p:cNvPr>
          <p:cNvSpPr txBox="1"/>
          <p:nvPr/>
        </p:nvSpPr>
        <p:spPr>
          <a:xfrm>
            <a:off x="2613970" y="355389"/>
            <a:ext cx="7793913" cy="954107"/>
          </a:xfrm>
          <a:prstGeom prst="rect">
            <a:avLst/>
          </a:prstGeom>
          <a:noFill/>
        </p:spPr>
        <p:txBody>
          <a:bodyPr wrap="square">
            <a:spAutoFit/>
          </a:bodyPr>
          <a:lstStyle/>
          <a:p>
            <a:pPr algn="ctr">
              <a:spcAft>
                <a:spcPts val="800"/>
              </a:spcAft>
            </a:pPr>
            <a:r>
              <a:rPr lang="en-US" sz="2800" b="1" dirty="0" smtClean="0">
                <a:solidFill>
                  <a:srgbClr val="000000"/>
                </a:solidFill>
                <a:effectLst/>
                <a:latin typeface="Times New Roman" panose="02020603050405020304" pitchFamily="18" charset="0"/>
                <a:ea typeface="Times New Roman" panose="02020603050405020304" pitchFamily="18" charset="0"/>
              </a:rPr>
              <a:t>1</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smtClean="0">
                <a:solidFill>
                  <a:srgbClr val="000000"/>
                </a:solidFill>
                <a:effectLst/>
                <a:latin typeface="Times New Roman" panose="02020603050405020304" pitchFamily="18" charset="0"/>
                <a:ea typeface="Times New Roman" panose="02020603050405020304" pitchFamily="18" charset="0"/>
              </a:rPr>
              <a:t>M</a:t>
            </a:r>
            <a:r>
              <a:rPr lang="vi-VN" sz="2800" b="1" dirty="0" smtClean="0">
                <a:solidFill>
                  <a:srgbClr val="000000"/>
                </a:solidFill>
                <a:effectLst/>
                <a:latin typeface="Times New Roman" panose="02020603050405020304" pitchFamily="18" charset="0"/>
                <a:ea typeface="Times New Roman" panose="02020603050405020304" pitchFamily="18" charset="0"/>
              </a:rPr>
              <a:t>ối </a:t>
            </a:r>
            <a:r>
              <a:rPr lang="vi-VN" sz="2800" b="1" dirty="0">
                <a:solidFill>
                  <a:srgbClr val="000000"/>
                </a:solidFill>
                <a:effectLst/>
                <a:latin typeface="Times New Roman" panose="02020603050405020304" pitchFamily="18" charset="0"/>
                <a:ea typeface="Times New Roman" panose="02020603050405020304" pitchFamily="18" charset="0"/>
              </a:rPr>
              <a:t>quan hệ luận đề, luận điểm, lí lẽ và bằng chứng trong văn bản</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8F3D0826-A600-97B5-5A84-BA1C19E4136F}"/>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706977C3-707E-5A9E-1629-F68E95EFA45C}"/>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0A3958BC-8F66-79C4-F0B5-F6EA4DD147DB}"/>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EA392049-BDBB-CAB2-0218-091B0913741C}"/>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EF68980B-9B35-1516-DB70-C22BD04A99A8}"/>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7211688C-836F-00E5-4DA5-316EE102E273}"/>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DE77C330-2189-4EE3-C1AC-94FFDC554DB3}"/>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362FDA65-6300-419B-CD67-13DF766524D3}"/>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15B4B148-56D4-78D7-52CB-EB93D489D4F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8EDB8D37-F49E-5C0C-D21D-321054A4F431}"/>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A1063245-C529-346E-247D-1CB58C2EFE6A}"/>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DF7F8555-E87F-3334-D79A-0809B23AD1EB}"/>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D24C7D9A-B93E-DB23-3ADC-D671179E587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9C7CF46A-7C5C-8684-4EB6-F7C4C39F8F13}"/>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E0BB228-F494-61D2-5960-E976AE2DEB06}"/>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BE704155-6DEB-1A36-4A83-A6919E65346C}"/>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A5005BD8-92B7-8353-24D1-EAAEEBE811F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3AF65BC7-3661-FC13-4FB9-C8188D252133}"/>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0BCEF821-58BF-37E3-5FD8-B624AEAC4481}"/>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4A390830-CDDB-4EE2-28D4-6BBD8B5E4CF1}"/>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62978B04-29BB-D465-98D5-6EF1BF7D76C2}"/>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040526A8-04B7-1C86-5884-F160BA649BA4}"/>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FBE3B0B2-6090-C44D-6916-080ABC295204}"/>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AB8FD64D-C23A-9971-8E78-9C783FDF546A}"/>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E60244F3-8485-DC5B-DF8C-A1A56419547E}"/>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组合 1">
            <a:extLst>
              <a:ext uri="{FF2B5EF4-FFF2-40B4-BE49-F238E27FC236}">
                <a16:creationId xmlns:a16="http://schemas.microsoft.com/office/drawing/2014/main" id="{5CED2E5D-E5CF-A7A8-752B-F27D67918F7E}"/>
              </a:ext>
            </a:extLst>
          </p:cNvPr>
          <p:cNvGrpSpPr/>
          <p:nvPr/>
        </p:nvGrpSpPr>
        <p:grpSpPr>
          <a:xfrm>
            <a:off x="3879115" y="1477706"/>
            <a:ext cx="8312885" cy="4680025"/>
            <a:chOff x="1274762" y="4119138"/>
            <a:chExt cx="6737209" cy="2269485"/>
          </a:xfrm>
        </p:grpSpPr>
        <p:grpSp>
          <p:nvGrpSpPr>
            <p:cNvPr id="3" name="组合 6">
              <a:extLst>
                <a:ext uri="{FF2B5EF4-FFF2-40B4-BE49-F238E27FC236}">
                  <a16:creationId xmlns:a16="http://schemas.microsoft.com/office/drawing/2014/main" id="{F0F38076-2B7C-D57E-748F-60EA66B7A5C4}"/>
                </a:ext>
              </a:extLst>
            </p:cNvPr>
            <p:cNvGrpSpPr/>
            <p:nvPr/>
          </p:nvGrpSpPr>
          <p:grpSpPr>
            <a:xfrm>
              <a:off x="1274762" y="4119138"/>
              <a:ext cx="6737209" cy="2269485"/>
              <a:chOff x="1019174" y="2105954"/>
              <a:chExt cx="6737209" cy="2269485"/>
            </a:xfrm>
          </p:grpSpPr>
          <p:pic>
            <p:nvPicPr>
              <p:cNvPr id="20" name="图片 3">
                <a:extLst>
                  <a:ext uri="{FF2B5EF4-FFF2-40B4-BE49-F238E27FC236}">
                    <a16:creationId xmlns:a16="http://schemas.microsoft.com/office/drawing/2014/main" id="{2184517B-8A55-1F8F-F5AD-659554C36EB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19174" y="2134556"/>
                <a:ext cx="5881688" cy="2240883"/>
              </a:xfrm>
              <a:prstGeom prst="rect">
                <a:avLst/>
              </a:prstGeom>
            </p:spPr>
          </p:pic>
          <p:pic>
            <p:nvPicPr>
              <p:cNvPr id="21" name="图片 5">
                <a:extLst>
                  <a:ext uri="{FF2B5EF4-FFF2-40B4-BE49-F238E27FC236}">
                    <a16:creationId xmlns:a16="http://schemas.microsoft.com/office/drawing/2014/main" id="{1316AECF-E07F-B5FE-BDFC-836F6771F57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119012" y="2105954"/>
                <a:ext cx="1637371" cy="1252380"/>
              </a:xfrm>
              <a:prstGeom prst="rect">
                <a:avLst/>
              </a:prstGeom>
            </p:spPr>
          </p:pic>
        </p:grpSp>
        <p:sp>
          <p:nvSpPr>
            <p:cNvPr id="19" name="文本框 10">
              <a:extLst>
                <a:ext uri="{FF2B5EF4-FFF2-40B4-BE49-F238E27FC236}">
                  <a16:creationId xmlns:a16="http://schemas.microsoft.com/office/drawing/2014/main" id="{0EEBB4E9-41E5-150F-40CC-7F9E2831D3AD}"/>
                </a:ext>
              </a:extLst>
            </p:cNvPr>
            <p:cNvSpPr txBox="1"/>
            <p:nvPr/>
          </p:nvSpPr>
          <p:spPr>
            <a:xfrm>
              <a:off x="1556662" y="4717466"/>
              <a:ext cx="4889297" cy="123877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vi-VN" sz="4000" dirty="0">
                  <a:effectLst/>
                  <a:latin typeface="Times New Roman" panose="02020603050405020304" pitchFamily="18" charset="0"/>
                  <a:ea typeface="Calibri" panose="020F0502020204030204" pitchFamily="34" charset="0"/>
                  <a:cs typeface="Times New Roman" panose="02020603050405020304" pitchFamily="18" charset="0"/>
                </a:rPr>
                <a:t>Hs thảo luận nhóm đôi hoàn thiện </a:t>
              </a:r>
              <a:r>
                <a:rPr lang="vi-VN" sz="4000" b="1" dirty="0">
                  <a:effectLst/>
                  <a:latin typeface="Times New Roman" panose="02020603050405020304" pitchFamily="18" charset="0"/>
                  <a:ea typeface="Calibri" panose="020F0502020204030204" pitchFamily="34" charset="0"/>
                  <a:cs typeface="Times New Roman" panose="02020603050405020304" pitchFamily="18" charset="0"/>
                </a:rPr>
                <a:t>PHT số 6</a:t>
              </a:r>
              <a:r>
                <a:rPr lang="vi-VN" sz="4000" dirty="0">
                  <a:effectLst/>
                  <a:latin typeface="Times New Roman" panose="02020603050405020304" pitchFamily="18" charset="0"/>
                  <a:ea typeface="Calibri" panose="020F0502020204030204" pitchFamily="34" charset="0"/>
                  <a:cs typeface="Times New Roman" panose="02020603050405020304" pitchFamily="18" charset="0"/>
                </a:rPr>
                <a:t> để vẽ sơ đồ mối quan hệ giữa luận đề, luận điểm, lí lẽ, bằng chứng</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22" name="Picture 21" descr="A person writing on a book&#10;&#10;Description automatically generated">
            <a:extLst>
              <a:ext uri="{FF2B5EF4-FFF2-40B4-BE49-F238E27FC236}">
                <a16:creationId xmlns:a16="http://schemas.microsoft.com/office/drawing/2014/main" id="{6341A183-B08E-B5B0-27EA-0139D9CB6E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7630" y="3147554"/>
            <a:ext cx="4854575" cy="4046959"/>
          </a:xfrm>
          <a:prstGeom prst="rect">
            <a:avLst/>
          </a:prstGeom>
        </p:spPr>
      </p:pic>
    </p:spTree>
    <p:extLst>
      <p:ext uri="{BB962C8B-B14F-4D97-AF65-F5344CB8AC3E}">
        <p14:creationId xmlns:p14="http://schemas.microsoft.com/office/powerpoint/2010/main" val="29335234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579F06-A75B-69C6-B417-E5CE9A694F32}"/>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C947A370-1617-C164-F9D0-FA634E13FD8D}"/>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4D9FB471-62FA-918D-8281-FC6F7D1D2AC5}"/>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05E03FE4-DD60-83BC-F8DF-E9421F0DD1B4}"/>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F30714AE-D954-E7B0-9952-18900E69DF23}"/>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46C09876-8AC9-23D8-A53D-0939FBB0D4E3}"/>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E0463E2D-0E6A-79FD-A992-02BA0ACEF641}"/>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F7EABC50-E979-C6A7-10C5-C316B5A77F76}"/>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C5C15FD3-0401-C133-B32B-767F02F0D201}"/>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E8F1AEAD-18B1-9240-CEE1-9E4B15C7476B}"/>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02F64AF5-2591-8ACA-6EF1-210579346240}"/>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0FDD3011-C620-E0AE-4F7A-9670351DD5D6}"/>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C6E4E6BB-F66A-8CF7-FE5D-C6EAF4C49C1A}"/>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46A5C1FE-A49D-36D3-7A30-F4E79315C385}"/>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1DEF1E57-294D-7C98-0C5C-D833B133ED47}"/>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607BEBC9-90A5-F13B-9A7E-0822689600A7}"/>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3CEBE09-1224-7E9D-02B2-7F9A24F36B79}"/>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D92362CC-715C-1D66-05DF-FD3DA8768186}"/>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4F0D3708-9E81-A414-8E71-195ADA5A75A9}"/>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02D74C36-B021-CFD4-D74D-4988297D8592}"/>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ED241430-CFB6-541E-9A30-CDADBEFD50AD}"/>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CB038A1E-66C8-B2B5-5C7E-A028BE1C0EEF}"/>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BA93AAE1-61C2-10E0-A2D6-32253E1A3AA7}"/>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140F155A-F3A0-09AC-8E7F-26D52009C216}"/>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C5C0A144-23C1-101E-D28C-F8D94D73A343}"/>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E274362E-1F75-17D5-CFB6-BDE43CD3D3E4}"/>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BD735C05-0C62-72B9-3077-335B1CF4824E}"/>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0DBD2B2B-AF13-9570-2B92-9DF4C14367D7}"/>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011C596A-51B7-118A-0F57-F362932EA3D6}"/>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34028239-6339-8A79-3EE3-0F23A2805FE5}"/>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A66691DA-A68A-833A-46EC-946393E2D468}"/>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DC987F06-F461-8B19-41BB-37DAE92164A7}"/>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9C5D7777-AA07-7EFC-92DE-99F82F2F75BB}"/>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B3168C91-7ED0-FDDB-2218-E086F4815C0E}"/>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DD27B499-7438-A77A-B00F-09B75831E864}"/>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6D53A7A1-FB24-F3BC-5B64-B5240AEC83A9}"/>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FF5796CC-48D9-D5C5-1C61-B5D9D2159AB7}"/>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1561EBCF-9F36-E058-1181-4BB2C7BA7A09}"/>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B721D29F-AD41-27EF-0E0E-633D0D143169}"/>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8E7330F3-30DA-1FDA-767F-BB0532D63287}"/>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EBAE5C83-C018-8A3D-2543-CBE7D78DFD89}"/>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4036FCEE-7E33-E2D9-7DBD-6B2574659154}"/>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3071E704-7CB1-B29D-18C5-93AE643B3A0F}"/>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2747F092-6E31-D128-C0A1-1FF973A65153}"/>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E71813F7-D3ED-795E-7C6B-AE384D50F53A}"/>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31E788D8-C8EF-78D7-A5C6-BE7DDA09C987}"/>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E943CAC7-B9F1-210A-FBC9-4826CAD0F00A}"/>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2EEC8944-95C7-D9A0-C896-58BF353F78F7}"/>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AF05662D-6813-58A5-5A70-D9CC69823EAE}"/>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901AE722-4E5A-4776-615C-995E30C1A95C}"/>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E56AFEDA-DCC9-0FF8-056A-B02E937647DF}"/>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BB63D4B0-8CDE-EF25-55EB-7085F383B7FD}"/>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19BA0E78-B5FB-910D-DDB2-0A5FC83B6E7F}"/>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EE9346EC-CF8C-C7A4-01A5-F98CD5CD245C}"/>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B00D2A57-E661-3026-F5B3-DB0545587A06}"/>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63087914-3595-63FE-B98E-AC66494CBDAC}"/>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82611984-894B-3453-EAA2-2B30F61A513A}"/>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080DB150-51F3-EA4E-1BFD-1F1EF280F8B7}"/>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1B89BF30-48AE-46DA-BC25-92998CD95173}"/>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D91464C3-B20B-CF8C-F8D4-1F91667D573D}"/>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64B8E791-2CBE-B38A-BE1A-AB347723B245}"/>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B5B684BC-5B59-B9EF-B7EE-F7E988ACEDE0}"/>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8609AC5D-B520-B539-00EC-E7C904093900}"/>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BAA5AAB4-29E5-94AD-6B03-41CE74AC377D}"/>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D449513A-AB0B-0ED6-3D0C-BB7B5FBE022B}"/>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66C6A5C2-D795-71B4-9EF9-5F612961B102}"/>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EBDB6FA3-89DF-586E-F93D-5A4BEA2EC8AF}"/>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0B0F7E76-7598-02BF-D9D1-144085B88414}"/>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B871ACB4-D969-CEC1-9A94-FA0F013CA323}"/>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B48363D1-C120-5FBB-891C-A1ECF94AE29B}"/>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B47DCD6B-BC8A-BA39-0996-D118480FF0D1}"/>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D7AF4C9B-8F12-A423-3157-AA90A6576497}"/>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0F48B88C-D157-EB3D-C14A-4A2E838A4A2F}"/>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AC11D18A-7D7F-2650-09B0-B1D0FF095D53}"/>
              </a:ext>
            </a:extLst>
          </p:cNvPr>
          <p:cNvSpPr txBox="1"/>
          <p:nvPr/>
        </p:nvSpPr>
        <p:spPr>
          <a:xfrm>
            <a:off x="688656" y="1134937"/>
            <a:ext cx="3928928" cy="1200329"/>
          </a:xfrm>
          <a:prstGeom prst="rect">
            <a:avLst/>
          </a:prstGeom>
          <a:noFill/>
        </p:spPr>
        <p:txBody>
          <a:bodyPr wrap="square">
            <a:spAutoFit/>
          </a:bodyPr>
          <a:lstStyle/>
          <a:p>
            <a:r>
              <a:rPr lang="vi-VN" sz="7200" b="1" dirty="0">
                <a:solidFill>
                  <a:schemeClr val="accent3"/>
                </a:solidFill>
                <a:latin typeface="+mj-lt"/>
              </a:rPr>
              <a:t>Băng tan</a:t>
            </a:r>
            <a:endParaRPr lang="en-SG" sz="7200" b="1" dirty="0">
              <a:solidFill>
                <a:schemeClr val="accent3"/>
              </a:solidFill>
              <a:latin typeface="+mj-lt"/>
            </a:endParaRPr>
          </a:p>
        </p:txBody>
      </p:sp>
      <p:pic>
        <p:nvPicPr>
          <p:cNvPr id="130" name="Picture 129">
            <a:extLst>
              <a:ext uri="{FF2B5EF4-FFF2-40B4-BE49-F238E27FC236}">
                <a16:creationId xmlns:a16="http://schemas.microsoft.com/office/drawing/2014/main" id="{B2130138-E6E2-6011-22C2-CC07837CCA19}"/>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56F6FF49-CD06-65CD-E405-0202FE45001D}"/>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91C12E10-E416-8587-06A4-1E83D3579692}"/>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5335FCE3-0CF9-71F4-DFAC-C0D00EFE82D7}"/>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pic>
        <p:nvPicPr>
          <p:cNvPr id="1028" name="Picture 4" descr="Bắc Cực tan băng và những hiểm họa - Báo Công an Nhân dân điện tử">
            <a:extLst>
              <a:ext uri="{FF2B5EF4-FFF2-40B4-BE49-F238E27FC236}">
                <a16:creationId xmlns:a16="http://schemas.microsoft.com/office/drawing/2014/main" id="{4945EE8B-B15A-3B5A-9EEA-145043710BDB}"/>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1641" r="8663"/>
          <a:stretch/>
        </p:blipFill>
        <p:spPr bwMode="auto">
          <a:xfrm>
            <a:off x="5483192" y="1000353"/>
            <a:ext cx="6256377" cy="4870939"/>
          </a:xfrm>
          <a:prstGeom prst="rect">
            <a:avLst/>
          </a:prstGeom>
          <a:noFill/>
          <a:extLst>
            <a:ext uri="{909E8E84-426E-40DD-AFC4-6F175D3DCCD1}">
              <a14:hiddenFill xmlns:a14="http://schemas.microsoft.com/office/drawing/2010/main">
                <a:solidFill>
                  <a:srgbClr val="FFFFFF"/>
                </a:solidFill>
              </a14:hiddenFill>
            </a:ext>
          </a:extLst>
        </p:spPr>
      </p:pic>
      <p:grpSp>
        <p:nvGrpSpPr>
          <p:cNvPr id="127" name="Google Shape;2163;p66">
            <a:extLst>
              <a:ext uri="{FF2B5EF4-FFF2-40B4-BE49-F238E27FC236}">
                <a16:creationId xmlns:a16="http://schemas.microsoft.com/office/drawing/2014/main" id="{9BBC4B94-9420-BDBC-9810-16DCB7B2DA9D}"/>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5040F52F-2762-2FB6-D2AE-1F22C65F92A2}"/>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58ED852A-8C22-BFE8-91FE-6476F8CFA37A}"/>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EDE090C5-F4FD-0BAF-9E2C-C2275BB9059C}"/>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07786715-8A94-A175-5A98-5A43F83B6D18}"/>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BC3A9D6A-1CCB-57BE-D9BE-11436D02302F}"/>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37260E93-F51E-4493-ACB4-DF1C195CF46F}"/>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B5179222-925F-8279-2EFC-1CBE5E032A77}"/>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AD6E01FE-2331-BA49-6AB5-FEAFC61034A0}"/>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0133225E-DC34-EE0D-94C9-F91763347DEA}"/>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C45AA632-97F1-9070-0373-17535628E89E}"/>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8A429A34-8411-1CC2-B377-5C0D2457F0BD}"/>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CC090BF6-D2DB-834A-22D1-EB0092E773BB}"/>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6FB349D8-41D3-FFD4-0FA7-DBC5C9396344}"/>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2437557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15000" fill="hold"/>
                                        <p:tgtEl>
                                          <p:spTgt spid="131"/>
                                        </p:tgtEl>
                                        <p:attrNameLst>
                                          <p:attrName>r</p:attrName>
                                        </p:attrNameLst>
                                      </p:cBhvr>
                                    </p:animRot>
                                  </p:childTnLst>
                                </p:cTn>
                              </p:par>
                            </p:childTnLst>
                          </p:cTn>
                        </p:par>
                        <p:par>
                          <p:cTn id="7" fill="hold">
                            <p:stCondLst>
                              <p:cond delay="15000"/>
                            </p:stCondLst>
                            <p:childTnLst>
                              <p:par>
                                <p:cTn id="8" presetID="1" presetClass="entr" presetSubtype="0" fill="hold" grpId="0" nodeType="afterEffect">
                                  <p:stCondLst>
                                    <p:cond delay="0"/>
                                  </p:stCondLst>
                                  <p:childTnLst>
                                    <p:set>
                                      <p:cBhvr>
                                        <p:cTn id="9"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8"/>
                                            </p:cond>
                                          </p:stCondLst>
                                          <p:endCondLst>
                                            <p:cond evt="onStopAudio" delay="0">
                                              <p:tgtEl>
                                                <p:sldTgt/>
                                              </p:tgtEl>
                                            </p:cond>
                                          </p:endCondLst>
                                        </p:cTn>
                                        <p:tgtEl>
                                          <p:sndTgt r:embed="rId2" name="bomb.wav"/>
                                        </p:tgtEl>
                                      </p:cMediaNode>
                                    </p:audio>
                                  </p:sub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barn(inVertical)">
                                      <p:cBhvr>
                                        <p:cTn id="1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1B9960B-D941-E441-1D52-FE1973B1A93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p:spPr>
      </p:pic>
    </p:spTree>
    <p:extLst>
      <p:ext uri="{BB962C8B-B14F-4D97-AF65-F5344CB8AC3E}">
        <p14:creationId xmlns:p14="http://schemas.microsoft.com/office/powerpoint/2010/main" val="11102009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0F7D8E0F-1FE1-2B1B-81CF-1D39072C14F9}"/>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34044F12-3B9B-C3C8-76BB-2CDC763EBED0}"/>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A5D2F8BC-9933-93CB-C511-F26C0D836DBD}"/>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85A1878C-8510-E303-A6B6-C5915A947312}"/>
                </a:ext>
              </a:extLst>
            </p:cNvPr>
            <p:cNvSpPr txBox="1"/>
            <p:nvPr/>
          </p:nvSpPr>
          <p:spPr>
            <a:xfrm>
              <a:off x="0" y="-19050"/>
              <a:ext cx="3537239" cy="2286423"/>
            </a:xfrm>
            <a:prstGeom prst="rect">
              <a:avLst/>
            </a:prstGeom>
          </p:spPr>
          <p:txBody>
            <a:bodyPr lIns="37951" tIns="37951" rIns="37951" bIns="37951" rtlCol="0" anchor="ctr"/>
            <a:lstStyle/>
            <a:p>
              <a:pPr marL="0" marR="0" lvl="0" indent="0" algn="ctr" defTabSz="835487" rtl="0" eaLnBrk="1" fontAlgn="auto" latinLnBrk="0" hangingPunct="1">
                <a:lnSpc>
                  <a:spcPts val="1464"/>
                </a:lnSpc>
                <a:spcBef>
                  <a:spcPct val="0"/>
                </a:spcBef>
                <a:spcAft>
                  <a:spcPts val="0"/>
                </a:spcAft>
                <a:buClrTx/>
                <a:buSzTx/>
                <a:buFontTx/>
                <a:buNone/>
                <a:tabLst/>
                <a:defRPr/>
              </a:pPr>
              <a:endParaRPr kumimoji="0" sz="1645"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Freeform 14">
            <a:extLst>
              <a:ext uri="{FF2B5EF4-FFF2-40B4-BE49-F238E27FC236}">
                <a16:creationId xmlns:a16="http://schemas.microsoft.com/office/drawing/2014/main" id="{0B6CF928-48BE-11DF-77D9-053A34D4F52B}"/>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D35A62BA-C2C8-8A09-F593-9F1697C2059A}"/>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F7DE9002-AC27-AB6D-515E-9FE5C5E9EC5B}"/>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AAC86179-FCA9-8140-9419-D27D6234260D}"/>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C4CFDBD5-9B38-393E-9C38-984E1DBB40B4}"/>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6615B11C-BB4F-8505-B1A5-96FB7A4FC945}"/>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F2055A60-B37B-7782-8EFD-75687C88C5C7}"/>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FB110457-EF4A-85A3-5101-56C2F1BE224B}"/>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EB42CC69-F827-6017-9712-21765F7D7570}"/>
              </a:ext>
            </a:extLst>
          </p:cNvPr>
          <p:cNvSpPr/>
          <p:nvPr/>
        </p:nvSpPr>
        <p:spPr>
          <a:xfrm rot="5400000">
            <a:off x="570955" y="2311382"/>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8F4D60F4-6D64-69B7-D2A5-2D81BC54D483}"/>
              </a:ext>
            </a:extLst>
          </p:cNvPr>
          <p:cNvSpPr/>
          <p:nvPr/>
        </p:nvSpPr>
        <p:spPr>
          <a:xfrm>
            <a:off x="385346" y="1488546"/>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2900" b="1" kern="1200" dirty="0">
                <a:solidFill>
                  <a:schemeClr val="tx1"/>
                </a:solidFill>
                <a:latin typeface="+mj-lt"/>
              </a:rPr>
              <a:t>Luận điểm 1</a:t>
            </a:r>
            <a:endParaRPr lang="en-SG" sz="2900" b="1" kern="1200" dirty="0">
              <a:solidFill>
                <a:schemeClr val="tx1"/>
              </a:solidFill>
              <a:latin typeface="+mj-lt"/>
            </a:endParaRPr>
          </a:p>
        </p:txBody>
      </p:sp>
      <p:sp>
        <p:nvSpPr>
          <p:cNvPr id="26" name="Freeform: Shape 25">
            <a:extLst>
              <a:ext uri="{FF2B5EF4-FFF2-40B4-BE49-F238E27FC236}">
                <a16:creationId xmlns:a16="http://schemas.microsoft.com/office/drawing/2014/main" id="{D8C43C79-C829-9F7A-3CAF-CE93D2206BF0}"/>
              </a:ext>
            </a:extLst>
          </p:cNvPr>
          <p:cNvSpPr/>
          <p:nvPr/>
        </p:nvSpPr>
        <p:spPr>
          <a:xfrm>
            <a:off x="3287614" y="1439109"/>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 lvl="1" indent="-57150" algn="just" defTabSz="400050">
              <a:lnSpc>
                <a:spcPct val="90000"/>
              </a:lnSpc>
              <a:spcBef>
                <a:spcPct val="0"/>
              </a:spcBef>
              <a:spcAft>
                <a:spcPct val="15000"/>
              </a:spcAft>
              <a:buChar char="•"/>
            </a:pPr>
            <a:r>
              <a:rPr lang="vi-VN" sz="2800" b="1" kern="1200" dirty="0">
                <a:solidFill>
                  <a:schemeClr val="accent6">
                    <a:lumMod val="50000"/>
                  </a:schemeClr>
                </a:solidFill>
                <a:latin typeface="+mj-lt"/>
              </a:rPr>
              <a:t>Thực trạng và các nguy cơ của việc chạy đua vũ trang trong bối cảnh thế giới hiện đại</a:t>
            </a:r>
            <a:endParaRPr lang="en-SG" sz="2800" b="1" kern="1200" dirty="0">
              <a:solidFill>
                <a:schemeClr val="accent6">
                  <a:lumMod val="50000"/>
                </a:schemeClr>
              </a:solidFill>
              <a:latin typeface="+mj-lt"/>
            </a:endParaRPr>
          </a:p>
        </p:txBody>
      </p:sp>
      <p:sp>
        <p:nvSpPr>
          <p:cNvPr id="27" name="Arrow: Bent-Up 26">
            <a:extLst>
              <a:ext uri="{FF2B5EF4-FFF2-40B4-BE49-F238E27FC236}">
                <a16:creationId xmlns:a16="http://schemas.microsoft.com/office/drawing/2014/main" id="{C2410378-D73C-6833-F275-5753999783A7}"/>
              </a:ext>
            </a:extLst>
          </p:cNvPr>
          <p:cNvSpPr/>
          <p:nvPr/>
        </p:nvSpPr>
        <p:spPr>
          <a:xfrm rot="5400000">
            <a:off x="1499678" y="3845999"/>
            <a:ext cx="1424241"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
        <p:nvSpPr>
          <p:cNvPr id="28" name="Freeform: Shape 27">
            <a:extLst>
              <a:ext uri="{FF2B5EF4-FFF2-40B4-BE49-F238E27FC236}">
                <a16:creationId xmlns:a16="http://schemas.microsoft.com/office/drawing/2014/main" id="{1F0A42E1-79A9-F673-7BB7-FC09F1C0E51A}"/>
              </a:ext>
            </a:extLst>
          </p:cNvPr>
          <p:cNvSpPr/>
          <p:nvPr/>
        </p:nvSpPr>
        <p:spPr>
          <a:xfrm>
            <a:off x="1651175" y="2586074"/>
            <a:ext cx="163643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2900" b="1" kern="1200" dirty="0">
                <a:solidFill>
                  <a:schemeClr val="tx1"/>
                </a:solidFill>
                <a:latin typeface="+mj-lt"/>
              </a:rPr>
              <a:t>Lí lẽ </a:t>
            </a:r>
            <a:endParaRPr lang="en-SG" sz="2900" b="1" kern="1200" dirty="0">
              <a:solidFill>
                <a:schemeClr val="tx1"/>
              </a:solidFill>
              <a:latin typeface="+mj-lt"/>
            </a:endParaRPr>
          </a:p>
        </p:txBody>
      </p:sp>
      <p:sp>
        <p:nvSpPr>
          <p:cNvPr id="29" name="Freeform: Shape 28">
            <a:extLst>
              <a:ext uri="{FF2B5EF4-FFF2-40B4-BE49-F238E27FC236}">
                <a16:creationId xmlns:a16="http://schemas.microsoft.com/office/drawing/2014/main" id="{8342D556-E908-5C7F-3E17-56C12007ACE8}"/>
              </a:ext>
            </a:extLst>
          </p:cNvPr>
          <p:cNvSpPr/>
          <p:nvPr/>
        </p:nvSpPr>
        <p:spPr>
          <a:xfrm>
            <a:off x="3442613" y="2445131"/>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 lvl="1" indent="-57150" algn="just" defTabSz="400050">
              <a:lnSpc>
                <a:spcPct val="90000"/>
              </a:lnSpc>
              <a:spcBef>
                <a:spcPct val="0"/>
              </a:spcBef>
              <a:spcAft>
                <a:spcPct val="15000"/>
              </a:spcAft>
              <a:buChar char="•"/>
            </a:pPr>
            <a:r>
              <a:rPr lang="vi-VN" sz="2800" kern="1200" dirty="0">
                <a:latin typeface="+mj-lt"/>
              </a:rPr>
              <a:t>Kho vũ khí hạt nhân đang được tàng trữ có khả năng huỷ diệt cả trái đất và các hành tinh khác trong hệ mặt trời.</a:t>
            </a:r>
            <a:endParaRPr lang="en-SG" sz="2800" kern="1200" dirty="0">
              <a:latin typeface="+mj-lt"/>
            </a:endParaRPr>
          </a:p>
        </p:txBody>
      </p:sp>
      <p:sp>
        <p:nvSpPr>
          <p:cNvPr id="30" name="Freeform: Shape 29">
            <a:extLst>
              <a:ext uri="{FF2B5EF4-FFF2-40B4-BE49-F238E27FC236}">
                <a16:creationId xmlns:a16="http://schemas.microsoft.com/office/drawing/2014/main" id="{9F287D8D-7B28-6183-2541-13EC3CF04DE8}"/>
              </a:ext>
            </a:extLst>
          </p:cNvPr>
          <p:cNvSpPr/>
          <p:nvPr/>
        </p:nvSpPr>
        <p:spPr>
          <a:xfrm>
            <a:off x="2777512" y="4224000"/>
            <a:ext cx="1636439"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2900" b="1" kern="1200" dirty="0">
                <a:solidFill>
                  <a:schemeClr val="tx1"/>
                </a:solidFill>
                <a:latin typeface="+mj-lt"/>
              </a:rPr>
              <a:t>Bằng chứng</a:t>
            </a:r>
            <a:endParaRPr lang="en-SG" sz="2900" b="1" kern="1200" dirty="0">
              <a:solidFill>
                <a:schemeClr val="tx1"/>
              </a:solidFill>
              <a:latin typeface="+mj-lt"/>
            </a:endParaRPr>
          </a:p>
        </p:txBody>
      </p:sp>
      <p:sp>
        <p:nvSpPr>
          <p:cNvPr id="31" name="Freeform: Shape 30">
            <a:extLst>
              <a:ext uri="{FF2B5EF4-FFF2-40B4-BE49-F238E27FC236}">
                <a16:creationId xmlns:a16="http://schemas.microsoft.com/office/drawing/2014/main" id="{3EFB8B94-8806-351C-8ACF-AF1926DFFE6C}"/>
              </a:ext>
            </a:extLst>
          </p:cNvPr>
          <p:cNvSpPr/>
          <p:nvPr/>
        </p:nvSpPr>
        <p:spPr>
          <a:xfrm>
            <a:off x="4512919" y="4743450"/>
            <a:ext cx="7371769"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57150" lvl="1" indent="-57150" algn="just" defTabSz="222250">
              <a:lnSpc>
                <a:spcPct val="90000"/>
              </a:lnSpc>
              <a:spcBef>
                <a:spcPct val="0"/>
              </a:spcBef>
              <a:spcAft>
                <a:spcPct val="15000"/>
              </a:spcAft>
              <a:buChar char="•"/>
            </a:pPr>
            <a:r>
              <a:rPr lang="vi-VN" sz="2800" kern="1200" dirty="0">
                <a:latin typeface="+mj-lt"/>
              </a:rPr>
              <a:t>“50.000 đầu đạn hạt nhân..., mỗi người ngồi trên 4 tấn thuốc nổ”.</a:t>
            </a:r>
            <a:endParaRPr lang="en-SG" sz="2800" kern="1200" dirty="0">
              <a:latin typeface="+mj-lt"/>
            </a:endParaRPr>
          </a:p>
          <a:p>
            <a:pPr marL="57150" lvl="1" indent="-57150" algn="just" defTabSz="222250">
              <a:lnSpc>
                <a:spcPct val="90000"/>
              </a:lnSpc>
              <a:spcBef>
                <a:spcPct val="0"/>
              </a:spcBef>
              <a:spcAft>
                <a:spcPct val="15000"/>
              </a:spcAft>
              <a:buChar char="•"/>
            </a:pPr>
            <a:r>
              <a:rPr lang="vi-VN" sz="2800" kern="1200" dirty="0">
                <a:latin typeface="+mj-lt"/>
              </a:rPr>
              <a:t>“Kho vũ khí ấy có thể tiêu diệt tất cả các hành tinh xoay quanh mặt trời, cộng thêm bốn hành tinh nữa và phá hủy thế thăng bằng của hệ mặt trời”.</a:t>
            </a:r>
            <a:endParaRPr lang="en-SG" sz="2800" kern="1200" dirty="0">
              <a:latin typeface="+mj-lt"/>
            </a:endParaRPr>
          </a:p>
          <a:p>
            <a:pPr marL="57150" lvl="1" indent="-57150" algn="just" defTabSz="222250">
              <a:lnSpc>
                <a:spcPct val="90000"/>
              </a:lnSpc>
              <a:spcBef>
                <a:spcPct val="0"/>
              </a:spcBef>
              <a:spcAft>
                <a:spcPct val="15000"/>
              </a:spcAft>
              <a:buChar char="•"/>
            </a:pPr>
            <a:r>
              <a:rPr lang="vi-VN" sz="2800" kern="1200" dirty="0">
                <a:latin typeface="+mj-lt"/>
              </a:rPr>
              <a:t>“Tất cả chỗ đó nổ tung sẽ làm biến hết thảy, không phải là một lần mà là mười hai lần mọi dấu vết của sự sống trên trái đất”. </a:t>
            </a:r>
            <a:endParaRPr lang="en-SG" sz="2800" kern="1200" dirty="0">
              <a:latin typeface="+mj-lt"/>
            </a:endParaRPr>
          </a:p>
        </p:txBody>
      </p:sp>
      <p:pic>
        <p:nvPicPr>
          <p:cNvPr id="33" name="Picture 32">
            <a:extLst>
              <a:ext uri="{FF2B5EF4-FFF2-40B4-BE49-F238E27FC236}">
                <a16:creationId xmlns:a16="http://schemas.microsoft.com/office/drawing/2014/main" id="{F8F22621-954A-1009-9574-746E36FD2057}"/>
              </a:ext>
            </a:extLst>
          </p:cNvPr>
          <p:cNvPicPr>
            <a:picLocks noChangeAspect="1"/>
          </p:cNvPicPr>
          <p:nvPr/>
        </p:nvPicPr>
        <p:blipFill>
          <a:blip r:embed="rId14">
            <a:extLst>
              <a:ext uri="{28A0092B-C50C-407E-A947-70E740481C1C}">
                <a14:useLocalDpi xmlns:a14="http://schemas.microsoft.com/office/drawing/2010/main" val="0"/>
              </a:ext>
            </a:extLst>
          </a:blip>
          <a:srcRect/>
          <a:stretch/>
        </p:blipFill>
        <p:spPr>
          <a:xfrm>
            <a:off x="-263375" y="4113700"/>
            <a:ext cx="3694912" cy="2788856"/>
          </a:xfrm>
          <a:prstGeom prst="rect">
            <a:avLst/>
          </a:prstGeom>
        </p:spPr>
      </p:pic>
    </p:spTree>
    <p:extLst>
      <p:ext uri="{BB962C8B-B14F-4D97-AF65-F5344CB8AC3E}">
        <p14:creationId xmlns:p14="http://schemas.microsoft.com/office/powerpoint/2010/main" val="12330439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barn(inVertical)">
                                      <p:cBhvr>
                                        <p:cTn id="7" dur="500"/>
                                        <p:tgtEl>
                                          <p:spTgt spid="1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randombar(horizontal)">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31">
                                            <p:txEl>
                                              <p:pRg st="0" end="0"/>
                                            </p:txEl>
                                          </p:spTgt>
                                        </p:tgtEl>
                                        <p:attrNameLst>
                                          <p:attrName>style.visibility</p:attrName>
                                        </p:attrNameLst>
                                      </p:cBhvr>
                                      <p:to>
                                        <p:strVal val="visible"/>
                                      </p:to>
                                    </p:set>
                                    <p:animEffect transition="in" filter="barn(inVertical)">
                                      <p:cBhvr>
                                        <p:cTn id="23" dur="500"/>
                                        <p:tgtEl>
                                          <p:spTgt spid="31">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1">
                                            <p:txEl>
                                              <p:pRg st="1" end="1"/>
                                            </p:txEl>
                                          </p:spTgt>
                                        </p:tgtEl>
                                        <p:attrNameLst>
                                          <p:attrName>style.visibility</p:attrName>
                                        </p:attrNameLst>
                                      </p:cBhvr>
                                      <p:to>
                                        <p:strVal val="visible"/>
                                      </p:to>
                                    </p:set>
                                    <p:animEffect transition="in" filter="fade">
                                      <p:cBhvr>
                                        <p:cTn id="28" dur="1000"/>
                                        <p:tgtEl>
                                          <p:spTgt spid="31">
                                            <p:txEl>
                                              <p:pRg st="1" end="1"/>
                                            </p:txEl>
                                          </p:spTgt>
                                        </p:tgtEl>
                                      </p:cBhvr>
                                    </p:animEffect>
                                    <p:anim calcmode="lin" valueType="num">
                                      <p:cBhvr>
                                        <p:cTn id="29"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31">
                                            <p:txEl>
                                              <p:pRg st="2" end="2"/>
                                            </p:txEl>
                                          </p:spTgt>
                                        </p:tgtEl>
                                        <p:attrNameLst>
                                          <p:attrName>style.visibility</p:attrName>
                                        </p:attrNameLst>
                                      </p:cBhvr>
                                      <p:to>
                                        <p:strVal val="visible"/>
                                      </p:to>
                                    </p:set>
                                    <p:animEffect transition="in" filter="barn(inVertical)">
                                      <p:cBhvr>
                                        <p:cTn id="35" dur="500"/>
                                        <p:tgtEl>
                                          <p:spTgt spid="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192AA269-4D27-2558-5845-9AE9F53179FD}"/>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B0B1DC46-67C3-FC21-73F6-4A39C1AE5811}"/>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E68982EF-C610-6590-3882-E2BC07F28179}"/>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8D320B07-04EC-9487-E495-900E50F3C54D}"/>
                </a:ext>
              </a:extLst>
            </p:cNvPr>
            <p:cNvSpPr txBox="1"/>
            <p:nvPr/>
          </p:nvSpPr>
          <p:spPr>
            <a:xfrm>
              <a:off x="0" y="-19050"/>
              <a:ext cx="3537239" cy="2286423"/>
            </a:xfrm>
            <a:prstGeom prst="rect">
              <a:avLst/>
            </a:prstGeom>
          </p:spPr>
          <p:txBody>
            <a:bodyPr lIns="37951" tIns="37951" rIns="37951" bIns="37951" rtlCol="0" anchor="ctr"/>
            <a:lstStyle/>
            <a:p>
              <a:pPr marL="0" marR="0" lvl="0" indent="0" algn="ctr" defTabSz="835487" rtl="0" eaLnBrk="1" fontAlgn="auto" latinLnBrk="0" hangingPunct="1">
                <a:lnSpc>
                  <a:spcPts val="1464"/>
                </a:lnSpc>
                <a:spcBef>
                  <a:spcPct val="0"/>
                </a:spcBef>
                <a:spcAft>
                  <a:spcPts val="0"/>
                </a:spcAft>
                <a:buClrTx/>
                <a:buSzTx/>
                <a:buFontTx/>
                <a:buNone/>
                <a:tabLst/>
                <a:defRPr/>
              </a:pPr>
              <a:endParaRPr kumimoji="0" sz="1645"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Freeform 14">
            <a:extLst>
              <a:ext uri="{FF2B5EF4-FFF2-40B4-BE49-F238E27FC236}">
                <a16:creationId xmlns:a16="http://schemas.microsoft.com/office/drawing/2014/main" id="{5E097466-A89A-0171-F498-12596FB404AC}"/>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D184A107-1EDF-3B95-7828-5E062CC367AF}"/>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A28FA3FA-0720-9F61-BC50-916485B6690F}"/>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CA6261F9-EC2E-1E9E-C6A7-D7636E0FD2A9}"/>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FA0CA959-ACC3-FD34-25AE-850E1FFC9117}"/>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928BDCC4-D409-FD51-896C-FD02558757EE}"/>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24F08EB9-2490-5567-6B13-3060B7095468}"/>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19AC5263-F5ED-1C68-B5D6-6C6C8B684959}"/>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68EB0E27-EA67-D97C-A35E-306B9E110D3E}"/>
              </a:ext>
            </a:extLst>
          </p:cNvPr>
          <p:cNvSpPr/>
          <p:nvPr/>
        </p:nvSpPr>
        <p:spPr>
          <a:xfrm rot="5400000">
            <a:off x="611777" y="2518046"/>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8631D090-2F52-61AC-84BD-8AB65AC5C680}"/>
              </a:ext>
            </a:extLst>
          </p:cNvPr>
          <p:cNvSpPr/>
          <p:nvPr/>
        </p:nvSpPr>
        <p:spPr>
          <a:xfrm>
            <a:off x="357872" y="1679212"/>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Luận điểm </a:t>
            </a:r>
            <a:r>
              <a:rPr lang="en-US" sz="3600" b="1" kern="1200" dirty="0">
                <a:solidFill>
                  <a:schemeClr val="tx1"/>
                </a:solidFill>
                <a:latin typeface="+mj-lt"/>
              </a:rPr>
              <a:t>2</a:t>
            </a:r>
            <a:endParaRPr lang="en-SG" sz="3600" b="1" kern="1200" dirty="0">
              <a:solidFill>
                <a:schemeClr val="tx1"/>
              </a:solidFill>
              <a:latin typeface="+mj-lt"/>
            </a:endParaRPr>
          </a:p>
        </p:txBody>
      </p:sp>
      <p:sp>
        <p:nvSpPr>
          <p:cNvPr id="26" name="Freeform: Shape 25">
            <a:extLst>
              <a:ext uri="{FF2B5EF4-FFF2-40B4-BE49-F238E27FC236}">
                <a16:creationId xmlns:a16="http://schemas.microsoft.com/office/drawing/2014/main" id="{D7F97151-D957-C1C4-35AA-78D1A688763F}"/>
              </a:ext>
            </a:extLst>
          </p:cNvPr>
          <p:cNvSpPr/>
          <p:nvPr/>
        </p:nvSpPr>
        <p:spPr>
          <a:xfrm>
            <a:off x="3420840" y="1881855"/>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 lvl="1" indent="-57150" algn="just" defTabSz="400050">
              <a:lnSpc>
                <a:spcPct val="90000"/>
              </a:lnSpc>
              <a:spcBef>
                <a:spcPct val="0"/>
              </a:spcBef>
              <a:spcAft>
                <a:spcPct val="15000"/>
              </a:spcAft>
              <a:buFontTx/>
              <a:buChar char="•"/>
            </a:pPr>
            <a:r>
              <a:rPr lang="vi-VN" sz="3600" b="1" dirty="0">
                <a:solidFill>
                  <a:schemeClr val="accent6">
                    <a:lumMod val="75000"/>
                  </a:schemeClr>
                </a:solidFill>
                <a:latin typeface="+mj-lt"/>
              </a:rPr>
              <a:t>Việc chạy đua vũ trang làm cho nhân loại mất đi khả năng sống tốt đẹp hơn</a:t>
            </a:r>
            <a:endParaRPr lang="en-SG" sz="3600" b="1" dirty="0">
              <a:solidFill>
                <a:schemeClr val="accent6">
                  <a:lumMod val="75000"/>
                </a:schemeClr>
              </a:solidFill>
              <a:latin typeface="+mj-lt"/>
            </a:endParaRPr>
          </a:p>
          <a:p>
            <a:pPr marL="57150" lvl="1" indent="-57150" algn="just" defTabSz="400050">
              <a:lnSpc>
                <a:spcPct val="90000"/>
              </a:lnSpc>
              <a:spcBef>
                <a:spcPct val="0"/>
              </a:spcBef>
              <a:spcAft>
                <a:spcPct val="15000"/>
              </a:spcAft>
              <a:buChar char="•"/>
            </a:pPr>
            <a:endParaRPr lang="en-SG" sz="3600" b="1" kern="1200" dirty="0">
              <a:solidFill>
                <a:schemeClr val="accent6">
                  <a:lumMod val="75000"/>
                </a:schemeClr>
              </a:solidFill>
              <a:latin typeface="+mj-lt"/>
            </a:endParaRPr>
          </a:p>
        </p:txBody>
      </p:sp>
      <p:sp>
        <p:nvSpPr>
          <p:cNvPr id="27" name="Arrow: Bent-Up 26">
            <a:extLst>
              <a:ext uri="{FF2B5EF4-FFF2-40B4-BE49-F238E27FC236}">
                <a16:creationId xmlns:a16="http://schemas.microsoft.com/office/drawing/2014/main" id="{40DF8428-5B8A-613B-58EF-C2F2415415B4}"/>
              </a:ext>
            </a:extLst>
          </p:cNvPr>
          <p:cNvSpPr/>
          <p:nvPr/>
        </p:nvSpPr>
        <p:spPr>
          <a:xfrm rot="5400000">
            <a:off x="1623695" y="4110330"/>
            <a:ext cx="1424241"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
        <p:nvSpPr>
          <p:cNvPr id="28" name="Freeform: Shape 27">
            <a:extLst>
              <a:ext uri="{FF2B5EF4-FFF2-40B4-BE49-F238E27FC236}">
                <a16:creationId xmlns:a16="http://schemas.microsoft.com/office/drawing/2014/main" id="{C5AAE624-4B2F-E85D-714F-EC91D5FA9585}"/>
              </a:ext>
            </a:extLst>
          </p:cNvPr>
          <p:cNvSpPr/>
          <p:nvPr/>
        </p:nvSpPr>
        <p:spPr>
          <a:xfrm>
            <a:off x="1651175" y="2887877"/>
            <a:ext cx="163643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Lí lẽ </a:t>
            </a:r>
            <a:endParaRPr lang="en-SG" sz="3600" b="1" kern="1200" dirty="0">
              <a:solidFill>
                <a:schemeClr val="tx1"/>
              </a:solidFill>
              <a:latin typeface="+mj-lt"/>
            </a:endParaRPr>
          </a:p>
        </p:txBody>
      </p:sp>
      <p:sp>
        <p:nvSpPr>
          <p:cNvPr id="29" name="Freeform: Shape 28">
            <a:extLst>
              <a:ext uri="{FF2B5EF4-FFF2-40B4-BE49-F238E27FC236}">
                <a16:creationId xmlns:a16="http://schemas.microsoft.com/office/drawing/2014/main" id="{CB6E0FA2-B861-2F51-6CCA-FF96B5204875}"/>
              </a:ext>
            </a:extLst>
          </p:cNvPr>
          <p:cNvSpPr/>
          <p:nvPr/>
        </p:nvSpPr>
        <p:spPr>
          <a:xfrm>
            <a:off x="3287614" y="2887311"/>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571500" indent="-571500" algn="just">
              <a:buFont typeface="Wingdings" panose="05000000000000000000" pitchFamily="2" charset="2"/>
              <a:buChar char="Ø"/>
            </a:pPr>
            <a:r>
              <a:rPr lang="vi-VN" sz="3600" dirty="0">
                <a:latin typeface="+mj-lt"/>
              </a:rPr>
              <a:t>Bảo tồn sự sống trên trái đất ít tốn kém so với “dịch hạch” hạt nhân</a:t>
            </a:r>
            <a:endParaRPr lang="en-SG" sz="3600" dirty="0">
              <a:latin typeface="+mj-lt"/>
            </a:endParaRPr>
          </a:p>
        </p:txBody>
      </p:sp>
      <p:sp>
        <p:nvSpPr>
          <p:cNvPr id="30" name="Freeform: Shape 29">
            <a:extLst>
              <a:ext uri="{FF2B5EF4-FFF2-40B4-BE49-F238E27FC236}">
                <a16:creationId xmlns:a16="http://schemas.microsoft.com/office/drawing/2014/main" id="{11BAF527-59C5-1155-7860-B8C78C1B72E8}"/>
              </a:ext>
            </a:extLst>
          </p:cNvPr>
          <p:cNvSpPr/>
          <p:nvPr/>
        </p:nvSpPr>
        <p:spPr>
          <a:xfrm>
            <a:off x="2777512" y="4704530"/>
            <a:ext cx="1636439"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Bằng chứng</a:t>
            </a:r>
            <a:endParaRPr lang="en-SG" sz="3600" b="1" kern="1200" dirty="0">
              <a:solidFill>
                <a:schemeClr val="tx1"/>
              </a:solidFill>
              <a:latin typeface="+mj-lt"/>
            </a:endParaRPr>
          </a:p>
        </p:txBody>
      </p:sp>
      <p:sp>
        <p:nvSpPr>
          <p:cNvPr id="31" name="Freeform: Shape 30">
            <a:extLst>
              <a:ext uri="{FF2B5EF4-FFF2-40B4-BE49-F238E27FC236}">
                <a16:creationId xmlns:a16="http://schemas.microsoft.com/office/drawing/2014/main" id="{F934F213-682E-5CA9-27B0-40BAC8912733}"/>
              </a:ext>
            </a:extLst>
          </p:cNvPr>
          <p:cNvSpPr/>
          <p:nvPr/>
        </p:nvSpPr>
        <p:spPr>
          <a:xfrm>
            <a:off x="4503155" y="5202811"/>
            <a:ext cx="7371769"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571500" indent="-571500" algn="just">
              <a:buFont typeface="Wingdings" panose="05000000000000000000" pitchFamily="2" charset="2"/>
              <a:buChar char="Ø"/>
            </a:pPr>
            <a:r>
              <a:rPr lang="vi-VN" sz="3600" dirty="0">
                <a:latin typeface="+mj-lt"/>
              </a:rPr>
              <a:t>So sánh các nguồn kinh phí các hoạt động trong lĩnh vực cứu trẻ em, y tế, tiếp thể thực phẩm, giáo dục, ... với kinh phí của việc chạy đua vũ trang</a:t>
            </a:r>
            <a:endParaRPr lang="en-SG" sz="3600" dirty="0">
              <a:latin typeface="+mj-lt"/>
            </a:endParaRPr>
          </a:p>
        </p:txBody>
      </p:sp>
      <p:pic>
        <p:nvPicPr>
          <p:cNvPr id="3" name="Picture 2">
            <a:extLst>
              <a:ext uri="{FF2B5EF4-FFF2-40B4-BE49-F238E27FC236}">
                <a16:creationId xmlns:a16="http://schemas.microsoft.com/office/drawing/2014/main" id="{4D21E8F1-E6D7-21E6-D775-5E1D506A0439}"/>
              </a:ext>
            </a:extLst>
          </p:cNvPr>
          <p:cNvPicPr>
            <a:picLocks noChangeAspect="1"/>
          </p:cNvPicPr>
          <p:nvPr/>
        </p:nvPicPr>
        <p:blipFill>
          <a:blip r:embed="rId14"/>
          <a:stretch>
            <a:fillRect/>
          </a:stretch>
        </p:blipFill>
        <p:spPr>
          <a:xfrm>
            <a:off x="-573671" y="3565424"/>
            <a:ext cx="3434217" cy="3434217"/>
          </a:xfrm>
          <a:prstGeom prst="rect">
            <a:avLst/>
          </a:prstGeom>
        </p:spPr>
      </p:pic>
    </p:spTree>
    <p:extLst>
      <p:ext uri="{BB962C8B-B14F-4D97-AF65-F5344CB8AC3E}">
        <p14:creationId xmlns:p14="http://schemas.microsoft.com/office/powerpoint/2010/main" val="26528315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ppt_x"/>
                                          </p:val>
                                        </p:tav>
                                        <p:tav tm="100000">
                                          <p:val>
                                            <p:strVal val="#ppt_x"/>
                                          </p:val>
                                        </p:tav>
                                      </p:tavLst>
                                    </p:anim>
                                    <p:anim calcmode="lin" valueType="num">
                                      <p:cBhvr additive="base">
                                        <p:cTn id="13"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1">
                                            <p:txEl>
                                              <p:pRg st="0" end="0"/>
                                            </p:txEl>
                                          </p:spTgt>
                                        </p:tgtEl>
                                        <p:attrNameLst>
                                          <p:attrName>style.visibility</p:attrName>
                                        </p:attrNameLst>
                                      </p:cBhvr>
                                      <p:to>
                                        <p:strVal val="visible"/>
                                      </p:to>
                                    </p:set>
                                    <p:animEffect transition="in" filter="barn(inVertical)">
                                      <p:cBhvr>
                                        <p:cTn id="1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3B2E8CB6-E44C-5190-937C-9FCB1EB1083F}"/>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9462EB7E-6C38-6BF8-1C1F-996BD43E4D75}"/>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D46C1BC2-70DC-EE42-19C6-0F03850FEF81}"/>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7">
              <a:extLst>
                <a:ext uri="{FF2B5EF4-FFF2-40B4-BE49-F238E27FC236}">
                  <a16:creationId xmlns:a16="http://schemas.microsoft.com/office/drawing/2014/main" id="{0AEAFFAF-6B45-E1E4-396E-41069BFD1F95}"/>
                </a:ext>
              </a:extLst>
            </p:cNvPr>
            <p:cNvSpPr txBox="1"/>
            <p:nvPr/>
          </p:nvSpPr>
          <p:spPr>
            <a:xfrm>
              <a:off x="0" y="-19050"/>
              <a:ext cx="3537239" cy="2286423"/>
            </a:xfrm>
            <a:prstGeom prst="rect">
              <a:avLst/>
            </a:prstGeom>
          </p:spPr>
          <p:txBody>
            <a:bodyPr lIns="37951" tIns="37951" rIns="37951" bIns="37951" rtlCol="0" anchor="ctr"/>
            <a:lstStyle/>
            <a:p>
              <a:pPr marL="0" marR="0" lvl="0" indent="0" algn="ctr" defTabSz="835487" rtl="0" eaLnBrk="1" fontAlgn="auto" latinLnBrk="0" hangingPunct="1">
                <a:lnSpc>
                  <a:spcPts val="1464"/>
                </a:lnSpc>
                <a:spcBef>
                  <a:spcPct val="0"/>
                </a:spcBef>
                <a:spcAft>
                  <a:spcPts val="0"/>
                </a:spcAft>
                <a:buClrTx/>
                <a:buSzTx/>
                <a:buFontTx/>
                <a:buNone/>
                <a:tabLst/>
                <a:defRPr/>
              </a:pPr>
              <a:endParaRPr kumimoji="0" sz="1645" b="0" i="0" u="none" strike="noStrike" kern="1200" cap="none" spc="0" normalizeH="0" baseline="0" noProof="0">
                <a:ln>
                  <a:noFill/>
                </a:ln>
                <a:solidFill>
                  <a:prstClr val="black"/>
                </a:solidFill>
                <a:effectLst/>
                <a:uLnTx/>
                <a:uFillTx/>
                <a:latin typeface="Calibri"/>
                <a:ea typeface="+mn-ea"/>
                <a:cs typeface="+mn-cs"/>
              </a:endParaRPr>
            </a:p>
          </p:txBody>
        </p:sp>
      </p:grpSp>
      <p:sp>
        <p:nvSpPr>
          <p:cNvPr id="14" name="Freeform 14">
            <a:extLst>
              <a:ext uri="{FF2B5EF4-FFF2-40B4-BE49-F238E27FC236}">
                <a16:creationId xmlns:a16="http://schemas.microsoft.com/office/drawing/2014/main" id="{167D4C49-F18B-5DD9-A5CA-0F07CC9DFCD0}"/>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6597BDFC-9458-28F7-9613-2FD2B8859F22}"/>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2169BA19-0352-F803-6F5D-7666B26AE424}"/>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CF953A62-095A-C498-1DE7-AAA68B97E707}"/>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F6D71BEA-9095-E11B-230C-784F7A536694}"/>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C5AC4B05-8600-FF80-16DB-82C9E3397899}"/>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AB969B54-B2B9-09A9-8733-05DBC2A01820}"/>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499486E9-0501-0535-7C1E-9558DD840C6F}"/>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0D319D37-2CC3-7361-6F90-40A26999FD7B}"/>
              </a:ext>
            </a:extLst>
          </p:cNvPr>
          <p:cNvSpPr/>
          <p:nvPr/>
        </p:nvSpPr>
        <p:spPr>
          <a:xfrm rot="5400000">
            <a:off x="611777" y="2518046"/>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54A1066D-196B-D2B7-8A2E-8EF3552BDE72}"/>
              </a:ext>
            </a:extLst>
          </p:cNvPr>
          <p:cNvSpPr/>
          <p:nvPr/>
        </p:nvSpPr>
        <p:spPr>
          <a:xfrm>
            <a:off x="357872" y="1610228"/>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200" b="1" kern="1200" dirty="0">
                <a:solidFill>
                  <a:schemeClr val="tx1"/>
                </a:solidFill>
                <a:latin typeface="+mj-lt"/>
              </a:rPr>
              <a:t>Luận điểm </a:t>
            </a:r>
            <a:r>
              <a:rPr lang="en-US" sz="3200" b="1" kern="1200" dirty="0">
                <a:solidFill>
                  <a:schemeClr val="tx1"/>
                </a:solidFill>
                <a:latin typeface="+mj-lt"/>
              </a:rPr>
              <a:t>3</a:t>
            </a:r>
            <a:endParaRPr lang="en-SG" sz="3200" b="1" kern="1200" dirty="0">
              <a:solidFill>
                <a:schemeClr val="tx1"/>
              </a:solidFill>
              <a:latin typeface="+mj-lt"/>
            </a:endParaRPr>
          </a:p>
        </p:txBody>
      </p:sp>
      <p:sp>
        <p:nvSpPr>
          <p:cNvPr id="26" name="Freeform: Shape 25">
            <a:extLst>
              <a:ext uri="{FF2B5EF4-FFF2-40B4-BE49-F238E27FC236}">
                <a16:creationId xmlns:a16="http://schemas.microsoft.com/office/drawing/2014/main" id="{32BEC5DE-D036-E8C9-7E89-11FC28A742FB}"/>
              </a:ext>
            </a:extLst>
          </p:cNvPr>
          <p:cNvSpPr/>
          <p:nvPr/>
        </p:nvSpPr>
        <p:spPr>
          <a:xfrm>
            <a:off x="3420840" y="1657503"/>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algn="just"/>
            <a:r>
              <a:rPr lang="vi-VN" sz="3000" b="1" dirty="0">
                <a:solidFill>
                  <a:schemeClr val="accent6">
                    <a:lumMod val="75000"/>
                  </a:schemeClr>
                </a:solidFill>
                <a:latin typeface="+mj-lt"/>
              </a:rPr>
              <a:t>Việc chạy đua vũ trang là đi ngược lại lí trí con người và lí trí tự nhiên</a:t>
            </a:r>
            <a:endParaRPr lang="en-SG" sz="3000" b="1" dirty="0">
              <a:solidFill>
                <a:schemeClr val="accent6">
                  <a:lumMod val="75000"/>
                </a:schemeClr>
              </a:solidFill>
              <a:latin typeface="+mj-lt"/>
            </a:endParaRPr>
          </a:p>
          <a:p>
            <a:pPr marL="57150" lvl="1" indent="-57150" algn="just" defTabSz="400050">
              <a:lnSpc>
                <a:spcPct val="90000"/>
              </a:lnSpc>
              <a:spcBef>
                <a:spcPct val="0"/>
              </a:spcBef>
              <a:spcAft>
                <a:spcPct val="15000"/>
              </a:spcAft>
              <a:buChar char="•"/>
            </a:pPr>
            <a:endParaRPr lang="en-SG" sz="3000" b="1" kern="1200" dirty="0">
              <a:solidFill>
                <a:schemeClr val="accent6">
                  <a:lumMod val="75000"/>
                </a:schemeClr>
              </a:solidFill>
              <a:latin typeface="+mj-lt"/>
            </a:endParaRPr>
          </a:p>
        </p:txBody>
      </p:sp>
      <p:sp>
        <p:nvSpPr>
          <p:cNvPr id="27" name="Arrow: Bent-Up 26">
            <a:extLst>
              <a:ext uri="{FF2B5EF4-FFF2-40B4-BE49-F238E27FC236}">
                <a16:creationId xmlns:a16="http://schemas.microsoft.com/office/drawing/2014/main" id="{56EE7A00-2F51-0EA9-F3C7-9407CAEA3ABE}"/>
              </a:ext>
            </a:extLst>
          </p:cNvPr>
          <p:cNvSpPr/>
          <p:nvPr/>
        </p:nvSpPr>
        <p:spPr>
          <a:xfrm rot="5400000">
            <a:off x="1876240" y="3928201"/>
            <a:ext cx="972240"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
        <p:nvSpPr>
          <p:cNvPr id="28" name="Freeform: Shape 27">
            <a:extLst>
              <a:ext uri="{FF2B5EF4-FFF2-40B4-BE49-F238E27FC236}">
                <a16:creationId xmlns:a16="http://schemas.microsoft.com/office/drawing/2014/main" id="{F34D60E8-3148-9FA4-88DE-B9C8A21D5D9F}"/>
              </a:ext>
            </a:extLst>
          </p:cNvPr>
          <p:cNvSpPr/>
          <p:nvPr/>
        </p:nvSpPr>
        <p:spPr>
          <a:xfrm>
            <a:off x="1651175" y="2887877"/>
            <a:ext cx="163643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200" b="1" kern="1200" dirty="0">
                <a:solidFill>
                  <a:schemeClr val="tx1"/>
                </a:solidFill>
                <a:latin typeface="+mj-lt"/>
              </a:rPr>
              <a:t>Lí lẽ </a:t>
            </a:r>
            <a:endParaRPr lang="en-SG" sz="3200" b="1" kern="1200" dirty="0">
              <a:solidFill>
                <a:schemeClr val="tx1"/>
              </a:solidFill>
              <a:latin typeface="+mj-lt"/>
            </a:endParaRPr>
          </a:p>
        </p:txBody>
      </p:sp>
      <p:sp>
        <p:nvSpPr>
          <p:cNvPr id="29" name="Freeform: Shape 28">
            <a:extLst>
              <a:ext uri="{FF2B5EF4-FFF2-40B4-BE49-F238E27FC236}">
                <a16:creationId xmlns:a16="http://schemas.microsoft.com/office/drawing/2014/main" id="{F8069A9B-63ED-9AAA-2C65-34A357B3D1B2}"/>
              </a:ext>
            </a:extLst>
          </p:cNvPr>
          <p:cNvSpPr/>
          <p:nvPr/>
        </p:nvSpPr>
        <p:spPr>
          <a:xfrm>
            <a:off x="3476328" y="2798985"/>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457200" indent="-457200" algn="just">
              <a:buFont typeface="Wingdings" panose="05000000000000000000" pitchFamily="2" charset="2"/>
              <a:buChar char="Ø"/>
            </a:pPr>
            <a:r>
              <a:rPr lang="vi-VN" sz="3000" dirty="0">
                <a:latin typeface="+mj-lt"/>
              </a:rPr>
              <a:t>Trái Đất là nơi nơi duy nhất có sự sống và trải qua thời gian dài để hình thành, tuy nhiên vũ khí hạt nhân sẽ hủy hoại quá trình này</a:t>
            </a:r>
            <a:endParaRPr lang="en-SG" sz="3000" dirty="0">
              <a:latin typeface="+mj-lt"/>
            </a:endParaRPr>
          </a:p>
        </p:txBody>
      </p:sp>
      <p:sp>
        <p:nvSpPr>
          <p:cNvPr id="30" name="Freeform: Shape 29">
            <a:extLst>
              <a:ext uri="{FF2B5EF4-FFF2-40B4-BE49-F238E27FC236}">
                <a16:creationId xmlns:a16="http://schemas.microsoft.com/office/drawing/2014/main" id="{A074D4D6-8388-9DE5-0F8E-23DA89C39CAD}"/>
              </a:ext>
            </a:extLst>
          </p:cNvPr>
          <p:cNvSpPr/>
          <p:nvPr/>
        </p:nvSpPr>
        <p:spPr>
          <a:xfrm>
            <a:off x="2829105" y="4223272"/>
            <a:ext cx="1584846"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200" b="1" kern="1200" dirty="0">
                <a:solidFill>
                  <a:schemeClr val="tx1"/>
                </a:solidFill>
                <a:latin typeface="+mj-lt"/>
              </a:rPr>
              <a:t>Bằng chứng</a:t>
            </a:r>
            <a:endParaRPr lang="en-SG" sz="3200" b="1" kern="1200" dirty="0">
              <a:solidFill>
                <a:schemeClr val="tx1"/>
              </a:solidFill>
              <a:latin typeface="+mj-lt"/>
            </a:endParaRPr>
          </a:p>
        </p:txBody>
      </p:sp>
      <p:sp>
        <p:nvSpPr>
          <p:cNvPr id="31" name="Freeform: Shape 30">
            <a:extLst>
              <a:ext uri="{FF2B5EF4-FFF2-40B4-BE49-F238E27FC236}">
                <a16:creationId xmlns:a16="http://schemas.microsoft.com/office/drawing/2014/main" id="{6EE95B7F-73DD-96B3-DAEA-81B07A92CF18}"/>
              </a:ext>
            </a:extLst>
          </p:cNvPr>
          <p:cNvSpPr/>
          <p:nvPr/>
        </p:nvSpPr>
        <p:spPr>
          <a:xfrm>
            <a:off x="4413951" y="4993453"/>
            <a:ext cx="7526768"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457200" indent="-457200" algn="just">
              <a:buFont typeface="Wingdings" panose="05000000000000000000" pitchFamily="2" charset="2"/>
              <a:buChar char="Ø"/>
            </a:pPr>
            <a:r>
              <a:rPr lang="vi-VN" sz="3000" dirty="0">
                <a:latin typeface="+mj-lt"/>
              </a:rPr>
              <a:t>Từ khi mới nhen nhúm sự sống trên Trái Đất, đã phải trải qua 380 triệu năm con bướm mới bay được, rồi 180 triệu năm nữa bông hồng mới nở, chỉ để làm đẹp mà thôi. Cũng phải trải qua bốn kỉ địa chất, con người mới hát được hay hơn chim và mới chết vì yêu...</a:t>
            </a:r>
            <a:endParaRPr lang="en-SG" sz="3000" dirty="0">
              <a:latin typeface="+mj-lt"/>
            </a:endParaRPr>
          </a:p>
        </p:txBody>
      </p:sp>
      <p:pic>
        <p:nvPicPr>
          <p:cNvPr id="2" name="Picture 1" descr="A group of hands reaching for a dove&#10;&#10;Description automatically generated">
            <a:extLst>
              <a:ext uri="{FF2B5EF4-FFF2-40B4-BE49-F238E27FC236}">
                <a16:creationId xmlns:a16="http://schemas.microsoft.com/office/drawing/2014/main" id="{ED3D9F44-D596-0618-8D8E-927A85339965}"/>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8824" y="3608705"/>
            <a:ext cx="3655103" cy="3267441"/>
          </a:xfrm>
          <a:prstGeom prst="rect">
            <a:avLst/>
          </a:prstGeom>
        </p:spPr>
      </p:pic>
    </p:spTree>
    <p:extLst>
      <p:ext uri="{BB962C8B-B14F-4D97-AF65-F5344CB8AC3E}">
        <p14:creationId xmlns:p14="http://schemas.microsoft.com/office/powerpoint/2010/main" val="26580863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ppt_x"/>
                                          </p:val>
                                        </p:tav>
                                        <p:tav tm="100000">
                                          <p:val>
                                            <p:strVal val="#ppt_x"/>
                                          </p:val>
                                        </p:tav>
                                      </p:tavLst>
                                    </p:anim>
                                    <p:anim calcmode="lin" valueType="num">
                                      <p:cBhvr additive="base">
                                        <p:cTn id="13"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1">
                                            <p:txEl>
                                              <p:pRg st="0" end="0"/>
                                            </p:txEl>
                                          </p:spTgt>
                                        </p:tgtEl>
                                        <p:attrNameLst>
                                          <p:attrName>style.visibility</p:attrName>
                                        </p:attrNameLst>
                                      </p:cBhvr>
                                      <p:to>
                                        <p:strVal val="visible"/>
                                      </p:to>
                                    </p:set>
                                    <p:animEffect transition="in" filter="barn(inVertical)">
                                      <p:cBhvr>
                                        <p:cTn id="1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FFFAEE"/>
        </a:solidFill>
        <a:effectLst/>
      </p:bgPr>
    </p:bg>
    <p:spTree>
      <p:nvGrpSpPr>
        <p:cNvPr id="1" name="">
          <a:extLst>
            <a:ext uri="{FF2B5EF4-FFF2-40B4-BE49-F238E27FC236}">
              <a16:creationId xmlns:a16="http://schemas.microsoft.com/office/drawing/2014/main" id="{BA88C92D-CDBC-F868-750B-008550F863AC}"/>
            </a:ext>
          </a:extLst>
        </p:cNvPr>
        <p:cNvGrpSpPr/>
        <p:nvPr/>
      </p:nvGrpSpPr>
      <p:grpSpPr>
        <a:xfrm>
          <a:off x="0" y="0"/>
          <a:ext cx="0" cy="0"/>
          <a:chOff x="0" y="0"/>
          <a:chExt cx="0" cy="0"/>
        </a:xfrm>
      </p:grpSpPr>
      <p:grpSp>
        <p:nvGrpSpPr>
          <p:cNvPr id="5" name="Group 5">
            <a:extLst>
              <a:ext uri="{FF2B5EF4-FFF2-40B4-BE49-F238E27FC236}">
                <a16:creationId xmlns:a16="http://schemas.microsoft.com/office/drawing/2014/main" id="{F198D778-204D-E5D2-8BD0-41793E7803AA}"/>
              </a:ext>
            </a:extLst>
          </p:cNvPr>
          <p:cNvGrpSpPr/>
          <p:nvPr/>
        </p:nvGrpSpPr>
        <p:grpSpPr>
          <a:xfrm>
            <a:off x="138895" y="92598"/>
            <a:ext cx="11968223" cy="6765402"/>
            <a:chOff x="0" y="0"/>
            <a:chExt cx="3537239" cy="2267373"/>
          </a:xfrm>
        </p:grpSpPr>
        <p:sp>
          <p:nvSpPr>
            <p:cNvPr id="6" name="Freeform 6">
              <a:extLst>
                <a:ext uri="{FF2B5EF4-FFF2-40B4-BE49-F238E27FC236}">
                  <a16:creationId xmlns:a16="http://schemas.microsoft.com/office/drawing/2014/main" id="{7F7D50CE-E72E-DC47-79EE-62E1772BA464}"/>
                </a:ext>
              </a:extLst>
            </p:cNvPr>
            <p:cNvSpPr/>
            <p:nvPr/>
          </p:nvSpPr>
          <p:spPr>
            <a:xfrm>
              <a:off x="0" y="0"/>
              <a:ext cx="3537239" cy="2267373"/>
            </a:xfrm>
            <a:custGeom>
              <a:avLst/>
              <a:gdLst/>
              <a:ahLst/>
              <a:cxnLst/>
              <a:rect l="l" t="t" r="r" b="b"/>
              <a:pathLst>
                <a:path w="3537239" h="2267373">
                  <a:moveTo>
                    <a:pt x="28780" y="0"/>
                  </a:moveTo>
                  <a:lnTo>
                    <a:pt x="3508459" y="0"/>
                  </a:lnTo>
                  <a:cubicBezTo>
                    <a:pt x="3524354" y="0"/>
                    <a:pt x="3537239" y="12885"/>
                    <a:pt x="3537239" y="28780"/>
                  </a:cubicBezTo>
                  <a:lnTo>
                    <a:pt x="3537239" y="2238593"/>
                  </a:lnTo>
                  <a:cubicBezTo>
                    <a:pt x="3537239" y="2246226"/>
                    <a:pt x="3534207" y="2253546"/>
                    <a:pt x="3528809" y="2258944"/>
                  </a:cubicBezTo>
                  <a:cubicBezTo>
                    <a:pt x="3523412" y="2264341"/>
                    <a:pt x="3516092" y="2267373"/>
                    <a:pt x="3508459" y="2267373"/>
                  </a:cubicBezTo>
                  <a:lnTo>
                    <a:pt x="28780" y="2267373"/>
                  </a:lnTo>
                  <a:cubicBezTo>
                    <a:pt x="12885" y="2267373"/>
                    <a:pt x="0" y="2254488"/>
                    <a:pt x="0" y="2238593"/>
                  </a:cubicBezTo>
                  <a:lnTo>
                    <a:pt x="0" y="28780"/>
                  </a:lnTo>
                  <a:cubicBezTo>
                    <a:pt x="0" y="21147"/>
                    <a:pt x="3032" y="13827"/>
                    <a:pt x="8430" y="8430"/>
                  </a:cubicBezTo>
                  <a:cubicBezTo>
                    <a:pt x="13827" y="3032"/>
                    <a:pt x="21147" y="0"/>
                    <a:pt x="28780" y="0"/>
                  </a:cubicBezTo>
                  <a:close/>
                </a:path>
              </a:pathLst>
            </a:custGeom>
            <a:solidFill>
              <a:srgbClr val="FFFFFF"/>
            </a:solidFill>
            <a:ln w="76200" cap="rnd">
              <a:solidFill>
                <a:srgbClr val="FFEAAA"/>
              </a:solidFill>
              <a:prstDash val="sysDot"/>
              <a:round/>
            </a:ln>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SG" sz="3200" b="0" i="0" u="none" strike="noStrike" kern="1200" cap="none" spc="0" normalizeH="0" baseline="0" noProof="0" dirty="0">
                <a:ln>
                  <a:noFill/>
                </a:ln>
                <a:solidFill>
                  <a:prstClr val="black"/>
                </a:solidFill>
                <a:effectLst/>
                <a:uLnTx/>
                <a:uFillTx/>
                <a:latin typeface="+mj-lt"/>
                <a:ea typeface="+mn-ea"/>
                <a:cs typeface="+mn-cs"/>
              </a:endParaRPr>
            </a:p>
          </p:txBody>
        </p:sp>
        <p:sp>
          <p:nvSpPr>
            <p:cNvPr id="7" name="TextBox 7">
              <a:extLst>
                <a:ext uri="{FF2B5EF4-FFF2-40B4-BE49-F238E27FC236}">
                  <a16:creationId xmlns:a16="http://schemas.microsoft.com/office/drawing/2014/main" id="{ED35BB3A-95B7-6DA8-DE1E-AA41DDF02372}"/>
                </a:ext>
              </a:extLst>
            </p:cNvPr>
            <p:cNvSpPr txBox="1"/>
            <p:nvPr/>
          </p:nvSpPr>
          <p:spPr>
            <a:xfrm>
              <a:off x="0" y="-19050"/>
              <a:ext cx="3537239" cy="2286423"/>
            </a:xfrm>
            <a:prstGeom prst="rect">
              <a:avLst/>
            </a:prstGeom>
          </p:spPr>
          <p:txBody>
            <a:bodyPr lIns="37951" tIns="37951" rIns="37951" bIns="37951" rtlCol="0" anchor="ctr"/>
            <a:lstStyle/>
            <a:p>
              <a:pPr marL="0" marR="0" lvl="0" indent="0" algn="just" defTabSz="835487" rtl="0" eaLnBrk="1" fontAlgn="auto" latinLnBrk="0" hangingPunct="1">
                <a:lnSpc>
                  <a:spcPts val="1464"/>
                </a:lnSpc>
                <a:spcBef>
                  <a:spcPct val="0"/>
                </a:spcBef>
                <a:spcAft>
                  <a:spcPts val="0"/>
                </a:spcAft>
                <a:buClrTx/>
                <a:buSzTx/>
                <a:buFontTx/>
                <a:buNone/>
                <a:tabLst/>
                <a:defRPr/>
              </a:pPr>
              <a:endParaRPr kumimoji="0" sz="3200" b="0" i="0" u="none" strike="noStrike" kern="1200" cap="none" spc="0" normalizeH="0" baseline="0" noProof="0">
                <a:ln>
                  <a:noFill/>
                </a:ln>
                <a:solidFill>
                  <a:prstClr val="black"/>
                </a:solidFill>
                <a:effectLst/>
                <a:uLnTx/>
                <a:uFillTx/>
                <a:latin typeface="+mj-lt"/>
                <a:ea typeface="+mn-ea"/>
                <a:cs typeface="+mn-cs"/>
              </a:endParaRPr>
            </a:p>
          </p:txBody>
        </p:sp>
      </p:grpSp>
      <p:sp>
        <p:nvSpPr>
          <p:cNvPr id="14" name="Freeform 14">
            <a:extLst>
              <a:ext uri="{FF2B5EF4-FFF2-40B4-BE49-F238E27FC236}">
                <a16:creationId xmlns:a16="http://schemas.microsoft.com/office/drawing/2014/main" id="{0524CBA4-0715-A98F-6790-FB8D9EEA6C69}"/>
              </a:ext>
            </a:extLst>
          </p:cNvPr>
          <p:cNvSpPr/>
          <p:nvPr/>
        </p:nvSpPr>
        <p:spPr>
          <a:xfrm rot="9232694">
            <a:off x="11439056" y="-49374"/>
            <a:ext cx="1050703" cy="1204637"/>
          </a:xfrm>
          <a:custGeom>
            <a:avLst/>
            <a:gdLst/>
            <a:ahLst/>
            <a:cxnLst/>
            <a:rect l="l" t="t" r="r" b="b"/>
            <a:pathLst>
              <a:path w="2342570" h="2087017">
                <a:moveTo>
                  <a:pt x="0" y="0"/>
                </a:moveTo>
                <a:lnTo>
                  <a:pt x="2342570" y="0"/>
                </a:lnTo>
                <a:lnTo>
                  <a:pt x="2342570" y="2087017"/>
                </a:lnTo>
                <a:lnTo>
                  <a:pt x="0" y="2087017"/>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15">
            <a:extLst>
              <a:ext uri="{FF2B5EF4-FFF2-40B4-BE49-F238E27FC236}">
                <a16:creationId xmlns:a16="http://schemas.microsoft.com/office/drawing/2014/main" id="{996BD388-BE6D-FD04-F3C5-AA33AA6C360F}"/>
              </a:ext>
            </a:extLst>
          </p:cNvPr>
          <p:cNvSpPr/>
          <p:nvPr/>
        </p:nvSpPr>
        <p:spPr>
          <a:xfrm rot="10052772">
            <a:off x="-312265" y="6169334"/>
            <a:ext cx="2568956" cy="2288706"/>
          </a:xfrm>
          <a:custGeom>
            <a:avLst/>
            <a:gdLst/>
            <a:ahLst/>
            <a:cxnLst/>
            <a:rect l="l" t="t" r="r" b="b"/>
            <a:pathLst>
              <a:path w="2811580" h="2504862">
                <a:moveTo>
                  <a:pt x="0" y="0"/>
                </a:moveTo>
                <a:lnTo>
                  <a:pt x="2811580" y="0"/>
                </a:lnTo>
                <a:lnTo>
                  <a:pt x="2811580" y="2504862"/>
                </a:lnTo>
                <a:lnTo>
                  <a:pt x="0" y="2504862"/>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16">
            <a:extLst>
              <a:ext uri="{FF2B5EF4-FFF2-40B4-BE49-F238E27FC236}">
                <a16:creationId xmlns:a16="http://schemas.microsoft.com/office/drawing/2014/main" id="{E9E5FC89-9BA1-27D0-99E8-64E6E31AA3BB}"/>
              </a:ext>
            </a:extLst>
          </p:cNvPr>
          <p:cNvSpPr/>
          <p:nvPr/>
        </p:nvSpPr>
        <p:spPr>
          <a:xfrm rot="6608432">
            <a:off x="-979791" y="-493751"/>
            <a:ext cx="1471189" cy="1602285"/>
          </a:xfrm>
          <a:custGeom>
            <a:avLst/>
            <a:gdLst/>
            <a:ahLst/>
            <a:cxnLst/>
            <a:rect l="l" t="t" r="r" b="b"/>
            <a:pathLst>
              <a:path w="1610135" h="1753612">
                <a:moveTo>
                  <a:pt x="0" y="0"/>
                </a:moveTo>
                <a:lnTo>
                  <a:pt x="1610135" y="0"/>
                </a:lnTo>
                <a:lnTo>
                  <a:pt x="1610135" y="1753612"/>
                </a:lnTo>
                <a:lnTo>
                  <a:pt x="0" y="1753612"/>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a:ln cap="sq">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17">
            <a:extLst>
              <a:ext uri="{FF2B5EF4-FFF2-40B4-BE49-F238E27FC236}">
                <a16:creationId xmlns:a16="http://schemas.microsoft.com/office/drawing/2014/main" id="{BDC90C6C-AEFE-4C80-735F-D25E485A277E}"/>
              </a:ext>
            </a:extLst>
          </p:cNvPr>
          <p:cNvSpPr/>
          <p:nvPr/>
        </p:nvSpPr>
        <p:spPr>
          <a:xfrm rot="-3375181">
            <a:off x="11571912" y="5891761"/>
            <a:ext cx="1515102" cy="1650111"/>
          </a:xfrm>
          <a:custGeom>
            <a:avLst/>
            <a:gdLst/>
            <a:ahLst/>
            <a:cxnLst/>
            <a:rect l="l" t="t" r="r" b="b"/>
            <a:pathLst>
              <a:path w="1658195" h="1805955">
                <a:moveTo>
                  <a:pt x="0" y="0"/>
                </a:moveTo>
                <a:lnTo>
                  <a:pt x="1658195" y="0"/>
                </a:lnTo>
                <a:lnTo>
                  <a:pt x="1658195" y="1805956"/>
                </a:lnTo>
                <a:lnTo>
                  <a:pt x="0" y="1805956"/>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18">
            <a:extLst>
              <a:ext uri="{FF2B5EF4-FFF2-40B4-BE49-F238E27FC236}">
                <a16:creationId xmlns:a16="http://schemas.microsoft.com/office/drawing/2014/main" id="{931026D5-AB23-3FC5-EF48-98E1B8E3810C}"/>
              </a:ext>
            </a:extLst>
          </p:cNvPr>
          <p:cNvSpPr/>
          <p:nvPr/>
        </p:nvSpPr>
        <p:spPr>
          <a:xfrm rot="1370983">
            <a:off x="8555645" y="2268"/>
            <a:ext cx="386314" cy="239514"/>
          </a:xfrm>
          <a:custGeom>
            <a:avLst/>
            <a:gdLst/>
            <a:ahLst/>
            <a:cxnLst/>
            <a:rect l="l" t="t" r="r" b="b"/>
            <a:pathLst>
              <a:path w="422799" h="262135">
                <a:moveTo>
                  <a:pt x="0" y="0"/>
                </a:moveTo>
                <a:lnTo>
                  <a:pt x="422799" y="0"/>
                </a:lnTo>
                <a:lnTo>
                  <a:pt x="422799" y="262135"/>
                </a:lnTo>
                <a:lnTo>
                  <a:pt x="0" y="262135"/>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22">
            <a:extLst>
              <a:ext uri="{FF2B5EF4-FFF2-40B4-BE49-F238E27FC236}">
                <a16:creationId xmlns:a16="http://schemas.microsoft.com/office/drawing/2014/main" id="{0CB1A8A6-D590-BB54-E7D5-A025E48982D3}"/>
              </a:ext>
            </a:extLst>
          </p:cNvPr>
          <p:cNvSpPr/>
          <p:nvPr/>
        </p:nvSpPr>
        <p:spPr>
          <a:xfrm rot="2310780">
            <a:off x="3748470" y="-114823"/>
            <a:ext cx="303525" cy="367706"/>
          </a:xfrm>
          <a:custGeom>
            <a:avLst/>
            <a:gdLst/>
            <a:ahLst/>
            <a:cxnLst/>
            <a:rect l="l" t="t" r="r" b="b"/>
            <a:pathLst>
              <a:path w="332191" h="402434">
                <a:moveTo>
                  <a:pt x="0" y="0"/>
                </a:moveTo>
                <a:lnTo>
                  <a:pt x="332192" y="0"/>
                </a:lnTo>
                <a:lnTo>
                  <a:pt x="332192" y="402434"/>
                </a:lnTo>
                <a:lnTo>
                  <a:pt x="0" y="402434"/>
                </a:lnTo>
                <a:lnTo>
                  <a:pt x="0" y="0"/>
                </a:lnTo>
                <a:close/>
              </a:path>
            </a:pathLst>
          </a:custGeom>
          <a:blipFill>
            <a:blip r:embed="rId12">
              <a:extLst>
                <a:ext uri="{96DAC541-7B7A-43D3-8B79-37D633B846F1}">
                  <asvg:svgBlip xmlns="" xmlns:asvg="http://schemas.microsoft.com/office/drawing/2016/SVG/main" r:embed="rId1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Rounded Corners 8">
            <a:extLst>
              <a:ext uri="{FF2B5EF4-FFF2-40B4-BE49-F238E27FC236}">
                <a16:creationId xmlns:a16="http://schemas.microsoft.com/office/drawing/2014/main" id="{FDE31E3E-6922-5747-B91A-321D075C8513}"/>
              </a:ext>
            </a:extLst>
          </p:cNvPr>
          <p:cNvSpPr/>
          <p:nvPr/>
        </p:nvSpPr>
        <p:spPr>
          <a:xfrm>
            <a:off x="2149768" y="185302"/>
            <a:ext cx="8272120" cy="1145454"/>
          </a:xfrm>
          <a:prstGeom prst="roundRect">
            <a:avLst>
              <a:gd name="adj" fmla="val 21845"/>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a:extLst>
              <a:ext uri="{FF2B5EF4-FFF2-40B4-BE49-F238E27FC236}">
                <a16:creationId xmlns:a16="http://schemas.microsoft.com/office/drawing/2014/main" id="{755934E1-A584-1E82-26DB-AEEEF31549FC}"/>
              </a:ext>
            </a:extLst>
          </p:cNvPr>
          <p:cNvSpPr txBox="1"/>
          <p:nvPr/>
        </p:nvSpPr>
        <p:spPr>
          <a:xfrm>
            <a:off x="2292288" y="182376"/>
            <a:ext cx="7808128" cy="1179810"/>
          </a:xfrm>
          <a:prstGeom prst="rect">
            <a:avLst/>
          </a:prstGeom>
          <a:noFill/>
        </p:spPr>
        <p:txBody>
          <a:bodyPr wrap="square">
            <a:spAutoFit/>
          </a:bodyPr>
          <a:lstStyle/>
          <a:p>
            <a:pPr algn="ctr">
              <a:spcAft>
                <a:spcPts val="800"/>
              </a:spcAft>
            </a:pPr>
            <a:r>
              <a:rPr lang="vi-VN"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 đề: </a:t>
            </a:r>
            <a:endPar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vấn đề chạy đua vũ khí hạt nhân trên toàn cầu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Arrow: Bent-Up 23">
            <a:extLst>
              <a:ext uri="{FF2B5EF4-FFF2-40B4-BE49-F238E27FC236}">
                <a16:creationId xmlns:a16="http://schemas.microsoft.com/office/drawing/2014/main" id="{FFAB9375-232C-152E-FE7D-6B86399A54FD}"/>
              </a:ext>
            </a:extLst>
          </p:cNvPr>
          <p:cNvSpPr/>
          <p:nvPr/>
        </p:nvSpPr>
        <p:spPr>
          <a:xfrm rot="5400000">
            <a:off x="611777" y="2518046"/>
            <a:ext cx="972097" cy="1106698"/>
          </a:xfrm>
          <a:prstGeom prst="bentUpArrow">
            <a:avLst>
              <a:gd name="adj1" fmla="val 32840"/>
              <a:gd name="adj2" fmla="val 25000"/>
              <a:gd name="adj3" fmla="val 35780"/>
            </a:avLst>
          </a:prstGeom>
          <a:solidFill>
            <a:schemeClr val="accent4">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0BD252EE-2757-F082-30FF-BB7ECDC64113}"/>
              </a:ext>
            </a:extLst>
          </p:cNvPr>
          <p:cNvSpPr/>
          <p:nvPr/>
        </p:nvSpPr>
        <p:spPr>
          <a:xfrm>
            <a:off x="357872" y="1679212"/>
            <a:ext cx="2843991" cy="816311"/>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2">
              <a:lumMod val="40000"/>
              <a:lumOff val="60000"/>
            </a:schemeClr>
          </a:solidFill>
          <a:ln>
            <a:prstDash val="dash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Luận điểm </a:t>
            </a:r>
            <a:r>
              <a:rPr lang="en-US" sz="3600" b="1" kern="1200" dirty="0">
                <a:solidFill>
                  <a:schemeClr val="tx1"/>
                </a:solidFill>
                <a:latin typeface="+mj-lt"/>
              </a:rPr>
              <a:t>4</a:t>
            </a:r>
            <a:endParaRPr lang="en-SG" sz="3600" b="1" kern="1200" dirty="0">
              <a:solidFill>
                <a:schemeClr val="tx1"/>
              </a:solidFill>
              <a:latin typeface="+mj-lt"/>
            </a:endParaRPr>
          </a:p>
        </p:txBody>
      </p:sp>
      <p:sp>
        <p:nvSpPr>
          <p:cNvPr id="26" name="Freeform: Shape 25">
            <a:extLst>
              <a:ext uri="{FF2B5EF4-FFF2-40B4-BE49-F238E27FC236}">
                <a16:creationId xmlns:a16="http://schemas.microsoft.com/office/drawing/2014/main" id="{FB83CD96-C53F-2B20-0CE9-9596EF338488}"/>
              </a:ext>
            </a:extLst>
          </p:cNvPr>
          <p:cNvSpPr/>
          <p:nvPr/>
        </p:nvSpPr>
        <p:spPr>
          <a:xfrm>
            <a:off x="3420840" y="1787199"/>
            <a:ext cx="8442075"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algn="just"/>
            <a:r>
              <a:rPr lang="vi-VN" sz="3300" b="1" dirty="0">
                <a:solidFill>
                  <a:schemeClr val="accent6">
                    <a:lumMod val="75000"/>
                  </a:schemeClr>
                </a:solidFill>
                <a:latin typeface="+mj-lt"/>
              </a:rPr>
              <a:t>Lời kêu gọi chấm dứt việc chạy đua vũ trang</a:t>
            </a:r>
            <a:endParaRPr lang="en-SG" sz="3300" b="1" dirty="0">
              <a:solidFill>
                <a:schemeClr val="accent6">
                  <a:lumMod val="75000"/>
                </a:schemeClr>
              </a:solidFill>
              <a:latin typeface="+mj-lt"/>
            </a:endParaRPr>
          </a:p>
          <a:p>
            <a:pPr marL="57150" lvl="1" indent="-57150" algn="just" defTabSz="400050">
              <a:lnSpc>
                <a:spcPct val="90000"/>
              </a:lnSpc>
              <a:spcBef>
                <a:spcPct val="0"/>
              </a:spcBef>
              <a:spcAft>
                <a:spcPct val="15000"/>
              </a:spcAft>
              <a:buChar char="•"/>
            </a:pPr>
            <a:endParaRPr lang="en-SG" sz="3300" b="1" kern="1200" dirty="0">
              <a:solidFill>
                <a:schemeClr val="accent6">
                  <a:lumMod val="75000"/>
                </a:schemeClr>
              </a:solidFill>
              <a:latin typeface="+mj-lt"/>
            </a:endParaRPr>
          </a:p>
        </p:txBody>
      </p:sp>
      <p:sp>
        <p:nvSpPr>
          <p:cNvPr id="28" name="Freeform: Shape 27">
            <a:extLst>
              <a:ext uri="{FF2B5EF4-FFF2-40B4-BE49-F238E27FC236}">
                <a16:creationId xmlns:a16="http://schemas.microsoft.com/office/drawing/2014/main" id="{EDCD0FA1-B6BF-1F11-28A8-00A7FACA0F35}"/>
              </a:ext>
            </a:extLst>
          </p:cNvPr>
          <p:cNvSpPr/>
          <p:nvPr/>
        </p:nvSpPr>
        <p:spPr>
          <a:xfrm>
            <a:off x="1777796" y="2887877"/>
            <a:ext cx="1933659" cy="784863"/>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Lí lẽ </a:t>
            </a:r>
            <a:endParaRPr lang="en-SG" sz="3600" b="1" kern="1200" dirty="0">
              <a:solidFill>
                <a:schemeClr val="tx1"/>
              </a:solidFill>
              <a:latin typeface="+mj-lt"/>
            </a:endParaRPr>
          </a:p>
        </p:txBody>
      </p:sp>
      <p:sp>
        <p:nvSpPr>
          <p:cNvPr id="29" name="Freeform: Shape 28">
            <a:extLst>
              <a:ext uri="{FF2B5EF4-FFF2-40B4-BE49-F238E27FC236}">
                <a16:creationId xmlns:a16="http://schemas.microsoft.com/office/drawing/2014/main" id="{1F81B5F6-6751-F740-06F0-AD29701372E4}"/>
              </a:ext>
            </a:extLst>
          </p:cNvPr>
          <p:cNvSpPr/>
          <p:nvPr/>
        </p:nvSpPr>
        <p:spPr>
          <a:xfrm>
            <a:off x="3793620" y="3128906"/>
            <a:ext cx="8062690"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5720" tIns="45720" rIns="45720" bIns="45720" numCol="1" spcCol="1270" anchor="ctr" anchorCtr="0">
            <a:noAutofit/>
          </a:bodyPr>
          <a:lstStyle/>
          <a:p>
            <a:pPr marL="457200" indent="-457200" algn="just">
              <a:buFont typeface="Wingdings" panose="05000000000000000000" pitchFamily="2" charset="2"/>
              <a:buChar char="Ø"/>
            </a:pPr>
            <a:r>
              <a:rPr lang="vi-VN" sz="3300" dirty="0">
                <a:latin typeface="+mj-lt"/>
              </a:rPr>
              <a:t>Tất cả chúng ta phải có nhiệm vụ ngăn chặn cuộc chiến tranh hạt nhân, đấu tranh vì một thế giới hoà bình.</a:t>
            </a:r>
            <a:endParaRPr lang="en-SG" sz="3300" dirty="0">
              <a:latin typeface="+mj-lt"/>
            </a:endParaRPr>
          </a:p>
        </p:txBody>
      </p:sp>
      <p:sp>
        <p:nvSpPr>
          <p:cNvPr id="30" name="Freeform: Shape 29">
            <a:extLst>
              <a:ext uri="{FF2B5EF4-FFF2-40B4-BE49-F238E27FC236}">
                <a16:creationId xmlns:a16="http://schemas.microsoft.com/office/drawing/2014/main" id="{9F9EB5EC-932B-4491-C467-4C63B1870441}"/>
              </a:ext>
            </a:extLst>
          </p:cNvPr>
          <p:cNvSpPr/>
          <p:nvPr/>
        </p:nvSpPr>
        <p:spPr>
          <a:xfrm>
            <a:off x="2954907" y="4883629"/>
            <a:ext cx="1636439" cy="1145454"/>
          </a:xfrm>
          <a:custGeom>
            <a:avLst/>
            <a:gdLst>
              <a:gd name="connsiteX0" fmla="*/ 0 w 1636439"/>
              <a:gd name="connsiteY0" fmla="*/ 190947 h 1145454"/>
              <a:gd name="connsiteX1" fmla="*/ 190947 w 1636439"/>
              <a:gd name="connsiteY1" fmla="*/ 0 h 1145454"/>
              <a:gd name="connsiteX2" fmla="*/ 1445492 w 1636439"/>
              <a:gd name="connsiteY2" fmla="*/ 0 h 1145454"/>
              <a:gd name="connsiteX3" fmla="*/ 1636439 w 1636439"/>
              <a:gd name="connsiteY3" fmla="*/ 190947 h 1145454"/>
              <a:gd name="connsiteX4" fmla="*/ 1636439 w 1636439"/>
              <a:gd name="connsiteY4" fmla="*/ 954507 h 1145454"/>
              <a:gd name="connsiteX5" fmla="*/ 1445492 w 1636439"/>
              <a:gd name="connsiteY5" fmla="*/ 1145454 h 1145454"/>
              <a:gd name="connsiteX6" fmla="*/ 190947 w 1636439"/>
              <a:gd name="connsiteY6" fmla="*/ 1145454 h 1145454"/>
              <a:gd name="connsiteX7" fmla="*/ 0 w 1636439"/>
              <a:gd name="connsiteY7" fmla="*/ 954507 h 1145454"/>
              <a:gd name="connsiteX8" fmla="*/ 0 w 1636439"/>
              <a:gd name="connsiteY8" fmla="*/ 190947 h 114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6439" h="1145454">
                <a:moveTo>
                  <a:pt x="0" y="190947"/>
                </a:moveTo>
                <a:cubicBezTo>
                  <a:pt x="0" y="85490"/>
                  <a:pt x="85490" y="0"/>
                  <a:pt x="190947" y="0"/>
                </a:cubicBezTo>
                <a:lnTo>
                  <a:pt x="1445492" y="0"/>
                </a:lnTo>
                <a:cubicBezTo>
                  <a:pt x="1550949" y="0"/>
                  <a:pt x="1636439" y="85490"/>
                  <a:pt x="1636439" y="190947"/>
                </a:cubicBezTo>
                <a:lnTo>
                  <a:pt x="1636439" y="954507"/>
                </a:lnTo>
                <a:cubicBezTo>
                  <a:pt x="1636439" y="1059964"/>
                  <a:pt x="1550949" y="1145454"/>
                  <a:pt x="1445492" y="1145454"/>
                </a:cubicBezTo>
                <a:lnTo>
                  <a:pt x="190947" y="1145454"/>
                </a:lnTo>
                <a:cubicBezTo>
                  <a:pt x="85490" y="1145454"/>
                  <a:pt x="0" y="1059964"/>
                  <a:pt x="0" y="954507"/>
                </a:cubicBezTo>
                <a:lnTo>
                  <a:pt x="0" y="190947"/>
                </a:lnTo>
                <a:close/>
              </a:path>
            </a:pathLst>
          </a:custGeom>
          <a:solidFill>
            <a:schemeClr val="accent5">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6417" tIns="166417" rIns="166417" bIns="166417" numCol="1" spcCol="1270" anchor="ctr" anchorCtr="0">
            <a:noAutofit/>
          </a:bodyPr>
          <a:lstStyle/>
          <a:p>
            <a:pPr marL="0" lvl="0" indent="0" algn="ctr" defTabSz="1289050">
              <a:lnSpc>
                <a:spcPct val="90000"/>
              </a:lnSpc>
              <a:spcBef>
                <a:spcPct val="0"/>
              </a:spcBef>
              <a:spcAft>
                <a:spcPct val="35000"/>
              </a:spcAft>
              <a:buNone/>
            </a:pPr>
            <a:r>
              <a:rPr lang="vi-VN" sz="3600" b="1" kern="1200" dirty="0">
                <a:solidFill>
                  <a:schemeClr val="tx1"/>
                </a:solidFill>
                <a:latin typeface="+mj-lt"/>
              </a:rPr>
              <a:t>Bằng chứng</a:t>
            </a:r>
            <a:endParaRPr lang="en-SG" sz="3600" b="1" kern="1200" dirty="0">
              <a:solidFill>
                <a:schemeClr val="tx1"/>
              </a:solidFill>
              <a:latin typeface="+mj-lt"/>
            </a:endParaRPr>
          </a:p>
        </p:txBody>
      </p:sp>
      <p:sp>
        <p:nvSpPr>
          <p:cNvPr id="31" name="Freeform: Shape 30">
            <a:extLst>
              <a:ext uri="{FF2B5EF4-FFF2-40B4-BE49-F238E27FC236}">
                <a16:creationId xmlns:a16="http://schemas.microsoft.com/office/drawing/2014/main" id="{36852C26-CFC2-72CB-B1E0-D687B970F540}"/>
              </a:ext>
            </a:extLst>
          </p:cNvPr>
          <p:cNvSpPr/>
          <p:nvPr/>
        </p:nvSpPr>
        <p:spPr>
          <a:xfrm>
            <a:off x="4631179" y="5103277"/>
            <a:ext cx="7371769" cy="925806"/>
          </a:xfrm>
          <a:custGeom>
            <a:avLst/>
            <a:gdLst>
              <a:gd name="connsiteX0" fmla="*/ 0 w 1190190"/>
              <a:gd name="connsiteY0" fmla="*/ 0 h 925806"/>
              <a:gd name="connsiteX1" fmla="*/ 1190190 w 1190190"/>
              <a:gd name="connsiteY1" fmla="*/ 0 h 925806"/>
              <a:gd name="connsiteX2" fmla="*/ 1190190 w 1190190"/>
              <a:gd name="connsiteY2" fmla="*/ 925806 h 925806"/>
              <a:gd name="connsiteX3" fmla="*/ 0 w 1190190"/>
              <a:gd name="connsiteY3" fmla="*/ 925806 h 925806"/>
              <a:gd name="connsiteX4" fmla="*/ 0 w 1190190"/>
              <a:gd name="connsiteY4" fmla="*/ 0 h 92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90" h="925806">
                <a:moveTo>
                  <a:pt x="0" y="0"/>
                </a:moveTo>
                <a:lnTo>
                  <a:pt x="1190190" y="0"/>
                </a:lnTo>
                <a:lnTo>
                  <a:pt x="1190190" y="925806"/>
                </a:lnTo>
                <a:lnTo>
                  <a:pt x="0" y="925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26670" rIns="26670" bIns="26670" numCol="1" spcCol="1270" anchor="ctr" anchorCtr="0">
            <a:noAutofit/>
          </a:bodyPr>
          <a:lstStyle/>
          <a:p>
            <a:pPr marL="571500" indent="-571500" algn="just">
              <a:buFont typeface="Wingdings" panose="05000000000000000000" pitchFamily="2" charset="2"/>
              <a:buChar char="Ø"/>
            </a:pPr>
            <a:r>
              <a:rPr lang="vi-VN" sz="3300" dirty="0">
                <a:latin typeface="+mj-lt"/>
              </a:rPr>
              <a:t>Đề nghị lập ra nhà băng lưu trữ trí nhớ để cho nhân loại tương lai biết rằng sự sống đã từng tồn tại tại đây...</a:t>
            </a:r>
            <a:endParaRPr lang="en-SG" sz="3300" dirty="0">
              <a:latin typeface="+mj-lt"/>
            </a:endParaRPr>
          </a:p>
        </p:txBody>
      </p:sp>
      <p:pic>
        <p:nvPicPr>
          <p:cNvPr id="2" name="Picture 1" descr="A group of men holding hands&#10;&#10;Description automatically generated">
            <a:extLst>
              <a:ext uri="{FF2B5EF4-FFF2-40B4-BE49-F238E27FC236}">
                <a16:creationId xmlns:a16="http://schemas.microsoft.com/office/drawing/2014/main" id="{996EECFA-0CB9-C7E9-8274-52D52FD4EE17}"/>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396311" y="3996581"/>
            <a:ext cx="3283522" cy="3283522"/>
          </a:xfrm>
          <a:prstGeom prst="rect">
            <a:avLst/>
          </a:prstGeom>
        </p:spPr>
      </p:pic>
      <p:sp>
        <p:nvSpPr>
          <p:cNvPr id="27" name="Arrow: Bent-Up 26">
            <a:extLst>
              <a:ext uri="{FF2B5EF4-FFF2-40B4-BE49-F238E27FC236}">
                <a16:creationId xmlns:a16="http://schemas.microsoft.com/office/drawing/2014/main" id="{7695B2D1-CB82-A274-64B3-65FD581D9D9A}"/>
              </a:ext>
            </a:extLst>
          </p:cNvPr>
          <p:cNvSpPr/>
          <p:nvPr/>
        </p:nvSpPr>
        <p:spPr>
          <a:xfrm rot="5400000">
            <a:off x="1786832" y="4045531"/>
            <a:ext cx="1424241" cy="933490"/>
          </a:xfrm>
          <a:prstGeom prst="bentUpArrow">
            <a:avLst>
              <a:gd name="adj1" fmla="val 32840"/>
              <a:gd name="adj2" fmla="val 25000"/>
              <a:gd name="adj3" fmla="val 35780"/>
            </a:avLst>
          </a:prstGeom>
          <a:solidFill>
            <a:schemeClr val="accent5">
              <a:lumMod val="20000"/>
              <a:lumOff val="80000"/>
            </a:scheme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SG" dirty="0"/>
          </a:p>
        </p:txBody>
      </p:sp>
    </p:spTree>
    <p:extLst>
      <p:ext uri="{BB962C8B-B14F-4D97-AF65-F5344CB8AC3E}">
        <p14:creationId xmlns:p14="http://schemas.microsoft.com/office/powerpoint/2010/main" val="40448359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additive="base">
                                        <p:cTn id="12" dur="500" fill="hold"/>
                                        <p:tgtEl>
                                          <p:spTgt spid="29"/>
                                        </p:tgtEl>
                                        <p:attrNameLst>
                                          <p:attrName>ppt_x</p:attrName>
                                        </p:attrNameLst>
                                      </p:cBhvr>
                                      <p:tavLst>
                                        <p:tav tm="0">
                                          <p:val>
                                            <p:strVal val="#ppt_x"/>
                                          </p:val>
                                        </p:tav>
                                        <p:tav tm="100000">
                                          <p:val>
                                            <p:strVal val="#ppt_x"/>
                                          </p:val>
                                        </p:tav>
                                      </p:tavLst>
                                    </p:anim>
                                    <p:anim calcmode="lin" valueType="num">
                                      <p:cBhvr additive="base">
                                        <p:cTn id="13"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1">
                                            <p:txEl>
                                              <p:pRg st="0" end="0"/>
                                            </p:txEl>
                                          </p:spTgt>
                                        </p:tgtEl>
                                        <p:attrNameLst>
                                          <p:attrName>style.visibility</p:attrName>
                                        </p:attrNameLst>
                                      </p:cBhvr>
                                      <p:to>
                                        <p:strVal val="visible"/>
                                      </p:to>
                                    </p:set>
                                    <p:animEffect transition="in" filter="barn(inVertical)">
                                      <p:cBhvr>
                                        <p:cTn id="1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416">
          <a:extLst>
            <a:ext uri="{FF2B5EF4-FFF2-40B4-BE49-F238E27FC236}">
              <a16:creationId xmlns:a16="http://schemas.microsoft.com/office/drawing/2014/main" id="{2CA1D2D7-7067-1319-7B24-8EDDBB2C1A39}"/>
            </a:ext>
          </a:extLst>
        </p:cNvPr>
        <p:cNvGrpSpPr/>
        <p:nvPr/>
      </p:nvGrpSpPr>
      <p:grpSpPr>
        <a:xfrm>
          <a:off x="0" y="0"/>
          <a:ext cx="0" cy="0"/>
          <a:chOff x="0" y="0"/>
          <a:chExt cx="0" cy="0"/>
        </a:xfrm>
      </p:grpSpPr>
      <p:sp>
        <p:nvSpPr>
          <p:cNvPr id="11" name="圆角矩形 7">
            <a:extLst>
              <a:ext uri="{FF2B5EF4-FFF2-40B4-BE49-F238E27FC236}">
                <a16:creationId xmlns:a16="http://schemas.microsoft.com/office/drawing/2014/main" id="{6A7F28C7-D587-2B68-5B87-D94F69773208}"/>
              </a:ext>
            </a:extLst>
          </p:cNvPr>
          <p:cNvSpPr/>
          <p:nvPr/>
        </p:nvSpPr>
        <p:spPr>
          <a:xfrm>
            <a:off x="2378623" y="729204"/>
            <a:ext cx="1695421" cy="1180337"/>
          </a:xfrm>
          <a:prstGeom prst="roundRect">
            <a:avLst>
              <a:gd name="adj" fmla="val 50000"/>
            </a:avLst>
          </a:prstGeom>
          <a:solidFill>
            <a:srgbClr val="FED86E"/>
          </a:solidFill>
          <a:ln w="50800" cap="flat" cmpd="sng" algn="ctr">
            <a:noFill/>
            <a:prstDash val="solid"/>
          </a:ln>
          <a:effectLst>
            <a:outerShdw blurRad="50800" dist="38100" dir="5400000" algn="t" rotWithShape="0">
              <a:prstClr val="black">
                <a:alpha val="40000"/>
              </a:prst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r>
              <a:rPr lang="en-US" altLang="zh-CN" sz="7200" b="1" dirty="0" smtClean="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rPr>
              <a:t>2</a:t>
            </a:r>
            <a:endParaRPr lang="zh-CN" altLang="en-US" sz="7200" b="1" dirty="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endParaRPr>
          </a:p>
        </p:txBody>
      </p:sp>
      <p:sp>
        <p:nvSpPr>
          <p:cNvPr id="12" name="文本框 25">
            <a:extLst>
              <a:ext uri="{FF2B5EF4-FFF2-40B4-BE49-F238E27FC236}">
                <a16:creationId xmlns:a16="http://schemas.microsoft.com/office/drawing/2014/main" id="{F1652391-182E-BA41-E202-1917DD185722}"/>
              </a:ext>
            </a:extLst>
          </p:cNvPr>
          <p:cNvSpPr txBox="1"/>
          <p:nvPr/>
        </p:nvSpPr>
        <p:spPr>
          <a:xfrm>
            <a:off x="407302" y="2126383"/>
            <a:ext cx="5638065" cy="560936"/>
          </a:xfrm>
          <a:prstGeom prst="rect">
            <a:avLst/>
          </a:prstGeom>
          <a:noFill/>
        </p:spPr>
        <p:txBody>
          <a:bodyPr wrap="square" rtlCol="0">
            <a:noAutofit/>
            <a:scene3d>
              <a:camera prst="orthographicFront"/>
              <a:lightRig rig="threePt" dir="t"/>
            </a:scene3d>
            <a:sp3d contourW="12700"/>
          </a:bodyPr>
          <a:lstStyle/>
          <a:p>
            <a:pPr algn="ctr"/>
            <a:r>
              <a:rPr lang="vi-VN" sz="6600" b="1" dirty="0">
                <a:latin typeface="+mj-lt"/>
              </a:rPr>
              <a:t>Tìm hiểu lí lẽ và bằng chứng tiêu biểu trong văn bản</a:t>
            </a:r>
            <a:endParaRPr lang="en-SG" sz="6600" dirty="0">
              <a:latin typeface="+mj-lt"/>
            </a:endParaRPr>
          </a:p>
        </p:txBody>
      </p:sp>
      <p:grpSp>
        <p:nvGrpSpPr>
          <p:cNvPr id="17" name="Group 16">
            <a:extLst>
              <a:ext uri="{FF2B5EF4-FFF2-40B4-BE49-F238E27FC236}">
                <a16:creationId xmlns:a16="http://schemas.microsoft.com/office/drawing/2014/main" id="{BEED5B19-7FF8-2398-3883-50AFF9B2984E}"/>
              </a:ext>
            </a:extLst>
          </p:cNvPr>
          <p:cNvGrpSpPr/>
          <p:nvPr/>
        </p:nvGrpSpPr>
        <p:grpSpPr>
          <a:xfrm>
            <a:off x="6215605" y="-3"/>
            <a:ext cx="5721220" cy="9998659"/>
            <a:chOff x="6680579" y="-204809"/>
            <a:chExt cx="5464589" cy="9451117"/>
          </a:xfrm>
        </p:grpSpPr>
        <p:pic>
          <p:nvPicPr>
            <p:cNvPr id="18" name="Picture 17" descr="A white dove flying in the air with a green leaf around it&#10;&#10;Description automatically generated">
              <a:extLst>
                <a:ext uri="{FF2B5EF4-FFF2-40B4-BE49-F238E27FC236}">
                  <a16:creationId xmlns:a16="http://schemas.microsoft.com/office/drawing/2014/main" id="{CCBDD32F-52C5-C3D2-666A-718501F141B6}"/>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6919545" y="-204809"/>
              <a:ext cx="5080320" cy="5080320"/>
            </a:xfrm>
            <a:prstGeom prst="rect">
              <a:avLst/>
            </a:prstGeom>
          </p:spPr>
        </p:pic>
        <p:sp>
          <p:nvSpPr>
            <p:cNvPr id="19" name="Freeform: Shape 18">
              <a:extLst>
                <a:ext uri="{FF2B5EF4-FFF2-40B4-BE49-F238E27FC236}">
                  <a16:creationId xmlns:a16="http://schemas.microsoft.com/office/drawing/2014/main" id="{1AFB3FC2-BA6E-6F14-A36D-4497EC3C0EA0}"/>
                </a:ext>
              </a:extLst>
            </p:cNvPr>
            <p:cNvSpPr/>
            <p:nvPr/>
          </p:nvSpPr>
          <p:spPr>
            <a:xfrm>
              <a:off x="8472668" y="3565003"/>
              <a:ext cx="2199190" cy="821802"/>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0" name="Freeform: Shape 19">
              <a:extLst>
                <a:ext uri="{FF2B5EF4-FFF2-40B4-BE49-F238E27FC236}">
                  <a16:creationId xmlns:a16="http://schemas.microsoft.com/office/drawing/2014/main" id="{9738E7FA-C29E-0E03-453B-658C32DF9054}"/>
                </a:ext>
              </a:extLst>
            </p:cNvPr>
            <p:cNvSpPr/>
            <p:nvPr/>
          </p:nvSpPr>
          <p:spPr>
            <a:xfrm rot="20808757">
              <a:off x="8411178" y="3427845"/>
              <a:ext cx="925975" cy="278271"/>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sp>
          <p:nvSpPr>
            <p:cNvPr id="21" name="Freeform: Shape 20">
              <a:extLst>
                <a:ext uri="{FF2B5EF4-FFF2-40B4-BE49-F238E27FC236}">
                  <a16:creationId xmlns:a16="http://schemas.microsoft.com/office/drawing/2014/main" id="{2E5C751E-A3D1-000B-6202-921DB7B1BD47}"/>
                </a:ext>
              </a:extLst>
            </p:cNvPr>
            <p:cNvSpPr/>
            <p:nvPr/>
          </p:nvSpPr>
          <p:spPr>
            <a:xfrm rot="11068825">
              <a:off x="9108414" y="3886402"/>
              <a:ext cx="947853" cy="257083"/>
            </a:xfrm>
            <a:custGeom>
              <a:avLst/>
              <a:gdLst>
                <a:gd name="connsiteX0" fmla="*/ 11575 w 2129742"/>
                <a:gd name="connsiteY0" fmla="*/ 763929 h 763929"/>
                <a:gd name="connsiteX1" fmla="*/ 335666 w 2129742"/>
                <a:gd name="connsiteY1" fmla="*/ 578734 h 763929"/>
                <a:gd name="connsiteX2" fmla="*/ 578735 w 2129742"/>
                <a:gd name="connsiteY2" fmla="*/ 520861 h 763929"/>
                <a:gd name="connsiteX3" fmla="*/ 844952 w 2129742"/>
                <a:gd name="connsiteY3" fmla="*/ 509286 h 763929"/>
                <a:gd name="connsiteX4" fmla="*/ 1145894 w 2129742"/>
                <a:gd name="connsiteY4" fmla="*/ 451413 h 763929"/>
                <a:gd name="connsiteX5" fmla="*/ 1423686 w 2129742"/>
                <a:gd name="connsiteY5" fmla="*/ 462987 h 763929"/>
                <a:gd name="connsiteX6" fmla="*/ 1585732 w 2129742"/>
                <a:gd name="connsiteY6" fmla="*/ 520861 h 763929"/>
                <a:gd name="connsiteX7" fmla="*/ 1805651 w 2129742"/>
                <a:gd name="connsiteY7" fmla="*/ 613458 h 763929"/>
                <a:gd name="connsiteX8" fmla="*/ 1909823 w 2129742"/>
                <a:gd name="connsiteY8" fmla="*/ 717630 h 763929"/>
                <a:gd name="connsiteX9" fmla="*/ 2129742 w 2129742"/>
                <a:gd name="connsiteY9" fmla="*/ 428263 h 763929"/>
                <a:gd name="connsiteX10" fmla="*/ 2037145 w 2129742"/>
                <a:gd name="connsiteY10" fmla="*/ 277792 h 763929"/>
                <a:gd name="connsiteX11" fmla="*/ 1701479 w 2129742"/>
                <a:gd name="connsiteY11" fmla="*/ 34724 h 763929"/>
                <a:gd name="connsiteX12" fmla="*/ 1551008 w 2129742"/>
                <a:gd name="connsiteY12" fmla="*/ 0 h 763929"/>
                <a:gd name="connsiteX13" fmla="*/ 891251 w 2129742"/>
                <a:gd name="connsiteY13" fmla="*/ 81023 h 763929"/>
                <a:gd name="connsiteX14" fmla="*/ 138897 w 2129742"/>
                <a:gd name="connsiteY14" fmla="*/ 0 h 763929"/>
                <a:gd name="connsiteX15" fmla="*/ 0 w 2129742"/>
                <a:gd name="connsiteY15" fmla="*/ 219919 h 763929"/>
                <a:gd name="connsiteX16" fmla="*/ 34724 w 2129742"/>
                <a:gd name="connsiteY16" fmla="*/ 648182 h 763929"/>
                <a:gd name="connsiteX17" fmla="*/ 11575 w 2129742"/>
                <a:gd name="connsiteY17" fmla="*/ 763929 h 7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9742" h="763929">
                  <a:moveTo>
                    <a:pt x="11575" y="763929"/>
                  </a:moveTo>
                  <a:lnTo>
                    <a:pt x="335666" y="578734"/>
                  </a:lnTo>
                  <a:lnTo>
                    <a:pt x="578735" y="520861"/>
                  </a:lnTo>
                  <a:lnTo>
                    <a:pt x="844952" y="509286"/>
                  </a:lnTo>
                  <a:lnTo>
                    <a:pt x="1145894" y="451413"/>
                  </a:lnTo>
                  <a:lnTo>
                    <a:pt x="1423686" y="462987"/>
                  </a:lnTo>
                  <a:lnTo>
                    <a:pt x="1585732" y="520861"/>
                  </a:lnTo>
                  <a:lnTo>
                    <a:pt x="1805651" y="613458"/>
                  </a:lnTo>
                  <a:lnTo>
                    <a:pt x="1909823" y="717630"/>
                  </a:lnTo>
                  <a:lnTo>
                    <a:pt x="2129742" y="428263"/>
                  </a:lnTo>
                  <a:lnTo>
                    <a:pt x="2037145" y="277792"/>
                  </a:lnTo>
                  <a:lnTo>
                    <a:pt x="1701479" y="34724"/>
                  </a:lnTo>
                  <a:lnTo>
                    <a:pt x="1551008" y="0"/>
                  </a:lnTo>
                  <a:lnTo>
                    <a:pt x="891251" y="81023"/>
                  </a:lnTo>
                  <a:lnTo>
                    <a:pt x="138897" y="0"/>
                  </a:lnTo>
                  <a:lnTo>
                    <a:pt x="0" y="219919"/>
                  </a:lnTo>
                  <a:lnTo>
                    <a:pt x="34724" y="648182"/>
                  </a:lnTo>
                  <a:lnTo>
                    <a:pt x="11575" y="763929"/>
                  </a:lnTo>
                  <a:close/>
                </a:path>
              </a:pathLst>
            </a:custGeom>
            <a:solidFill>
              <a:srgbClr val="BEF3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dirty="0"/>
            </a:p>
          </p:txBody>
        </p:sp>
        <p:pic>
          <p:nvPicPr>
            <p:cNvPr id="22" name="Picture 21">
              <a:extLst>
                <a:ext uri="{FF2B5EF4-FFF2-40B4-BE49-F238E27FC236}">
                  <a16:creationId xmlns:a16="http://schemas.microsoft.com/office/drawing/2014/main" id="{C861C521-7392-5EE4-B8AE-DAB5EE3EDBF4}"/>
                </a:ext>
              </a:extLst>
            </p:cNvPr>
            <p:cNvPicPr>
              <a:picLocks noChangeAspect="1"/>
            </p:cNvPicPr>
            <p:nvPr/>
          </p:nvPicPr>
          <p:blipFill>
            <a:blip r:embed="rId4">
              <a:clrChange>
                <a:clrFrom>
                  <a:srgbClr val="FFFFFF"/>
                </a:clrFrom>
                <a:clrTo>
                  <a:srgbClr val="FFFFFF">
                    <a:alpha val="0"/>
                  </a:srgbClr>
                </a:clrTo>
              </a:clrChange>
            </a:blip>
            <a:srcRect t="786" r="52806"/>
            <a:stretch/>
          </p:blipFill>
          <p:spPr>
            <a:xfrm>
              <a:off x="6680579" y="2882097"/>
              <a:ext cx="5464589" cy="6364211"/>
            </a:xfrm>
            <a:prstGeom prst="rect">
              <a:avLst/>
            </a:prstGeom>
          </p:spPr>
        </p:pic>
      </p:grpSp>
    </p:spTree>
    <p:extLst>
      <p:ext uri="{BB962C8B-B14F-4D97-AF65-F5344CB8AC3E}">
        <p14:creationId xmlns:p14="http://schemas.microsoft.com/office/powerpoint/2010/main" val="14369777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barn(inVertical)">
                                      <p:cBhvr>
                                        <p:cTn id="2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A36DC5-96C6-8773-0623-BA57888FAB3B}"/>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81DEFA73-97E4-E689-5FA7-9E235A449ABE}"/>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1759782" y="170896"/>
            <a:ext cx="9198278" cy="995601"/>
          </a:xfrm>
          <a:prstGeom prst="rect">
            <a:avLst/>
          </a:prstGeom>
        </p:spPr>
      </p:pic>
      <p:sp>
        <p:nvSpPr>
          <p:cNvPr id="5" name="TextBox 4">
            <a:extLst>
              <a:ext uri="{FF2B5EF4-FFF2-40B4-BE49-F238E27FC236}">
                <a16:creationId xmlns:a16="http://schemas.microsoft.com/office/drawing/2014/main" id="{53EE0519-8D30-5943-18C2-488B4D385B5A}"/>
              </a:ext>
            </a:extLst>
          </p:cNvPr>
          <p:cNvSpPr txBox="1"/>
          <p:nvPr/>
        </p:nvSpPr>
        <p:spPr>
          <a:xfrm>
            <a:off x="2218442" y="355389"/>
            <a:ext cx="8432482" cy="607730"/>
          </a:xfrm>
          <a:prstGeom prst="rect">
            <a:avLst/>
          </a:prstGeom>
          <a:noFill/>
        </p:spPr>
        <p:txBody>
          <a:bodyPr wrap="square">
            <a:spAutoFit/>
          </a:bodyPr>
          <a:lstStyle/>
          <a:p>
            <a:pPr algn="just">
              <a:lnSpc>
                <a:spcPct val="150000"/>
              </a:lnSpc>
              <a:spcAft>
                <a:spcPts val="800"/>
              </a:spcAft>
            </a:pPr>
            <a:r>
              <a:rPr lang="vi-VN" sz="25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về cách triển khai bằng chứng trong luận điểm 2</a:t>
            </a:r>
            <a:endParaRPr lang="en-SG" sz="25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FDB3754-DB08-1F24-C621-402EC92CBA44}"/>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5EFC367F-009E-7463-ED83-8D442FC6390F}"/>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AFA1A96C-11AD-BD13-7E3A-8770877EABED}"/>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0806D95E-6FC4-857D-6C05-51E8851A75CE}"/>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D8B5E9FD-BB91-4647-17E6-D275F403C8C5}"/>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A184672F-87AF-085B-88AF-3C0940552A3E}"/>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0C8790C6-1EFB-8A22-91CF-35401E9A8C4B}"/>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061AB2E7-6B43-D088-C660-4E5111131882}"/>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500BA3E0-D348-5448-F7F3-8CDE2797BD3B}"/>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C5B5CD3B-CACB-6AC9-CBD4-969062EB2D9D}"/>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3879B847-D356-E70E-1328-51135DBE7C4B}"/>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8E404FD7-FC4E-CC9E-D5C2-3EDCBC9B7FDF}"/>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9E7D3057-0F9D-70CB-BEB1-54F2A72A4A2D}"/>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FF38AAB9-208B-D516-1AF8-DB8A42B331B7}"/>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2840424B-50E5-FA41-6409-1C8B1A091195}"/>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F8981A86-FE74-88A0-A45E-117BC19E0A12}"/>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3B551000-B153-611B-03D2-145E7ECECB6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BC64EED5-8B1F-36B7-6536-4E118DC09D5E}"/>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B1EA7AE2-A2E7-6599-F306-5D9360700C0B}"/>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E4324522-6F93-B18B-31DD-D5FE855B98B7}"/>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8A3492E3-C90A-49EB-A9BA-D78CB5E88922}"/>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6F44707D-13E9-5E70-FF0F-FDDF0C7BEEC6}"/>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89AD214E-3AC1-8A72-06BB-CC569A32D9D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9187BC99-C908-FC26-9B55-4D16B062484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38C82AC-2B47-51F4-C230-BBF0AE8C1DEC}"/>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2" name="Picture 1">
            <a:extLst>
              <a:ext uri="{FF2B5EF4-FFF2-40B4-BE49-F238E27FC236}">
                <a16:creationId xmlns:a16="http://schemas.microsoft.com/office/drawing/2014/main" id="{6EDADB40-77A3-212D-80E7-C498356A0A6B}"/>
              </a:ext>
            </a:extLst>
          </p:cNvPr>
          <p:cNvPicPr>
            <a:picLocks noChangeAspect="1"/>
          </p:cNvPicPr>
          <p:nvPr/>
        </p:nvPicPr>
        <p:blipFill>
          <a:blip r:embed="rId3"/>
          <a:stretch>
            <a:fillRect/>
          </a:stretch>
        </p:blipFill>
        <p:spPr>
          <a:xfrm flipH="1">
            <a:off x="1221077" y="2832691"/>
            <a:ext cx="2864785" cy="3669920"/>
          </a:xfrm>
          <a:prstGeom prst="rect">
            <a:avLst/>
          </a:prstGeom>
        </p:spPr>
      </p:pic>
      <p:grpSp>
        <p:nvGrpSpPr>
          <p:cNvPr id="3" name="Group 2">
            <a:extLst>
              <a:ext uri="{FF2B5EF4-FFF2-40B4-BE49-F238E27FC236}">
                <a16:creationId xmlns:a16="http://schemas.microsoft.com/office/drawing/2014/main" id="{28FE3B23-746E-AF9F-7453-95493B4E2D84}"/>
              </a:ext>
            </a:extLst>
          </p:cNvPr>
          <p:cNvGrpSpPr/>
          <p:nvPr/>
        </p:nvGrpSpPr>
        <p:grpSpPr>
          <a:xfrm>
            <a:off x="4398380" y="1481900"/>
            <a:ext cx="6925585" cy="4467487"/>
            <a:chOff x="4557820" y="1639032"/>
            <a:chExt cx="6879004" cy="3437936"/>
          </a:xfrm>
        </p:grpSpPr>
        <p:sp>
          <p:nvSpPr>
            <p:cNvPr id="19" name="Google Shape;1486;p46">
              <a:extLst>
                <a:ext uri="{FF2B5EF4-FFF2-40B4-BE49-F238E27FC236}">
                  <a16:creationId xmlns:a16="http://schemas.microsoft.com/office/drawing/2014/main" id="{8E895CA7-918F-0A4A-F5CC-3E3DF6C50200}"/>
                </a:ext>
              </a:extLst>
            </p:cNvPr>
            <p:cNvSpPr/>
            <p:nvPr/>
          </p:nvSpPr>
          <p:spPr>
            <a:xfrm>
              <a:off x="4557820" y="1639032"/>
              <a:ext cx="6879004" cy="3437936"/>
            </a:xfrm>
            <a:custGeom>
              <a:avLst/>
              <a:gdLst/>
              <a:ahLst/>
              <a:cxnLst/>
              <a:rect l="l" t="t" r="r" b="b"/>
              <a:pathLst>
                <a:path w="34424" h="23680" extrusionOk="0">
                  <a:moveTo>
                    <a:pt x="17172" y="0"/>
                  </a:moveTo>
                  <a:cubicBezTo>
                    <a:pt x="15954" y="0"/>
                    <a:pt x="14750" y="27"/>
                    <a:pt x="13613" y="68"/>
                  </a:cubicBezTo>
                  <a:cubicBezTo>
                    <a:pt x="12463" y="108"/>
                    <a:pt x="11299" y="176"/>
                    <a:pt x="10190" y="257"/>
                  </a:cubicBezTo>
                  <a:cubicBezTo>
                    <a:pt x="9635" y="298"/>
                    <a:pt x="9066" y="352"/>
                    <a:pt x="8498" y="406"/>
                  </a:cubicBezTo>
                  <a:cubicBezTo>
                    <a:pt x="8133" y="447"/>
                    <a:pt x="7592" y="501"/>
                    <a:pt x="7037" y="582"/>
                  </a:cubicBezTo>
                  <a:cubicBezTo>
                    <a:pt x="6306" y="677"/>
                    <a:pt x="5562" y="812"/>
                    <a:pt x="4845" y="1001"/>
                  </a:cubicBezTo>
                  <a:cubicBezTo>
                    <a:pt x="4101" y="1191"/>
                    <a:pt x="3383" y="1461"/>
                    <a:pt x="2720" y="1827"/>
                  </a:cubicBezTo>
                  <a:cubicBezTo>
                    <a:pt x="2396" y="2003"/>
                    <a:pt x="2084" y="2206"/>
                    <a:pt x="1800" y="2436"/>
                  </a:cubicBezTo>
                  <a:cubicBezTo>
                    <a:pt x="1516" y="2666"/>
                    <a:pt x="1259" y="2923"/>
                    <a:pt x="1043" y="3207"/>
                  </a:cubicBezTo>
                  <a:cubicBezTo>
                    <a:pt x="637" y="3748"/>
                    <a:pt x="366" y="4371"/>
                    <a:pt x="231" y="5034"/>
                  </a:cubicBezTo>
                  <a:cubicBezTo>
                    <a:pt x="95" y="5697"/>
                    <a:pt x="14" y="6373"/>
                    <a:pt x="14" y="7063"/>
                  </a:cubicBezTo>
                  <a:cubicBezTo>
                    <a:pt x="1" y="7808"/>
                    <a:pt x="55" y="8565"/>
                    <a:pt x="149" y="9309"/>
                  </a:cubicBezTo>
                  <a:cubicBezTo>
                    <a:pt x="352" y="10852"/>
                    <a:pt x="731" y="12367"/>
                    <a:pt x="1259" y="13842"/>
                  </a:cubicBezTo>
                  <a:cubicBezTo>
                    <a:pt x="1503" y="14519"/>
                    <a:pt x="1800" y="15182"/>
                    <a:pt x="2125" y="15831"/>
                  </a:cubicBezTo>
                  <a:cubicBezTo>
                    <a:pt x="2409" y="16386"/>
                    <a:pt x="2747" y="16927"/>
                    <a:pt x="3126" y="17428"/>
                  </a:cubicBezTo>
                  <a:cubicBezTo>
                    <a:pt x="3586" y="17996"/>
                    <a:pt x="4155" y="18484"/>
                    <a:pt x="4804" y="18849"/>
                  </a:cubicBezTo>
                  <a:cubicBezTo>
                    <a:pt x="5129" y="19038"/>
                    <a:pt x="5481" y="19187"/>
                    <a:pt x="5833" y="19336"/>
                  </a:cubicBezTo>
                  <a:cubicBezTo>
                    <a:pt x="6198" y="19471"/>
                    <a:pt x="6563" y="19593"/>
                    <a:pt x="6942" y="19688"/>
                  </a:cubicBezTo>
                  <a:cubicBezTo>
                    <a:pt x="7930" y="19931"/>
                    <a:pt x="8918" y="20094"/>
                    <a:pt x="9932" y="20175"/>
                  </a:cubicBezTo>
                  <a:cubicBezTo>
                    <a:pt x="10162" y="20202"/>
                    <a:pt x="10406" y="20216"/>
                    <a:pt x="10650" y="20229"/>
                  </a:cubicBezTo>
                  <a:cubicBezTo>
                    <a:pt x="10663" y="20283"/>
                    <a:pt x="10677" y="20351"/>
                    <a:pt x="10690" y="20405"/>
                  </a:cubicBezTo>
                  <a:cubicBezTo>
                    <a:pt x="10704" y="20554"/>
                    <a:pt x="10704" y="20689"/>
                    <a:pt x="10690" y="20838"/>
                  </a:cubicBezTo>
                  <a:cubicBezTo>
                    <a:pt x="10650" y="21027"/>
                    <a:pt x="10609" y="21203"/>
                    <a:pt x="10541" y="21379"/>
                  </a:cubicBezTo>
                  <a:cubicBezTo>
                    <a:pt x="10447" y="21569"/>
                    <a:pt x="10338" y="21758"/>
                    <a:pt x="10217" y="21920"/>
                  </a:cubicBezTo>
                  <a:cubicBezTo>
                    <a:pt x="10081" y="22083"/>
                    <a:pt x="9919" y="22232"/>
                    <a:pt x="9757" y="22353"/>
                  </a:cubicBezTo>
                  <a:cubicBezTo>
                    <a:pt x="9594" y="22462"/>
                    <a:pt x="9432" y="22556"/>
                    <a:pt x="9269" y="22624"/>
                  </a:cubicBezTo>
                  <a:cubicBezTo>
                    <a:pt x="9053" y="22719"/>
                    <a:pt x="8809" y="22759"/>
                    <a:pt x="8566" y="22759"/>
                  </a:cubicBezTo>
                  <a:lnTo>
                    <a:pt x="8403" y="22759"/>
                  </a:lnTo>
                  <a:cubicBezTo>
                    <a:pt x="8349" y="22746"/>
                    <a:pt x="8295" y="22746"/>
                    <a:pt x="8255" y="22732"/>
                  </a:cubicBezTo>
                  <a:lnTo>
                    <a:pt x="8200" y="22732"/>
                  </a:lnTo>
                  <a:cubicBezTo>
                    <a:pt x="8119" y="22732"/>
                    <a:pt x="8052" y="22759"/>
                    <a:pt x="8011" y="22827"/>
                  </a:cubicBezTo>
                  <a:cubicBezTo>
                    <a:pt x="7984" y="22868"/>
                    <a:pt x="7984" y="22922"/>
                    <a:pt x="7997" y="22976"/>
                  </a:cubicBezTo>
                  <a:cubicBezTo>
                    <a:pt x="8011" y="23030"/>
                    <a:pt x="8052" y="23071"/>
                    <a:pt x="8092" y="23098"/>
                  </a:cubicBezTo>
                  <a:cubicBezTo>
                    <a:pt x="8241" y="23192"/>
                    <a:pt x="8403" y="23287"/>
                    <a:pt x="8579" y="23341"/>
                  </a:cubicBezTo>
                  <a:cubicBezTo>
                    <a:pt x="9121" y="23571"/>
                    <a:pt x="9689" y="23679"/>
                    <a:pt x="10271" y="23679"/>
                  </a:cubicBezTo>
                  <a:lnTo>
                    <a:pt x="10338" y="23679"/>
                  </a:lnTo>
                  <a:cubicBezTo>
                    <a:pt x="10704" y="23679"/>
                    <a:pt x="11083" y="23639"/>
                    <a:pt x="11434" y="23571"/>
                  </a:cubicBezTo>
                  <a:cubicBezTo>
                    <a:pt x="11827" y="23490"/>
                    <a:pt x="12206" y="23368"/>
                    <a:pt x="12557" y="23206"/>
                  </a:cubicBezTo>
                  <a:cubicBezTo>
                    <a:pt x="12882" y="23071"/>
                    <a:pt x="13193" y="22895"/>
                    <a:pt x="13478" y="22692"/>
                  </a:cubicBezTo>
                  <a:cubicBezTo>
                    <a:pt x="13775" y="22489"/>
                    <a:pt x="14046" y="22245"/>
                    <a:pt x="14289" y="21975"/>
                  </a:cubicBezTo>
                  <a:cubicBezTo>
                    <a:pt x="14519" y="21704"/>
                    <a:pt x="14709" y="21406"/>
                    <a:pt x="14844" y="21082"/>
                  </a:cubicBezTo>
                  <a:cubicBezTo>
                    <a:pt x="14898" y="20973"/>
                    <a:pt x="14939" y="20851"/>
                    <a:pt x="14980" y="20730"/>
                  </a:cubicBezTo>
                  <a:lnTo>
                    <a:pt x="15020" y="20730"/>
                  </a:lnTo>
                  <a:lnTo>
                    <a:pt x="15494" y="20784"/>
                  </a:lnTo>
                  <a:cubicBezTo>
                    <a:pt x="16536" y="20906"/>
                    <a:pt x="17659" y="21027"/>
                    <a:pt x="18768" y="21122"/>
                  </a:cubicBezTo>
                  <a:cubicBezTo>
                    <a:pt x="20433" y="21271"/>
                    <a:pt x="21813" y="21339"/>
                    <a:pt x="23112" y="21339"/>
                  </a:cubicBezTo>
                  <a:cubicBezTo>
                    <a:pt x="23883" y="21339"/>
                    <a:pt x="24627" y="21312"/>
                    <a:pt x="25358" y="21257"/>
                  </a:cubicBezTo>
                  <a:cubicBezTo>
                    <a:pt x="26440" y="21190"/>
                    <a:pt x="27509" y="21027"/>
                    <a:pt x="28578" y="20797"/>
                  </a:cubicBezTo>
                  <a:cubicBezTo>
                    <a:pt x="28835" y="20743"/>
                    <a:pt x="29025" y="20689"/>
                    <a:pt x="29187" y="20635"/>
                  </a:cubicBezTo>
                  <a:cubicBezTo>
                    <a:pt x="29363" y="20594"/>
                    <a:pt x="29566" y="20527"/>
                    <a:pt x="29769" y="20446"/>
                  </a:cubicBezTo>
                  <a:cubicBezTo>
                    <a:pt x="30107" y="20324"/>
                    <a:pt x="30419" y="20188"/>
                    <a:pt x="30730" y="20013"/>
                  </a:cubicBezTo>
                  <a:cubicBezTo>
                    <a:pt x="31312" y="19688"/>
                    <a:pt x="31839" y="19282"/>
                    <a:pt x="32286" y="18795"/>
                  </a:cubicBezTo>
                  <a:cubicBezTo>
                    <a:pt x="32719" y="18321"/>
                    <a:pt x="33084" y="17793"/>
                    <a:pt x="33368" y="17212"/>
                  </a:cubicBezTo>
                  <a:cubicBezTo>
                    <a:pt x="33896" y="16156"/>
                    <a:pt x="34207" y="14925"/>
                    <a:pt x="34329" y="13436"/>
                  </a:cubicBezTo>
                  <a:cubicBezTo>
                    <a:pt x="34424" y="12097"/>
                    <a:pt x="34370" y="10757"/>
                    <a:pt x="34194" y="9431"/>
                  </a:cubicBezTo>
                  <a:cubicBezTo>
                    <a:pt x="34153" y="9188"/>
                    <a:pt x="34113" y="8958"/>
                    <a:pt x="34085" y="8714"/>
                  </a:cubicBezTo>
                  <a:lnTo>
                    <a:pt x="34045" y="8457"/>
                  </a:lnTo>
                  <a:lnTo>
                    <a:pt x="33977" y="8078"/>
                  </a:lnTo>
                  <a:lnTo>
                    <a:pt x="33964" y="7916"/>
                  </a:lnTo>
                  <a:cubicBezTo>
                    <a:pt x="33937" y="7726"/>
                    <a:pt x="33910" y="7550"/>
                    <a:pt x="33883" y="7375"/>
                  </a:cubicBezTo>
                  <a:cubicBezTo>
                    <a:pt x="33774" y="6630"/>
                    <a:pt x="33625" y="5886"/>
                    <a:pt x="33422" y="5155"/>
                  </a:cubicBezTo>
                  <a:cubicBezTo>
                    <a:pt x="33233" y="4425"/>
                    <a:pt x="32922" y="3735"/>
                    <a:pt x="32502" y="3099"/>
                  </a:cubicBezTo>
                  <a:cubicBezTo>
                    <a:pt x="32299" y="2787"/>
                    <a:pt x="32042" y="2490"/>
                    <a:pt x="31772" y="2233"/>
                  </a:cubicBezTo>
                  <a:cubicBezTo>
                    <a:pt x="31474" y="1976"/>
                    <a:pt x="31149" y="1746"/>
                    <a:pt x="30797" y="1556"/>
                  </a:cubicBezTo>
                  <a:cubicBezTo>
                    <a:pt x="30432" y="1353"/>
                    <a:pt x="30053" y="1177"/>
                    <a:pt x="29661" y="1042"/>
                  </a:cubicBezTo>
                  <a:cubicBezTo>
                    <a:pt x="29255" y="893"/>
                    <a:pt x="28849" y="771"/>
                    <a:pt x="28429" y="663"/>
                  </a:cubicBezTo>
                  <a:cubicBezTo>
                    <a:pt x="27550" y="460"/>
                    <a:pt x="26657" y="325"/>
                    <a:pt x="25764" y="257"/>
                  </a:cubicBezTo>
                  <a:cubicBezTo>
                    <a:pt x="24803" y="162"/>
                    <a:pt x="23869" y="135"/>
                    <a:pt x="23085" y="108"/>
                  </a:cubicBezTo>
                  <a:lnTo>
                    <a:pt x="22178" y="95"/>
                  </a:lnTo>
                  <a:lnTo>
                    <a:pt x="21826" y="81"/>
                  </a:lnTo>
                  <a:cubicBezTo>
                    <a:pt x="21623" y="81"/>
                    <a:pt x="21420" y="68"/>
                    <a:pt x="21217" y="68"/>
                  </a:cubicBezTo>
                  <a:lnTo>
                    <a:pt x="21014" y="54"/>
                  </a:lnTo>
                  <a:lnTo>
                    <a:pt x="20446" y="54"/>
                  </a:lnTo>
                  <a:cubicBezTo>
                    <a:pt x="19296" y="14"/>
                    <a:pt x="18227" y="0"/>
                    <a:pt x="17172" y="0"/>
                  </a:cubicBezTo>
                  <a:close/>
                </a:path>
              </a:pathLst>
            </a:custGeom>
            <a:solidFill>
              <a:schemeClr val="accent6">
                <a:lumMod val="20000"/>
                <a:lumOff val="80000"/>
              </a:schemeClr>
            </a:solidFill>
            <a:ln w="12700" cmpd="sng">
              <a:solidFill>
                <a:srgbClr val="682F2D"/>
              </a:solidFill>
              <a:prstDash val="dash"/>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3200" b="0" i="0" u="none" strike="noStrike" kern="1200" cap="none" spc="0" normalizeH="0" baseline="0" noProof="0">
                <a:ln>
                  <a:noFill/>
                </a:ln>
                <a:solidFill>
                  <a:sysClr val="windowText" lastClr="000000"/>
                </a:solidFill>
                <a:effectLst/>
                <a:uLnTx/>
                <a:uFillTx/>
                <a:latin typeface="+mj-lt"/>
                <a:ea typeface="字魂86号-杨任东楷书"/>
              </a:endParaRPr>
            </a:p>
          </p:txBody>
        </p:sp>
        <p:sp>
          <p:nvSpPr>
            <p:cNvPr id="20" name="TextBox 19">
              <a:extLst>
                <a:ext uri="{FF2B5EF4-FFF2-40B4-BE49-F238E27FC236}">
                  <a16:creationId xmlns:a16="http://schemas.microsoft.com/office/drawing/2014/main" id="{75D225B1-20F4-5A73-9710-4B3673647BE3}"/>
                </a:ext>
              </a:extLst>
            </p:cNvPr>
            <p:cNvSpPr txBox="1"/>
            <p:nvPr/>
          </p:nvSpPr>
          <p:spPr>
            <a:xfrm flipH="1">
              <a:off x="4904324" y="1750121"/>
              <a:ext cx="6203993" cy="2365021"/>
            </a:xfrm>
            <a:prstGeom prst="rect">
              <a:avLst/>
            </a:prstGeom>
            <a:noFill/>
          </p:spPr>
          <p:txBody>
            <a:bodyPr wrap="square">
              <a:spAutoFit/>
            </a:bodyPr>
            <a:lstStyle/>
            <a:p>
              <a:pPr algn="ctr">
                <a:spcAft>
                  <a:spcPts val="800"/>
                </a:spcAft>
              </a:pPr>
              <a:r>
                <a:rPr lang="vi-VN" sz="4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Em có nhận xét gì về cách tác giả triển khai bằng chứng trong phần 2 của văn bản? Cách triển khai như vậy mang lại hiệu quả gì?</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9935148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a:extLst>
            <a:ext uri="{FF2B5EF4-FFF2-40B4-BE49-F238E27FC236}">
              <a16:creationId xmlns:a16="http://schemas.microsoft.com/office/drawing/2014/main" id="{95F83288-4959-FC8F-A3F7-FD4CDAC0C72B}"/>
            </a:ext>
          </a:extLst>
        </p:cNvPr>
        <p:cNvGrpSpPr/>
        <p:nvPr/>
      </p:nvGrpSpPr>
      <p:grpSpPr>
        <a:xfrm>
          <a:off x="0" y="0"/>
          <a:ext cx="0" cy="0"/>
          <a:chOff x="0" y="0"/>
          <a:chExt cx="0" cy="0"/>
        </a:xfrm>
      </p:grpSpPr>
      <p:sp>
        <p:nvSpPr>
          <p:cNvPr id="69" name="AutoShape 12">
            <a:extLst>
              <a:ext uri="{FF2B5EF4-FFF2-40B4-BE49-F238E27FC236}">
                <a16:creationId xmlns:a16="http://schemas.microsoft.com/office/drawing/2014/main" id="{CB5B45D0-236F-9A1D-3C25-FEAEEA5A0426}"/>
              </a:ext>
            </a:extLst>
          </p:cNvPr>
          <p:cNvSpPr/>
          <p:nvPr/>
        </p:nvSpPr>
        <p:spPr>
          <a:xfrm>
            <a:off x="830444" y="435545"/>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id="{CDCDD82D-8B59-F717-6A47-4966E5CFAECC}"/>
              </a:ext>
            </a:extLst>
          </p:cNvPr>
          <p:cNvSpPr/>
          <p:nvPr/>
        </p:nvSpPr>
        <p:spPr>
          <a:xfrm>
            <a:off x="1608881" y="61439"/>
            <a:ext cx="9244388"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25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mn-cs"/>
              </a:rPr>
              <a:t>CÁCH TRIỂN KHAI BẰNG CHỨNG TRONG LUẬN ĐIỂM 2</a:t>
            </a:r>
            <a:endParaRPr kumimoji="0" lang="en-SG" sz="2500" b="1" i="0" u="none" strike="noStrike" kern="1200" cap="none" spc="0" normalizeH="0" baseline="0" noProof="0" dirty="0">
              <a:ln>
                <a:noFill/>
              </a:ln>
              <a:solidFill>
                <a:srgbClr val="F79646">
                  <a:lumMod val="75000"/>
                </a:srgbClr>
              </a:solidFill>
              <a:effectLst/>
              <a:uLnTx/>
              <a:uFillTx/>
              <a:latin typeface="Calibri"/>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id="{EA7DF1BD-9461-48AB-DCE6-C04BE52F3843}"/>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id="{4DF075C6-6AEE-23E0-9134-BC28F6C53131}"/>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5" name="Freeform: Shape 4">
            <a:extLst>
              <a:ext uri="{FF2B5EF4-FFF2-40B4-BE49-F238E27FC236}">
                <a16:creationId xmlns:a16="http://schemas.microsoft.com/office/drawing/2014/main" id="{0A369720-9C41-F649-2536-E815282CB17B}"/>
              </a:ext>
            </a:extLst>
          </p:cNvPr>
          <p:cNvSpPr/>
          <p:nvPr/>
        </p:nvSpPr>
        <p:spPr>
          <a:xfrm>
            <a:off x="1994393" y="2988128"/>
            <a:ext cx="679366" cy="2190955"/>
          </a:xfrm>
          <a:custGeom>
            <a:avLst/>
            <a:gdLst/>
            <a:ahLst/>
            <a:cxnLst/>
            <a:rect l="0" t="0" r="0" b="0"/>
            <a:pathLst>
              <a:path>
                <a:moveTo>
                  <a:pt x="0" y="0"/>
                </a:moveTo>
                <a:lnTo>
                  <a:pt x="339683" y="0"/>
                </a:lnTo>
                <a:lnTo>
                  <a:pt x="339683" y="2190955"/>
                </a:lnTo>
                <a:lnTo>
                  <a:pt x="679366" y="219095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6" name="Freeform: Shape 5">
            <a:extLst>
              <a:ext uri="{FF2B5EF4-FFF2-40B4-BE49-F238E27FC236}">
                <a16:creationId xmlns:a16="http://schemas.microsoft.com/office/drawing/2014/main" id="{9E260879-CD95-682A-D8E6-6CED8F4C0C87}"/>
              </a:ext>
            </a:extLst>
          </p:cNvPr>
          <p:cNvSpPr/>
          <p:nvPr/>
        </p:nvSpPr>
        <p:spPr>
          <a:xfrm>
            <a:off x="1994393" y="2988128"/>
            <a:ext cx="679366" cy="973371"/>
          </a:xfrm>
          <a:custGeom>
            <a:avLst/>
            <a:gdLst/>
            <a:ahLst/>
            <a:cxnLst/>
            <a:rect l="0" t="0" r="0" b="0"/>
            <a:pathLst>
              <a:path>
                <a:moveTo>
                  <a:pt x="0" y="0"/>
                </a:moveTo>
                <a:lnTo>
                  <a:pt x="339683" y="0"/>
                </a:lnTo>
                <a:lnTo>
                  <a:pt x="339683" y="973371"/>
                </a:lnTo>
                <a:lnTo>
                  <a:pt x="679366" y="973371"/>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7" name="Freeform: Shape 6">
            <a:extLst>
              <a:ext uri="{FF2B5EF4-FFF2-40B4-BE49-F238E27FC236}">
                <a16:creationId xmlns:a16="http://schemas.microsoft.com/office/drawing/2014/main" id="{EDFBFFE6-1E22-9803-E0DC-CA4700C18110}"/>
              </a:ext>
            </a:extLst>
          </p:cNvPr>
          <p:cNvSpPr/>
          <p:nvPr/>
        </p:nvSpPr>
        <p:spPr>
          <a:xfrm>
            <a:off x="1994393" y="2778654"/>
            <a:ext cx="679366" cy="209473"/>
          </a:xfrm>
          <a:custGeom>
            <a:avLst/>
            <a:gdLst/>
            <a:ahLst/>
            <a:cxnLst/>
            <a:rect l="0" t="0" r="0" b="0"/>
            <a:pathLst>
              <a:path>
                <a:moveTo>
                  <a:pt x="0" y="209473"/>
                </a:moveTo>
                <a:lnTo>
                  <a:pt x="339683" y="209473"/>
                </a:lnTo>
                <a:lnTo>
                  <a:pt x="339683" y="0"/>
                </a:lnTo>
                <a:lnTo>
                  <a:pt x="679366"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8" name="Freeform: Shape 7">
            <a:extLst>
              <a:ext uri="{FF2B5EF4-FFF2-40B4-BE49-F238E27FC236}">
                <a16:creationId xmlns:a16="http://schemas.microsoft.com/office/drawing/2014/main" id="{9CCE9209-0419-EB08-4434-B9917B88DACF}"/>
              </a:ext>
            </a:extLst>
          </p:cNvPr>
          <p:cNvSpPr/>
          <p:nvPr/>
        </p:nvSpPr>
        <p:spPr>
          <a:xfrm>
            <a:off x="1994393" y="1213803"/>
            <a:ext cx="679366" cy="1774325"/>
          </a:xfrm>
          <a:custGeom>
            <a:avLst/>
            <a:gdLst/>
            <a:ahLst/>
            <a:cxnLst/>
            <a:rect l="0" t="0" r="0" b="0"/>
            <a:pathLst>
              <a:path>
                <a:moveTo>
                  <a:pt x="0" y="1774325"/>
                </a:moveTo>
                <a:lnTo>
                  <a:pt x="339683" y="1774325"/>
                </a:lnTo>
                <a:lnTo>
                  <a:pt x="339683" y="0"/>
                </a:lnTo>
                <a:lnTo>
                  <a:pt x="679366"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9" name="Freeform: Shape 8">
            <a:extLst>
              <a:ext uri="{FF2B5EF4-FFF2-40B4-BE49-F238E27FC236}">
                <a16:creationId xmlns:a16="http://schemas.microsoft.com/office/drawing/2014/main" id="{A060BCFF-09D8-1EAE-E398-016AD24FEB23}"/>
              </a:ext>
            </a:extLst>
          </p:cNvPr>
          <p:cNvSpPr/>
          <p:nvPr/>
        </p:nvSpPr>
        <p:spPr>
          <a:xfrm>
            <a:off x="138370" y="1145132"/>
            <a:ext cx="1991371" cy="4033943"/>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rgbClr val="DEF1ED"/>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2400" b="1" dirty="0">
                <a:solidFill>
                  <a:schemeClr val="tx1"/>
                </a:solidFill>
                <a:latin typeface="Times New Roman" panose="02020603050405020304" pitchFamily="18" charset="0"/>
                <a:cs typeface="Times New Roman" panose="02020603050405020304" pitchFamily="18" charset="0"/>
              </a:rPr>
              <a:t>(1) T</a:t>
            </a:r>
            <a:r>
              <a:rPr lang="vi-VN" sz="2400" b="1" kern="1200" dirty="0">
                <a:solidFill>
                  <a:schemeClr val="tx1"/>
                </a:solidFill>
                <a:latin typeface="Times New Roman" panose="02020603050405020304" pitchFamily="18" charset="0"/>
                <a:cs typeface="Times New Roman" panose="02020603050405020304" pitchFamily="18" charset="0"/>
              </a:rPr>
              <a:t>rình bày dưới dạng so sánh, để cho thấy số tiền chạy đua vũ trang đã cướp đi cơ hội phát triển, xây dựng cuộc sống ấm no cho nhân loại như thế nào. </a:t>
            </a:r>
            <a:endParaRPr lang="en-SG" sz="2400" b="1" kern="1200" dirty="0">
              <a:solidFill>
                <a:schemeClr val="tx1"/>
              </a:solidFill>
              <a:latin typeface="Times New Roman" panose="02020603050405020304" pitchFamily="18" charset="0"/>
              <a:cs typeface="Times New Roman" panose="02020603050405020304" pitchFamily="18" charset="0"/>
            </a:endParaRPr>
          </a:p>
        </p:txBody>
      </p:sp>
      <p:sp>
        <p:nvSpPr>
          <p:cNvPr id="10" name="Freeform: Shape 9">
            <a:extLst>
              <a:ext uri="{FF2B5EF4-FFF2-40B4-BE49-F238E27FC236}">
                <a16:creationId xmlns:a16="http://schemas.microsoft.com/office/drawing/2014/main" id="{12A3CFBB-E68C-5B4E-7F0E-0895EBFDA2D3}"/>
              </a:ext>
            </a:extLst>
          </p:cNvPr>
          <p:cNvSpPr/>
          <p:nvPr/>
        </p:nvSpPr>
        <p:spPr>
          <a:xfrm>
            <a:off x="2592733" y="811534"/>
            <a:ext cx="9518241" cy="1411517"/>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Số tiền bỏ ra cho 100 máy ném bom chiến lược B.1B của Mỹ và cho dưới 7 000 tên lửa vượt đại châu (khoảng 100 tỉ đô la) là số tiền cần để UNICEF thực hiện chương trình giải quyết vấn đề cấp bách cho 500 triệu trẻ em nghèo khổ nhất trên thế giới.</a:t>
            </a:r>
            <a:endParaRPr lang="en-SG" sz="2400" kern="1200" dirty="0">
              <a:solidFill>
                <a:schemeClr val="tx1"/>
              </a:solidFill>
              <a:latin typeface="+mj-lt"/>
            </a:endParaRPr>
          </a:p>
        </p:txBody>
      </p:sp>
      <p:sp>
        <p:nvSpPr>
          <p:cNvPr id="12" name="Freeform: Shape 11">
            <a:extLst>
              <a:ext uri="{FF2B5EF4-FFF2-40B4-BE49-F238E27FC236}">
                <a16:creationId xmlns:a16="http://schemas.microsoft.com/office/drawing/2014/main" id="{0DB2D81F-3A97-D9FE-17D6-154BFB0B5A4B}"/>
              </a:ext>
            </a:extLst>
          </p:cNvPr>
          <p:cNvSpPr/>
          <p:nvPr/>
        </p:nvSpPr>
        <p:spPr>
          <a:xfrm>
            <a:off x="2592733" y="2330088"/>
            <a:ext cx="9518241" cy="1135051"/>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Giá của 10 chiếc tàu sân bay mang vũ khí hạt nhân kiểu tàu Ni-mít đủ để thực hiện một chương trình phòng bệnh trong 14 năm, bảo vệ cho hơn 1 tỉ người khỏi bệnh sốt rét và cứu hơn 14 triệu trẻ em, riêng cho châu Phi mà thôi.</a:t>
            </a:r>
            <a:endParaRPr lang="en-SG" sz="2400" kern="1200" dirty="0">
              <a:solidFill>
                <a:schemeClr val="tx1"/>
              </a:solidFill>
              <a:latin typeface="+mj-lt"/>
            </a:endParaRPr>
          </a:p>
        </p:txBody>
      </p:sp>
      <p:sp>
        <p:nvSpPr>
          <p:cNvPr id="13" name="Freeform: Shape 12">
            <a:extLst>
              <a:ext uri="{FF2B5EF4-FFF2-40B4-BE49-F238E27FC236}">
                <a16:creationId xmlns:a16="http://schemas.microsoft.com/office/drawing/2014/main" id="{6DCC9BDC-EA8F-6F5E-F9FC-13E8DD374598}"/>
              </a:ext>
            </a:extLst>
          </p:cNvPr>
          <p:cNvSpPr/>
          <p:nvPr/>
        </p:nvSpPr>
        <p:spPr>
          <a:xfrm>
            <a:off x="2592733" y="3575856"/>
            <a:ext cx="9518241" cy="864147"/>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Chỉ cần 27 tên lửa MX là đủ trả tiền nông cụ cần thiết cho các nước nghèo để họ có được thực phẩm trong bốn năm tới.</a:t>
            </a:r>
            <a:endParaRPr lang="en-SG" sz="2400" kern="1200" dirty="0">
              <a:solidFill>
                <a:schemeClr val="tx1"/>
              </a:solidFill>
              <a:latin typeface="+mj-lt"/>
            </a:endParaRPr>
          </a:p>
        </p:txBody>
      </p:sp>
      <p:sp>
        <p:nvSpPr>
          <p:cNvPr id="14" name="Freeform: Shape 13">
            <a:extLst>
              <a:ext uri="{FF2B5EF4-FFF2-40B4-BE49-F238E27FC236}">
                <a16:creationId xmlns:a16="http://schemas.microsoft.com/office/drawing/2014/main" id="{CEBCCAD2-6E36-496C-159D-27440B1C89AD}"/>
              </a:ext>
            </a:extLst>
          </p:cNvPr>
          <p:cNvSpPr/>
          <p:nvPr/>
        </p:nvSpPr>
        <p:spPr>
          <a:xfrm>
            <a:off x="2592733" y="4552979"/>
            <a:ext cx="9518241" cy="736821"/>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2">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kern="1200" dirty="0">
                <a:solidFill>
                  <a:schemeClr val="tx1"/>
                </a:solidFill>
                <a:latin typeface="+mj-lt"/>
              </a:rPr>
              <a:t>Chỉ hai chiếc tàu ngầm mang vũ khí hạt nhân là đủ tiền xoá nạn mù chữ cho toàn thế giới.</a:t>
            </a:r>
            <a:endParaRPr lang="en-SG" sz="2400" kern="1200" dirty="0">
              <a:solidFill>
                <a:schemeClr val="tx1"/>
              </a:solidFill>
              <a:latin typeface="+mj-lt"/>
            </a:endParaRPr>
          </a:p>
        </p:txBody>
      </p:sp>
      <p:sp>
        <p:nvSpPr>
          <p:cNvPr id="15" name="Freeform: Shape 14">
            <a:extLst>
              <a:ext uri="{FF2B5EF4-FFF2-40B4-BE49-F238E27FC236}">
                <a16:creationId xmlns:a16="http://schemas.microsoft.com/office/drawing/2014/main" id="{3D6640E8-6FD1-5DED-C9C3-68B81C2F4837}"/>
              </a:ext>
            </a:extLst>
          </p:cNvPr>
          <p:cNvSpPr/>
          <p:nvPr/>
        </p:nvSpPr>
        <p:spPr>
          <a:xfrm>
            <a:off x="138377" y="5554676"/>
            <a:ext cx="3328566" cy="1136344"/>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accent3">
              <a:lumMod val="20000"/>
              <a:lumOff val="8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2400" b="1" dirty="0">
                <a:solidFill>
                  <a:schemeClr val="tx1"/>
                </a:solidFill>
                <a:effectLst/>
                <a:latin typeface="Times New Roman" panose="02020603050405020304" pitchFamily="18" charset="0"/>
                <a:ea typeface="Calibri" panose="020F0502020204030204" pitchFamily="34" charset="0"/>
              </a:rPr>
              <a:t>(2) </a:t>
            </a:r>
            <a:r>
              <a:rPr lang="en-US" sz="2400" b="1" dirty="0">
                <a:solidFill>
                  <a:schemeClr val="tx1"/>
                </a:solidFill>
                <a:latin typeface="Times New Roman" panose="02020603050405020304" pitchFamily="18" charset="0"/>
                <a:ea typeface="Calibri" panose="020F0502020204030204" pitchFamily="34" charset="0"/>
              </a:rPr>
              <a:t>T</a:t>
            </a:r>
            <a:r>
              <a:rPr lang="vi-VN" sz="2400" b="1" dirty="0">
                <a:solidFill>
                  <a:schemeClr val="tx1"/>
                </a:solidFill>
                <a:effectLst/>
                <a:latin typeface="Times New Roman" panose="02020603050405020304" pitchFamily="18" charset="0"/>
                <a:ea typeface="Calibri" panose="020F0502020204030204" pitchFamily="34" charset="0"/>
              </a:rPr>
              <a:t>riển khai các bằng chứng một cách đa dạng trên nhiều lĩnh vực</a:t>
            </a:r>
            <a:endParaRPr lang="en-SG" sz="3200" b="1" kern="1200" dirty="0">
              <a:solidFill>
                <a:schemeClr val="tx1"/>
              </a:solidFill>
              <a:latin typeface="+mj-lt"/>
            </a:endParaRPr>
          </a:p>
        </p:txBody>
      </p:sp>
      <p:sp>
        <p:nvSpPr>
          <p:cNvPr id="17" name="Freeform: Shape 16">
            <a:extLst>
              <a:ext uri="{FF2B5EF4-FFF2-40B4-BE49-F238E27FC236}">
                <a16:creationId xmlns:a16="http://schemas.microsoft.com/office/drawing/2014/main" id="{70E561D7-87BE-42A7-661C-4BCE25AE3A95}"/>
              </a:ext>
            </a:extLst>
          </p:cNvPr>
          <p:cNvSpPr/>
          <p:nvPr/>
        </p:nvSpPr>
        <p:spPr>
          <a:xfrm>
            <a:off x="4294208" y="5554676"/>
            <a:ext cx="7816766" cy="1113614"/>
          </a:xfrm>
          <a:custGeom>
            <a:avLst/>
            <a:gdLst>
              <a:gd name="connsiteX0" fmla="*/ 0 w 3396830"/>
              <a:gd name="connsiteY0" fmla="*/ 0 h 1036033"/>
              <a:gd name="connsiteX1" fmla="*/ 3396830 w 3396830"/>
              <a:gd name="connsiteY1" fmla="*/ 0 h 1036033"/>
              <a:gd name="connsiteX2" fmla="*/ 3396830 w 3396830"/>
              <a:gd name="connsiteY2" fmla="*/ 1036033 h 1036033"/>
              <a:gd name="connsiteX3" fmla="*/ 0 w 3396830"/>
              <a:gd name="connsiteY3" fmla="*/ 1036033 h 1036033"/>
              <a:gd name="connsiteX4" fmla="*/ 0 w 3396830"/>
              <a:gd name="connsiteY4" fmla="*/ 0 h 1036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830" h="1036033">
                <a:moveTo>
                  <a:pt x="0" y="0"/>
                </a:moveTo>
                <a:lnTo>
                  <a:pt x="3396830" y="0"/>
                </a:lnTo>
                <a:lnTo>
                  <a:pt x="3396830" y="1036033"/>
                </a:lnTo>
                <a:lnTo>
                  <a:pt x="0" y="1036033"/>
                </a:lnTo>
                <a:lnTo>
                  <a:pt x="0" y="0"/>
                </a:lnTo>
                <a:close/>
              </a:path>
            </a:pathLst>
          </a:custGeom>
          <a:solidFill>
            <a:schemeClr val="bg1"/>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vi-VN" sz="2400" dirty="0">
                <a:solidFill>
                  <a:schemeClr val="tx1"/>
                </a:solidFill>
                <a:effectLst/>
                <a:latin typeface="Times New Roman" panose="02020603050405020304" pitchFamily="18" charset="0"/>
                <a:ea typeface="Calibri" panose="020F0502020204030204" pitchFamily="34" charset="0"/>
              </a:rPr>
              <a:t>Cứu trợ trẻ em, y tế, tiếp tế thực phẩm, giáo dục. Cách triển khai này cho thấy tác giả đã nhìn nhận, xem xét vấn đề một cách toàn diện.</a:t>
            </a:r>
            <a:endParaRPr lang="en-SG" sz="3200" kern="1200" dirty="0">
              <a:solidFill>
                <a:schemeClr val="tx1"/>
              </a:solidFill>
              <a:latin typeface="+mj-lt"/>
            </a:endParaRPr>
          </a:p>
        </p:txBody>
      </p:sp>
      <p:cxnSp>
        <p:nvCxnSpPr>
          <p:cNvPr id="19" name="Straight Arrow Connector 18">
            <a:extLst>
              <a:ext uri="{FF2B5EF4-FFF2-40B4-BE49-F238E27FC236}">
                <a16:creationId xmlns:a16="http://schemas.microsoft.com/office/drawing/2014/main" id="{4DDC4CF2-6829-B777-67F5-0423BA675B38}"/>
              </a:ext>
            </a:extLst>
          </p:cNvPr>
          <p:cNvCxnSpPr/>
          <p:nvPr/>
        </p:nvCxnSpPr>
        <p:spPr>
          <a:xfrm>
            <a:off x="3466943" y="6111483"/>
            <a:ext cx="827265"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13B708F7-E10B-E60F-0B51-C8A1C5350D12}"/>
              </a:ext>
            </a:extLst>
          </p:cNvPr>
          <p:cNvGrpSpPr/>
          <p:nvPr/>
        </p:nvGrpSpPr>
        <p:grpSpPr>
          <a:xfrm>
            <a:off x="4660337" y="1081410"/>
            <a:ext cx="6192932" cy="4537195"/>
            <a:chOff x="462091" y="2356093"/>
            <a:chExt cx="5675948" cy="4297411"/>
          </a:xfrm>
        </p:grpSpPr>
        <p:sp>
          <p:nvSpPr>
            <p:cNvPr id="21" name="Freeform 12">
              <a:extLst>
                <a:ext uri="{FF2B5EF4-FFF2-40B4-BE49-F238E27FC236}">
                  <a16:creationId xmlns:a16="http://schemas.microsoft.com/office/drawing/2014/main" id="{B88083EA-C1F1-5D48-7D83-FE6625808469}"/>
                </a:ext>
              </a:extLst>
            </p:cNvPr>
            <p:cNvSpPr/>
            <p:nvPr/>
          </p:nvSpPr>
          <p:spPr>
            <a:xfrm>
              <a:off x="462091" y="2356093"/>
              <a:ext cx="5675948" cy="4297411"/>
            </a:xfrm>
            <a:custGeom>
              <a:avLst/>
              <a:gdLst/>
              <a:ahLst/>
              <a:cxnLst/>
              <a:rect l="l" t="t" r="r" b="b"/>
              <a:pathLst>
                <a:path w="11185048" h="8229600">
                  <a:moveTo>
                    <a:pt x="0" y="0"/>
                  </a:moveTo>
                  <a:lnTo>
                    <a:pt x="11185048" y="0"/>
                  </a:lnTo>
                  <a:lnTo>
                    <a:pt x="11185048" y="8229600"/>
                  </a:lnTo>
                  <a:lnTo>
                    <a:pt x="0" y="8229600"/>
                  </a:lnTo>
                  <a:lnTo>
                    <a:pt x="0" y="0"/>
                  </a:lnTo>
                  <a:close/>
                </a:path>
              </a:pathLst>
            </a:custGeom>
            <a:blipFill>
              <a:blip r:embed="rId6"/>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00000"/>
                </a:solidFill>
                <a:effectLst/>
                <a:uLnTx/>
                <a:uFillTx/>
                <a:latin typeface="Arial"/>
                <a:ea typeface="微软雅黑"/>
                <a:cs typeface="Arial"/>
              </a:endParaRPr>
            </a:p>
          </p:txBody>
        </p:sp>
        <p:sp>
          <p:nvSpPr>
            <p:cNvPr id="22" name="TextBox 21">
              <a:extLst>
                <a:ext uri="{FF2B5EF4-FFF2-40B4-BE49-F238E27FC236}">
                  <a16:creationId xmlns:a16="http://schemas.microsoft.com/office/drawing/2014/main" id="{7965F20B-7CA5-72CC-143A-04D15953CE90}"/>
                </a:ext>
              </a:extLst>
            </p:cNvPr>
            <p:cNvSpPr txBox="1"/>
            <p:nvPr/>
          </p:nvSpPr>
          <p:spPr>
            <a:xfrm>
              <a:off x="612693" y="3165795"/>
              <a:ext cx="5340953" cy="3002564"/>
            </a:xfrm>
            <a:prstGeom prst="rect">
              <a:avLst/>
            </a:prstGeom>
            <a:noFill/>
          </p:spPr>
          <p:txBody>
            <a:bodyPr wrap="square">
              <a:spAutoFit/>
            </a:bodyPr>
            <a:lstStyle/>
            <a:p>
              <a:pPr indent="190500" algn="just">
                <a:spcAft>
                  <a:spcPts val="400"/>
                </a:spcAft>
              </a:pPr>
              <a:r>
                <a:rPr lang="vi-VN" sz="4000" b="1" dirty="0">
                  <a:effectLst/>
                  <a:latin typeface="Times New Roman" panose="02020603050405020304" pitchFamily="18" charset="0"/>
                  <a:ea typeface="Times New Roman" panose="02020603050405020304" pitchFamily="18" charset="0"/>
                  <a:sym typeface="Wingdings" panose="05000000000000000000" pitchFamily="2" charset="2"/>
                </a:rPr>
                <a:t></a:t>
              </a:r>
              <a:r>
                <a:rPr lang="en-US" sz="4000" b="1" dirty="0" err="1">
                  <a:effectLst/>
                  <a:latin typeface="Times New Roman" panose="02020603050405020304" pitchFamily="18" charset="0"/>
                  <a:ea typeface="Times New Roman" panose="02020603050405020304" pitchFamily="18" charset="0"/>
                </a:rPr>
                <a:t>Cách</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triển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khai</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bằng</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chứng</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một</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cách</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hiệu</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quả</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thuyết</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phục</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góp</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phần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làm</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sáng</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tỏ</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luận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điểm</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và</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luận</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đề</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của</a:t>
              </a:r>
              <a:r>
                <a:rPr lang="en-US" sz="4000" b="1" dirty="0">
                  <a:effectLst/>
                  <a:latin typeface="Times New Roman" panose="02020603050405020304" pitchFamily="18" charset="0"/>
                  <a:ea typeface="Times New Roman" panose="02020603050405020304" pitchFamily="18" charset="0"/>
                </a:rPr>
                <a:t> VB.</a:t>
              </a:r>
              <a:endParaRPr lang="en-SG" sz="4000" b="1"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264045924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barn(inVertical)">
                                      <p:cBhvr>
                                        <p:cTn id="36" dur="500"/>
                                        <p:tgtEl>
                                          <p:spTgt spid="5"/>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barn(inVertical)">
                                      <p:cBhvr>
                                        <p:cTn id="39" dur="5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barn(inVertical)">
                                      <p:cBhvr>
                                        <p:cTn id="44" dur="500"/>
                                        <p:tgtEl>
                                          <p:spTgt spid="15"/>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barn(inVertical)">
                                      <p:cBhvr>
                                        <p:cTn id="49" dur="500"/>
                                        <p:tgtEl>
                                          <p:spTgt spid="19"/>
                                        </p:tgtEl>
                                      </p:cBhvr>
                                    </p:animEffect>
                                  </p:childTnLst>
                                </p:cTn>
                              </p:par>
                              <p:par>
                                <p:cTn id="50" presetID="16" presetClass="entr" presetSubtype="21"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inVertical)">
                                      <p:cBhvr>
                                        <p:cTn id="52" dur="500"/>
                                        <p:tgtEl>
                                          <p:spTgt spid="17"/>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500" fill="hold"/>
                                        <p:tgtEl>
                                          <p:spTgt spid="20"/>
                                        </p:tgtEl>
                                        <p:attrNameLst>
                                          <p:attrName>ppt_x</p:attrName>
                                        </p:attrNameLst>
                                      </p:cBhvr>
                                      <p:tavLst>
                                        <p:tav tm="0">
                                          <p:val>
                                            <p:strVal val="#ppt_x"/>
                                          </p:val>
                                        </p:tav>
                                        <p:tav tm="100000">
                                          <p:val>
                                            <p:strVal val="#ppt_x"/>
                                          </p:val>
                                        </p:tav>
                                      </p:tavLst>
                                    </p:anim>
                                    <p:anim calcmode="lin" valueType="num">
                                      <p:cBhvr additive="base">
                                        <p:cTn id="5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2" grpId="0" animBg="1"/>
      <p:bldP spid="13" grpId="0" animBg="1"/>
      <p:bldP spid="14" grpId="0" animBg="1"/>
      <p:bldP spid="15" grpId="0" animBg="1"/>
      <p:bldP spid="1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33A05A-BED2-B87C-B505-19E1F0BD3D54}"/>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ED52C14C-00D5-CB99-2D33-3D28095695B2}"/>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1542431" y="170896"/>
            <a:ext cx="9880291" cy="995601"/>
          </a:xfrm>
          <a:prstGeom prst="rect">
            <a:avLst/>
          </a:prstGeom>
        </p:spPr>
      </p:pic>
      <p:sp>
        <p:nvSpPr>
          <p:cNvPr id="5" name="TextBox 4">
            <a:extLst>
              <a:ext uri="{FF2B5EF4-FFF2-40B4-BE49-F238E27FC236}">
                <a16:creationId xmlns:a16="http://schemas.microsoft.com/office/drawing/2014/main" id="{A72D1A41-1A05-85AA-DF50-BCCB29A63E54}"/>
              </a:ext>
            </a:extLst>
          </p:cNvPr>
          <p:cNvSpPr txBox="1"/>
          <p:nvPr/>
        </p:nvSpPr>
        <p:spPr>
          <a:xfrm>
            <a:off x="1888052" y="377949"/>
            <a:ext cx="9484882" cy="579582"/>
          </a:xfrm>
          <a:prstGeom prst="rect">
            <a:avLst/>
          </a:prstGeom>
          <a:noFill/>
        </p:spPr>
        <p:txBody>
          <a:bodyPr wrap="square">
            <a:spAutoFit/>
          </a:bodyPr>
          <a:lstStyle/>
          <a:p>
            <a:pPr algn="just">
              <a:lnSpc>
                <a:spcPct val="150000"/>
              </a:lnSpc>
              <a:spcAft>
                <a:spcPts val="800"/>
              </a:spcAft>
            </a:pPr>
            <a:r>
              <a:rPr lang="vi-VN" sz="2400" b="1" dirty="0">
                <a:effectLst/>
                <a:latin typeface="+mj-lt"/>
                <a:ea typeface="Calibri" panose="020F0502020204030204" pitchFamily="34" charset="0"/>
                <a:cs typeface="Times New Roman" panose="02020603050405020304" pitchFamily="18" charset="0"/>
              </a:rPr>
              <a:t>* Tìm hiểu mục đích của những đề xuất giải pháp trong luận điểm 5</a:t>
            </a:r>
            <a:endParaRPr lang="en-SG" sz="3200" dirty="0">
              <a:effectLst/>
              <a:latin typeface="+mj-lt"/>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94A2EF97-43C9-79E1-C672-314A78F1AB5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210BE3CE-792A-1E83-657C-2E4A9A014766}"/>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10F11E18-501F-00B5-D68E-C874817921EE}"/>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6367FC26-28C7-59F9-A191-3560F466AE43}"/>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CC92638A-B87A-4986-9985-91CD0D6A785F}"/>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F8A341CA-C276-B626-F331-5E7DC04B93B3}"/>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3C601FF8-7258-4F6B-A0AF-B8F2CF441C48}"/>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12CA71A3-10C1-C8C0-767E-46567F8D767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7FDCE21F-A412-234F-675A-3D40CF4768CE}"/>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47764BFF-1FDE-E094-7C06-2A643A4E0EAD}"/>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BFB85ABA-BB68-42C5-E4CE-2ECA084362E0}"/>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5C35DAEC-4AD4-1C97-9389-AD3F0A41F7AB}"/>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26588247-B0B4-5F80-1FA0-C5D5A8A7EE15}"/>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C05F1CD9-1AD9-064B-6A14-59CA27861EF1}"/>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51386E8B-ADEA-02EF-EC69-8752AE16054B}"/>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24B68DE8-2BA2-B6AA-C8EF-7FF5791CC28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FFD8087D-C9CE-A3A0-9A48-FEA63375817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86A18ADD-7089-B7AD-B729-B7862C70C20B}"/>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51AF25CD-AB59-AA86-6099-00C6E317285D}"/>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E128CC9D-0C6D-9FC0-A01B-B0E38B95D20C}"/>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E57B59E7-7D1B-6988-8164-DB72898C2C3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181CD02C-55DB-888A-13ED-48EED0189C77}"/>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921BA6EA-E506-AF50-BAA1-03D52C045DCF}"/>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9EB93795-8BC7-580C-D451-05AF94317B90}"/>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C2BAD01F-23ED-1E6D-8C1E-0B4E6F3FD7A3}"/>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19" name="PA_图片 4">
            <a:extLst>
              <a:ext uri="{FF2B5EF4-FFF2-40B4-BE49-F238E27FC236}">
                <a16:creationId xmlns:a16="http://schemas.microsoft.com/office/drawing/2014/main" id="{8D5C73AB-2B05-EAEB-BF65-13DCFD93D61D}"/>
              </a:ext>
            </a:extLst>
          </p:cNvPr>
          <p:cNvPicPr>
            <a:picLocks noChangeAspect="1"/>
          </p:cNvPicPr>
          <p:nvPr>
            <p:custDataLst>
              <p:tags r:id="rId1"/>
            </p:custDataLst>
          </p:nvPr>
        </p:nvPicPr>
        <p:blipFill>
          <a:blip r:embed="rId4" cstate="print">
            <a:extLst>
              <a:ext uri="{28A0092B-C50C-407E-A947-70E740481C1C}">
                <a14:useLocalDpi xmlns:a14="http://schemas.microsoft.com/office/drawing/2010/main" val="0"/>
              </a:ext>
            </a:extLst>
          </a:blip>
          <a:stretch>
            <a:fillRect/>
          </a:stretch>
        </p:blipFill>
        <p:spPr>
          <a:xfrm>
            <a:off x="4815856" y="1201746"/>
            <a:ext cx="6606866" cy="5014883"/>
          </a:xfrm>
          <a:prstGeom prst="rect">
            <a:avLst/>
          </a:prstGeom>
        </p:spPr>
      </p:pic>
      <p:sp>
        <p:nvSpPr>
          <p:cNvPr id="20" name="文本框 5">
            <a:extLst>
              <a:ext uri="{FF2B5EF4-FFF2-40B4-BE49-F238E27FC236}">
                <a16:creationId xmlns:a16="http://schemas.microsoft.com/office/drawing/2014/main" id="{B2A091B6-DF56-B66A-672F-D7B439553378}"/>
              </a:ext>
            </a:extLst>
          </p:cNvPr>
          <p:cNvSpPr txBox="1"/>
          <p:nvPr/>
        </p:nvSpPr>
        <p:spPr>
          <a:xfrm>
            <a:off x="5288524" y="2505670"/>
            <a:ext cx="5549816" cy="3170099"/>
          </a:xfrm>
          <a:prstGeom prst="rect">
            <a:avLst/>
          </a:prstGeom>
          <a:noFill/>
        </p:spPr>
        <p:txBody>
          <a:bodyPr wrap="square" rtlCol="0">
            <a:spAutoFit/>
          </a:bodyPr>
          <a:lstStyle/>
          <a:p>
            <a:pPr algn="ctr"/>
            <a:r>
              <a:rPr lang="vi-VN" sz="4000" dirty="0">
                <a:latin typeface="+mj-lt"/>
              </a:rPr>
              <a:t>Hs thảo luận nhóm 4-6 em hoàn thiện PHT số 7 để tìm hiểu về mục đích của những đề xuất giải pháp trong luận điểm 5</a:t>
            </a:r>
            <a:endParaRPr lang="en-SG" sz="4000" dirty="0">
              <a:latin typeface="+mj-lt"/>
            </a:endParaRPr>
          </a:p>
        </p:txBody>
      </p:sp>
      <p:pic>
        <p:nvPicPr>
          <p:cNvPr id="230" name="Picture 2">
            <a:extLst>
              <a:ext uri="{FF2B5EF4-FFF2-40B4-BE49-F238E27FC236}">
                <a16:creationId xmlns:a16="http://schemas.microsoft.com/office/drawing/2014/main" id="{570E7184-7BE4-B341-0C79-351A1C6724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182982" y="2662327"/>
            <a:ext cx="5047666" cy="41058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47126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fade">
                                      <p:cBhvr>
                                        <p:cTn id="7" dur="1000"/>
                                        <p:tgtEl>
                                          <p:spTgt spid="230"/>
                                        </p:tgtEl>
                                      </p:cBhvr>
                                    </p:animEffect>
                                    <p:anim calcmode="lin" valueType="num">
                                      <p:cBhvr>
                                        <p:cTn id="8" dur="1000" fill="hold"/>
                                        <p:tgtEl>
                                          <p:spTgt spid="230"/>
                                        </p:tgtEl>
                                        <p:attrNameLst>
                                          <p:attrName>ppt_x</p:attrName>
                                        </p:attrNameLst>
                                      </p:cBhvr>
                                      <p:tavLst>
                                        <p:tav tm="0">
                                          <p:val>
                                            <p:strVal val="#ppt_x"/>
                                          </p:val>
                                        </p:tav>
                                        <p:tav tm="100000">
                                          <p:val>
                                            <p:strVal val="#ppt_x"/>
                                          </p:val>
                                        </p:tav>
                                      </p:tavLst>
                                    </p:anim>
                                    <p:anim calcmode="lin" valueType="num">
                                      <p:cBhvr>
                                        <p:cTn id="9" dur="1000" fill="hold"/>
                                        <p:tgtEl>
                                          <p:spTgt spid="2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1000"/>
                                        <p:tgtEl>
                                          <p:spTgt spid="19"/>
                                        </p:tgtEl>
                                      </p:cBhvr>
                                    </p:animEffect>
                                    <p:anim calcmode="lin" valueType="num">
                                      <p:cBhvr>
                                        <p:cTn id="15" dur="1000" fill="hold"/>
                                        <p:tgtEl>
                                          <p:spTgt spid="19"/>
                                        </p:tgtEl>
                                        <p:attrNameLst>
                                          <p:attrName>ppt_x</p:attrName>
                                        </p:attrNameLst>
                                      </p:cBhvr>
                                      <p:tavLst>
                                        <p:tav tm="0">
                                          <p:val>
                                            <p:strVal val="#ppt_x"/>
                                          </p:val>
                                        </p:tav>
                                        <p:tav tm="100000">
                                          <p:val>
                                            <p:strVal val="#ppt_x"/>
                                          </p:val>
                                        </p:tav>
                                      </p:tavLst>
                                    </p:anim>
                                    <p:anim calcmode="lin" valueType="num">
                                      <p:cBhvr>
                                        <p:cTn id="1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1000" fill="hold"/>
                                        <p:tgtEl>
                                          <p:spTgt spid="20"/>
                                        </p:tgtEl>
                                        <p:attrNameLst>
                                          <p:attrName>ppt_w</p:attrName>
                                        </p:attrNameLst>
                                      </p:cBhvr>
                                      <p:tavLst>
                                        <p:tav tm="0">
                                          <p:val>
                                            <p:strVal val="#ppt_w*0.70"/>
                                          </p:val>
                                        </p:tav>
                                        <p:tav tm="100000">
                                          <p:val>
                                            <p:strVal val="#ppt_w"/>
                                          </p:val>
                                        </p:tav>
                                      </p:tavLst>
                                    </p:anim>
                                    <p:anim calcmode="lin" valueType="num">
                                      <p:cBhvr>
                                        <p:cTn id="22" dur="1000" fill="hold"/>
                                        <p:tgtEl>
                                          <p:spTgt spid="20"/>
                                        </p:tgtEl>
                                        <p:attrNameLst>
                                          <p:attrName>ppt_h</p:attrName>
                                        </p:attrNameLst>
                                      </p:cBhvr>
                                      <p:tavLst>
                                        <p:tav tm="0">
                                          <p:val>
                                            <p:strVal val="#ppt_h"/>
                                          </p:val>
                                        </p:tav>
                                        <p:tav tm="100000">
                                          <p:val>
                                            <p:strVal val="#ppt_h"/>
                                          </p:val>
                                        </p:tav>
                                      </p:tavLst>
                                    </p:anim>
                                    <p:animEffect transition="in" filter="fade">
                                      <p:cBhvr>
                                        <p:cTn id="2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B65144-2308-A381-1215-440AC0A625A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C6AD039F-1701-28E8-CD52-431A64D77D9D}"/>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B1A2F394-B44C-08DD-510E-C65A6DDF761A}"/>
              </a:ext>
            </a:extLst>
          </p:cNvPr>
          <p:cNvSpPr txBox="1"/>
          <p:nvPr/>
        </p:nvSpPr>
        <p:spPr>
          <a:xfrm>
            <a:off x="2795428" y="101175"/>
            <a:ext cx="7529189" cy="584775"/>
          </a:xfrm>
          <a:prstGeom prst="rect">
            <a:avLst/>
          </a:prstGeom>
          <a:solidFill>
            <a:srgbClr val="FBCFB5"/>
          </a:solidFill>
        </p:spPr>
        <p:txBody>
          <a:bodyPr wrap="square" anchor="t">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PHT SỐ 7</a:t>
            </a:r>
            <a:endParaRPr kumimoji="0" lang="en-SG" sz="32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graphicFrame>
        <p:nvGraphicFramePr>
          <p:cNvPr id="2" name="Table 1">
            <a:extLst>
              <a:ext uri="{FF2B5EF4-FFF2-40B4-BE49-F238E27FC236}">
                <a16:creationId xmlns:a16="http://schemas.microsoft.com/office/drawing/2014/main" id="{2B151EF8-E9FB-0D9F-94F7-6B5ABBE7463F}"/>
              </a:ext>
            </a:extLst>
          </p:cNvPr>
          <p:cNvGraphicFramePr>
            <a:graphicFrameLocks noGrp="1"/>
          </p:cNvGraphicFramePr>
          <p:nvPr>
            <p:extLst>
              <p:ext uri="{D42A27DB-BD31-4B8C-83A1-F6EECF244321}">
                <p14:modId xmlns:p14="http://schemas.microsoft.com/office/powerpoint/2010/main" val="2448477386"/>
              </p:ext>
            </p:extLst>
          </p:nvPr>
        </p:nvGraphicFramePr>
        <p:xfrm>
          <a:off x="121852" y="787125"/>
          <a:ext cx="11915819" cy="5969700"/>
        </p:xfrm>
        <a:graphic>
          <a:graphicData uri="http://schemas.openxmlformats.org/drawingml/2006/table">
            <a:tbl>
              <a:tblPr firstRow="1" firstCol="1" bandRow="1">
                <a:tableStyleId>{1FECB4D8-DB02-4DC6-A0A2-4F2EBAE1DC90}</a:tableStyleId>
              </a:tblPr>
              <a:tblGrid>
                <a:gridCol w="2829692">
                  <a:extLst>
                    <a:ext uri="{9D8B030D-6E8A-4147-A177-3AD203B41FA5}">
                      <a16:colId xmlns:a16="http://schemas.microsoft.com/office/drawing/2014/main" val="3175822908"/>
                    </a:ext>
                  </a:extLst>
                </a:gridCol>
                <a:gridCol w="7141580">
                  <a:extLst>
                    <a:ext uri="{9D8B030D-6E8A-4147-A177-3AD203B41FA5}">
                      <a16:colId xmlns:a16="http://schemas.microsoft.com/office/drawing/2014/main" val="3412429579"/>
                    </a:ext>
                  </a:extLst>
                </a:gridCol>
                <a:gridCol w="1944547">
                  <a:extLst>
                    <a:ext uri="{9D8B030D-6E8A-4147-A177-3AD203B41FA5}">
                      <a16:colId xmlns:a16="http://schemas.microsoft.com/office/drawing/2014/main" val="4009768788"/>
                    </a:ext>
                  </a:extLst>
                </a:gridCol>
              </a:tblGrid>
              <a:tr h="918415">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hướng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đến</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với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từng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chung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2390030062"/>
                  </a:ext>
                </a:extLst>
              </a:tr>
              <a:tr h="1377623">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indent="190500" algn="just">
                        <a:lnSpc>
                          <a:spcPct val="100000"/>
                        </a:lnSpc>
                        <a:spcAft>
                          <a:spcPts val="400"/>
                        </a:spcAft>
                      </a:pPr>
                      <a:endParaRPr lang="en-SG" sz="30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3763581"/>
                  </a:ext>
                </a:extLst>
              </a:tr>
              <a:tr h="1836831">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1917598585"/>
                  </a:ext>
                </a:extLst>
              </a:tr>
              <a:tr h="1836831">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3258714075"/>
                  </a:ext>
                </a:extLst>
              </a:tr>
            </a:tbl>
          </a:graphicData>
        </a:graphic>
      </p:graphicFrame>
    </p:spTree>
    <p:extLst>
      <p:ext uri="{BB962C8B-B14F-4D97-AF65-F5344CB8AC3E}">
        <p14:creationId xmlns:p14="http://schemas.microsoft.com/office/powerpoint/2010/main" val="19192206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156DE3-0D06-D8CD-0DA8-F307E4A5633A}"/>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922D3E4B-A26F-DA6A-3535-F6D3B23CBDCB}"/>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EBC56123-F741-3EE0-77E4-10A74361C6CE}"/>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06B3B92D-731E-7750-476B-B8918072FA9D}"/>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F6226242-F390-DDAA-8BEB-EA633C58B35B}"/>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CB6659B2-0940-1CEF-48EF-C5471D8A8699}"/>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4E320C7B-51E4-796B-A816-0F455F12B64A}"/>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7671265C-3CD6-F07F-24D6-1915FD01D2D2}"/>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F8C69EC9-CF55-7465-ECBB-81DDAEB57542}"/>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56020AA6-6CF6-05F3-60F8-5D25CA7D1BFA}"/>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B37E022D-E5C8-D54C-3EB3-74DB532C3D96}"/>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7550AA8D-2961-D8E4-EB6C-CEE7E2AE2CB9}"/>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0B5DBD76-6884-FD82-82F9-03A973FA222F}"/>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DF1F3C48-C612-776F-F2A1-D3FEA50BD6F3}"/>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C3DB17FD-C607-797E-C680-94344A3EDE8B}"/>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BC9F2E03-0B07-D2D0-E125-236EB2283A74}"/>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ADD741F-EA91-98BD-4414-3F4DC8E51915}"/>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8E9F3D4D-A38B-0DEA-64CC-025757BB9B32}"/>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286ABCF0-4AB1-65E6-4D68-60D1A643D6D7}"/>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EC4689C3-15DF-2A18-298C-094695F58B5C}"/>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732F95A0-E296-5316-052E-6EEBFDCE08C0}"/>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7BF15089-3E1B-E0A2-F0C4-83B90C186F78}"/>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3DACA267-B93D-EEBD-6945-BDD85B1F1190}"/>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91A97705-E6B7-40B0-C785-F981618EF96E}"/>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A72D63F2-272A-3E30-AAB0-0B95F7E897B6}"/>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B55464D6-7D33-597E-F8CF-D1E9C9C172F0}"/>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618E4B7E-8D66-37A1-B439-B4885E4D3E14}"/>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5FB40FA6-EF5A-6EC1-95B2-80C98CFFF07D}"/>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C0107D57-6D28-4AF9-2C98-5A98DFD08E03}"/>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131D4F35-BAB3-B9A0-C981-389FC69BF745}"/>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674FEFD0-DABD-07D6-4186-0715FEC5A5A8}"/>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577F8480-6A6E-8E71-B00A-29B04443C281}"/>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56C82AA0-F889-FD23-CBA4-2BC4B2B14DAA}"/>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2D440B68-1F9C-6DBD-9F70-0812D3464EF7}"/>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0DB39110-D6D8-5BF9-EE1D-86C674A39045}"/>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3FC891ED-1214-F4BB-CC66-DB56B63ACEAA}"/>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B480B9DE-E4AA-8598-8FEF-722C700B45A7}"/>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BEDCD1BE-BFD6-AFE0-15C8-72271BC6EBE9}"/>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FFBB37E1-8AE6-16CD-A56F-FC3375D9CDDE}"/>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7D226D2E-A463-B4E5-5A87-FBF913C2CEAE}"/>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551D4150-B1E4-F410-2C3C-9EA1A5017334}"/>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EF144A30-A1A7-1F2B-1420-92F4CC4A2AC0}"/>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09C278D0-D9D4-35B6-D2CC-55EE67FF19A0}"/>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6B094EA9-0B35-5023-B736-2CC821BC5840}"/>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06CC906A-FB19-3BDA-F8C6-1900B3AE906E}"/>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D5B140C5-5CB3-3870-9F2E-3EFB8DC92DAF}"/>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0358BD45-0389-9544-F4EE-D5309BBC93DF}"/>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1AB925A4-A133-B11A-0374-96365C0AEEE3}"/>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9DF85229-473C-68E8-98A3-F27591418B0F}"/>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DF62EFED-9608-A14C-D645-24D4DEAF4574}"/>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A963C1F9-7982-FE1D-7362-14E62D8C82E9}"/>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2BC3E42E-0B71-2BE4-8164-9AD70BF9E22E}"/>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ED5D7DA7-E5D7-BDA3-40A7-5AF091DDA46C}"/>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811C0301-E94E-1CFB-BAD4-55C92B12CAED}"/>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A284D65E-F66E-2910-92B2-E4B801BC12C4}"/>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3A9B7F32-20BF-2451-3574-1684E5B95F21}"/>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AD140E68-5673-D259-EB61-D61B503D712B}"/>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13808843-998A-71BF-B6FE-6BC985522D48}"/>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08E669DB-3FEF-4C32-0D72-A5C0AE1EC38C}"/>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0B91637A-207F-E4F1-7B7F-D6E087124C85}"/>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414F7546-2831-E457-0125-F1803E18BF2D}"/>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E4556C81-D1B8-96ED-DBD4-A66E19B9BBD9}"/>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483ECB11-D930-598F-C631-5680A2E8C579}"/>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8C0C0B18-3B4D-D252-4454-361C8407DB27}"/>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84151D81-531C-2E35-5F3C-512DF41635E9}"/>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B6AB246C-EFC0-5D87-E043-8B9AEE76DA5D}"/>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77676437-C5ED-DDCE-3AAF-63C00140FF8B}"/>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33251478-DB2F-8766-A5B6-94BAF457C3B1}"/>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65B5650F-FA0B-BAA9-B682-28DDAEE96C55}"/>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E062738E-10CE-BAB8-C9BE-4195B32AB630}"/>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2C387AD8-8D0B-3B25-2795-9D3FA6CE70D1}"/>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60354EB8-B259-6979-A0BE-785110E52CBC}"/>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7C151519-47F0-F78F-BD77-C562405F1DFF}"/>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B7F17344-A243-92DC-2FA3-D40290079BEE}"/>
              </a:ext>
            </a:extLst>
          </p:cNvPr>
          <p:cNvSpPr txBox="1"/>
          <p:nvPr/>
        </p:nvSpPr>
        <p:spPr>
          <a:xfrm>
            <a:off x="620155" y="417248"/>
            <a:ext cx="3928928" cy="2862322"/>
          </a:xfrm>
          <a:prstGeom prst="rect">
            <a:avLst/>
          </a:prstGeom>
          <a:noFill/>
        </p:spPr>
        <p:txBody>
          <a:bodyPr wrap="square">
            <a:spAutoFit/>
          </a:bodyPr>
          <a:lstStyle/>
          <a:p>
            <a:pPr algn="ctr"/>
            <a:r>
              <a:rPr lang="vi-VN" sz="6000" b="1" dirty="0">
                <a:solidFill>
                  <a:schemeClr val="accent3"/>
                </a:solidFill>
                <a:latin typeface="+mj-lt"/>
              </a:rPr>
              <a:t>Lạm dụng công nghệ thông tin</a:t>
            </a:r>
            <a:endParaRPr lang="en-SG" sz="6000" b="1" dirty="0">
              <a:solidFill>
                <a:schemeClr val="accent3"/>
              </a:solidFill>
              <a:latin typeface="+mj-lt"/>
            </a:endParaRPr>
          </a:p>
        </p:txBody>
      </p:sp>
      <p:pic>
        <p:nvPicPr>
          <p:cNvPr id="130" name="Picture 129">
            <a:extLst>
              <a:ext uri="{FF2B5EF4-FFF2-40B4-BE49-F238E27FC236}">
                <a16:creationId xmlns:a16="http://schemas.microsoft.com/office/drawing/2014/main" id="{B0680B9E-5ED5-F046-8A9E-90B9297144CA}"/>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D371A89B-84B7-F703-7BA7-285356543611}"/>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E2F1C723-15DD-42A5-423C-F2B81B46DF0D}"/>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983C0F8B-DB88-8626-4141-ABC2B584F2E1}"/>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grpSp>
        <p:nvGrpSpPr>
          <p:cNvPr id="127" name="Google Shape;2163;p66">
            <a:extLst>
              <a:ext uri="{FF2B5EF4-FFF2-40B4-BE49-F238E27FC236}">
                <a16:creationId xmlns:a16="http://schemas.microsoft.com/office/drawing/2014/main" id="{06D9C850-7BAD-F31C-ADA1-658CE9B627EC}"/>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2C646B08-4025-100A-A8A2-6D520A456346}"/>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B98B569C-7C35-A21C-CA3F-D74370D31452}"/>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EFADA527-E15B-D157-C256-59322E831925}"/>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F46E0623-021A-108F-729B-E89CB4DF00E2}"/>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63CE0D26-F289-409D-B490-E0FF39AD3F0F}"/>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28BFA18B-C5F3-5853-B82C-3905F40F7D32}"/>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278641A1-9839-46B5-8079-629F9DCD5CB7}"/>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2CBF419C-4B5A-9140-E4CB-62AD7C9A9C64}"/>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008845C4-CA9D-430F-F2B6-83063C316CA8}"/>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7933CE47-5E84-5619-21E5-9D10771808A1}"/>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92FBA343-5177-9E30-24D5-E179874DA2DD}"/>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57E32E52-D329-4513-37BE-F1BB20A2219C}"/>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1FA4645E-D111-2BFB-0A32-9E351E7E346F}"/>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1" name="Picture 20">
            <a:extLst>
              <a:ext uri="{FF2B5EF4-FFF2-40B4-BE49-F238E27FC236}">
                <a16:creationId xmlns:a16="http://schemas.microsoft.com/office/drawing/2014/main" id="{5A1C20B2-6654-9E9F-5A57-CB5E182352BA}"/>
              </a:ext>
            </a:extLst>
          </p:cNvPr>
          <p:cNvPicPr>
            <a:picLocks noChangeAspect="1"/>
          </p:cNvPicPr>
          <p:nvPr/>
        </p:nvPicPr>
        <p:blipFill>
          <a:blip r:embed="rId7">
            <a:clrChange>
              <a:clrFrom>
                <a:srgbClr val="F7F7F7"/>
              </a:clrFrom>
              <a:clrTo>
                <a:srgbClr val="F7F7F7">
                  <a:alpha val="0"/>
                </a:srgbClr>
              </a:clrTo>
            </a:clrChange>
          </a:blip>
          <a:stretch>
            <a:fillRect/>
          </a:stretch>
        </p:blipFill>
        <p:spPr>
          <a:xfrm>
            <a:off x="5218683" y="780743"/>
            <a:ext cx="6506602" cy="5243111"/>
          </a:xfrm>
          <a:prstGeom prst="rect">
            <a:avLst/>
          </a:prstGeom>
        </p:spPr>
      </p:pic>
    </p:spTree>
    <p:extLst>
      <p:ext uri="{BB962C8B-B14F-4D97-AF65-F5344CB8AC3E}">
        <p14:creationId xmlns:p14="http://schemas.microsoft.com/office/powerpoint/2010/main" val="45209857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15000" fill="hold"/>
                                        <p:tgtEl>
                                          <p:spTgt spid="131"/>
                                        </p:tgtEl>
                                        <p:attrNameLst>
                                          <p:attrName>r</p:attrName>
                                        </p:attrNameLst>
                                      </p:cBhvr>
                                    </p:animRot>
                                  </p:childTnLst>
                                </p:cTn>
                              </p:par>
                            </p:childTnLst>
                          </p:cTn>
                        </p:par>
                        <p:par>
                          <p:cTn id="7" fill="hold">
                            <p:stCondLst>
                              <p:cond delay="15000"/>
                            </p:stCondLst>
                            <p:childTnLst>
                              <p:par>
                                <p:cTn id="8" presetID="1" presetClass="entr" presetSubtype="0" fill="hold" grpId="0" nodeType="afterEffect">
                                  <p:stCondLst>
                                    <p:cond delay="0"/>
                                  </p:stCondLst>
                                  <p:childTnLst>
                                    <p:set>
                                      <p:cBhvr>
                                        <p:cTn id="9"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8"/>
                                            </p:cond>
                                          </p:stCondLst>
                                          <p:endCondLst>
                                            <p:cond evt="onStopAudio" delay="0">
                                              <p:tgtEl>
                                                <p:sldTgt/>
                                              </p:tgtEl>
                                            </p:cond>
                                          </p:endCondLst>
                                        </p:cTn>
                                        <p:tgtEl>
                                          <p:sndTgt r:embed="rId2" name="bomb.wav"/>
                                        </p:tgtEl>
                                      </p:cMediaNode>
                                    </p:audio>
                                  </p:sub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barn(inVertical)">
                                      <p:cBhvr>
                                        <p:cTn id="1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52EA8D-F169-F29F-D9DA-CD09B26E6DC3}"/>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901A4187-5E2E-E304-D150-B47F23B5066C}"/>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83E9DF60-BD40-8938-6672-B4E23BD53459}"/>
              </a:ext>
            </a:extLst>
          </p:cNvPr>
          <p:cNvSpPr txBox="1"/>
          <p:nvPr/>
        </p:nvSpPr>
        <p:spPr>
          <a:xfrm>
            <a:off x="2795428" y="101175"/>
            <a:ext cx="7529189" cy="584775"/>
          </a:xfrm>
          <a:prstGeom prst="rect">
            <a:avLst/>
          </a:prstGeom>
          <a:solidFill>
            <a:srgbClr val="FBCFB5"/>
          </a:solidFill>
        </p:spPr>
        <p:txBody>
          <a:bodyPr wrap="square" anchor="t">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PHT SỐ 7</a:t>
            </a:r>
            <a:endParaRPr kumimoji="0" lang="en-SG" sz="32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graphicFrame>
        <p:nvGraphicFramePr>
          <p:cNvPr id="2" name="Table 1">
            <a:extLst>
              <a:ext uri="{FF2B5EF4-FFF2-40B4-BE49-F238E27FC236}">
                <a16:creationId xmlns:a16="http://schemas.microsoft.com/office/drawing/2014/main" id="{56D1E60A-A228-1761-E132-F1F1695584F7}"/>
              </a:ext>
            </a:extLst>
          </p:cNvPr>
          <p:cNvGraphicFramePr>
            <a:graphicFrameLocks noGrp="1"/>
          </p:cNvGraphicFramePr>
          <p:nvPr>
            <p:extLst>
              <p:ext uri="{D42A27DB-BD31-4B8C-83A1-F6EECF244321}">
                <p14:modId xmlns:p14="http://schemas.microsoft.com/office/powerpoint/2010/main" val="2932969612"/>
              </p:ext>
            </p:extLst>
          </p:nvPr>
        </p:nvGraphicFramePr>
        <p:xfrm>
          <a:off x="121852" y="787125"/>
          <a:ext cx="11915819" cy="5969700"/>
        </p:xfrm>
        <a:graphic>
          <a:graphicData uri="http://schemas.openxmlformats.org/drawingml/2006/table">
            <a:tbl>
              <a:tblPr firstRow="1" firstCol="1" bandRow="1">
                <a:tableStyleId>{1FECB4D8-DB02-4DC6-A0A2-4F2EBAE1DC90}</a:tableStyleId>
              </a:tblPr>
              <a:tblGrid>
                <a:gridCol w="2829692">
                  <a:extLst>
                    <a:ext uri="{9D8B030D-6E8A-4147-A177-3AD203B41FA5}">
                      <a16:colId xmlns:a16="http://schemas.microsoft.com/office/drawing/2014/main" val="3175822908"/>
                    </a:ext>
                  </a:extLst>
                </a:gridCol>
                <a:gridCol w="7141580">
                  <a:extLst>
                    <a:ext uri="{9D8B030D-6E8A-4147-A177-3AD203B41FA5}">
                      <a16:colId xmlns:a16="http://schemas.microsoft.com/office/drawing/2014/main" val="3412429579"/>
                    </a:ext>
                  </a:extLst>
                </a:gridCol>
                <a:gridCol w="1944547">
                  <a:extLst>
                    <a:ext uri="{9D8B030D-6E8A-4147-A177-3AD203B41FA5}">
                      <a16:colId xmlns:a16="http://schemas.microsoft.com/office/drawing/2014/main" val="4009768788"/>
                    </a:ext>
                  </a:extLst>
                </a:gridCol>
              </a:tblGrid>
              <a:tr h="918415">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hướng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đến</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với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từng</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đối</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tượng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tc>
                  <a:txBody>
                    <a:bodyPr/>
                    <a:lstStyle/>
                    <a:p>
                      <a:pPr indent="190500" algn="ctr">
                        <a:lnSpc>
                          <a:spcPct val="100000"/>
                        </a:lnSpc>
                        <a:spcAft>
                          <a:spcPts val="400"/>
                        </a:spcAft>
                      </a:pPr>
                      <a:r>
                        <a:rPr lang="en-US" sz="3000" dirty="0" err="1">
                          <a:solidFill>
                            <a:schemeClr val="tx1"/>
                          </a:solidFill>
                          <a:effectLst/>
                          <a:latin typeface="Times New Roman" panose="02020603050405020304" pitchFamily="18" charset="0"/>
                          <a:cs typeface="Times New Roman" panose="02020603050405020304" pitchFamily="18" charset="0"/>
                        </a:rPr>
                        <a:t>Mục</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đích</a:t>
                      </a:r>
                      <a:r>
                        <a:rPr lang="en-US" sz="3000" dirty="0">
                          <a:solidFill>
                            <a:schemeClr val="tx1"/>
                          </a:solidFill>
                          <a:effectLst/>
                          <a:latin typeface="Times New Roman" panose="02020603050405020304" pitchFamily="18" charset="0"/>
                          <a:cs typeface="Times New Roman" panose="02020603050405020304" pitchFamily="18" charset="0"/>
                        </a:rPr>
                        <a:t> </a:t>
                      </a:r>
                      <a:r>
                        <a:rPr lang="en-US" sz="3000" dirty="0" err="1">
                          <a:solidFill>
                            <a:schemeClr val="tx1"/>
                          </a:solidFill>
                          <a:effectLst/>
                          <a:latin typeface="Times New Roman" panose="02020603050405020304" pitchFamily="18" charset="0"/>
                          <a:cs typeface="Times New Roman" panose="02020603050405020304" pitchFamily="18" charset="0"/>
                        </a:rPr>
                        <a:t>chung</a:t>
                      </a: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F1ED"/>
                    </a:solidFill>
                  </a:tcPr>
                </a:tc>
                <a:extLst>
                  <a:ext uri="{0D108BD9-81ED-4DB2-BD59-A6C34878D82A}">
                    <a16:rowId xmlns:a16="http://schemas.microsoft.com/office/drawing/2014/main" val="2390030062"/>
                  </a:ext>
                </a:extLst>
              </a:tr>
              <a:tr h="1377623">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3763581"/>
                  </a:ext>
                </a:extLst>
              </a:tr>
              <a:tr h="1836831">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1917598585"/>
                  </a:ext>
                </a:extLst>
              </a:tr>
              <a:tr h="1836831">
                <a:tc>
                  <a:txBody>
                    <a:bodyPr/>
                    <a:lstStyle/>
                    <a:p>
                      <a:pPr indent="190500" algn="just">
                        <a:lnSpc>
                          <a:spcPct val="100000"/>
                        </a:lnSpc>
                        <a:spcAft>
                          <a:spcPts val="400"/>
                        </a:spcAft>
                      </a:pPr>
                      <a:r>
                        <a:rPr lang="en-US" sz="3000" dirty="0" err="1">
                          <a:solidFill>
                            <a:srgbClr val="FFF5ED"/>
                          </a:solidFill>
                          <a:effectLst/>
                          <a:latin typeface="Times New Roman" panose="02020603050405020304" pitchFamily="18" charset="0"/>
                          <a:cs typeface="Times New Roman" panose="02020603050405020304" pitchFamily="18" charset="0"/>
                        </a:rPr>
                        <a:t>Các</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nước</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đang</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tham</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gia</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chạy</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đua</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vũ</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trang</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trên</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thế</a:t>
                      </a:r>
                      <a:r>
                        <a:rPr lang="en-US" sz="3000" dirty="0">
                          <a:solidFill>
                            <a:srgbClr val="FFF5ED"/>
                          </a:solidFill>
                          <a:effectLst/>
                          <a:latin typeface="Times New Roman" panose="02020603050405020304" pitchFamily="18" charset="0"/>
                          <a:cs typeface="Times New Roman" panose="02020603050405020304" pitchFamily="18" charset="0"/>
                        </a:rPr>
                        <a:t> </a:t>
                      </a:r>
                      <a:r>
                        <a:rPr lang="en-US" sz="3000" dirty="0" err="1">
                          <a:solidFill>
                            <a:srgbClr val="FFF5ED"/>
                          </a:solidFill>
                          <a:effectLst/>
                          <a:latin typeface="Times New Roman" panose="02020603050405020304" pitchFamily="18" charset="0"/>
                          <a:cs typeface="Times New Roman" panose="02020603050405020304" pitchFamily="18" charset="0"/>
                        </a:rPr>
                        <a:t>giới</a:t>
                      </a:r>
                      <a:endParaRPr lang="en-SG" sz="3000" dirty="0">
                        <a:solidFill>
                          <a:srgbClr val="FFF5ED"/>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190500" algn="just">
                        <a:lnSpc>
                          <a:spcPct val="100000"/>
                        </a:lnSpc>
                        <a:spcAft>
                          <a:spcPts val="400"/>
                        </a:spcAft>
                      </a:pPr>
                      <a:endParaRPr lang="en-SG" sz="30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3258714075"/>
                  </a:ext>
                </a:extLst>
              </a:tr>
            </a:tbl>
          </a:graphicData>
        </a:graphic>
      </p:graphicFrame>
      <p:sp>
        <p:nvSpPr>
          <p:cNvPr id="5" name="TextBox 4">
            <a:extLst>
              <a:ext uri="{FF2B5EF4-FFF2-40B4-BE49-F238E27FC236}">
                <a16:creationId xmlns:a16="http://schemas.microsoft.com/office/drawing/2014/main" id="{DF3AA27F-440C-D36D-61A1-1640BAB27428}"/>
              </a:ext>
            </a:extLst>
          </p:cNvPr>
          <p:cNvSpPr txBox="1"/>
          <p:nvPr/>
        </p:nvSpPr>
        <p:spPr>
          <a:xfrm>
            <a:off x="2973730" y="1692019"/>
            <a:ext cx="7049945" cy="1477328"/>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Khẳng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định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thiện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chí</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kêu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gọi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chấm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dứt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khí</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hạt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để</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đảm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bảo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an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ninh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bình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giới</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8" name="TextBox 7">
            <a:extLst>
              <a:ext uri="{FF2B5EF4-FFF2-40B4-BE49-F238E27FC236}">
                <a16:creationId xmlns:a16="http://schemas.microsoft.com/office/drawing/2014/main" id="{A4EC27B5-1FA1-97FB-9358-FD6E05EC5ACE}"/>
              </a:ext>
            </a:extLst>
          </p:cNvPr>
          <p:cNvSpPr txBox="1"/>
          <p:nvPr/>
        </p:nvSpPr>
        <p:spPr>
          <a:xfrm>
            <a:off x="10116273" y="1778581"/>
            <a:ext cx="1930726" cy="4708981"/>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Thuyết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phục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từ</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bỏ</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để</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đảm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bảo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một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sống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bình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công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bằng</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0" name="TextBox 9">
            <a:extLst>
              <a:ext uri="{FF2B5EF4-FFF2-40B4-BE49-F238E27FC236}">
                <a16:creationId xmlns:a16="http://schemas.microsoft.com/office/drawing/2014/main" id="{52CC35D8-78A6-8A1C-834F-77702AAE5487}"/>
              </a:ext>
            </a:extLst>
          </p:cNvPr>
          <p:cNvSpPr txBox="1"/>
          <p:nvPr/>
        </p:nvSpPr>
        <p:spPr>
          <a:xfrm>
            <a:off x="2942865" y="3024094"/>
            <a:ext cx="7080810" cy="1938992"/>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Nâng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cao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nhận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thức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về</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hiểm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hoạ</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hạt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để</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từ</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đó</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khích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lệ</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kêu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gọi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tiếng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nói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đấu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chống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đòi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hỏi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sống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bình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công</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bằng</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2" name="TextBox 11">
            <a:extLst>
              <a:ext uri="{FF2B5EF4-FFF2-40B4-BE49-F238E27FC236}">
                <a16:creationId xmlns:a16="http://schemas.microsoft.com/office/drawing/2014/main" id="{E5E56F41-EA74-0971-F7C3-FC346E57C4A2}"/>
              </a:ext>
            </a:extLst>
          </p:cNvPr>
          <p:cNvSpPr txBox="1"/>
          <p:nvPr/>
        </p:nvSpPr>
        <p:spPr>
          <a:xfrm>
            <a:off x="3048964" y="5121291"/>
            <a:ext cx="6922307" cy="1477328"/>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Cảnh</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báo</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các</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nguy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cơ</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về</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hiểm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hoạ</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hạt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và</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kêu</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gọi</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chấm</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dứt</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0"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0"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endParaRPr kumimoji="0" lang="en-SG" sz="3000" b="0"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4" name="TextBox 13">
            <a:extLst>
              <a:ext uri="{FF2B5EF4-FFF2-40B4-BE49-F238E27FC236}">
                <a16:creationId xmlns:a16="http://schemas.microsoft.com/office/drawing/2014/main" id="{B6CAA5AB-F6F1-9037-FF33-480688F1EFED}"/>
              </a:ext>
            </a:extLst>
          </p:cNvPr>
          <p:cNvSpPr txBox="1"/>
          <p:nvPr/>
        </p:nvSpPr>
        <p:spPr>
          <a:xfrm>
            <a:off x="102403" y="1655572"/>
            <a:ext cx="2890777" cy="1477328"/>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Nguyên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thủ</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sáu</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nước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tham</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gia</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cuộc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họp</a:t>
            </a:r>
            <a:endParaRPr kumimoji="0" lang="en-SG" sz="3000" b="1"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6" name="TextBox 15">
            <a:extLst>
              <a:ext uri="{FF2B5EF4-FFF2-40B4-BE49-F238E27FC236}">
                <a16:creationId xmlns:a16="http://schemas.microsoft.com/office/drawing/2014/main" id="{9D726A81-4F8D-22EA-3B74-28CB0842B71F}"/>
              </a:ext>
            </a:extLst>
          </p:cNvPr>
          <p:cNvSpPr txBox="1"/>
          <p:nvPr/>
        </p:nvSpPr>
        <p:spPr>
          <a:xfrm>
            <a:off x="154329" y="3396102"/>
            <a:ext cx="2207871" cy="1015663"/>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dân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giới</a:t>
            </a:r>
            <a:endParaRPr kumimoji="0" lang="en-SG" sz="3000" b="1"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
        <p:nvSpPr>
          <p:cNvPr id="19" name="TextBox 18">
            <a:extLst>
              <a:ext uri="{FF2B5EF4-FFF2-40B4-BE49-F238E27FC236}">
                <a16:creationId xmlns:a16="http://schemas.microsoft.com/office/drawing/2014/main" id="{C95B6E6A-E9E3-46E2-E192-16E78B0AFFE7}"/>
              </a:ext>
            </a:extLst>
          </p:cNvPr>
          <p:cNvSpPr txBox="1"/>
          <p:nvPr/>
        </p:nvSpPr>
        <p:spPr>
          <a:xfrm>
            <a:off x="102403" y="4861022"/>
            <a:ext cx="2890777" cy="1938992"/>
          </a:xfrm>
          <a:prstGeom prst="rect">
            <a:avLst/>
          </a:prstGeom>
          <a:noFill/>
        </p:spPr>
        <p:txBody>
          <a:bodyPr wrap="square">
            <a:spAutoFit/>
          </a:bodyPr>
          <a:lstStyle/>
          <a:p>
            <a:pPr marL="0" marR="0" lvl="0" indent="190500" algn="just" defTabSz="914400" rtl="0" eaLnBrk="1" fontAlgn="auto" latinLnBrk="0" hangingPunct="1">
              <a:lnSpc>
                <a:spcPct val="100000"/>
              </a:lnSpc>
              <a:spcBef>
                <a:spcPts val="0"/>
              </a:spcBef>
              <a:spcAft>
                <a:spcPts val="400"/>
              </a:spcAft>
              <a:buClr>
                <a:srgbClr val="000000"/>
              </a:buClr>
              <a:buSzTx/>
              <a:buFont typeface="Arial"/>
              <a:buNone/>
              <a:tabLst/>
              <a:defRPr/>
            </a:pP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Các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nước</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đang</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tham</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gia</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chạy</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đua</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vũ</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trang</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trên</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000" b="1" i="0" u="none" strike="noStrike" kern="0" cap="none" spc="0" normalizeH="0" baseline="0" noProof="0" dirty="0">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 </a:t>
            </a:r>
            <a:r>
              <a:rPr kumimoji="0" lang="en-US" sz="3000" b="1" i="0" u="none" strike="noStrike" kern="0" cap="none" spc="0" normalizeH="0" baseline="0" noProof="0" dirty="0" err="1">
                <a:ln>
                  <a:noFill/>
                </a:ln>
                <a:solidFill>
                  <a:srgbClr val="191919"/>
                </a:solidFill>
                <a:effectLst/>
                <a:uLnTx/>
                <a:uFillTx/>
                <a:latin typeface="Times New Roman" panose="02020603050405020304" pitchFamily="18" charset="0"/>
                <a:ea typeface="+mn-ea"/>
                <a:cs typeface="Times New Roman" panose="02020603050405020304" pitchFamily="18" charset="0"/>
                <a:sym typeface="Arial"/>
              </a:rPr>
              <a:t>giới</a:t>
            </a:r>
            <a:endParaRPr kumimoji="0" lang="en-SG" sz="3000" b="1" i="0" u="none" strike="noStrike" kern="0" cap="none" spc="0" normalizeH="0" baseline="0" noProof="0" dirty="0">
              <a:ln>
                <a:noFill/>
              </a:ln>
              <a:solidFill>
                <a:srgbClr val="191919"/>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9592271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down)">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2000"/>
                                        <p:tgtEl>
                                          <p:spTgt spid="19"/>
                                        </p:tgtEl>
                                      </p:cBhvr>
                                    </p:animEffect>
                                    <p:anim calcmode="lin" valueType="num">
                                      <p:cBhvr>
                                        <p:cTn id="29" dur="2000" fill="hold"/>
                                        <p:tgtEl>
                                          <p:spTgt spid="19"/>
                                        </p:tgtEl>
                                        <p:attrNameLst>
                                          <p:attrName>ppt_w</p:attrName>
                                        </p:attrNameLst>
                                      </p:cBhvr>
                                      <p:tavLst>
                                        <p:tav tm="0" fmla="#ppt_w*sin(2.5*pi*$)">
                                          <p:val>
                                            <p:fltVal val="0"/>
                                          </p:val>
                                        </p:tav>
                                        <p:tav tm="100000">
                                          <p:val>
                                            <p:fltVal val="1"/>
                                          </p:val>
                                        </p:tav>
                                      </p:tavLst>
                                    </p:anim>
                                    <p:anim calcmode="lin" valueType="num">
                                      <p:cBhvr>
                                        <p:cTn id="30" dur="2000" fill="hold"/>
                                        <p:tgtEl>
                                          <p:spTgt spid="19"/>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arn(inVertical)">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0" grpId="0"/>
      <p:bldP spid="12" grpId="0"/>
      <p:bldP spid="14" grpId="0"/>
      <p:bldP spid="16" grpId="0"/>
      <p:bldP spid="1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914">
          <a:extLst>
            <a:ext uri="{FF2B5EF4-FFF2-40B4-BE49-F238E27FC236}">
              <a16:creationId xmlns:a16="http://schemas.microsoft.com/office/drawing/2014/main" id="{9137D192-42FE-F0B2-2F37-3B03B04BA1A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A488E42-491E-5CBE-6779-0F8F28F2AA2D}"/>
              </a:ext>
            </a:extLst>
          </p:cNvPr>
          <p:cNvGrpSpPr/>
          <p:nvPr/>
        </p:nvGrpSpPr>
        <p:grpSpPr>
          <a:xfrm>
            <a:off x="6667134" y="-36715"/>
            <a:ext cx="3212635" cy="2405135"/>
            <a:chOff x="836924" y="294784"/>
            <a:chExt cx="2606381" cy="1993072"/>
          </a:xfrm>
        </p:grpSpPr>
        <p:sp>
          <p:nvSpPr>
            <p:cNvPr id="23" name="椭圆 12">
              <a:extLst>
                <a:ext uri="{FF2B5EF4-FFF2-40B4-BE49-F238E27FC236}">
                  <a16:creationId xmlns:a16="http://schemas.microsoft.com/office/drawing/2014/main" id="{1732BAC4-627C-B05C-A1F4-64CEC7FA4217}"/>
                </a:ext>
              </a:extLst>
            </p:cNvPr>
            <p:cNvSpPr/>
            <p:nvPr/>
          </p:nvSpPr>
          <p:spPr>
            <a:xfrm>
              <a:off x="1742557" y="963126"/>
              <a:ext cx="1324731" cy="1324730"/>
            </a:xfrm>
            <a:prstGeom prst="ellipse">
              <a:avLst/>
            </a:prstGeom>
            <a:solidFill>
              <a:schemeClr val="accent6">
                <a:lumMod val="60000"/>
                <a:lumOff val="40000"/>
              </a:schemeClr>
            </a:solidFill>
            <a:ln w="12700" cap="flat" cmpd="sng" algn="ctr">
              <a:noFill/>
              <a:prstDash val="solid"/>
              <a:miter lim="800000"/>
            </a:ln>
            <a:effectLst/>
          </p:spPr>
          <p:txBody>
            <a:bodyPr rtlCol="0" anchor="b"/>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altLang="zh-CN" sz="6600" b="1" i="0" u="none" strike="noStrike" kern="0" cap="none" spc="0" normalizeH="0" baseline="0" noProof="0" dirty="0" smtClean="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rPr>
                <a:t>IV</a:t>
              </a:r>
              <a:endParaRPr kumimoji="0" lang="zh-CN" altLang="en-US" sz="6600" b="1" i="0" u="none" strike="noStrike" kern="0" cap="none" spc="0" normalizeH="0" baseline="0" noProof="0" dirty="0">
                <a:ln>
                  <a:noFill/>
                </a:ln>
                <a:solidFill>
                  <a:srgbClr val="223025"/>
                </a:solidFill>
                <a:effectLst/>
                <a:uLnTx/>
                <a:uFillTx/>
                <a:latin typeface="思源黑体 CN Heavy" panose="020B0A00000000000000" pitchFamily="34" charset="-122"/>
                <a:ea typeface="思源黑体 CN Heavy" panose="020B0A00000000000000" pitchFamily="34" charset="-122"/>
                <a:cs typeface="Arial"/>
                <a:sym typeface="Arial"/>
              </a:endParaRPr>
            </a:p>
          </p:txBody>
        </p:sp>
        <p:pic>
          <p:nvPicPr>
            <p:cNvPr id="24" name="图片 33">
              <a:extLst>
                <a:ext uri="{FF2B5EF4-FFF2-40B4-BE49-F238E27FC236}">
                  <a16:creationId xmlns:a16="http://schemas.microsoft.com/office/drawing/2014/main" id="{253919C3-FFEE-D659-2E1E-7AD2286391C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20034381">
              <a:off x="836924" y="294784"/>
              <a:ext cx="2606381" cy="1850385"/>
            </a:xfrm>
            <a:prstGeom prst="rect">
              <a:avLst/>
            </a:prstGeom>
          </p:spPr>
        </p:pic>
      </p:grpSp>
      <p:sp>
        <p:nvSpPr>
          <p:cNvPr id="25" name="TextBox 24">
            <a:extLst>
              <a:ext uri="{FF2B5EF4-FFF2-40B4-BE49-F238E27FC236}">
                <a16:creationId xmlns:a16="http://schemas.microsoft.com/office/drawing/2014/main" id="{CAE253A8-5177-320D-D7A6-77B2AED5E206}"/>
              </a:ext>
            </a:extLst>
          </p:cNvPr>
          <p:cNvSpPr txBox="1"/>
          <p:nvPr/>
        </p:nvSpPr>
        <p:spPr>
          <a:xfrm>
            <a:off x="5542573" y="2935657"/>
            <a:ext cx="6259415"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600" b="1" i="0" u="none" strike="noStrike" kern="1200" cap="none" spc="0" normalizeH="0" baseline="0" noProof="0" dirty="0" err="1">
                <a:ln>
                  <a:noFill/>
                </a:ln>
                <a:solidFill>
                  <a:srgbClr val="052D47"/>
                </a:solidFill>
                <a:effectLst/>
                <a:uLnTx/>
                <a:uFillTx/>
                <a:latin typeface="Times New Roman" panose="02020603050405020304" pitchFamily="18" charset="0"/>
                <a:ea typeface="+mn-ea"/>
                <a:cs typeface="+mn-cs"/>
              </a:rPr>
              <a:t>Tổng</a:t>
            </a:r>
            <a:r>
              <a:rPr kumimoji="0" lang="en-US" sz="9600" b="1" i="0" u="none" strike="noStrike" kern="1200" cap="none" spc="0" normalizeH="0" baseline="0" noProof="0" dirty="0">
                <a:ln>
                  <a:noFill/>
                </a:ln>
                <a:solidFill>
                  <a:srgbClr val="052D47"/>
                </a:solidFill>
                <a:effectLst/>
                <a:uLnTx/>
                <a:uFillTx/>
                <a:latin typeface="Times New Roman" panose="02020603050405020304" pitchFamily="18" charset="0"/>
                <a:ea typeface="+mn-ea"/>
                <a:cs typeface="+mn-cs"/>
              </a:rPr>
              <a:t> </a:t>
            </a:r>
            <a:r>
              <a:rPr kumimoji="0" lang="en-US" sz="9600" b="1" i="0" u="none" strike="noStrike" kern="1200" cap="none" spc="0" normalizeH="0" baseline="0" noProof="0" dirty="0" err="1">
                <a:ln>
                  <a:noFill/>
                </a:ln>
                <a:solidFill>
                  <a:srgbClr val="052D47"/>
                </a:solidFill>
                <a:effectLst/>
                <a:uLnTx/>
                <a:uFillTx/>
                <a:latin typeface="Times New Roman" panose="02020603050405020304" pitchFamily="18" charset="0"/>
                <a:ea typeface="+mn-ea"/>
                <a:cs typeface="+mn-cs"/>
              </a:rPr>
              <a:t>kết</a:t>
            </a:r>
            <a:endParaRPr kumimoji="0" lang="en-SG" sz="9600" b="0" i="0" u="none" strike="noStrike" kern="1200" cap="none" spc="0" normalizeH="0" baseline="0" noProof="0" dirty="0">
              <a:ln>
                <a:noFill/>
              </a:ln>
              <a:solidFill>
                <a:srgbClr val="052D47"/>
              </a:solidFill>
              <a:effectLst/>
              <a:uLnTx/>
              <a:uFillTx/>
              <a:latin typeface="Arial"/>
              <a:ea typeface="+mn-ea"/>
              <a:cs typeface="+mn-cs"/>
            </a:endParaRPr>
          </a:p>
        </p:txBody>
      </p:sp>
      <p:grpSp>
        <p:nvGrpSpPr>
          <p:cNvPr id="989" name="Group 988">
            <a:extLst>
              <a:ext uri="{FF2B5EF4-FFF2-40B4-BE49-F238E27FC236}">
                <a16:creationId xmlns:a16="http://schemas.microsoft.com/office/drawing/2014/main" id="{BDFF638F-8355-13BB-6B5B-A8B19D8C0413}"/>
              </a:ext>
            </a:extLst>
          </p:cNvPr>
          <p:cNvGrpSpPr/>
          <p:nvPr/>
        </p:nvGrpSpPr>
        <p:grpSpPr>
          <a:xfrm>
            <a:off x="219919" y="657361"/>
            <a:ext cx="5635465" cy="6200639"/>
            <a:chOff x="219919" y="657361"/>
            <a:chExt cx="5635465" cy="6200639"/>
          </a:xfrm>
        </p:grpSpPr>
        <p:pic>
          <p:nvPicPr>
            <p:cNvPr id="987" name="Picture 986" descr="A poster with hands and a dove on the earth&#10;&#10;Description automatically generated">
              <a:extLst>
                <a:ext uri="{FF2B5EF4-FFF2-40B4-BE49-F238E27FC236}">
                  <a16:creationId xmlns:a16="http://schemas.microsoft.com/office/drawing/2014/main" id="{44B95ED9-ECDC-047E-17DC-35D397F6B513}"/>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31250" b="81700" l="10000" r="90000">
                          <a14:foregroundMark x1="41650" y1="40550" x2="38950" y2="66200"/>
                          <a14:foregroundMark x1="45550" y1="36300" x2="57050" y2="59250"/>
                          <a14:foregroundMark x1="51950" y1="34300" x2="62600" y2="39350"/>
                          <a14:foregroundMark x1="62600" y1="39350" x2="62600" y2="39350"/>
                          <a14:foregroundMark x1="68500" y1="40550" x2="63150" y2="35700"/>
                          <a14:foregroundMark x1="63150" y1="35700" x2="54450" y2="33050"/>
                          <a14:foregroundMark x1="54450" y1="33050" x2="40750" y2="34450"/>
                          <a14:foregroundMark x1="40750" y1="34450" x2="30450" y2="45050"/>
                          <a14:foregroundMark x1="30450" y1="45050" x2="27050" y2="59350"/>
                          <a14:foregroundMark x1="27050" y1="59350" x2="28100" y2="69100"/>
                          <a14:foregroundMark x1="28100" y1="69100" x2="34600" y2="75300"/>
                          <a14:foregroundMark x1="34600" y1="75300" x2="48800" y2="81050"/>
                          <a14:foregroundMark x1="48800" y1="81050" x2="62350" y2="76100"/>
                          <a14:foregroundMark x1="62350" y1="76100" x2="71900" y2="54550"/>
                          <a14:foregroundMark x1="66300" y1="76650" x2="48950" y2="81700"/>
                          <a14:foregroundMark x1="76450" y1="60450" x2="75750" y2="62650"/>
                          <a14:foregroundMark x1="47050" y1="57900" x2="46050" y2="67050"/>
                          <a14:foregroundMark x1="47400" y1="31250" x2="52300" y2="31600"/>
                          <a14:foregroundMark x1="21250" y1="47450" x2="26300" y2="48150"/>
                          <a14:foregroundMark x1="26650" y1="48300" x2="26650" y2="48300"/>
                        </a14:backgroundRemoval>
                      </a14:imgEffect>
                    </a14:imgLayer>
                  </a14:imgProps>
                </a:ext>
              </a:extLst>
            </a:blip>
            <a:srcRect l="15187" t="30627" r="14495" b="14403"/>
            <a:stretch/>
          </p:blipFill>
          <p:spPr>
            <a:xfrm>
              <a:off x="390012" y="657361"/>
              <a:ext cx="5186407" cy="4054409"/>
            </a:xfrm>
            <a:prstGeom prst="rect">
              <a:avLst/>
            </a:prstGeom>
          </p:spPr>
        </p:pic>
        <p:pic>
          <p:nvPicPr>
            <p:cNvPr id="28" name="Picture 27" descr="A group of people with their arms raised&#10;&#10;Description automatically generated">
              <a:extLst>
                <a:ext uri="{FF2B5EF4-FFF2-40B4-BE49-F238E27FC236}">
                  <a16:creationId xmlns:a16="http://schemas.microsoft.com/office/drawing/2014/main" id="{02A42294-8772-ABA2-E144-48B3440406A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9919" y="4012211"/>
              <a:ext cx="5635465" cy="2845789"/>
            </a:xfrm>
            <a:prstGeom prst="rect">
              <a:avLst/>
            </a:prstGeom>
          </p:spPr>
        </p:pic>
      </p:grpSp>
      <p:grpSp>
        <p:nvGrpSpPr>
          <p:cNvPr id="614" name="Google Shape;1677;p48">
            <a:extLst>
              <a:ext uri="{FF2B5EF4-FFF2-40B4-BE49-F238E27FC236}">
                <a16:creationId xmlns:a16="http://schemas.microsoft.com/office/drawing/2014/main" id="{19083E36-4526-A8B0-4813-FADD7B4E7F0F}"/>
              </a:ext>
            </a:extLst>
          </p:cNvPr>
          <p:cNvGrpSpPr/>
          <p:nvPr/>
        </p:nvGrpSpPr>
        <p:grpSpPr>
          <a:xfrm rot="10800000">
            <a:off x="2647703" y="4383134"/>
            <a:ext cx="182581" cy="138962"/>
            <a:chOff x="6487838" y="1174685"/>
            <a:chExt cx="182581" cy="138962"/>
          </a:xfrm>
        </p:grpSpPr>
        <p:sp>
          <p:nvSpPr>
            <p:cNvPr id="781" name="Google Shape;1678;p48">
              <a:extLst>
                <a:ext uri="{FF2B5EF4-FFF2-40B4-BE49-F238E27FC236}">
                  <a16:creationId xmlns:a16="http://schemas.microsoft.com/office/drawing/2014/main" id="{2D4C6DD8-3F53-F85F-A00C-6D8582A84F94}"/>
                </a:ext>
              </a:extLst>
            </p:cNvPr>
            <p:cNvSpPr/>
            <p:nvPr/>
          </p:nvSpPr>
          <p:spPr>
            <a:xfrm rot="1362553">
              <a:off x="6557614" y="1279092"/>
              <a:ext cx="49414" cy="34555"/>
            </a:xfrm>
            <a:custGeom>
              <a:avLst/>
              <a:gdLst/>
              <a:ahLst/>
              <a:cxnLst/>
              <a:rect l="l" t="t" r="r" b="b"/>
              <a:pathLst>
                <a:path w="143" h="100" extrusionOk="0">
                  <a:moveTo>
                    <a:pt x="0" y="59"/>
                  </a:moveTo>
                  <a:lnTo>
                    <a:pt x="0" y="59"/>
                  </a:lnTo>
                  <a:cubicBezTo>
                    <a:pt x="14" y="66"/>
                    <a:pt x="29" y="71"/>
                    <a:pt x="45" y="74"/>
                  </a:cubicBezTo>
                  <a:lnTo>
                    <a:pt x="45" y="74"/>
                  </a:lnTo>
                  <a:cubicBezTo>
                    <a:pt x="48" y="75"/>
                    <a:pt x="52" y="75"/>
                    <a:pt x="56" y="75"/>
                  </a:cubicBezTo>
                  <a:cubicBezTo>
                    <a:pt x="66" y="75"/>
                    <a:pt x="75" y="73"/>
                    <a:pt x="84" y="69"/>
                  </a:cubicBezTo>
                  <a:lnTo>
                    <a:pt x="84" y="69"/>
                  </a:lnTo>
                  <a:cubicBezTo>
                    <a:pt x="96" y="61"/>
                    <a:pt x="106" y="51"/>
                    <a:pt x="115" y="40"/>
                  </a:cubicBezTo>
                  <a:cubicBezTo>
                    <a:pt x="119" y="33"/>
                    <a:pt x="124" y="27"/>
                    <a:pt x="129" y="20"/>
                  </a:cubicBezTo>
                  <a:lnTo>
                    <a:pt x="129" y="20"/>
                  </a:lnTo>
                  <a:cubicBezTo>
                    <a:pt x="133" y="13"/>
                    <a:pt x="138" y="6"/>
                    <a:pt x="143" y="0"/>
                  </a:cubicBezTo>
                  <a:lnTo>
                    <a:pt x="143" y="0"/>
                  </a:lnTo>
                  <a:cubicBezTo>
                    <a:pt x="143" y="9"/>
                    <a:pt x="142" y="18"/>
                    <a:pt x="140" y="26"/>
                  </a:cubicBezTo>
                  <a:lnTo>
                    <a:pt x="140" y="26"/>
                  </a:lnTo>
                  <a:cubicBezTo>
                    <a:pt x="138" y="35"/>
                    <a:pt x="135" y="43"/>
                    <a:pt x="132" y="51"/>
                  </a:cubicBezTo>
                  <a:lnTo>
                    <a:pt x="132" y="51"/>
                  </a:lnTo>
                  <a:cubicBezTo>
                    <a:pt x="131" y="54"/>
                    <a:pt x="128" y="57"/>
                    <a:pt x="127" y="60"/>
                  </a:cubicBezTo>
                  <a:cubicBezTo>
                    <a:pt x="119" y="73"/>
                    <a:pt x="109" y="85"/>
                    <a:pt x="95" y="92"/>
                  </a:cubicBezTo>
                  <a:lnTo>
                    <a:pt x="95" y="92"/>
                  </a:lnTo>
                  <a:cubicBezTo>
                    <a:pt x="86" y="97"/>
                    <a:pt x="76" y="100"/>
                    <a:pt x="65" y="100"/>
                  </a:cubicBezTo>
                  <a:cubicBezTo>
                    <a:pt x="56" y="100"/>
                    <a:pt x="47" y="98"/>
                    <a:pt x="39" y="94"/>
                  </a:cubicBezTo>
                  <a:lnTo>
                    <a:pt x="39" y="94"/>
                  </a:lnTo>
                  <a:cubicBezTo>
                    <a:pt x="36" y="93"/>
                    <a:pt x="33" y="92"/>
                    <a:pt x="31" y="90"/>
                  </a:cubicBezTo>
                  <a:cubicBezTo>
                    <a:pt x="18" y="83"/>
                    <a:pt x="8" y="73"/>
                    <a:pt x="0" y="60"/>
                  </a:cubicBezTo>
                  <a:cubicBezTo>
                    <a:pt x="0" y="59"/>
                    <a:pt x="0" y="59"/>
                    <a:pt x="0" y="59"/>
                  </a:cubicBezTo>
                  <a:close/>
                </a:path>
              </a:pathLst>
            </a:custGeom>
            <a:solidFill>
              <a:srgbClr val="2C1E45">
                <a:alpha val="1500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1679;p48">
              <a:extLst>
                <a:ext uri="{FF2B5EF4-FFF2-40B4-BE49-F238E27FC236}">
                  <a16:creationId xmlns:a16="http://schemas.microsoft.com/office/drawing/2014/main" id="{1D05D3A0-F240-8301-7379-61B2645EB0DF}"/>
                </a:ext>
              </a:extLst>
            </p:cNvPr>
            <p:cNvSpPr/>
            <p:nvPr/>
          </p:nvSpPr>
          <p:spPr>
            <a:xfrm>
              <a:off x="660462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3" name="Google Shape;1680;p48">
              <a:extLst>
                <a:ext uri="{FF2B5EF4-FFF2-40B4-BE49-F238E27FC236}">
                  <a16:creationId xmlns:a16="http://schemas.microsoft.com/office/drawing/2014/main" id="{C814C77F-6987-6E4B-D203-5E22C48C5179}"/>
                </a:ext>
              </a:extLst>
            </p:cNvPr>
            <p:cNvSpPr/>
            <p:nvPr/>
          </p:nvSpPr>
          <p:spPr>
            <a:xfrm>
              <a:off x="6598095"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1681;p48">
              <a:extLst>
                <a:ext uri="{FF2B5EF4-FFF2-40B4-BE49-F238E27FC236}">
                  <a16:creationId xmlns:a16="http://schemas.microsoft.com/office/drawing/2014/main" id="{A1F3A9BD-59C4-111B-5DFE-8F355F9301A0}"/>
                </a:ext>
              </a:extLst>
            </p:cNvPr>
            <p:cNvSpPr/>
            <p:nvPr/>
          </p:nvSpPr>
          <p:spPr>
            <a:xfrm>
              <a:off x="6487838" y="1246027"/>
              <a:ext cx="48032" cy="24880"/>
            </a:xfrm>
            <a:custGeom>
              <a:avLst/>
              <a:gdLst/>
              <a:ahLst/>
              <a:cxnLst/>
              <a:rect l="l" t="t" r="r" b="b"/>
              <a:pathLst>
                <a:path w="139" h="72" extrusionOk="0">
                  <a:moveTo>
                    <a:pt x="138" y="27"/>
                  </a:moveTo>
                  <a:cubicBezTo>
                    <a:pt x="140" y="47"/>
                    <a:pt x="111" y="67"/>
                    <a:pt x="73" y="71"/>
                  </a:cubicBezTo>
                  <a:cubicBezTo>
                    <a:pt x="35" y="76"/>
                    <a:pt x="3" y="64"/>
                    <a:pt x="0" y="45"/>
                  </a:cubicBezTo>
                  <a:cubicBezTo>
                    <a:pt x="-3" y="27"/>
                    <a:pt x="27" y="6"/>
                    <a:pt x="65" y="1"/>
                  </a:cubicBezTo>
                  <a:cubicBezTo>
                    <a:pt x="103" y="-3"/>
                    <a:pt x="136" y="8"/>
                    <a:pt x="138"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1682;p48">
              <a:extLst>
                <a:ext uri="{FF2B5EF4-FFF2-40B4-BE49-F238E27FC236}">
                  <a16:creationId xmlns:a16="http://schemas.microsoft.com/office/drawing/2014/main" id="{9D34000D-AA36-D025-F504-62513A26B145}"/>
                </a:ext>
              </a:extLst>
            </p:cNvPr>
            <p:cNvSpPr/>
            <p:nvPr/>
          </p:nvSpPr>
          <p:spPr>
            <a:xfrm>
              <a:off x="6622387" y="1243446"/>
              <a:ext cx="48032" cy="24880"/>
            </a:xfrm>
            <a:custGeom>
              <a:avLst/>
              <a:gdLst/>
              <a:ahLst/>
              <a:cxnLst/>
              <a:rect l="l" t="t" r="r" b="b"/>
              <a:pathLst>
                <a:path w="139" h="72" extrusionOk="0">
                  <a:moveTo>
                    <a:pt x="139" y="27"/>
                  </a:moveTo>
                  <a:cubicBezTo>
                    <a:pt x="141" y="47"/>
                    <a:pt x="112" y="67"/>
                    <a:pt x="74" y="71"/>
                  </a:cubicBezTo>
                  <a:cubicBezTo>
                    <a:pt x="36" y="76"/>
                    <a:pt x="4" y="63"/>
                    <a:pt x="1" y="44"/>
                  </a:cubicBezTo>
                  <a:cubicBezTo>
                    <a:pt x="-2" y="25"/>
                    <a:pt x="28" y="6"/>
                    <a:pt x="66" y="1"/>
                  </a:cubicBezTo>
                  <a:cubicBezTo>
                    <a:pt x="104" y="-3"/>
                    <a:pt x="136" y="7"/>
                    <a:pt x="139" y="27"/>
                  </a:cubicBezTo>
                  <a:close/>
                </a:path>
              </a:pathLst>
            </a:custGeom>
            <a:solidFill>
              <a:srgbClr val="FF6865">
                <a:alpha val="15690"/>
              </a:srgbClr>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1683;p48">
              <a:extLst>
                <a:ext uri="{FF2B5EF4-FFF2-40B4-BE49-F238E27FC236}">
                  <a16:creationId xmlns:a16="http://schemas.microsoft.com/office/drawing/2014/main" id="{FA54EB9B-E94C-F2F1-F9D5-3B52611BC272}"/>
                </a:ext>
              </a:extLst>
            </p:cNvPr>
            <p:cNvSpPr/>
            <p:nvPr/>
          </p:nvSpPr>
          <p:spPr>
            <a:xfrm>
              <a:off x="6520255" y="1203153"/>
              <a:ext cx="35006" cy="24300"/>
            </a:xfrm>
            <a:custGeom>
              <a:avLst/>
              <a:gdLst/>
              <a:ahLst/>
              <a:cxnLst/>
              <a:rect l="l" t="t" r="r" b="b"/>
              <a:pathLst>
                <a:path w="121" h="84" extrusionOk="0">
                  <a:moveTo>
                    <a:pt x="0" y="16"/>
                  </a:moveTo>
                  <a:lnTo>
                    <a:pt x="0" y="16"/>
                  </a:lnTo>
                  <a:cubicBezTo>
                    <a:pt x="11" y="27"/>
                    <a:pt x="22" y="38"/>
                    <a:pt x="33" y="47"/>
                  </a:cubicBezTo>
                  <a:lnTo>
                    <a:pt x="33" y="47"/>
                  </a:lnTo>
                  <a:cubicBezTo>
                    <a:pt x="36" y="50"/>
                    <a:pt x="37" y="52"/>
                    <a:pt x="40" y="53"/>
                  </a:cubicBezTo>
                  <a:cubicBezTo>
                    <a:pt x="46" y="57"/>
                    <a:pt x="53" y="58"/>
                    <a:pt x="60" y="58"/>
                  </a:cubicBezTo>
                  <a:cubicBezTo>
                    <a:pt x="61" y="58"/>
                    <a:pt x="63" y="58"/>
                    <a:pt x="64" y="58"/>
                  </a:cubicBezTo>
                  <a:lnTo>
                    <a:pt x="64" y="58"/>
                  </a:lnTo>
                  <a:cubicBezTo>
                    <a:pt x="69" y="57"/>
                    <a:pt x="74" y="55"/>
                    <a:pt x="78" y="52"/>
                  </a:cubicBezTo>
                  <a:cubicBezTo>
                    <a:pt x="84" y="49"/>
                    <a:pt x="90" y="44"/>
                    <a:pt x="95" y="38"/>
                  </a:cubicBezTo>
                  <a:lnTo>
                    <a:pt x="95" y="38"/>
                  </a:lnTo>
                  <a:cubicBezTo>
                    <a:pt x="104" y="26"/>
                    <a:pt x="113" y="13"/>
                    <a:pt x="121" y="0"/>
                  </a:cubicBezTo>
                  <a:lnTo>
                    <a:pt x="121" y="0"/>
                  </a:lnTo>
                  <a:cubicBezTo>
                    <a:pt x="121" y="3"/>
                    <a:pt x="121" y="6"/>
                    <a:pt x="121" y="9"/>
                  </a:cubicBezTo>
                  <a:cubicBezTo>
                    <a:pt x="121" y="23"/>
                    <a:pt x="118" y="36"/>
                    <a:pt x="112" y="49"/>
                  </a:cubicBezTo>
                  <a:lnTo>
                    <a:pt x="112" y="49"/>
                  </a:lnTo>
                  <a:cubicBezTo>
                    <a:pt x="111" y="50"/>
                    <a:pt x="111" y="52"/>
                    <a:pt x="110" y="53"/>
                  </a:cubicBezTo>
                  <a:cubicBezTo>
                    <a:pt x="107" y="60"/>
                    <a:pt x="101" y="65"/>
                    <a:pt x="96" y="70"/>
                  </a:cubicBezTo>
                  <a:lnTo>
                    <a:pt x="96" y="70"/>
                  </a:lnTo>
                  <a:cubicBezTo>
                    <a:pt x="93" y="73"/>
                    <a:pt x="90" y="75"/>
                    <a:pt x="86" y="77"/>
                  </a:cubicBezTo>
                  <a:cubicBezTo>
                    <a:pt x="81" y="80"/>
                    <a:pt x="75" y="82"/>
                    <a:pt x="69" y="83"/>
                  </a:cubicBezTo>
                  <a:lnTo>
                    <a:pt x="69" y="83"/>
                  </a:lnTo>
                  <a:cubicBezTo>
                    <a:pt x="66" y="84"/>
                    <a:pt x="64" y="84"/>
                    <a:pt x="61" y="84"/>
                  </a:cubicBezTo>
                  <a:cubicBezTo>
                    <a:pt x="52" y="84"/>
                    <a:pt x="44" y="82"/>
                    <a:pt x="36" y="77"/>
                  </a:cubicBezTo>
                  <a:cubicBezTo>
                    <a:pt x="29" y="73"/>
                    <a:pt x="23" y="68"/>
                    <a:pt x="19" y="62"/>
                  </a:cubicBezTo>
                  <a:lnTo>
                    <a:pt x="19" y="62"/>
                  </a:lnTo>
                  <a:cubicBezTo>
                    <a:pt x="16" y="58"/>
                    <a:pt x="14" y="55"/>
                    <a:pt x="12" y="51"/>
                  </a:cubicBezTo>
                  <a:cubicBezTo>
                    <a:pt x="5" y="40"/>
                    <a:pt x="2" y="29"/>
                    <a:pt x="0" y="16"/>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Arial"/>
                <a:cs typeface="Arial"/>
                <a:sym typeface="Arial"/>
              </a:endParaRPr>
            </a:p>
          </p:txBody>
        </p:sp>
        <p:sp>
          <p:nvSpPr>
            <p:cNvPr id="787" name="Google Shape;1684;p48">
              <a:extLst>
                <a:ext uri="{FF2B5EF4-FFF2-40B4-BE49-F238E27FC236}">
                  <a16:creationId xmlns:a16="http://schemas.microsoft.com/office/drawing/2014/main" id="{9E93A2C8-11DB-954E-BD1A-D091234DC1AA}"/>
                </a:ext>
              </a:extLst>
            </p:cNvPr>
            <p:cNvSpPr/>
            <p:nvPr/>
          </p:nvSpPr>
          <p:spPr>
            <a:xfrm>
              <a:off x="6513726" y="1174685"/>
              <a:ext cx="48025" cy="16779"/>
            </a:xfrm>
            <a:custGeom>
              <a:avLst/>
              <a:gdLst/>
              <a:ahLst/>
              <a:cxnLst/>
              <a:rect l="l" t="t" r="r" b="b"/>
              <a:pathLst>
                <a:path w="166" h="58" extrusionOk="0">
                  <a:moveTo>
                    <a:pt x="165" y="32"/>
                  </a:moveTo>
                  <a:cubicBezTo>
                    <a:pt x="161" y="46"/>
                    <a:pt x="125" y="47"/>
                    <a:pt x="84" y="52"/>
                  </a:cubicBezTo>
                  <a:cubicBezTo>
                    <a:pt x="43" y="58"/>
                    <a:pt x="8" y="62"/>
                    <a:pt x="1" y="50"/>
                  </a:cubicBezTo>
                  <a:cubicBezTo>
                    <a:pt x="-2" y="44"/>
                    <a:pt x="3" y="33"/>
                    <a:pt x="17" y="23"/>
                  </a:cubicBezTo>
                  <a:lnTo>
                    <a:pt x="17" y="23"/>
                  </a:lnTo>
                  <a:cubicBezTo>
                    <a:pt x="20" y="22"/>
                    <a:pt x="23" y="20"/>
                    <a:pt x="25" y="19"/>
                  </a:cubicBezTo>
                  <a:cubicBezTo>
                    <a:pt x="46" y="7"/>
                    <a:pt x="70" y="0"/>
                    <a:pt x="93" y="0"/>
                  </a:cubicBezTo>
                  <a:cubicBezTo>
                    <a:pt x="111" y="0"/>
                    <a:pt x="128" y="3"/>
                    <a:pt x="144" y="10"/>
                  </a:cubicBezTo>
                  <a:cubicBezTo>
                    <a:pt x="159" y="16"/>
                    <a:pt x="167" y="25"/>
                    <a:pt x="165" y="32"/>
                  </a:cubicBezTo>
                  <a:close/>
                </a:path>
              </a:pathLst>
            </a:custGeom>
            <a:solidFill>
              <a:srgbClr val="2C1E45"/>
            </a:solidFill>
            <a:ln>
              <a:noFill/>
            </a:ln>
          </p:spPr>
          <p:txBody>
            <a:bodyPr spcFirstLastPara="1" wrap="square" lIns="90000" tIns="0" rIns="90000" bIns="0" anchor="ctr" anchorCtr="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167888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anim calcmode="lin" valueType="num">
                                      <p:cBhvr>
                                        <p:cTn id="13" dur="1000" fill="hold"/>
                                        <p:tgtEl>
                                          <p:spTgt spid="25"/>
                                        </p:tgtEl>
                                        <p:attrNameLst>
                                          <p:attrName>ppt_x</p:attrName>
                                        </p:attrNameLst>
                                      </p:cBhvr>
                                      <p:tavLst>
                                        <p:tav tm="0">
                                          <p:val>
                                            <p:strVal val="#ppt_x"/>
                                          </p:val>
                                        </p:tav>
                                        <p:tav tm="100000">
                                          <p:val>
                                            <p:strVal val="#ppt_x"/>
                                          </p:val>
                                        </p:tav>
                                      </p:tavLst>
                                    </p:anim>
                                    <p:anim calcmode="lin" valueType="num">
                                      <p:cBhvr>
                                        <p:cTn id="1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4D7789-0D7F-B52B-E903-17A7F4A77F38}"/>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B91B63E8-239E-5C3F-1A7F-9BB30E2D3B2B}"/>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3159890" y="184703"/>
            <a:ext cx="6238754" cy="926467"/>
          </a:xfrm>
          <a:prstGeom prst="rect">
            <a:avLst/>
          </a:prstGeom>
        </p:spPr>
      </p:pic>
      <p:sp>
        <p:nvSpPr>
          <p:cNvPr id="5" name="TextBox 4">
            <a:extLst>
              <a:ext uri="{FF2B5EF4-FFF2-40B4-BE49-F238E27FC236}">
                <a16:creationId xmlns:a16="http://schemas.microsoft.com/office/drawing/2014/main" id="{83A6791B-D010-6CF2-DEE9-44AC3031F67C}"/>
              </a:ext>
            </a:extLst>
          </p:cNvPr>
          <p:cNvSpPr txBox="1"/>
          <p:nvPr/>
        </p:nvSpPr>
        <p:spPr>
          <a:xfrm>
            <a:off x="2748401" y="139314"/>
            <a:ext cx="6847981" cy="834524"/>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en-US" sz="3600" b="1" i="0" u="none" strike="noStrike" kern="1200" cap="none" spc="0" normalizeH="0" baseline="0" noProof="0" dirty="0" err="1">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Nội</a:t>
            </a:r>
            <a:r>
              <a:rPr kumimoji="0" lang="en-US" sz="3600" b="1" i="0" u="none" strike="noStrike" kern="1200" cap="none" spc="0" normalizeH="0" baseline="0" noProof="0" dirty="0">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 dung, </a:t>
            </a:r>
            <a:r>
              <a:rPr kumimoji="0" lang="en-US" sz="3600" b="1" i="0" u="none" strike="noStrike" kern="1200" cap="none" spc="0" normalizeH="0" baseline="0" noProof="0" dirty="0" err="1">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nghệ</a:t>
            </a:r>
            <a:r>
              <a:rPr kumimoji="0" lang="en-US" sz="3600" b="1" i="0" u="none" strike="noStrike" kern="1200" cap="none" spc="0" normalizeH="0" baseline="0" noProof="0" dirty="0">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baseline="0" noProof="0" dirty="0" err="1">
                <a:ln>
                  <a:noFill/>
                </a:ln>
                <a:solidFill>
                  <a:srgbClr val="052D47"/>
                </a:solidFill>
                <a:effectLst/>
                <a:uLnTx/>
                <a:uFillTx/>
                <a:latin typeface="Times New Roman" panose="02020603050405020304" pitchFamily="18" charset="0"/>
                <a:ea typeface="Calibri" panose="020F0502020204030204" pitchFamily="34" charset="0"/>
                <a:cs typeface="Times New Roman" panose="02020603050405020304" pitchFamily="18" charset="0"/>
              </a:rPr>
              <a:t>thuật</a:t>
            </a:r>
            <a:endParaRPr kumimoji="0" lang="en-SG" sz="3600" b="0" i="0" u="none" strike="noStrike" kern="1200" cap="none" spc="0" normalizeH="0" baseline="0" noProof="0" dirty="0">
              <a:ln>
                <a:noFill/>
              </a:ln>
              <a:solidFill>
                <a:srgbClr val="052D47"/>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F4ACA3A7-008D-2D4E-4ED4-64C11EF9FA1B}"/>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8F5393D3-A307-6E43-BC7B-52AA7AC3E5B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4F0BC56B-7F23-280F-2C80-CB8E6A6DE2BF}"/>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B4F2CAC4-5092-05D2-4451-BE0D561636B7}"/>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E42AA918-89E9-147C-7F9F-B7938A5E7290}"/>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68045D89-6864-0BC1-91A7-ADC302D3BCAF}"/>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A037F97F-6E0D-405E-C757-8122E2EACD3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7E74552F-20DC-E6AB-8445-6DE700AE726B}"/>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A4094FF4-C00C-5C9C-7C88-53DB4321845D}"/>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411A3C94-0C83-DE16-FF0B-868CAF8D768D}"/>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C44B2FAA-3918-0B48-DA85-2776A3A079EE}"/>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9DB9407F-2C5A-909F-1795-6D7458B6BBA9}"/>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D6F65290-E66D-7A53-CB53-1DAC5DA500E8}"/>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68F77C3C-D683-0B99-07CC-35089AD3CDC8}"/>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DEE8AA92-A833-213E-E530-CD7C57F5FD51}"/>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CCA00626-9700-FA1F-9B29-9777B2AABC44}"/>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C7DB436E-A5A1-7C53-2F82-08136BAA5229}"/>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77694E9E-B2C3-658A-D8CF-9C495892EFB8}"/>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DAE1DF9B-5B01-DF3F-21E6-79D08FBF8933}"/>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56255ED1-8AC2-C5E7-17D5-3D386BE9A2BC}"/>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7A42E47E-95C7-7E5C-0E1D-0B9C4EC9730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DC90E2A1-9B01-FD87-3D18-B452D9AA398C}"/>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25FA5A56-2F85-3001-257C-D99FCC096885}"/>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69DDACE5-D957-F564-A391-45EA0D37E821}"/>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D6966A4F-5D73-187F-CD96-408E0D5590BA}"/>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7" name="Freeform 21">
            <a:extLst>
              <a:ext uri="{FF2B5EF4-FFF2-40B4-BE49-F238E27FC236}">
                <a16:creationId xmlns:a16="http://schemas.microsoft.com/office/drawing/2014/main" id="{9F232CA5-6CA0-43B3-8885-95ABAF8B256B}"/>
              </a:ext>
            </a:extLst>
          </p:cNvPr>
          <p:cNvSpPr/>
          <p:nvPr/>
        </p:nvSpPr>
        <p:spPr>
          <a:xfrm>
            <a:off x="137392" y="3496830"/>
            <a:ext cx="4190633" cy="3353695"/>
          </a:xfrm>
          <a:custGeom>
            <a:avLst/>
            <a:gdLst/>
            <a:ahLst/>
            <a:cxnLst/>
            <a:rect l="l" t="t" r="r" b="b"/>
            <a:pathLst>
              <a:path w="1958574" h="1570013">
                <a:moveTo>
                  <a:pt x="0" y="0"/>
                </a:moveTo>
                <a:lnTo>
                  <a:pt x="1958575" y="0"/>
                </a:lnTo>
                <a:lnTo>
                  <a:pt x="1958575" y="1570013"/>
                </a:lnTo>
                <a:lnTo>
                  <a:pt x="0" y="1570013"/>
                </a:lnTo>
                <a:lnTo>
                  <a:pt x="0" y="0"/>
                </a:lnTo>
                <a:close/>
              </a:path>
            </a:pathLst>
          </a:custGeom>
          <a:blipFill>
            <a:blip r:embed="rId3">
              <a:extLst>
                <a:ext uri="{96DAC541-7B7A-43D3-8B79-37D633B846F1}">
                  <asvg:svgBlip xmlns="" xmlns:asvg="http://schemas.microsoft.com/office/drawing/2016/SVG/main" r:embed="rId4"/>
                </a:ext>
              </a:extLst>
            </a:blip>
            <a:stretch>
              <a:fillRect r="-69273" b="-52568"/>
            </a:stretch>
          </a:blipFill>
          <a:ln cap="sq">
            <a:noFill/>
            <a:prstDash val="solid"/>
            <a:miter/>
          </a:ln>
        </p:spPr>
        <p:txBody>
          <a:bodyPr/>
          <a:lstStyle/>
          <a:p>
            <a:pPr marL="0" marR="0" lvl="0" indent="0" algn="l" defTabSz="1219139" rtl="0" eaLnBrk="1" fontAlgn="auto" latinLnBrk="0" hangingPunct="1">
              <a:lnSpc>
                <a:spcPct val="100000"/>
              </a:lnSpc>
              <a:spcBef>
                <a:spcPts val="0"/>
              </a:spcBef>
              <a:spcAft>
                <a:spcPts val="0"/>
              </a:spcAft>
              <a:buClrTx/>
              <a:buSzTx/>
              <a:buFontTx/>
              <a:buNone/>
              <a:tabLst/>
              <a:defRPr/>
            </a:pPr>
            <a:endParaRPr kumimoji="0" lang="en-SG"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8" name="Freeform 11">
            <a:extLst>
              <a:ext uri="{FF2B5EF4-FFF2-40B4-BE49-F238E27FC236}">
                <a16:creationId xmlns:a16="http://schemas.microsoft.com/office/drawing/2014/main" id="{F7EA3EE6-6AFB-2B35-82CC-7783A67D2E44}"/>
              </a:ext>
            </a:extLst>
          </p:cNvPr>
          <p:cNvSpPr/>
          <p:nvPr/>
        </p:nvSpPr>
        <p:spPr>
          <a:xfrm flipH="1">
            <a:off x="4273701" y="1167557"/>
            <a:ext cx="7482870" cy="4601872"/>
          </a:xfrm>
          <a:custGeom>
            <a:avLst/>
            <a:gdLst/>
            <a:ahLst/>
            <a:cxnLst/>
            <a:rect l="l" t="t" r="r" b="b"/>
            <a:pathLst>
              <a:path w="5296086" h="3488796">
                <a:moveTo>
                  <a:pt x="0" y="0"/>
                </a:moveTo>
                <a:lnTo>
                  <a:pt x="5296086" y="0"/>
                </a:lnTo>
                <a:lnTo>
                  <a:pt x="5296086" y="3488797"/>
                </a:lnTo>
                <a:lnTo>
                  <a:pt x="0" y="3488797"/>
                </a:lnTo>
                <a:lnTo>
                  <a:pt x="0" y="0"/>
                </a:lnTo>
                <a:close/>
              </a:path>
            </a:pathLst>
          </a:custGeom>
          <a:blipFill>
            <a:blip r:embed="rId5"/>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mn-cs"/>
            </a:endParaRPr>
          </a:p>
        </p:txBody>
      </p:sp>
      <p:sp>
        <p:nvSpPr>
          <p:cNvPr id="29" name="TextBox 28">
            <a:extLst>
              <a:ext uri="{FF2B5EF4-FFF2-40B4-BE49-F238E27FC236}">
                <a16:creationId xmlns:a16="http://schemas.microsoft.com/office/drawing/2014/main" id="{6751D917-A48C-91FA-38D4-3A8A108BFF74}"/>
              </a:ext>
            </a:extLst>
          </p:cNvPr>
          <p:cNvSpPr txBox="1"/>
          <p:nvPr/>
        </p:nvSpPr>
        <p:spPr>
          <a:xfrm>
            <a:off x="5021237" y="2008887"/>
            <a:ext cx="5932603" cy="230832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800" b="0" i="0" u="none" strike="noStrike" kern="1200" cap="none" spc="0" normalizeH="0" baseline="0" noProof="0" dirty="0">
                <a:ln>
                  <a:noFill/>
                </a:ln>
                <a:solidFill>
                  <a:srgbClr val="211E23"/>
                </a:solidFill>
                <a:effectLst/>
                <a:uLnTx/>
                <a:uFillTx/>
                <a:latin typeface="Times New Roman" panose="02020603050405020304" pitchFamily="18" charset="0"/>
                <a:ea typeface="+mn-ea"/>
                <a:cs typeface="+mn-cs"/>
              </a:rPr>
              <a:t>Em hãy khái quát về nội dung và nghệ thuật của văn bản.</a:t>
            </a:r>
            <a:endParaRPr kumimoji="0" lang="en-SG" sz="4800" b="0" i="0" u="none" strike="noStrike" kern="1200" cap="none" spc="0" normalizeH="0" baseline="0" noProof="0" dirty="0">
              <a:ln>
                <a:noFill/>
              </a:ln>
              <a:solidFill>
                <a:srgbClr val="211E23"/>
              </a:solidFill>
              <a:effectLst/>
              <a:uLnTx/>
              <a:uFillTx/>
              <a:latin typeface="Arial"/>
              <a:ea typeface="+mn-ea"/>
              <a:cs typeface="+mn-cs"/>
            </a:endParaRPr>
          </a:p>
        </p:txBody>
      </p:sp>
    </p:spTree>
    <p:extLst>
      <p:ext uri="{BB962C8B-B14F-4D97-AF65-F5344CB8AC3E}">
        <p14:creationId xmlns:p14="http://schemas.microsoft.com/office/powerpoint/2010/main" val="18558402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33A20DE-ED6C-0A34-F157-C59BA970D996}"/>
              </a:ext>
            </a:extLst>
          </p:cNvPr>
          <p:cNvPicPr>
            <a:picLocks noChangeAspect="1"/>
          </p:cNvPicPr>
          <p:nvPr/>
        </p:nvPicPr>
        <p:blipFill>
          <a:blip r:embed="rId2"/>
          <a:stretch>
            <a:fillRect/>
          </a:stretch>
        </p:blipFill>
        <p:spPr>
          <a:xfrm>
            <a:off x="0" y="1675"/>
            <a:ext cx="12192000" cy="6854653"/>
          </a:xfrm>
          <a:prstGeom prst="rect">
            <a:avLst/>
          </a:prstGeom>
        </p:spPr>
      </p:pic>
    </p:spTree>
    <p:extLst>
      <p:ext uri="{BB962C8B-B14F-4D97-AF65-F5344CB8AC3E}">
        <p14:creationId xmlns:p14="http://schemas.microsoft.com/office/powerpoint/2010/main" val="714540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33A20DE-ED6C-0A34-F157-C59BA970D996}"/>
              </a:ext>
            </a:extLst>
          </p:cNvPr>
          <p:cNvPicPr>
            <a:picLocks noChangeAspect="1"/>
          </p:cNvPicPr>
          <p:nvPr/>
        </p:nvPicPr>
        <p:blipFill>
          <a:blip r:embed="rId2"/>
          <a:stretch>
            <a:fillRect/>
          </a:stretch>
        </p:blipFill>
        <p:spPr>
          <a:xfrm>
            <a:off x="0" y="1675"/>
            <a:ext cx="12192000" cy="6854653"/>
          </a:xfrm>
          <a:prstGeom prst="rect">
            <a:avLst/>
          </a:prstGeom>
        </p:spPr>
      </p:pic>
      <p:sp>
        <p:nvSpPr>
          <p:cNvPr id="4" name="TextBox 3">
            <a:extLst>
              <a:ext uri="{FF2B5EF4-FFF2-40B4-BE49-F238E27FC236}">
                <a16:creationId xmlns:a16="http://schemas.microsoft.com/office/drawing/2014/main" id="{46BC8F71-3792-BE89-5832-7410DABF320F}"/>
              </a:ext>
            </a:extLst>
          </p:cNvPr>
          <p:cNvSpPr txBox="1"/>
          <p:nvPr/>
        </p:nvSpPr>
        <p:spPr>
          <a:xfrm>
            <a:off x="476618" y="1829911"/>
            <a:ext cx="5854013" cy="3970318"/>
          </a:xfrm>
          <a:prstGeom prst="rect">
            <a:avLst/>
          </a:prstGeom>
          <a:noFill/>
        </p:spPr>
        <p:txBody>
          <a:bodyPr wrap="square">
            <a:spAutoFit/>
          </a:bodyPr>
          <a:lstStyle/>
          <a:p>
            <a:pPr algn="just"/>
            <a:r>
              <a:rPr lang="vi-VN" sz="3600" dirty="0">
                <a:solidFill>
                  <a:schemeClr val="tx1">
                    <a:lumMod val="50000"/>
                  </a:schemeClr>
                </a:solidFill>
                <a:latin typeface="+mj-lt"/>
              </a:rPr>
              <a:t>Tác phẩm đề cập đến nguy cơ chiến tranh hạt nhân đang đe dọa toàn bộ sự sống trên trái đất và nhiệm vụ của con người đó chính là phải ngăn chặn nguy cơ đó, là đáu tranh cho một thế giới hòa bình.</a:t>
            </a:r>
            <a:endParaRPr lang="en-SG" sz="3600" dirty="0">
              <a:solidFill>
                <a:schemeClr val="tx1">
                  <a:lumMod val="50000"/>
                </a:schemeClr>
              </a:solidFill>
              <a:latin typeface="+mj-lt"/>
            </a:endParaRPr>
          </a:p>
        </p:txBody>
      </p:sp>
      <p:sp>
        <p:nvSpPr>
          <p:cNvPr id="6" name="TextBox 5">
            <a:extLst>
              <a:ext uri="{FF2B5EF4-FFF2-40B4-BE49-F238E27FC236}">
                <a16:creationId xmlns:a16="http://schemas.microsoft.com/office/drawing/2014/main" id="{BB6EB90F-8B0D-62EA-EB11-8442DADD0E76}"/>
              </a:ext>
            </a:extLst>
          </p:cNvPr>
          <p:cNvSpPr txBox="1"/>
          <p:nvPr/>
        </p:nvSpPr>
        <p:spPr>
          <a:xfrm>
            <a:off x="6542019" y="1829911"/>
            <a:ext cx="5173363" cy="4524315"/>
          </a:xfrm>
          <a:prstGeom prst="rect">
            <a:avLst/>
          </a:prstGeom>
          <a:noFill/>
        </p:spPr>
        <p:txBody>
          <a:bodyPr wrap="square">
            <a:spAutoFit/>
          </a:bodyPr>
          <a:lstStyle/>
          <a:p>
            <a:pPr algn="just"/>
            <a:r>
              <a:rPr lang="vi-VN" sz="3600" dirty="0">
                <a:solidFill>
                  <a:schemeClr val="tx1">
                    <a:lumMod val="50000"/>
                  </a:schemeClr>
                </a:solidFill>
                <a:latin typeface="+mj-lt"/>
              </a:rPr>
              <a:t>Đây là một văn bản nghị luận rất giàu tính thuyết phục; tất cả các luận điểm và hệ thông luận cứ vô cùng rõ ràng , các chứng cứ đưa ra xác đáng, cụ thể; lập luận chặt chẽ giàu thuyết phục.</a:t>
            </a:r>
            <a:endParaRPr lang="en-SG" sz="3600" dirty="0">
              <a:solidFill>
                <a:schemeClr val="tx1">
                  <a:lumMod val="50000"/>
                </a:schemeClr>
              </a:solidFill>
              <a:latin typeface="+mj-lt"/>
            </a:endParaRPr>
          </a:p>
        </p:txBody>
      </p:sp>
    </p:spTree>
    <p:extLst>
      <p:ext uri="{BB962C8B-B14F-4D97-AF65-F5344CB8AC3E}">
        <p14:creationId xmlns:p14="http://schemas.microsoft.com/office/powerpoint/2010/main" val="38327812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barn(inVertical)">
                                      <p:cBhvr>
                                        <p:cTn id="12"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F6D8C2-1373-8F41-6169-0B5998556F62}"/>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2271CBF4-B711-99EF-462A-31B125495F04}"/>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636491" y="184703"/>
            <a:ext cx="7306161" cy="926467"/>
          </a:xfrm>
          <a:prstGeom prst="rect">
            <a:avLst/>
          </a:prstGeom>
        </p:spPr>
      </p:pic>
      <p:sp>
        <p:nvSpPr>
          <p:cNvPr id="5" name="TextBox 4">
            <a:extLst>
              <a:ext uri="{FF2B5EF4-FFF2-40B4-BE49-F238E27FC236}">
                <a16:creationId xmlns:a16="http://schemas.microsoft.com/office/drawing/2014/main" id="{F1F3EF98-8FD6-6D90-21AB-D34BD4E04BC3}"/>
              </a:ext>
            </a:extLst>
          </p:cNvPr>
          <p:cNvSpPr txBox="1"/>
          <p:nvPr/>
        </p:nvSpPr>
        <p:spPr>
          <a:xfrm>
            <a:off x="3094671" y="265551"/>
            <a:ext cx="6847981" cy="669542"/>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vi-VN" sz="28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 số lưu ý khi đọc văn bản</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nghị luận</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FC56DF5B-49CD-483B-570C-7E30482DF423}"/>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2D203568-68BF-814B-D6F6-2B16E32AF5F6}"/>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83A90190-663F-04E1-13A2-F214A1D1BEA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CCDEFE51-EE11-40D9-0996-91717A6EBB09}"/>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5CF1DD0E-9820-0A74-30A5-436765EDF684}"/>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A9302650-124B-1A1A-5C08-32BC6225BFD5}"/>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AA0120CF-0E58-33E0-9017-D2A75E787709}"/>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A766CA38-B21B-4D56-509A-023FCBABFF54}"/>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ACF265A5-4CB8-AAA0-D0B7-647ACEA6E674}"/>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9A37E871-51E1-273B-07AF-7443816A3B35}"/>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1968A37B-AE0F-CBF6-5906-56891CDB36FF}"/>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74FDF54A-F63D-E172-3E29-DD4058F8C356}"/>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D51BC2A0-97B8-DCE7-B29A-84A39836A331}"/>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797E0C85-AE6E-5529-37DC-4DD9F8FBA7EB}"/>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B75D8073-D588-0EEA-31D7-56AAB6FDC552}"/>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4691E0EE-E16F-F9BA-C6FF-070DE3976269}"/>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098505C6-0E71-B0BF-B111-17400BCC8B9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FB4B0F8E-5795-13E8-260A-989987891F6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E5CBC789-82ED-2956-EB9A-973B55BD42C3}"/>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0020A3F0-A9B4-BE7D-4514-C8D0F3AF6FE9}"/>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579F54D2-9ABD-FEAA-EC31-62AB76D53F25}"/>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327D9B5F-860D-0F47-B71F-81F7078E185E}"/>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8D9A8525-5747-EBBC-E546-F420F5311AD0}"/>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BEBA6B27-A1C4-3D1C-CC5B-30481ABA1C29}"/>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5983DD15-09CB-4476-9DE2-D68F13A2A80C}"/>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2C89A010-1741-E3DC-2E27-274883E15AE1}"/>
              </a:ext>
            </a:extLst>
          </p:cNvPr>
          <p:cNvGrpSpPr/>
          <p:nvPr/>
        </p:nvGrpSpPr>
        <p:grpSpPr>
          <a:xfrm>
            <a:off x="787384" y="2129742"/>
            <a:ext cx="3156792" cy="4878550"/>
            <a:chOff x="-84820" y="1936425"/>
            <a:chExt cx="3281981" cy="5502737"/>
          </a:xfrm>
        </p:grpSpPr>
        <p:sp>
          <p:nvSpPr>
            <p:cNvPr id="3" name="Google Shape;763;p46">
              <a:extLst>
                <a:ext uri="{FF2B5EF4-FFF2-40B4-BE49-F238E27FC236}">
                  <a16:creationId xmlns:a16="http://schemas.microsoft.com/office/drawing/2014/main" id="{C9C4B63F-A254-5837-7B2D-34D446D35C46}"/>
                </a:ext>
              </a:extLst>
            </p:cNvPr>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rgbClr val="5388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微软雅黑"/>
                <a:cs typeface="Arial"/>
                <a:sym typeface="Arial"/>
              </a:endParaRPr>
            </a:p>
          </p:txBody>
        </p:sp>
        <p:sp>
          <p:nvSpPr>
            <p:cNvPr id="19" name="Google Shape;994;p31">
              <a:extLst>
                <a:ext uri="{FF2B5EF4-FFF2-40B4-BE49-F238E27FC236}">
                  <a16:creationId xmlns:a16="http://schemas.microsoft.com/office/drawing/2014/main" id="{7F5236D8-5E78-C8E5-53B2-EC933D4B7184}"/>
                </a:ext>
              </a:extLst>
            </p:cNvPr>
            <p:cNvSpPr/>
            <p:nvPr/>
          </p:nvSpPr>
          <p:spPr>
            <a:xfrm>
              <a:off x="2001394" y="2207290"/>
              <a:ext cx="858250" cy="1006145"/>
            </a:xfrm>
            <a:custGeom>
              <a:avLst/>
              <a:gdLst/>
              <a:ahLst/>
              <a:cxnLst/>
              <a:rect l="l" t="t" r="r" b="b"/>
              <a:pathLst>
                <a:path w="36467" h="42751" extrusionOk="0">
                  <a:moveTo>
                    <a:pt x="17996" y="1"/>
                  </a:moveTo>
                  <a:lnTo>
                    <a:pt x="17539" y="19"/>
                  </a:lnTo>
                  <a:lnTo>
                    <a:pt x="17064" y="37"/>
                  </a:lnTo>
                  <a:lnTo>
                    <a:pt x="16589" y="74"/>
                  </a:lnTo>
                  <a:lnTo>
                    <a:pt x="16114" y="129"/>
                  </a:lnTo>
                  <a:lnTo>
                    <a:pt x="15621" y="183"/>
                  </a:lnTo>
                  <a:lnTo>
                    <a:pt x="15146" y="275"/>
                  </a:lnTo>
                  <a:lnTo>
                    <a:pt x="14671" y="366"/>
                  </a:lnTo>
                  <a:lnTo>
                    <a:pt x="14196" y="457"/>
                  </a:lnTo>
                  <a:lnTo>
                    <a:pt x="13721" y="567"/>
                  </a:lnTo>
                  <a:lnTo>
                    <a:pt x="13228" y="695"/>
                  </a:lnTo>
                  <a:lnTo>
                    <a:pt x="12405" y="969"/>
                  </a:lnTo>
                  <a:lnTo>
                    <a:pt x="11602" y="1261"/>
                  </a:lnTo>
                  <a:lnTo>
                    <a:pt x="10798" y="1590"/>
                  </a:lnTo>
                  <a:lnTo>
                    <a:pt x="10030" y="1955"/>
                  </a:lnTo>
                  <a:lnTo>
                    <a:pt x="9281" y="2357"/>
                  </a:lnTo>
                  <a:lnTo>
                    <a:pt x="8569" y="2778"/>
                  </a:lnTo>
                  <a:lnTo>
                    <a:pt x="7875" y="3253"/>
                  </a:lnTo>
                  <a:lnTo>
                    <a:pt x="7199" y="3746"/>
                  </a:lnTo>
                  <a:lnTo>
                    <a:pt x="6541" y="4257"/>
                  </a:lnTo>
                  <a:lnTo>
                    <a:pt x="5920" y="4824"/>
                  </a:lnTo>
                  <a:lnTo>
                    <a:pt x="5317" y="5390"/>
                  </a:lnTo>
                  <a:lnTo>
                    <a:pt x="4751" y="5993"/>
                  </a:lnTo>
                  <a:lnTo>
                    <a:pt x="4221" y="6632"/>
                  </a:lnTo>
                  <a:lnTo>
                    <a:pt x="3709" y="7272"/>
                  </a:lnTo>
                  <a:lnTo>
                    <a:pt x="3216" y="7948"/>
                  </a:lnTo>
                  <a:lnTo>
                    <a:pt x="2777" y="8642"/>
                  </a:lnTo>
                  <a:lnTo>
                    <a:pt x="2357" y="9354"/>
                  </a:lnTo>
                  <a:lnTo>
                    <a:pt x="1974" y="10085"/>
                  </a:lnTo>
                  <a:lnTo>
                    <a:pt x="1608" y="10834"/>
                  </a:lnTo>
                  <a:lnTo>
                    <a:pt x="1279" y="11602"/>
                  </a:lnTo>
                  <a:lnTo>
                    <a:pt x="1005" y="12369"/>
                  </a:lnTo>
                  <a:lnTo>
                    <a:pt x="750" y="13173"/>
                  </a:lnTo>
                  <a:lnTo>
                    <a:pt x="530" y="13977"/>
                  </a:lnTo>
                  <a:lnTo>
                    <a:pt x="348" y="14780"/>
                  </a:lnTo>
                  <a:lnTo>
                    <a:pt x="201" y="15603"/>
                  </a:lnTo>
                  <a:lnTo>
                    <a:pt x="110" y="16443"/>
                  </a:lnTo>
                  <a:lnTo>
                    <a:pt x="37" y="17283"/>
                  </a:lnTo>
                  <a:lnTo>
                    <a:pt x="1" y="18124"/>
                  </a:lnTo>
                  <a:lnTo>
                    <a:pt x="19" y="18982"/>
                  </a:lnTo>
                  <a:lnTo>
                    <a:pt x="74" y="19841"/>
                  </a:lnTo>
                  <a:lnTo>
                    <a:pt x="165" y="20681"/>
                  </a:lnTo>
                  <a:lnTo>
                    <a:pt x="311" y="21540"/>
                  </a:lnTo>
                  <a:lnTo>
                    <a:pt x="421" y="22088"/>
                  </a:lnTo>
                  <a:lnTo>
                    <a:pt x="549" y="22618"/>
                  </a:lnTo>
                  <a:lnTo>
                    <a:pt x="676" y="23129"/>
                  </a:lnTo>
                  <a:lnTo>
                    <a:pt x="823" y="23641"/>
                  </a:lnTo>
                  <a:lnTo>
                    <a:pt x="987" y="24153"/>
                  </a:lnTo>
                  <a:lnTo>
                    <a:pt x="1170" y="24646"/>
                  </a:lnTo>
                  <a:lnTo>
                    <a:pt x="1371" y="25139"/>
                  </a:lnTo>
                  <a:lnTo>
                    <a:pt x="1572" y="25614"/>
                  </a:lnTo>
                  <a:lnTo>
                    <a:pt x="1791" y="26089"/>
                  </a:lnTo>
                  <a:lnTo>
                    <a:pt x="2010" y="26564"/>
                  </a:lnTo>
                  <a:lnTo>
                    <a:pt x="2266" y="27021"/>
                  </a:lnTo>
                  <a:lnTo>
                    <a:pt x="2522" y="27459"/>
                  </a:lnTo>
                  <a:lnTo>
                    <a:pt x="2777" y="27898"/>
                  </a:lnTo>
                  <a:lnTo>
                    <a:pt x="3052" y="28336"/>
                  </a:lnTo>
                  <a:lnTo>
                    <a:pt x="3344" y="28756"/>
                  </a:lnTo>
                  <a:lnTo>
                    <a:pt x="3654" y="29158"/>
                  </a:lnTo>
                  <a:lnTo>
                    <a:pt x="3965" y="29579"/>
                  </a:lnTo>
                  <a:lnTo>
                    <a:pt x="4276" y="29962"/>
                  </a:lnTo>
                  <a:lnTo>
                    <a:pt x="4623" y="30346"/>
                  </a:lnTo>
                  <a:lnTo>
                    <a:pt x="4952" y="30711"/>
                  </a:lnTo>
                  <a:lnTo>
                    <a:pt x="5317" y="31077"/>
                  </a:lnTo>
                  <a:lnTo>
                    <a:pt x="5682" y="31442"/>
                  </a:lnTo>
                  <a:lnTo>
                    <a:pt x="6048" y="31771"/>
                  </a:lnTo>
                  <a:lnTo>
                    <a:pt x="6431" y="32100"/>
                  </a:lnTo>
                  <a:lnTo>
                    <a:pt x="6815" y="32429"/>
                  </a:lnTo>
                  <a:lnTo>
                    <a:pt x="7217" y="32739"/>
                  </a:lnTo>
                  <a:lnTo>
                    <a:pt x="7619" y="33031"/>
                  </a:lnTo>
                  <a:lnTo>
                    <a:pt x="8039" y="33324"/>
                  </a:lnTo>
                  <a:lnTo>
                    <a:pt x="8459" y="33598"/>
                  </a:lnTo>
                  <a:lnTo>
                    <a:pt x="8879" y="33872"/>
                  </a:lnTo>
                  <a:lnTo>
                    <a:pt x="9318" y="34109"/>
                  </a:lnTo>
                  <a:lnTo>
                    <a:pt x="9756" y="34347"/>
                  </a:lnTo>
                  <a:lnTo>
                    <a:pt x="10250" y="34639"/>
                  </a:lnTo>
                  <a:lnTo>
                    <a:pt x="10743" y="34931"/>
                  </a:lnTo>
                  <a:lnTo>
                    <a:pt x="11218" y="35242"/>
                  </a:lnTo>
                  <a:lnTo>
                    <a:pt x="11656" y="35589"/>
                  </a:lnTo>
                  <a:lnTo>
                    <a:pt x="12095" y="35955"/>
                  </a:lnTo>
                  <a:lnTo>
                    <a:pt x="12515" y="36320"/>
                  </a:lnTo>
                  <a:lnTo>
                    <a:pt x="12917" y="36722"/>
                  </a:lnTo>
                  <a:lnTo>
                    <a:pt x="13319" y="37124"/>
                  </a:lnTo>
                  <a:lnTo>
                    <a:pt x="13684" y="37562"/>
                  </a:lnTo>
                  <a:lnTo>
                    <a:pt x="14031" y="38001"/>
                  </a:lnTo>
                  <a:lnTo>
                    <a:pt x="14360" y="38457"/>
                  </a:lnTo>
                  <a:lnTo>
                    <a:pt x="14689" y="38932"/>
                  </a:lnTo>
                  <a:lnTo>
                    <a:pt x="14981" y="39426"/>
                  </a:lnTo>
                  <a:lnTo>
                    <a:pt x="15255" y="39919"/>
                  </a:lnTo>
                  <a:lnTo>
                    <a:pt x="15511" y="40430"/>
                  </a:lnTo>
                  <a:lnTo>
                    <a:pt x="15749" y="40942"/>
                  </a:lnTo>
                  <a:lnTo>
                    <a:pt x="16534" y="42751"/>
                  </a:lnTo>
                  <a:lnTo>
                    <a:pt x="29944" y="39828"/>
                  </a:lnTo>
                  <a:lnTo>
                    <a:pt x="29907" y="37873"/>
                  </a:lnTo>
                  <a:lnTo>
                    <a:pt x="29907" y="37306"/>
                  </a:lnTo>
                  <a:lnTo>
                    <a:pt x="29926" y="36740"/>
                  </a:lnTo>
                  <a:lnTo>
                    <a:pt x="29980" y="36155"/>
                  </a:lnTo>
                  <a:lnTo>
                    <a:pt x="30035" y="35607"/>
                  </a:lnTo>
                  <a:lnTo>
                    <a:pt x="30127" y="35041"/>
                  </a:lnTo>
                  <a:lnTo>
                    <a:pt x="30254" y="34493"/>
                  </a:lnTo>
                  <a:lnTo>
                    <a:pt x="30382" y="33927"/>
                  </a:lnTo>
                  <a:lnTo>
                    <a:pt x="30547" y="33397"/>
                  </a:lnTo>
                  <a:lnTo>
                    <a:pt x="30729" y="32849"/>
                  </a:lnTo>
                  <a:lnTo>
                    <a:pt x="30930" y="32337"/>
                  </a:lnTo>
                  <a:lnTo>
                    <a:pt x="31150" y="31807"/>
                  </a:lnTo>
                  <a:lnTo>
                    <a:pt x="31405" y="31314"/>
                  </a:lnTo>
                  <a:lnTo>
                    <a:pt x="31679" y="30803"/>
                  </a:lnTo>
                  <a:lnTo>
                    <a:pt x="31972" y="30328"/>
                  </a:lnTo>
                  <a:lnTo>
                    <a:pt x="32282" y="29853"/>
                  </a:lnTo>
                  <a:lnTo>
                    <a:pt x="32629" y="29396"/>
                  </a:lnTo>
                  <a:lnTo>
                    <a:pt x="32922" y="29012"/>
                  </a:lnTo>
                  <a:lnTo>
                    <a:pt x="33214" y="28610"/>
                  </a:lnTo>
                  <a:lnTo>
                    <a:pt x="33470" y="28208"/>
                  </a:lnTo>
                  <a:lnTo>
                    <a:pt x="33744" y="27788"/>
                  </a:lnTo>
                  <a:lnTo>
                    <a:pt x="33981" y="27368"/>
                  </a:lnTo>
                  <a:lnTo>
                    <a:pt x="34237" y="26948"/>
                  </a:lnTo>
                  <a:lnTo>
                    <a:pt x="34456" y="26528"/>
                  </a:lnTo>
                  <a:lnTo>
                    <a:pt x="34676" y="26089"/>
                  </a:lnTo>
                  <a:lnTo>
                    <a:pt x="34877" y="25632"/>
                  </a:lnTo>
                  <a:lnTo>
                    <a:pt x="35078" y="25194"/>
                  </a:lnTo>
                  <a:lnTo>
                    <a:pt x="35260" y="24737"/>
                  </a:lnTo>
                  <a:lnTo>
                    <a:pt x="35425" y="24280"/>
                  </a:lnTo>
                  <a:lnTo>
                    <a:pt x="35589" y="23824"/>
                  </a:lnTo>
                  <a:lnTo>
                    <a:pt x="35735" y="23349"/>
                  </a:lnTo>
                  <a:lnTo>
                    <a:pt x="35863" y="22874"/>
                  </a:lnTo>
                  <a:lnTo>
                    <a:pt x="35973" y="22399"/>
                  </a:lnTo>
                  <a:lnTo>
                    <a:pt x="36082" y="21905"/>
                  </a:lnTo>
                  <a:lnTo>
                    <a:pt x="36174" y="21430"/>
                  </a:lnTo>
                  <a:lnTo>
                    <a:pt x="36265" y="20937"/>
                  </a:lnTo>
                  <a:lnTo>
                    <a:pt x="36320" y="20444"/>
                  </a:lnTo>
                  <a:lnTo>
                    <a:pt x="36375" y="19951"/>
                  </a:lnTo>
                  <a:lnTo>
                    <a:pt x="36430" y="19457"/>
                  </a:lnTo>
                  <a:lnTo>
                    <a:pt x="36448" y="18946"/>
                  </a:lnTo>
                  <a:lnTo>
                    <a:pt x="36466" y="18453"/>
                  </a:lnTo>
                  <a:lnTo>
                    <a:pt x="36466" y="17941"/>
                  </a:lnTo>
                  <a:lnTo>
                    <a:pt x="36448" y="17448"/>
                  </a:lnTo>
                  <a:lnTo>
                    <a:pt x="36411" y="16936"/>
                  </a:lnTo>
                  <a:lnTo>
                    <a:pt x="36375" y="16425"/>
                  </a:lnTo>
                  <a:lnTo>
                    <a:pt x="36320" y="15913"/>
                  </a:lnTo>
                  <a:lnTo>
                    <a:pt x="36247" y="15402"/>
                  </a:lnTo>
                  <a:lnTo>
                    <a:pt x="36155" y="14890"/>
                  </a:lnTo>
                  <a:lnTo>
                    <a:pt x="36046" y="14379"/>
                  </a:lnTo>
                  <a:lnTo>
                    <a:pt x="35936" y="13885"/>
                  </a:lnTo>
                  <a:lnTo>
                    <a:pt x="35808" y="13429"/>
                  </a:lnTo>
                  <a:lnTo>
                    <a:pt x="35680" y="12954"/>
                  </a:lnTo>
                  <a:lnTo>
                    <a:pt x="35534" y="12497"/>
                  </a:lnTo>
                  <a:lnTo>
                    <a:pt x="35388" y="12058"/>
                  </a:lnTo>
                  <a:lnTo>
                    <a:pt x="35224" y="11602"/>
                  </a:lnTo>
                  <a:lnTo>
                    <a:pt x="35041" y="11163"/>
                  </a:lnTo>
                  <a:lnTo>
                    <a:pt x="34858" y="10725"/>
                  </a:lnTo>
                  <a:lnTo>
                    <a:pt x="34657" y="10304"/>
                  </a:lnTo>
                  <a:lnTo>
                    <a:pt x="34438" y="9884"/>
                  </a:lnTo>
                  <a:lnTo>
                    <a:pt x="34219" y="9464"/>
                  </a:lnTo>
                  <a:lnTo>
                    <a:pt x="34000" y="9062"/>
                  </a:lnTo>
                  <a:lnTo>
                    <a:pt x="33762" y="8660"/>
                  </a:lnTo>
                  <a:lnTo>
                    <a:pt x="33506" y="8277"/>
                  </a:lnTo>
                  <a:lnTo>
                    <a:pt x="33251" y="7893"/>
                  </a:lnTo>
                  <a:lnTo>
                    <a:pt x="32977" y="7509"/>
                  </a:lnTo>
                  <a:lnTo>
                    <a:pt x="32703" y="7144"/>
                  </a:lnTo>
                  <a:lnTo>
                    <a:pt x="32429" y="6797"/>
                  </a:lnTo>
                  <a:lnTo>
                    <a:pt x="32136" y="6431"/>
                  </a:lnTo>
                  <a:lnTo>
                    <a:pt x="31826" y="6084"/>
                  </a:lnTo>
                  <a:lnTo>
                    <a:pt x="31515" y="5755"/>
                  </a:lnTo>
                  <a:lnTo>
                    <a:pt x="31204" y="5427"/>
                  </a:lnTo>
                  <a:lnTo>
                    <a:pt x="30876" y="5098"/>
                  </a:lnTo>
                  <a:lnTo>
                    <a:pt x="30547" y="4787"/>
                  </a:lnTo>
                  <a:lnTo>
                    <a:pt x="30218" y="4495"/>
                  </a:lnTo>
                  <a:lnTo>
                    <a:pt x="29871" y="4203"/>
                  </a:lnTo>
                  <a:lnTo>
                    <a:pt x="29505" y="3910"/>
                  </a:lnTo>
                  <a:lnTo>
                    <a:pt x="29140" y="3636"/>
                  </a:lnTo>
                  <a:lnTo>
                    <a:pt x="28775" y="3362"/>
                  </a:lnTo>
                  <a:lnTo>
                    <a:pt x="28409" y="3106"/>
                  </a:lnTo>
                  <a:lnTo>
                    <a:pt x="28026" y="2869"/>
                  </a:lnTo>
                  <a:lnTo>
                    <a:pt x="27642" y="2613"/>
                  </a:lnTo>
                  <a:lnTo>
                    <a:pt x="27258" y="2394"/>
                  </a:lnTo>
                  <a:lnTo>
                    <a:pt x="26856" y="2175"/>
                  </a:lnTo>
                  <a:lnTo>
                    <a:pt x="26454" y="1955"/>
                  </a:lnTo>
                  <a:lnTo>
                    <a:pt x="26034" y="1754"/>
                  </a:lnTo>
                  <a:lnTo>
                    <a:pt x="25632" y="1572"/>
                  </a:lnTo>
                  <a:lnTo>
                    <a:pt x="25212" y="1389"/>
                  </a:lnTo>
                  <a:lnTo>
                    <a:pt x="24792" y="1225"/>
                  </a:lnTo>
                  <a:lnTo>
                    <a:pt x="24354" y="1060"/>
                  </a:lnTo>
                  <a:lnTo>
                    <a:pt x="23933" y="914"/>
                  </a:lnTo>
                  <a:lnTo>
                    <a:pt x="23495" y="786"/>
                  </a:lnTo>
                  <a:lnTo>
                    <a:pt x="23056" y="658"/>
                  </a:lnTo>
                  <a:lnTo>
                    <a:pt x="22600" y="530"/>
                  </a:lnTo>
                  <a:lnTo>
                    <a:pt x="22161" y="421"/>
                  </a:lnTo>
                  <a:lnTo>
                    <a:pt x="21704" y="329"/>
                  </a:lnTo>
                  <a:lnTo>
                    <a:pt x="21248" y="256"/>
                  </a:lnTo>
                  <a:lnTo>
                    <a:pt x="20791" y="183"/>
                  </a:lnTo>
                  <a:lnTo>
                    <a:pt x="20334" y="129"/>
                  </a:lnTo>
                  <a:lnTo>
                    <a:pt x="19878" y="74"/>
                  </a:lnTo>
                  <a:lnTo>
                    <a:pt x="19403" y="37"/>
                  </a:lnTo>
                  <a:lnTo>
                    <a:pt x="18946" y="19"/>
                  </a:lnTo>
                  <a:lnTo>
                    <a:pt x="18471" y="1"/>
                  </a:lnTo>
                  <a:close/>
                </a:path>
              </a:pathLst>
            </a:custGeom>
            <a:solidFill>
              <a:srgbClr val="FCBF4A"/>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995;p31">
              <a:extLst>
                <a:ext uri="{FF2B5EF4-FFF2-40B4-BE49-F238E27FC236}">
                  <a16:creationId xmlns:a16="http://schemas.microsoft.com/office/drawing/2014/main" id="{2B36AA34-A53E-95FD-2701-EB8773472602}"/>
                </a:ext>
              </a:extLst>
            </p:cNvPr>
            <p:cNvSpPr/>
            <p:nvPr/>
          </p:nvSpPr>
          <p:spPr>
            <a:xfrm>
              <a:off x="2259808" y="2624355"/>
              <a:ext cx="245964" cy="598966"/>
            </a:xfrm>
            <a:custGeom>
              <a:avLst/>
              <a:gdLst/>
              <a:ahLst/>
              <a:cxnLst/>
              <a:rect l="l" t="t" r="r" b="b"/>
              <a:pathLst>
                <a:path w="10451" h="25450" extrusionOk="0">
                  <a:moveTo>
                    <a:pt x="421" y="1"/>
                  </a:moveTo>
                  <a:lnTo>
                    <a:pt x="347" y="19"/>
                  </a:lnTo>
                  <a:lnTo>
                    <a:pt x="256" y="37"/>
                  </a:lnTo>
                  <a:lnTo>
                    <a:pt x="183" y="74"/>
                  </a:lnTo>
                  <a:lnTo>
                    <a:pt x="128" y="129"/>
                  </a:lnTo>
                  <a:lnTo>
                    <a:pt x="73" y="183"/>
                  </a:lnTo>
                  <a:lnTo>
                    <a:pt x="37" y="257"/>
                  </a:lnTo>
                  <a:lnTo>
                    <a:pt x="0" y="330"/>
                  </a:lnTo>
                  <a:lnTo>
                    <a:pt x="0" y="403"/>
                  </a:lnTo>
                  <a:lnTo>
                    <a:pt x="0" y="494"/>
                  </a:lnTo>
                  <a:lnTo>
                    <a:pt x="19" y="567"/>
                  </a:lnTo>
                  <a:lnTo>
                    <a:pt x="9647" y="25194"/>
                  </a:lnTo>
                  <a:lnTo>
                    <a:pt x="9720" y="25304"/>
                  </a:lnTo>
                  <a:lnTo>
                    <a:pt x="9811" y="25377"/>
                  </a:lnTo>
                  <a:lnTo>
                    <a:pt x="9921" y="25432"/>
                  </a:lnTo>
                  <a:lnTo>
                    <a:pt x="10048" y="25450"/>
                  </a:lnTo>
                  <a:lnTo>
                    <a:pt x="10122" y="25450"/>
                  </a:lnTo>
                  <a:lnTo>
                    <a:pt x="10195" y="25413"/>
                  </a:lnTo>
                  <a:lnTo>
                    <a:pt x="10268" y="25377"/>
                  </a:lnTo>
                  <a:lnTo>
                    <a:pt x="10341" y="25340"/>
                  </a:lnTo>
                  <a:lnTo>
                    <a:pt x="10377" y="25267"/>
                  </a:lnTo>
                  <a:lnTo>
                    <a:pt x="10414" y="25194"/>
                  </a:lnTo>
                  <a:lnTo>
                    <a:pt x="10450" y="25121"/>
                  </a:lnTo>
                  <a:lnTo>
                    <a:pt x="10450" y="25048"/>
                  </a:lnTo>
                  <a:lnTo>
                    <a:pt x="10450" y="24957"/>
                  </a:lnTo>
                  <a:lnTo>
                    <a:pt x="10432" y="24884"/>
                  </a:lnTo>
                  <a:lnTo>
                    <a:pt x="804" y="275"/>
                  </a:lnTo>
                  <a:lnTo>
                    <a:pt x="768" y="202"/>
                  </a:lnTo>
                  <a:lnTo>
                    <a:pt x="713" y="129"/>
                  </a:lnTo>
                  <a:lnTo>
                    <a:pt x="658" y="74"/>
                  </a:lnTo>
                  <a:lnTo>
                    <a:pt x="585" y="37"/>
                  </a:lnTo>
                  <a:lnTo>
                    <a:pt x="512" y="19"/>
                  </a:lnTo>
                  <a:lnTo>
                    <a:pt x="42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996;p31">
              <a:extLst>
                <a:ext uri="{FF2B5EF4-FFF2-40B4-BE49-F238E27FC236}">
                  <a16:creationId xmlns:a16="http://schemas.microsoft.com/office/drawing/2014/main" id="{6178D908-DAC8-9D32-CBC4-3E77BB548192}"/>
                </a:ext>
              </a:extLst>
            </p:cNvPr>
            <p:cNvSpPr/>
            <p:nvPr/>
          </p:nvSpPr>
          <p:spPr>
            <a:xfrm>
              <a:off x="2566376" y="2558151"/>
              <a:ext cx="53331" cy="640669"/>
            </a:xfrm>
            <a:custGeom>
              <a:avLst/>
              <a:gdLst/>
              <a:ahLst/>
              <a:cxnLst/>
              <a:rect l="l" t="t" r="r" b="b"/>
              <a:pathLst>
                <a:path w="2266" h="27222" extrusionOk="0">
                  <a:moveTo>
                    <a:pt x="311" y="0"/>
                  </a:moveTo>
                  <a:lnTo>
                    <a:pt x="238" y="37"/>
                  </a:lnTo>
                  <a:lnTo>
                    <a:pt x="165" y="73"/>
                  </a:lnTo>
                  <a:lnTo>
                    <a:pt x="110" y="128"/>
                  </a:lnTo>
                  <a:lnTo>
                    <a:pt x="55" y="201"/>
                  </a:lnTo>
                  <a:lnTo>
                    <a:pt x="19" y="274"/>
                  </a:lnTo>
                  <a:lnTo>
                    <a:pt x="0" y="347"/>
                  </a:lnTo>
                  <a:lnTo>
                    <a:pt x="0" y="439"/>
                  </a:lnTo>
                  <a:lnTo>
                    <a:pt x="1425" y="26820"/>
                  </a:lnTo>
                  <a:lnTo>
                    <a:pt x="1444" y="26911"/>
                  </a:lnTo>
                  <a:lnTo>
                    <a:pt x="1480" y="26984"/>
                  </a:lnTo>
                  <a:lnTo>
                    <a:pt x="1517" y="27039"/>
                  </a:lnTo>
                  <a:lnTo>
                    <a:pt x="1553" y="27094"/>
                  </a:lnTo>
                  <a:lnTo>
                    <a:pt x="1626" y="27148"/>
                  </a:lnTo>
                  <a:lnTo>
                    <a:pt x="1699" y="27185"/>
                  </a:lnTo>
                  <a:lnTo>
                    <a:pt x="1773" y="27203"/>
                  </a:lnTo>
                  <a:lnTo>
                    <a:pt x="1846" y="27222"/>
                  </a:lnTo>
                  <a:lnTo>
                    <a:pt x="1864" y="27222"/>
                  </a:lnTo>
                  <a:lnTo>
                    <a:pt x="1955" y="27203"/>
                  </a:lnTo>
                  <a:lnTo>
                    <a:pt x="2028" y="27167"/>
                  </a:lnTo>
                  <a:lnTo>
                    <a:pt x="2101" y="27130"/>
                  </a:lnTo>
                  <a:lnTo>
                    <a:pt x="2156" y="27075"/>
                  </a:lnTo>
                  <a:lnTo>
                    <a:pt x="2211" y="27021"/>
                  </a:lnTo>
                  <a:lnTo>
                    <a:pt x="2248" y="26947"/>
                  </a:lnTo>
                  <a:lnTo>
                    <a:pt x="2266" y="26856"/>
                  </a:lnTo>
                  <a:lnTo>
                    <a:pt x="2266" y="26783"/>
                  </a:lnTo>
                  <a:lnTo>
                    <a:pt x="823" y="384"/>
                  </a:lnTo>
                  <a:lnTo>
                    <a:pt x="823" y="311"/>
                  </a:lnTo>
                  <a:lnTo>
                    <a:pt x="786" y="220"/>
                  </a:lnTo>
                  <a:lnTo>
                    <a:pt x="749" y="146"/>
                  </a:lnTo>
                  <a:lnTo>
                    <a:pt x="695" y="92"/>
                  </a:lnTo>
                  <a:lnTo>
                    <a:pt x="622" y="37"/>
                  </a:lnTo>
                  <a:lnTo>
                    <a:pt x="548" y="19"/>
                  </a:lnTo>
                  <a:lnTo>
                    <a:pt x="475" y="0"/>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997;p31">
              <a:extLst>
                <a:ext uri="{FF2B5EF4-FFF2-40B4-BE49-F238E27FC236}">
                  <a16:creationId xmlns:a16="http://schemas.microsoft.com/office/drawing/2014/main" id="{180F5B2A-C432-F0AD-1D48-A9C7C62B0FDC}"/>
                </a:ext>
              </a:extLst>
            </p:cNvPr>
            <p:cNvSpPr/>
            <p:nvPr/>
          </p:nvSpPr>
          <p:spPr>
            <a:xfrm>
              <a:off x="2507043" y="3316614"/>
              <a:ext cx="153519" cy="104072"/>
            </a:xfrm>
            <a:custGeom>
              <a:avLst/>
              <a:gdLst/>
              <a:ahLst/>
              <a:cxnLst/>
              <a:rect l="l" t="t" r="r" b="b"/>
              <a:pathLst>
                <a:path w="6523" h="4422" extrusionOk="0">
                  <a:moveTo>
                    <a:pt x="6321" y="0"/>
                  </a:moveTo>
                  <a:lnTo>
                    <a:pt x="0" y="1370"/>
                  </a:lnTo>
                  <a:lnTo>
                    <a:pt x="128" y="1937"/>
                  </a:lnTo>
                  <a:lnTo>
                    <a:pt x="219" y="2247"/>
                  </a:lnTo>
                  <a:lnTo>
                    <a:pt x="329" y="2540"/>
                  </a:lnTo>
                  <a:lnTo>
                    <a:pt x="457" y="2832"/>
                  </a:lnTo>
                  <a:lnTo>
                    <a:pt x="640" y="3088"/>
                  </a:lnTo>
                  <a:lnTo>
                    <a:pt x="822" y="3325"/>
                  </a:lnTo>
                  <a:lnTo>
                    <a:pt x="1023" y="3545"/>
                  </a:lnTo>
                  <a:lnTo>
                    <a:pt x="1261" y="3745"/>
                  </a:lnTo>
                  <a:lnTo>
                    <a:pt x="1498" y="3928"/>
                  </a:lnTo>
                  <a:lnTo>
                    <a:pt x="1772" y="4074"/>
                  </a:lnTo>
                  <a:lnTo>
                    <a:pt x="2046" y="4202"/>
                  </a:lnTo>
                  <a:lnTo>
                    <a:pt x="2339" y="4312"/>
                  </a:lnTo>
                  <a:lnTo>
                    <a:pt x="2631" y="4367"/>
                  </a:lnTo>
                  <a:lnTo>
                    <a:pt x="2942" y="4421"/>
                  </a:lnTo>
                  <a:lnTo>
                    <a:pt x="3252" y="4421"/>
                  </a:lnTo>
                  <a:lnTo>
                    <a:pt x="3563" y="4403"/>
                  </a:lnTo>
                  <a:lnTo>
                    <a:pt x="3892" y="4348"/>
                  </a:lnTo>
                  <a:lnTo>
                    <a:pt x="4019" y="4330"/>
                  </a:lnTo>
                  <a:lnTo>
                    <a:pt x="4348" y="4239"/>
                  </a:lnTo>
                  <a:lnTo>
                    <a:pt x="4641" y="4129"/>
                  </a:lnTo>
                  <a:lnTo>
                    <a:pt x="4915" y="3983"/>
                  </a:lnTo>
                  <a:lnTo>
                    <a:pt x="5170" y="3819"/>
                  </a:lnTo>
                  <a:lnTo>
                    <a:pt x="5426" y="3636"/>
                  </a:lnTo>
                  <a:lnTo>
                    <a:pt x="5645" y="3417"/>
                  </a:lnTo>
                  <a:lnTo>
                    <a:pt x="5846" y="3197"/>
                  </a:lnTo>
                  <a:lnTo>
                    <a:pt x="6011" y="2942"/>
                  </a:lnTo>
                  <a:lnTo>
                    <a:pt x="6175" y="2686"/>
                  </a:lnTo>
                  <a:lnTo>
                    <a:pt x="6303" y="2412"/>
                  </a:lnTo>
                  <a:lnTo>
                    <a:pt x="6394" y="2120"/>
                  </a:lnTo>
                  <a:lnTo>
                    <a:pt x="6468" y="1827"/>
                  </a:lnTo>
                  <a:lnTo>
                    <a:pt x="6504" y="1517"/>
                  </a:lnTo>
                  <a:lnTo>
                    <a:pt x="6522" y="1206"/>
                  </a:lnTo>
                  <a:lnTo>
                    <a:pt x="6504" y="895"/>
                  </a:lnTo>
                  <a:lnTo>
                    <a:pt x="6449" y="567"/>
                  </a:lnTo>
                  <a:lnTo>
                    <a:pt x="6321" y="0"/>
                  </a:lnTo>
                  <a:close/>
                </a:path>
              </a:pathLst>
            </a:custGeom>
            <a:solidFill>
              <a:srgbClr val="56CDD3"/>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998;p31">
              <a:extLst>
                <a:ext uri="{FF2B5EF4-FFF2-40B4-BE49-F238E27FC236}">
                  <a16:creationId xmlns:a16="http://schemas.microsoft.com/office/drawing/2014/main" id="{94A89C53-BC1D-E75D-B9C7-B5B0D8EA9A3E}"/>
                </a:ext>
              </a:extLst>
            </p:cNvPr>
            <p:cNvSpPr/>
            <p:nvPr/>
          </p:nvSpPr>
          <p:spPr>
            <a:xfrm>
              <a:off x="2374188" y="3144619"/>
              <a:ext cx="372371" cy="182325"/>
            </a:xfrm>
            <a:custGeom>
              <a:avLst/>
              <a:gdLst/>
              <a:ahLst/>
              <a:cxnLst/>
              <a:rect l="l" t="t" r="r" b="b"/>
              <a:pathLst>
                <a:path w="15822" h="7747" extrusionOk="0">
                  <a:moveTo>
                    <a:pt x="14250" y="1"/>
                  </a:moveTo>
                  <a:lnTo>
                    <a:pt x="14067" y="19"/>
                  </a:lnTo>
                  <a:lnTo>
                    <a:pt x="731" y="2905"/>
                  </a:lnTo>
                  <a:lnTo>
                    <a:pt x="548" y="2960"/>
                  </a:lnTo>
                  <a:lnTo>
                    <a:pt x="384" y="3052"/>
                  </a:lnTo>
                  <a:lnTo>
                    <a:pt x="256" y="3161"/>
                  </a:lnTo>
                  <a:lnTo>
                    <a:pt x="146" y="3307"/>
                  </a:lnTo>
                  <a:lnTo>
                    <a:pt x="73" y="3453"/>
                  </a:lnTo>
                  <a:lnTo>
                    <a:pt x="18" y="3636"/>
                  </a:lnTo>
                  <a:lnTo>
                    <a:pt x="0" y="3801"/>
                  </a:lnTo>
                  <a:lnTo>
                    <a:pt x="18" y="3983"/>
                  </a:lnTo>
                  <a:lnTo>
                    <a:pt x="694" y="7034"/>
                  </a:lnTo>
                  <a:lnTo>
                    <a:pt x="749" y="7217"/>
                  </a:lnTo>
                  <a:lnTo>
                    <a:pt x="840" y="7363"/>
                  </a:lnTo>
                  <a:lnTo>
                    <a:pt x="950" y="7509"/>
                  </a:lnTo>
                  <a:lnTo>
                    <a:pt x="1078" y="7619"/>
                  </a:lnTo>
                  <a:lnTo>
                    <a:pt x="1242" y="7692"/>
                  </a:lnTo>
                  <a:lnTo>
                    <a:pt x="1407" y="7747"/>
                  </a:lnTo>
                  <a:lnTo>
                    <a:pt x="1589" y="7747"/>
                  </a:lnTo>
                  <a:lnTo>
                    <a:pt x="1772" y="7728"/>
                  </a:lnTo>
                  <a:lnTo>
                    <a:pt x="15109" y="4842"/>
                  </a:lnTo>
                  <a:lnTo>
                    <a:pt x="15291" y="4787"/>
                  </a:lnTo>
                  <a:lnTo>
                    <a:pt x="15438" y="4696"/>
                  </a:lnTo>
                  <a:lnTo>
                    <a:pt x="15565" y="4586"/>
                  </a:lnTo>
                  <a:lnTo>
                    <a:pt x="15675" y="4440"/>
                  </a:lnTo>
                  <a:lnTo>
                    <a:pt x="15766" y="4294"/>
                  </a:lnTo>
                  <a:lnTo>
                    <a:pt x="15803" y="4129"/>
                  </a:lnTo>
                  <a:lnTo>
                    <a:pt x="15821" y="3947"/>
                  </a:lnTo>
                  <a:lnTo>
                    <a:pt x="15803" y="3764"/>
                  </a:lnTo>
                  <a:lnTo>
                    <a:pt x="15145" y="713"/>
                  </a:lnTo>
                  <a:lnTo>
                    <a:pt x="15090" y="530"/>
                  </a:lnTo>
                  <a:lnTo>
                    <a:pt x="14999" y="384"/>
                  </a:lnTo>
                  <a:lnTo>
                    <a:pt x="14889" y="238"/>
                  </a:lnTo>
                  <a:lnTo>
                    <a:pt x="14743" y="147"/>
                  </a:lnTo>
                  <a:lnTo>
                    <a:pt x="14597" y="55"/>
                  </a:lnTo>
                  <a:lnTo>
                    <a:pt x="14433" y="19"/>
                  </a:lnTo>
                  <a:lnTo>
                    <a:pt x="1425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999;p31">
              <a:extLst>
                <a:ext uri="{FF2B5EF4-FFF2-40B4-BE49-F238E27FC236}">
                  <a16:creationId xmlns:a16="http://schemas.microsoft.com/office/drawing/2014/main" id="{672C1812-B580-D6DB-1BE7-03BDEB8E4C45}"/>
                </a:ext>
              </a:extLst>
            </p:cNvPr>
            <p:cNvSpPr/>
            <p:nvPr/>
          </p:nvSpPr>
          <p:spPr>
            <a:xfrm>
              <a:off x="2420176" y="3248669"/>
              <a:ext cx="319936" cy="156531"/>
            </a:xfrm>
            <a:custGeom>
              <a:avLst/>
              <a:gdLst/>
              <a:ahLst/>
              <a:cxnLst/>
              <a:rect l="l" t="t" r="r" b="b"/>
              <a:pathLst>
                <a:path w="13594" h="6651" extrusionOk="0">
                  <a:moveTo>
                    <a:pt x="12168" y="1"/>
                  </a:moveTo>
                  <a:lnTo>
                    <a:pt x="11985" y="19"/>
                  </a:lnTo>
                  <a:lnTo>
                    <a:pt x="732" y="2467"/>
                  </a:lnTo>
                  <a:lnTo>
                    <a:pt x="549" y="2522"/>
                  </a:lnTo>
                  <a:lnTo>
                    <a:pt x="384" y="2613"/>
                  </a:lnTo>
                  <a:lnTo>
                    <a:pt x="257" y="2723"/>
                  </a:lnTo>
                  <a:lnTo>
                    <a:pt x="147" y="2851"/>
                  </a:lnTo>
                  <a:lnTo>
                    <a:pt x="74" y="3015"/>
                  </a:lnTo>
                  <a:lnTo>
                    <a:pt x="19" y="3180"/>
                  </a:lnTo>
                  <a:lnTo>
                    <a:pt x="1" y="3362"/>
                  </a:lnTo>
                  <a:lnTo>
                    <a:pt x="37" y="3545"/>
                  </a:lnTo>
                  <a:lnTo>
                    <a:pt x="549" y="5920"/>
                  </a:lnTo>
                  <a:lnTo>
                    <a:pt x="604" y="6103"/>
                  </a:lnTo>
                  <a:lnTo>
                    <a:pt x="695" y="6249"/>
                  </a:lnTo>
                  <a:lnTo>
                    <a:pt x="805" y="6395"/>
                  </a:lnTo>
                  <a:lnTo>
                    <a:pt x="933" y="6505"/>
                  </a:lnTo>
                  <a:lnTo>
                    <a:pt x="1097" y="6578"/>
                  </a:lnTo>
                  <a:lnTo>
                    <a:pt x="1261" y="6632"/>
                  </a:lnTo>
                  <a:lnTo>
                    <a:pt x="1444" y="6651"/>
                  </a:lnTo>
                  <a:lnTo>
                    <a:pt x="1627" y="6614"/>
                  </a:lnTo>
                  <a:lnTo>
                    <a:pt x="12881" y="4184"/>
                  </a:lnTo>
                  <a:lnTo>
                    <a:pt x="13045" y="4130"/>
                  </a:lnTo>
                  <a:lnTo>
                    <a:pt x="13210" y="4038"/>
                  </a:lnTo>
                  <a:lnTo>
                    <a:pt x="13337" y="3929"/>
                  </a:lnTo>
                  <a:lnTo>
                    <a:pt x="13447" y="3782"/>
                  </a:lnTo>
                  <a:lnTo>
                    <a:pt x="13538" y="3636"/>
                  </a:lnTo>
                  <a:lnTo>
                    <a:pt x="13575" y="3454"/>
                  </a:lnTo>
                  <a:lnTo>
                    <a:pt x="13593" y="3289"/>
                  </a:lnTo>
                  <a:lnTo>
                    <a:pt x="13575" y="3107"/>
                  </a:lnTo>
                  <a:lnTo>
                    <a:pt x="13063" y="713"/>
                  </a:lnTo>
                  <a:lnTo>
                    <a:pt x="13009" y="549"/>
                  </a:lnTo>
                  <a:lnTo>
                    <a:pt x="12917" y="384"/>
                  </a:lnTo>
                  <a:lnTo>
                    <a:pt x="12789" y="257"/>
                  </a:lnTo>
                  <a:lnTo>
                    <a:pt x="12661" y="147"/>
                  </a:lnTo>
                  <a:lnTo>
                    <a:pt x="12497" y="74"/>
                  </a:lnTo>
                  <a:lnTo>
                    <a:pt x="12333" y="19"/>
                  </a:lnTo>
                  <a:lnTo>
                    <a:pt x="12168"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000;p31">
              <a:extLst>
                <a:ext uri="{FF2B5EF4-FFF2-40B4-BE49-F238E27FC236}">
                  <a16:creationId xmlns:a16="http://schemas.microsoft.com/office/drawing/2014/main" id="{178CE698-8873-72C3-53C2-7183668ABFBE}"/>
                </a:ext>
              </a:extLst>
            </p:cNvPr>
            <p:cNvSpPr/>
            <p:nvPr/>
          </p:nvSpPr>
          <p:spPr>
            <a:xfrm>
              <a:off x="2275717" y="1948029"/>
              <a:ext cx="36573" cy="116969"/>
            </a:xfrm>
            <a:custGeom>
              <a:avLst/>
              <a:gdLst/>
              <a:ahLst/>
              <a:cxnLst/>
              <a:rect l="l" t="t" r="r" b="b"/>
              <a:pathLst>
                <a:path w="1554" h="4970" extrusionOk="0">
                  <a:moveTo>
                    <a:pt x="293" y="0"/>
                  </a:moveTo>
                  <a:lnTo>
                    <a:pt x="238" y="19"/>
                  </a:lnTo>
                  <a:lnTo>
                    <a:pt x="183" y="37"/>
                  </a:lnTo>
                  <a:lnTo>
                    <a:pt x="128" y="55"/>
                  </a:lnTo>
                  <a:lnTo>
                    <a:pt x="73" y="92"/>
                  </a:lnTo>
                  <a:lnTo>
                    <a:pt x="37" y="146"/>
                  </a:lnTo>
                  <a:lnTo>
                    <a:pt x="19" y="201"/>
                  </a:lnTo>
                  <a:lnTo>
                    <a:pt x="0" y="256"/>
                  </a:lnTo>
                  <a:lnTo>
                    <a:pt x="0" y="311"/>
                  </a:lnTo>
                  <a:lnTo>
                    <a:pt x="0" y="384"/>
                  </a:lnTo>
                  <a:lnTo>
                    <a:pt x="950" y="4732"/>
                  </a:lnTo>
                  <a:lnTo>
                    <a:pt x="987" y="4823"/>
                  </a:lnTo>
                  <a:lnTo>
                    <a:pt x="1060" y="4915"/>
                  </a:lnTo>
                  <a:lnTo>
                    <a:pt x="1151" y="4951"/>
                  </a:lnTo>
                  <a:lnTo>
                    <a:pt x="1243" y="4970"/>
                  </a:lnTo>
                  <a:lnTo>
                    <a:pt x="1316" y="4970"/>
                  </a:lnTo>
                  <a:lnTo>
                    <a:pt x="1371" y="4951"/>
                  </a:lnTo>
                  <a:lnTo>
                    <a:pt x="1425" y="4915"/>
                  </a:lnTo>
                  <a:lnTo>
                    <a:pt x="1480" y="4878"/>
                  </a:lnTo>
                  <a:lnTo>
                    <a:pt x="1517" y="4842"/>
                  </a:lnTo>
                  <a:lnTo>
                    <a:pt x="1535" y="4787"/>
                  </a:lnTo>
                  <a:lnTo>
                    <a:pt x="1553" y="4714"/>
                  </a:lnTo>
                  <a:lnTo>
                    <a:pt x="1553" y="4659"/>
                  </a:lnTo>
                  <a:lnTo>
                    <a:pt x="1553" y="4604"/>
                  </a:lnTo>
                  <a:lnTo>
                    <a:pt x="603" y="256"/>
                  </a:lnTo>
                  <a:lnTo>
                    <a:pt x="585" y="183"/>
                  </a:lnTo>
                  <a:lnTo>
                    <a:pt x="567" y="128"/>
                  </a:lnTo>
                  <a:lnTo>
                    <a:pt x="512" y="92"/>
                  </a:lnTo>
                  <a:lnTo>
                    <a:pt x="475" y="55"/>
                  </a:lnTo>
                  <a:lnTo>
                    <a:pt x="421" y="19"/>
                  </a:lnTo>
                  <a:lnTo>
                    <a:pt x="366" y="19"/>
                  </a:lnTo>
                  <a:lnTo>
                    <a:pt x="29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001;p31">
              <a:extLst>
                <a:ext uri="{FF2B5EF4-FFF2-40B4-BE49-F238E27FC236}">
                  <a16:creationId xmlns:a16="http://schemas.microsoft.com/office/drawing/2014/main" id="{501F25B1-9B0F-A917-16D1-92B405923749}"/>
                </a:ext>
              </a:extLst>
            </p:cNvPr>
            <p:cNvSpPr/>
            <p:nvPr/>
          </p:nvSpPr>
          <p:spPr>
            <a:xfrm>
              <a:off x="2044393" y="2040027"/>
              <a:ext cx="69240" cy="104519"/>
            </a:xfrm>
            <a:custGeom>
              <a:avLst/>
              <a:gdLst/>
              <a:ahLst/>
              <a:cxnLst/>
              <a:rect l="l" t="t" r="r" b="b"/>
              <a:pathLst>
                <a:path w="2942" h="4441" extrusionOk="0">
                  <a:moveTo>
                    <a:pt x="275" y="1"/>
                  </a:moveTo>
                  <a:lnTo>
                    <a:pt x="220" y="19"/>
                  </a:lnTo>
                  <a:lnTo>
                    <a:pt x="165" y="56"/>
                  </a:lnTo>
                  <a:lnTo>
                    <a:pt x="110" y="92"/>
                  </a:lnTo>
                  <a:lnTo>
                    <a:pt x="74" y="129"/>
                  </a:lnTo>
                  <a:lnTo>
                    <a:pt x="37" y="184"/>
                  </a:lnTo>
                  <a:lnTo>
                    <a:pt x="19" y="238"/>
                  </a:lnTo>
                  <a:lnTo>
                    <a:pt x="0" y="311"/>
                  </a:lnTo>
                  <a:lnTo>
                    <a:pt x="0" y="366"/>
                  </a:lnTo>
                  <a:lnTo>
                    <a:pt x="19" y="421"/>
                  </a:lnTo>
                  <a:lnTo>
                    <a:pt x="55" y="476"/>
                  </a:lnTo>
                  <a:lnTo>
                    <a:pt x="2357" y="4294"/>
                  </a:lnTo>
                  <a:lnTo>
                    <a:pt x="2412" y="4349"/>
                  </a:lnTo>
                  <a:lnTo>
                    <a:pt x="2467" y="4404"/>
                  </a:lnTo>
                  <a:lnTo>
                    <a:pt x="2540" y="4422"/>
                  </a:lnTo>
                  <a:lnTo>
                    <a:pt x="2631" y="4440"/>
                  </a:lnTo>
                  <a:lnTo>
                    <a:pt x="2704" y="4422"/>
                  </a:lnTo>
                  <a:lnTo>
                    <a:pt x="2796" y="4386"/>
                  </a:lnTo>
                  <a:lnTo>
                    <a:pt x="2832" y="4349"/>
                  </a:lnTo>
                  <a:lnTo>
                    <a:pt x="2887" y="4312"/>
                  </a:lnTo>
                  <a:lnTo>
                    <a:pt x="2905" y="4258"/>
                  </a:lnTo>
                  <a:lnTo>
                    <a:pt x="2924" y="4203"/>
                  </a:lnTo>
                  <a:lnTo>
                    <a:pt x="2942" y="4130"/>
                  </a:lnTo>
                  <a:lnTo>
                    <a:pt x="2942" y="4075"/>
                  </a:lnTo>
                  <a:lnTo>
                    <a:pt x="2924" y="4020"/>
                  </a:lnTo>
                  <a:lnTo>
                    <a:pt x="2887" y="3965"/>
                  </a:lnTo>
                  <a:lnTo>
                    <a:pt x="585" y="165"/>
                  </a:lnTo>
                  <a:lnTo>
                    <a:pt x="549" y="111"/>
                  </a:lnTo>
                  <a:lnTo>
                    <a:pt x="494" y="74"/>
                  </a:lnTo>
                  <a:lnTo>
                    <a:pt x="457" y="37"/>
                  </a:lnTo>
                  <a:lnTo>
                    <a:pt x="384" y="19"/>
                  </a:lnTo>
                  <a:lnTo>
                    <a:pt x="32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002;p31">
              <a:extLst>
                <a:ext uri="{FF2B5EF4-FFF2-40B4-BE49-F238E27FC236}">
                  <a16:creationId xmlns:a16="http://schemas.microsoft.com/office/drawing/2014/main" id="{5E72143E-510A-1D99-9964-069F57C27B43}"/>
                </a:ext>
              </a:extLst>
            </p:cNvPr>
            <p:cNvSpPr/>
            <p:nvPr/>
          </p:nvSpPr>
          <p:spPr>
            <a:xfrm>
              <a:off x="1856064" y="2202562"/>
              <a:ext cx="95058" cy="81714"/>
            </a:xfrm>
            <a:custGeom>
              <a:avLst/>
              <a:gdLst/>
              <a:ahLst/>
              <a:cxnLst/>
              <a:rect l="l" t="t" r="r" b="b"/>
              <a:pathLst>
                <a:path w="4039" h="3472" extrusionOk="0">
                  <a:moveTo>
                    <a:pt x="220" y="1"/>
                  </a:moveTo>
                  <a:lnTo>
                    <a:pt x="165" y="37"/>
                  </a:lnTo>
                  <a:lnTo>
                    <a:pt x="128" y="55"/>
                  </a:lnTo>
                  <a:lnTo>
                    <a:pt x="74" y="110"/>
                  </a:lnTo>
                  <a:lnTo>
                    <a:pt x="37" y="165"/>
                  </a:lnTo>
                  <a:lnTo>
                    <a:pt x="19" y="220"/>
                  </a:lnTo>
                  <a:lnTo>
                    <a:pt x="1" y="275"/>
                  </a:lnTo>
                  <a:lnTo>
                    <a:pt x="1" y="330"/>
                  </a:lnTo>
                  <a:lnTo>
                    <a:pt x="19" y="384"/>
                  </a:lnTo>
                  <a:lnTo>
                    <a:pt x="37" y="457"/>
                  </a:lnTo>
                  <a:lnTo>
                    <a:pt x="74" y="494"/>
                  </a:lnTo>
                  <a:lnTo>
                    <a:pt x="110" y="549"/>
                  </a:lnTo>
                  <a:lnTo>
                    <a:pt x="3545" y="3399"/>
                  </a:lnTo>
                  <a:lnTo>
                    <a:pt x="3636" y="3454"/>
                  </a:lnTo>
                  <a:lnTo>
                    <a:pt x="3727" y="3472"/>
                  </a:lnTo>
                  <a:lnTo>
                    <a:pt x="3801" y="3454"/>
                  </a:lnTo>
                  <a:lnTo>
                    <a:pt x="3874" y="3435"/>
                  </a:lnTo>
                  <a:lnTo>
                    <a:pt x="3928" y="3399"/>
                  </a:lnTo>
                  <a:lnTo>
                    <a:pt x="3983" y="3344"/>
                  </a:lnTo>
                  <a:lnTo>
                    <a:pt x="4001" y="3307"/>
                  </a:lnTo>
                  <a:lnTo>
                    <a:pt x="4038" y="3234"/>
                  </a:lnTo>
                  <a:lnTo>
                    <a:pt x="4038" y="3180"/>
                  </a:lnTo>
                  <a:lnTo>
                    <a:pt x="4038" y="3125"/>
                  </a:lnTo>
                  <a:lnTo>
                    <a:pt x="4038" y="3070"/>
                  </a:lnTo>
                  <a:lnTo>
                    <a:pt x="4020" y="3015"/>
                  </a:lnTo>
                  <a:lnTo>
                    <a:pt x="3983" y="2960"/>
                  </a:lnTo>
                  <a:lnTo>
                    <a:pt x="3928" y="2905"/>
                  </a:lnTo>
                  <a:lnTo>
                    <a:pt x="512" y="74"/>
                  </a:lnTo>
                  <a:lnTo>
                    <a:pt x="457" y="37"/>
                  </a:lnTo>
                  <a:lnTo>
                    <a:pt x="402"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003;p31">
              <a:extLst>
                <a:ext uri="{FF2B5EF4-FFF2-40B4-BE49-F238E27FC236}">
                  <a16:creationId xmlns:a16="http://schemas.microsoft.com/office/drawing/2014/main" id="{B894ED5C-E618-D6EB-89D7-9C005DA162E0}"/>
                </a:ext>
              </a:extLst>
            </p:cNvPr>
            <p:cNvSpPr/>
            <p:nvPr/>
          </p:nvSpPr>
          <p:spPr>
            <a:xfrm>
              <a:off x="1730954" y="2417128"/>
              <a:ext cx="112239" cy="52037"/>
            </a:xfrm>
            <a:custGeom>
              <a:avLst/>
              <a:gdLst/>
              <a:ahLst/>
              <a:cxnLst/>
              <a:rect l="l" t="t" r="r" b="b"/>
              <a:pathLst>
                <a:path w="4769" h="2211" extrusionOk="0">
                  <a:moveTo>
                    <a:pt x="292" y="0"/>
                  </a:moveTo>
                  <a:lnTo>
                    <a:pt x="238" y="18"/>
                  </a:lnTo>
                  <a:lnTo>
                    <a:pt x="183" y="37"/>
                  </a:lnTo>
                  <a:lnTo>
                    <a:pt x="128" y="55"/>
                  </a:lnTo>
                  <a:lnTo>
                    <a:pt x="73" y="91"/>
                  </a:lnTo>
                  <a:lnTo>
                    <a:pt x="37" y="146"/>
                  </a:lnTo>
                  <a:lnTo>
                    <a:pt x="18" y="201"/>
                  </a:lnTo>
                  <a:lnTo>
                    <a:pt x="0" y="256"/>
                  </a:lnTo>
                  <a:lnTo>
                    <a:pt x="0" y="329"/>
                  </a:lnTo>
                  <a:lnTo>
                    <a:pt x="0" y="384"/>
                  </a:lnTo>
                  <a:lnTo>
                    <a:pt x="18" y="438"/>
                  </a:lnTo>
                  <a:lnTo>
                    <a:pt x="55" y="493"/>
                  </a:lnTo>
                  <a:lnTo>
                    <a:pt x="91" y="548"/>
                  </a:lnTo>
                  <a:lnTo>
                    <a:pt x="146" y="585"/>
                  </a:lnTo>
                  <a:lnTo>
                    <a:pt x="201" y="603"/>
                  </a:lnTo>
                  <a:lnTo>
                    <a:pt x="4348" y="2192"/>
                  </a:lnTo>
                  <a:lnTo>
                    <a:pt x="4458" y="2211"/>
                  </a:lnTo>
                  <a:lnTo>
                    <a:pt x="4549" y="2192"/>
                  </a:lnTo>
                  <a:lnTo>
                    <a:pt x="4641" y="2156"/>
                  </a:lnTo>
                  <a:lnTo>
                    <a:pt x="4714" y="2083"/>
                  </a:lnTo>
                  <a:lnTo>
                    <a:pt x="4750" y="2010"/>
                  </a:lnTo>
                  <a:lnTo>
                    <a:pt x="4768" y="1937"/>
                  </a:lnTo>
                  <a:lnTo>
                    <a:pt x="4768" y="1882"/>
                  </a:lnTo>
                  <a:lnTo>
                    <a:pt x="4768" y="1827"/>
                  </a:lnTo>
                  <a:lnTo>
                    <a:pt x="4750" y="1772"/>
                  </a:lnTo>
                  <a:lnTo>
                    <a:pt x="4714" y="1717"/>
                  </a:lnTo>
                  <a:lnTo>
                    <a:pt x="4677" y="1663"/>
                  </a:lnTo>
                  <a:lnTo>
                    <a:pt x="4641" y="1626"/>
                  </a:lnTo>
                  <a:lnTo>
                    <a:pt x="4567" y="1608"/>
                  </a:lnTo>
                  <a:lnTo>
                    <a:pt x="420" y="18"/>
                  </a:lnTo>
                  <a:lnTo>
                    <a:pt x="347"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004;p31">
              <a:extLst>
                <a:ext uri="{FF2B5EF4-FFF2-40B4-BE49-F238E27FC236}">
                  <a16:creationId xmlns:a16="http://schemas.microsoft.com/office/drawing/2014/main" id="{3A523DFE-C93F-7B01-A69D-8D09FA2F47CA}"/>
                </a:ext>
              </a:extLst>
            </p:cNvPr>
            <p:cNvSpPr/>
            <p:nvPr/>
          </p:nvSpPr>
          <p:spPr>
            <a:xfrm>
              <a:off x="1682354" y="2660906"/>
              <a:ext cx="119135" cy="18075"/>
            </a:xfrm>
            <a:custGeom>
              <a:avLst/>
              <a:gdLst/>
              <a:ahLst/>
              <a:cxnLst/>
              <a:rect l="l" t="t" r="r" b="b"/>
              <a:pathLst>
                <a:path w="5062" h="768" extrusionOk="0">
                  <a:moveTo>
                    <a:pt x="311" y="1"/>
                  </a:moveTo>
                  <a:lnTo>
                    <a:pt x="202" y="37"/>
                  </a:lnTo>
                  <a:lnTo>
                    <a:pt x="92" y="92"/>
                  </a:lnTo>
                  <a:lnTo>
                    <a:pt x="56" y="147"/>
                  </a:lnTo>
                  <a:lnTo>
                    <a:pt x="19" y="183"/>
                  </a:lnTo>
                  <a:lnTo>
                    <a:pt x="1" y="238"/>
                  </a:lnTo>
                  <a:lnTo>
                    <a:pt x="1" y="311"/>
                  </a:lnTo>
                  <a:lnTo>
                    <a:pt x="1" y="366"/>
                  </a:lnTo>
                  <a:lnTo>
                    <a:pt x="19" y="421"/>
                  </a:lnTo>
                  <a:lnTo>
                    <a:pt x="37" y="476"/>
                  </a:lnTo>
                  <a:lnTo>
                    <a:pt x="74" y="530"/>
                  </a:lnTo>
                  <a:lnTo>
                    <a:pt x="129" y="567"/>
                  </a:lnTo>
                  <a:lnTo>
                    <a:pt x="165" y="604"/>
                  </a:lnTo>
                  <a:lnTo>
                    <a:pt x="238" y="622"/>
                  </a:lnTo>
                  <a:lnTo>
                    <a:pt x="293" y="622"/>
                  </a:lnTo>
                  <a:lnTo>
                    <a:pt x="4751" y="768"/>
                  </a:lnTo>
                  <a:lnTo>
                    <a:pt x="4806" y="768"/>
                  </a:lnTo>
                  <a:lnTo>
                    <a:pt x="4879" y="750"/>
                  </a:lnTo>
                  <a:lnTo>
                    <a:pt x="4915" y="713"/>
                  </a:lnTo>
                  <a:lnTo>
                    <a:pt x="4970" y="677"/>
                  </a:lnTo>
                  <a:lnTo>
                    <a:pt x="5007" y="640"/>
                  </a:lnTo>
                  <a:lnTo>
                    <a:pt x="5043" y="585"/>
                  </a:lnTo>
                  <a:lnTo>
                    <a:pt x="5061" y="530"/>
                  </a:lnTo>
                  <a:lnTo>
                    <a:pt x="5061" y="457"/>
                  </a:lnTo>
                  <a:lnTo>
                    <a:pt x="5061" y="403"/>
                  </a:lnTo>
                  <a:lnTo>
                    <a:pt x="5043" y="348"/>
                  </a:lnTo>
                  <a:lnTo>
                    <a:pt x="5025" y="293"/>
                  </a:lnTo>
                  <a:lnTo>
                    <a:pt x="4988" y="238"/>
                  </a:lnTo>
                  <a:lnTo>
                    <a:pt x="4933" y="202"/>
                  </a:lnTo>
                  <a:lnTo>
                    <a:pt x="4879" y="165"/>
                  </a:lnTo>
                  <a:lnTo>
                    <a:pt x="4824" y="147"/>
                  </a:lnTo>
                  <a:lnTo>
                    <a:pt x="4769" y="147"/>
                  </a:lnTo>
                  <a:lnTo>
                    <a:pt x="311"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005;p31">
              <a:extLst>
                <a:ext uri="{FF2B5EF4-FFF2-40B4-BE49-F238E27FC236}">
                  <a16:creationId xmlns:a16="http://schemas.microsoft.com/office/drawing/2014/main" id="{D8892C12-94AA-9F5C-8BA8-3866F2680CF5}"/>
                </a:ext>
              </a:extLst>
            </p:cNvPr>
            <p:cNvSpPr/>
            <p:nvPr/>
          </p:nvSpPr>
          <p:spPr>
            <a:xfrm>
              <a:off x="1715468" y="2876320"/>
              <a:ext cx="114828" cy="45611"/>
            </a:xfrm>
            <a:custGeom>
              <a:avLst/>
              <a:gdLst/>
              <a:ahLst/>
              <a:cxnLst/>
              <a:rect l="l" t="t" r="r" b="b"/>
              <a:pathLst>
                <a:path w="4879" h="1938" extrusionOk="0">
                  <a:moveTo>
                    <a:pt x="4531" y="1"/>
                  </a:moveTo>
                  <a:lnTo>
                    <a:pt x="4476" y="19"/>
                  </a:lnTo>
                  <a:lnTo>
                    <a:pt x="220" y="1334"/>
                  </a:lnTo>
                  <a:lnTo>
                    <a:pt x="165" y="1353"/>
                  </a:lnTo>
                  <a:lnTo>
                    <a:pt x="110" y="1389"/>
                  </a:lnTo>
                  <a:lnTo>
                    <a:pt x="74" y="1444"/>
                  </a:lnTo>
                  <a:lnTo>
                    <a:pt x="37" y="1480"/>
                  </a:lnTo>
                  <a:lnTo>
                    <a:pt x="19" y="1535"/>
                  </a:lnTo>
                  <a:lnTo>
                    <a:pt x="0" y="1608"/>
                  </a:lnTo>
                  <a:lnTo>
                    <a:pt x="0" y="1663"/>
                  </a:lnTo>
                  <a:lnTo>
                    <a:pt x="19" y="1718"/>
                  </a:lnTo>
                  <a:lnTo>
                    <a:pt x="74" y="1809"/>
                  </a:lnTo>
                  <a:lnTo>
                    <a:pt x="128" y="1882"/>
                  </a:lnTo>
                  <a:lnTo>
                    <a:pt x="220" y="1937"/>
                  </a:lnTo>
                  <a:lnTo>
                    <a:pt x="402" y="1937"/>
                  </a:lnTo>
                  <a:lnTo>
                    <a:pt x="4659" y="622"/>
                  </a:lnTo>
                  <a:lnTo>
                    <a:pt x="4714" y="585"/>
                  </a:lnTo>
                  <a:lnTo>
                    <a:pt x="4769" y="549"/>
                  </a:lnTo>
                  <a:lnTo>
                    <a:pt x="4805" y="512"/>
                  </a:lnTo>
                  <a:lnTo>
                    <a:pt x="4842" y="457"/>
                  </a:lnTo>
                  <a:lnTo>
                    <a:pt x="4860" y="403"/>
                  </a:lnTo>
                  <a:lnTo>
                    <a:pt x="4878" y="348"/>
                  </a:lnTo>
                  <a:lnTo>
                    <a:pt x="4878" y="293"/>
                  </a:lnTo>
                  <a:lnTo>
                    <a:pt x="4860" y="220"/>
                  </a:lnTo>
                  <a:lnTo>
                    <a:pt x="4842" y="165"/>
                  </a:lnTo>
                  <a:lnTo>
                    <a:pt x="4805" y="110"/>
                  </a:lnTo>
                  <a:lnTo>
                    <a:pt x="4769" y="74"/>
                  </a:lnTo>
                  <a:lnTo>
                    <a:pt x="4714" y="37"/>
                  </a:lnTo>
                  <a:lnTo>
                    <a:pt x="4659" y="19"/>
                  </a:lnTo>
                  <a:lnTo>
                    <a:pt x="4604"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006;p31">
              <a:extLst>
                <a:ext uri="{FF2B5EF4-FFF2-40B4-BE49-F238E27FC236}">
                  <a16:creationId xmlns:a16="http://schemas.microsoft.com/office/drawing/2014/main" id="{D65BB84E-8AD0-CCC5-41EE-C37490EA5EAA}"/>
                </a:ext>
              </a:extLst>
            </p:cNvPr>
            <p:cNvSpPr/>
            <p:nvPr/>
          </p:nvSpPr>
          <p:spPr>
            <a:xfrm>
              <a:off x="2511774" y="1936425"/>
              <a:ext cx="26666" cy="118688"/>
            </a:xfrm>
            <a:custGeom>
              <a:avLst/>
              <a:gdLst/>
              <a:ahLst/>
              <a:cxnLst/>
              <a:rect l="l" t="t" r="r" b="b"/>
              <a:pathLst>
                <a:path w="1133" h="5043" extrusionOk="0">
                  <a:moveTo>
                    <a:pt x="731" y="0"/>
                  </a:moveTo>
                  <a:lnTo>
                    <a:pt x="676" y="37"/>
                  </a:lnTo>
                  <a:lnTo>
                    <a:pt x="640" y="55"/>
                  </a:lnTo>
                  <a:lnTo>
                    <a:pt x="585" y="110"/>
                  </a:lnTo>
                  <a:lnTo>
                    <a:pt x="548" y="146"/>
                  </a:lnTo>
                  <a:lnTo>
                    <a:pt x="530" y="201"/>
                  </a:lnTo>
                  <a:lnTo>
                    <a:pt x="512" y="274"/>
                  </a:lnTo>
                  <a:lnTo>
                    <a:pt x="0" y="4695"/>
                  </a:lnTo>
                  <a:lnTo>
                    <a:pt x="0" y="4750"/>
                  </a:lnTo>
                  <a:lnTo>
                    <a:pt x="0" y="4805"/>
                  </a:lnTo>
                  <a:lnTo>
                    <a:pt x="18" y="4860"/>
                  </a:lnTo>
                  <a:lnTo>
                    <a:pt x="55" y="4914"/>
                  </a:lnTo>
                  <a:lnTo>
                    <a:pt x="92" y="4951"/>
                  </a:lnTo>
                  <a:lnTo>
                    <a:pt x="146" y="4988"/>
                  </a:lnTo>
                  <a:lnTo>
                    <a:pt x="201" y="5024"/>
                  </a:lnTo>
                  <a:lnTo>
                    <a:pt x="274" y="5024"/>
                  </a:lnTo>
                  <a:lnTo>
                    <a:pt x="311" y="5042"/>
                  </a:lnTo>
                  <a:lnTo>
                    <a:pt x="420" y="5006"/>
                  </a:lnTo>
                  <a:lnTo>
                    <a:pt x="512" y="4951"/>
                  </a:lnTo>
                  <a:lnTo>
                    <a:pt x="585" y="4878"/>
                  </a:lnTo>
                  <a:lnTo>
                    <a:pt x="603" y="4823"/>
                  </a:lnTo>
                  <a:lnTo>
                    <a:pt x="603" y="4768"/>
                  </a:lnTo>
                  <a:lnTo>
                    <a:pt x="1133" y="347"/>
                  </a:lnTo>
                  <a:lnTo>
                    <a:pt x="1133" y="274"/>
                  </a:lnTo>
                  <a:lnTo>
                    <a:pt x="1133" y="219"/>
                  </a:lnTo>
                  <a:lnTo>
                    <a:pt x="1096" y="164"/>
                  </a:lnTo>
                  <a:lnTo>
                    <a:pt x="1078" y="110"/>
                  </a:lnTo>
                  <a:lnTo>
                    <a:pt x="1023" y="73"/>
                  </a:lnTo>
                  <a:lnTo>
                    <a:pt x="987" y="37"/>
                  </a:lnTo>
                  <a:lnTo>
                    <a:pt x="932"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007;p31">
              <a:extLst>
                <a:ext uri="{FF2B5EF4-FFF2-40B4-BE49-F238E27FC236}">
                  <a16:creationId xmlns:a16="http://schemas.microsoft.com/office/drawing/2014/main" id="{A2B213EC-30CA-77E1-29E6-E5C381C40689}"/>
                </a:ext>
              </a:extLst>
            </p:cNvPr>
            <p:cNvSpPr/>
            <p:nvPr/>
          </p:nvSpPr>
          <p:spPr>
            <a:xfrm>
              <a:off x="2716859" y="2005643"/>
              <a:ext cx="60227" cy="109226"/>
            </a:xfrm>
            <a:custGeom>
              <a:avLst/>
              <a:gdLst/>
              <a:ahLst/>
              <a:cxnLst/>
              <a:rect l="l" t="t" r="r" b="b"/>
              <a:pathLst>
                <a:path w="2559" h="4641" extrusionOk="0">
                  <a:moveTo>
                    <a:pt x="2266" y="0"/>
                  </a:moveTo>
                  <a:lnTo>
                    <a:pt x="2211" y="19"/>
                  </a:lnTo>
                  <a:lnTo>
                    <a:pt x="2156" y="19"/>
                  </a:lnTo>
                  <a:lnTo>
                    <a:pt x="2102" y="55"/>
                  </a:lnTo>
                  <a:lnTo>
                    <a:pt x="2047" y="92"/>
                  </a:lnTo>
                  <a:lnTo>
                    <a:pt x="2010" y="128"/>
                  </a:lnTo>
                  <a:lnTo>
                    <a:pt x="1974" y="183"/>
                  </a:lnTo>
                  <a:lnTo>
                    <a:pt x="37" y="4202"/>
                  </a:lnTo>
                  <a:lnTo>
                    <a:pt x="19" y="4257"/>
                  </a:lnTo>
                  <a:lnTo>
                    <a:pt x="1" y="4312"/>
                  </a:lnTo>
                  <a:lnTo>
                    <a:pt x="19" y="4367"/>
                  </a:lnTo>
                  <a:lnTo>
                    <a:pt x="19" y="4440"/>
                  </a:lnTo>
                  <a:lnTo>
                    <a:pt x="55" y="4495"/>
                  </a:lnTo>
                  <a:lnTo>
                    <a:pt x="92" y="4531"/>
                  </a:lnTo>
                  <a:lnTo>
                    <a:pt x="129" y="4586"/>
                  </a:lnTo>
                  <a:lnTo>
                    <a:pt x="183" y="4604"/>
                  </a:lnTo>
                  <a:lnTo>
                    <a:pt x="256" y="4641"/>
                  </a:lnTo>
                  <a:lnTo>
                    <a:pt x="311" y="4641"/>
                  </a:lnTo>
                  <a:lnTo>
                    <a:pt x="403" y="4622"/>
                  </a:lnTo>
                  <a:lnTo>
                    <a:pt x="476" y="4586"/>
                  </a:lnTo>
                  <a:lnTo>
                    <a:pt x="549" y="4531"/>
                  </a:lnTo>
                  <a:lnTo>
                    <a:pt x="604" y="4458"/>
                  </a:lnTo>
                  <a:lnTo>
                    <a:pt x="2540" y="457"/>
                  </a:lnTo>
                  <a:lnTo>
                    <a:pt x="2558" y="402"/>
                  </a:lnTo>
                  <a:lnTo>
                    <a:pt x="2558" y="329"/>
                  </a:lnTo>
                  <a:lnTo>
                    <a:pt x="2558" y="274"/>
                  </a:lnTo>
                  <a:lnTo>
                    <a:pt x="2558" y="220"/>
                  </a:lnTo>
                  <a:lnTo>
                    <a:pt x="2522" y="165"/>
                  </a:lnTo>
                  <a:lnTo>
                    <a:pt x="2485" y="110"/>
                  </a:lnTo>
                  <a:lnTo>
                    <a:pt x="2449" y="73"/>
                  </a:lnTo>
                  <a:lnTo>
                    <a:pt x="2394" y="37"/>
                  </a:lnTo>
                  <a:lnTo>
                    <a:pt x="2339" y="19"/>
                  </a:lnTo>
                  <a:lnTo>
                    <a:pt x="2266"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008;p31">
              <a:extLst>
                <a:ext uri="{FF2B5EF4-FFF2-40B4-BE49-F238E27FC236}">
                  <a16:creationId xmlns:a16="http://schemas.microsoft.com/office/drawing/2014/main" id="{65DE62E0-0F39-5072-06A6-72B4E851BD7D}"/>
                </a:ext>
              </a:extLst>
            </p:cNvPr>
            <p:cNvSpPr/>
            <p:nvPr/>
          </p:nvSpPr>
          <p:spPr>
            <a:xfrm>
              <a:off x="2891866" y="2149253"/>
              <a:ext cx="88586" cy="89033"/>
            </a:xfrm>
            <a:custGeom>
              <a:avLst/>
              <a:gdLst/>
              <a:ahLst/>
              <a:cxnLst/>
              <a:rect l="l" t="t" r="r" b="b"/>
              <a:pathLst>
                <a:path w="3764" h="3783" extrusionOk="0">
                  <a:moveTo>
                    <a:pt x="3453" y="0"/>
                  </a:moveTo>
                  <a:lnTo>
                    <a:pt x="3380" y="19"/>
                  </a:lnTo>
                  <a:lnTo>
                    <a:pt x="3325" y="37"/>
                  </a:lnTo>
                  <a:lnTo>
                    <a:pt x="3270" y="55"/>
                  </a:lnTo>
                  <a:lnTo>
                    <a:pt x="3216" y="92"/>
                  </a:lnTo>
                  <a:lnTo>
                    <a:pt x="92" y="3252"/>
                  </a:lnTo>
                  <a:lnTo>
                    <a:pt x="55" y="3307"/>
                  </a:lnTo>
                  <a:lnTo>
                    <a:pt x="19" y="3362"/>
                  </a:lnTo>
                  <a:lnTo>
                    <a:pt x="0" y="3417"/>
                  </a:lnTo>
                  <a:lnTo>
                    <a:pt x="0" y="3471"/>
                  </a:lnTo>
                  <a:lnTo>
                    <a:pt x="0" y="3545"/>
                  </a:lnTo>
                  <a:lnTo>
                    <a:pt x="19" y="3599"/>
                  </a:lnTo>
                  <a:lnTo>
                    <a:pt x="55" y="3654"/>
                  </a:lnTo>
                  <a:lnTo>
                    <a:pt x="92" y="3691"/>
                  </a:lnTo>
                  <a:lnTo>
                    <a:pt x="146" y="3745"/>
                  </a:lnTo>
                  <a:lnTo>
                    <a:pt x="201" y="3764"/>
                  </a:lnTo>
                  <a:lnTo>
                    <a:pt x="256" y="3782"/>
                  </a:lnTo>
                  <a:lnTo>
                    <a:pt x="366" y="3782"/>
                  </a:lnTo>
                  <a:lnTo>
                    <a:pt x="439" y="3764"/>
                  </a:lnTo>
                  <a:lnTo>
                    <a:pt x="475" y="3745"/>
                  </a:lnTo>
                  <a:lnTo>
                    <a:pt x="530" y="3691"/>
                  </a:lnTo>
                  <a:lnTo>
                    <a:pt x="3672" y="530"/>
                  </a:lnTo>
                  <a:lnTo>
                    <a:pt x="3709" y="494"/>
                  </a:lnTo>
                  <a:lnTo>
                    <a:pt x="3727" y="439"/>
                  </a:lnTo>
                  <a:lnTo>
                    <a:pt x="3745" y="384"/>
                  </a:lnTo>
                  <a:lnTo>
                    <a:pt x="3764" y="311"/>
                  </a:lnTo>
                  <a:lnTo>
                    <a:pt x="3745" y="256"/>
                  </a:lnTo>
                  <a:lnTo>
                    <a:pt x="3727" y="201"/>
                  </a:lnTo>
                  <a:lnTo>
                    <a:pt x="3709" y="146"/>
                  </a:lnTo>
                  <a:lnTo>
                    <a:pt x="3672" y="92"/>
                  </a:lnTo>
                  <a:lnTo>
                    <a:pt x="3618" y="55"/>
                  </a:lnTo>
                  <a:lnTo>
                    <a:pt x="3563" y="37"/>
                  </a:lnTo>
                  <a:lnTo>
                    <a:pt x="3508" y="19"/>
                  </a:lnTo>
                  <a:lnTo>
                    <a:pt x="345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009;p31">
              <a:extLst>
                <a:ext uri="{FF2B5EF4-FFF2-40B4-BE49-F238E27FC236}">
                  <a16:creationId xmlns:a16="http://schemas.microsoft.com/office/drawing/2014/main" id="{C6ED99B6-E25D-C980-5AC0-08E2F67179E7}"/>
                </a:ext>
              </a:extLst>
            </p:cNvPr>
            <p:cNvSpPr/>
            <p:nvPr/>
          </p:nvSpPr>
          <p:spPr>
            <a:xfrm>
              <a:off x="3016978" y="2351324"/>
              <a:ext cx="108378" cy="61097"/>
            </a:xfrm>
            <a:custGeom>
              <a:avLst/>
              <a:gdLst/>
              <a:ahLst/>
              <a:cxnLst/>
              <a:rect l="l" t="t" r="r" b="b"/>
              <a:pathLst>
                <a:path w="4605" h="2596" extrusionOk="0">
                  <a:moveTo>
                    <a:pt x="4221" y="1"/>
                  </a:moveTo>
                  <a:lnTo>
                    <a:pt x="4166" y="19"/>
                  </a:lnTo>
                  <a:lnTo>
                    <a:pt x="165" y="1992"/>
                  </a:lnTo>
                  <a:lnTo>
                    <a:pt x="110" y="2029"/>
                  </a:lnTo>
                  <a:lnTo>
                    <a:pt x="74" y="2065"/>
                  </a:lnTo>
                  <a:lnTo>
                    <a:pt x="37" y="2120"/>
                  </a:lnTo>
                  <a:lnTo>
                    <a:pt x="19" y="2175"/>
                  </a:lnTo>
                  <a:lnTo>
                    <a:pt x="1" y="2230"/>
                  </a:lnTo>
                  <a:lnTo>
                    <a:pt x="1" y="2284"/>
                  </a:lnTo>
                  <a:lnTo>
                    <a:pt x="1" y="2358"/>
                  </a:lnTo>
                  <a:lnTo>
                    <a:pt x="37" y="2412"/>
                  </a:lnTo>
                  <a:lnTo>
                    <a:pt x="74" y="2485"/>
                  </a:lnTo>
                  <a:lnTo>
                    <a:pt x="147" y="2540"/>
                  </a:lnTo>
                  <a:lnTo>
                    <a:pt x="220" y="2577"/>
                  </a:lnTo>
                  <a:lnTo>
                    <a:pt x="311" y="2595"/>
                  </a:lnTo>
                  <a:lnTo>
                    <a:pt x="384" y="2577"/>
                  </a:lnTo>
                  <a:lnTo>
                    <a:pt x="439" y="2559"/>
                  </a:lnTo>
                  <a:lnTo>
                    <a:pt x="4440" y="585"/>
                  </a:lnTo>
                  <a:lnTo>
                    <a:pt x="4495" y="549"/>
                  </a:lnTo>
                  <a:lnTo>
                    <a:pt x="4531" y="512"/>
                  </a:lnTo>
                  <a:lnTo>
                    <a:pt x="4568" y="458"/>
                  </a:lnTo>
                  <a:lnTo>
                    <a:pt x="4604" y="403"/>
                  </a:lnTo>
                  <a:lnTo>
                    <a:pt x="4604" y="348"/>
                  </a:lnTo>
                  <a:lnTo>
                    <a:pt x="4604" y="293"/>
                  </a:lnTo>
                  <a:lnTo>
                    <a:pt x="4604" y="220"/>
                  </a:lnTo>
                  <a:lnTo>
                    <a:pt x="4586" y="165"/>
                  </a:lnTo>
                  <a:lnTo>
                    <a:pt x="4550" y="110"/>
                  </a:lnTo>
                  <a:lnTo>
                    <a:pt x="4513" y="74"/>
                  </a:lnTo>
                  <a:lnTo>
                    <a:pt x="4458" y="37"/>
                  </a:lnTo>
                  <a:lnTo>
                    <a:pt x="4404" y="19"/>
                  </a:lnTo>
                  <a:lnTo>
                    <a:pt x="434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010;p31">
              <a:extLst>
                <a:ext uri="{FF2B5EF4-FFF2-40B4-BE49-F238E27FC236}">
                  <a16:creationId xmlns:a16="http://schemas.microsoft.com/office/drawing/2014/main" id="{A9F9643E-6D31-1024-97C3-6E5602300673}"/>
                </a:ext>
              </a:extLst>
            </p:cNvPr>
            <p:cNvSpPr/>
            <p:nvPr/>
          </p:nvSpPr>
          <p:spPr>
            <a:xfrm>
              <a:off x="3078473" y="2589522"/>
              <a:ext cx="118688" cy="27560"/>
            </a:xfrm>
            <a:custGeom>
              <a:avLst/>
              <a:gdLst/>
              <a:ahLst/>
              <a:cxnLst/>
              <a:rect l="l" t="t" r="r" b="b"/>
              <a:pathLst>
                <a:path w="5043" h="1171" extrusionOk="0">
                  <a:moveTo>
                    <a:pt x="4695" y="1"/>
                  </a:moveTo>
                  <a:lnTo>
                    <a:pt x="274" y="549"/>
                  </a:lnTo>
                  <a:lnTo>
                    <a:pt x="219" y="567"/>
                  </a:lnTo>
                  <a:lnTo>
                    <a:pt x="165" y="604"/>
                  </a:lnTo>
                  <a:lnTo>
                    <a:pt x="110" y="622"/>
                  </a:lnTo>
                  <a:lnTo>
                    <a:pt x="73" y="677"/>
                  </a:lnTo>
                  <a:lnTo>
                    <a:pt x="37" y="732"/>
                  </a:lnTo>
                  <a:lnTo>
                    <a:pt x="18" y="787"/>
                  </a:lnTo>
                  <a:lnTo>
                    <a:pt x="0" y="841"/>
                  </a:lnTo>
                  <a:lnTo>
                    <a:pt x="0" y="896"/>
                  </a:lnTo>
                  <a:lnTo>
                    <a:pt x="37" y="1006"/>
                  </a:lnTo>
                  <a:lnTo>
                    <a:pt x="110" y="1097"/>
                  </a:lnTo>
                  <a:lnTo>
                    <a:pt x="201" y="1152"/>
                  </a:lnTo>
                  <a:lnTo>
                    <a:pt x="311" y="1170"/>
                  </a:lnTo>
                  <a:lnTo>
                    <a:pt x="347" y="1170"/>
                  </a:lnTo>
                  <a:lnTo>
                    <a:pt x="4768" y="604"/>
                  </a:lnTo>
                  <a:lnTo>
                    <a:pt x="4841" y="604"/>
                  </a:lnTo>
                  <a:lnTo>
                    <a:pt x="4896" y="567"/>
                  </a:lnTo>
                  <a:lnTo>
                    <a:pt x="4933" y="531"/>
                  </a:lnTo>
                  <a:lnTo>
                    <a:pt x="4988" y="494"/>
                  </a:lnTo>
                  <a:lnTo>
                    <a:pt x="5006" y="439"/>
                  </a:lnTo>
                  <a:lnTo>
                    <a:pt x="5024" y="385"/>
                  </a:lnTo>
                  <a:lnTo>
                    <a:pt x="5042" y="330"/>
                  </a:lnTo>
                  <a:lnTo>
                    <a:pt x="5042" y="257"/>
                  </a:lnTo>
                  <a:lnTo>
                    <a:pt x="5024" y="202"/>
                  </a:lnTo>
                  <a:lnTo>
                    <a:pt x="5006" y="147"/>
                  </a:lnTo>
                  <a:lnTo>
                    <a:pt x="4969" y="92"/>
                  </a:lnTo>
                  <a:lnTo>
                    <a:pt x="4933" y="56"/>
                  </a:lnTo>
                  <a:lnTo>
                    <a:pt x="4878" y="19"/>
                  </a:lnTo>
                  <a:lnTo>
                    <a:pt x="4823"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011;p31">
              <a:extLst>
                <a:ext uri="{FF2B5EF4-FFF2-40B4-BE49-F238E27FC236}">
                  <a16:creationId xmlns:a16="http://schemas.microsoft.com/office/drawing/2014/main" id="{18FE8521-F6CE-B002-E29A-0B002B067EF1}"/>
                </a:ext>
              </a:extLst>
            </p:cNvPr>
            <p:cNvSpPr/>
            <p:nvPr/>
          </p:nvSpPr>
          <p:spPr>
            <a:xfrm>
              <a:off x="364488" y="4685213"/>
              <a:ext cx="1565102" cy="2753949"/>
            </a:xfrm>
            <a:custGeom>
              <a:avLst/>
              <a:gdLst/>
              <a:ahLst/>
              <a:cxnLst/>
              <a:rect l="l" t="t" r="r" b="b"/>
              <a:pathLst>
                <a:path w="66501" h="117015" extrusionOk="0">
                  <a:moveTo>
                    <a:pt x="25925" y="0"/>
                  </a:moveTo>
                  <a:lnTo>
                    <a:pt x="11218" y="4824"/>
                  </a:lnTo>
                  <a:lnTo>
                    <a:pt x="10852" y="7272"/>
                  </a:lnTo>
                  <a:lnTo>
                    <a:pt x="10432" y="10231"/>
                  </a:lnTo>
                  <a:lnTo>
                    <a:pt x="9866" y="14250"/>
                  </a:lnTo>
                  <a:lnTo>
                    <a:pt x="9190" y="19238"/>
                  </a:lnTo>
                  <a:lnTo>
                    <a:pt x="8404" y="25139"/>
                  </a:lnTo>
                  <a:lnTo>
                    <a:pt x="7564" y="31862"/>
                  </a:lnTo>
                  <a:lnTo>
                    <a:pt x="7107" y="35498"/>
                  </a:lnTo>
                  <a:lnTo>
                    <a:pt x="6650" y="39316"/>
                  </a:lnTo>
                  <a:lnTo>
                    <a:pt x="6194" y="43317"/>
                  </a:lnTo>
                  <a:lnTo>
                    <a:pt x="5719" y="47464"/>
                  </a:lnTo>
                  <a:lnTo>
                    <a:pt x="5244" y="51776"/>
                  </a:lnTo>
                  <a:lnTo>
                    <a:pt x="4769" y="56215"/>
                  </a:lnTo>
                  <a:lnTo>
                    <a:pt x="4294" y="60782"/>
                  </a:lnTo>
                  <a:lnTo>
                    <a:pt x="3837" y="65477"/>
                  </a:lnTo>
                  <a:lnTo>
                    <a:pt x="3380" y="70282"/>
                  </a:lnTo>
                  <a:lnTo>
                    <a:pt x="2923" y="75197"/>
                  </a:lnTo>
                  <a:lnTo>
                    <a:pt x="2485" y="80184"/>
                  </a:lnTo>
                  <a:lnTo>
                    <a:pt x="2065" y="85281"/>
                  </a:lnTo>
                  <a:lnTo>
                    <a:pt x="1663" y="90433"/>
                  </a:lnTo>
                  <a:lnTo>
                    <a:pt x="1279" y="95658"/>
                  </a:lnTo>
                  <a:lnTo>
                    <a:pt x="914" y="100938"/>
                  </a:lnTo>
                  <a:lnTo>
                    <a:pt x="585" y="106273"/>
                  </a:lnTo>
                  <a:lnTo>
                    <a:pt x="274" y="111626"/>
                  </a:lnTo>
                  <a:lnTo>
                    <a:pt x="0" y="117015"/>
                  </a:lnTo>
                  <a:lnTo>
                    <a:pt x="66501" y="117015"/>
                  </a:lnTo>
                  <a:lnTo>
                    <a:pt x="66154" y="112393"/>
                  </a:lnTo>
                  <a:lnTo>
                    <a:pt x="65770" y="107698"/>
                  </a:lnTo>
                  <a:lnTo>
                    <a:pt x="65386" y="102948"/>
                  </a:lnTo>
                  <a:lnTo>
                    <a:pt x="64966" y="98161"/>
                  </a:lnTo>
                  <a:lnTo>
                    <a:pt x="64546" y="93338"/>
                  </a:lnTo>
                  <a:lnTo>
                    <a:pt x="64107" y="88497"/>
                  </a:lnTo>
                  <a:lnTo>
                    <a:pt x="63212" y="78851"/>
                  </a:lnTo>
                  <a:lnTo>
                    <a:pt x="62280" y="69332"/>
                  </a:lnTo>
                  <a:lnTo>
                    <a:pt x="61349" y="60033"/>
                  </a:lnTo>
                  <a:lnTo>
                    <a:pt x="60435" y="51081"/>
                  </a:lnTo>
                  <a:lnTo>
                    <a:pt x="59522" y="42586"/>
                  </a:lnTo>
                  <a:lnTo>
                    <a:pt x="58681" y="34657"/>
                  </a:lnTo>
                  <a:lnTo>
                    <a:pt x="57878" y="27423"/>
                  </a:lnTo>
                  <a:lnTo>
                    <a:pt x="57147" y="20992"/>
                  </a:lnTo>
                  <a:lnTo>
                    <a:pt x="56526" y="15475"/>
                  </a:lnTo>
                  <a:lnTo>
                    <a:pt x="55612" y="7637"/>
                  </a:lnTo>
                  <a:lnTo>
                    <a:pt x="55283" y="4824"/>
                  </a:lnTo>
                  <a:lnTo>
                    <a:pt x="40485" y="0"/>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012;p31">
              <a:extLst>
                <a:ext uri="{FF2B5EF4-FFF2-40B4-BE49-F238E27FC236}">
                  <a16:creationId xmlns:a16="http://schemas.microsoft.com/office/drawing/2014/main" id="{0C2170C6-88F2-05CA-507D-F2B209E8D139}"/>
                </a:ext>
              </a:extLst>
            </p:cNvPr>
            <p:cNvSpPr/>
            <p:nvPr/>
          </p:nvSpPr>
          <p:spPr>
            <a:xfrm>
              <a:off x="708027" y="5243745"/>
              <a:ext cx="1053027" cy="1126527"/>
            </a:xfrm>
            <a:custGeom>
              <a:avLst/>
              <a:gdLst/>
              <a:ahLst/>
              <a:cxnLst/>
              <a:rect l="l" t="t" r="r" b="b"/>
              <a:pathLst>
                <a:path w="44743" h="47866" extrusionOk="0">
                  <a:moveTo>
                    <a:pt x="31844" y="0"/>
                  </a:moveTo>
                  <a:lnTo>
                    <a:pt x="1" y="11199"/>
                  </a:lnTo>
                  <a:lnTo>
                    <a:pt x="12917" y="47866"/>
                  </a:lnTo>
                  <a:lnTo>
                    <a:pt x="44742" y="36667"/>
                  </a:lnTo>
                  <a:lnTo>
                    <a:pt x="31844" y="0"/>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013;p31">
              <a:extLst>
                <a:ext uri="{FF2B5EF4-FFF2-40B4-BE49-F238E27FC236}">
                  <a16:creationId xmlns:a16="http://schemas.microsoft.com/office/drawing/2014/main" id="{0F657B89-4064-379B-DC29-5A4604643896}"/>
                </a:ext>
              </a:extLst>
            </p:cNvPr>
            <p:cNvSpPr/>
            <p:nvPr/>
          </p:nvSpPr>
          <p:spPr>
            <a:xfrm>
              <a:off x="658157" y="5100981"/>
              <a:ext cx="1052580" cy="1126551"/>
            </a:xfrm>
            <a:custGeom>
              <a:avLst/>
              <a:gdLst/>
              <a:ahLst/>
              <a:cxnLst/>
              <a:rect l="l" t="t" r="r" b="b"/>
              <a:pathLst>
                <a:path w="44724" h="47867" extrusionOk="0">
                  <a:moveTo>
                    <a:pt x="31825" y="1"/>
                  </a:moveTo>
                  <a:lnTo>
                    <a:pt x="0" y="11200"/>
                  </a:lnTo>
                  <a:lnTo>
                    <a:pt x="12898" y="47866"/>
                  </a:lnTo>
                  <a:lnTo>
                    <a:pt x="44724" y="36667"/>
                  </a:lnTo>
                  <a:lnTo>
                    <a:pt x="31825" y="1"/>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014;p31">
              <a:extLst>
                <a:ext uri="{FF2B5EF4-FFF2-40B4-BE49-F238E27FC236}">
                  <a16:creationId xmlns:a16="http://schemas.microsoft.com/office/drawing/2014/main" id="{DBCF9F41-CCA7-E49A-4BCB-B9655AC15786}"/>
                </a:ext>
              </a:extLst>
            </p:cNvPr>
            <p:cNvSpPr/>
            <p:nvPr/>
          </p:nvSpPr>
          <p:spPr>
            <a:xfrm>
              <a:off x="668465" y="5143980"/>
              <a:ext cx="749898" cy="356036"/>
            </a:xfrm>
            <a:custGeom>
              <a:avLst/>
              <a:gdLst/>
              <a:ahLst/>
              <a:cxnLst/>
              <a:rect l="l" t="t" r="r" b="b"/>
              <a:pathLst>
                <a:path w="31863" h="15128" extrusionOk="0">
                  <a:moveTo>
                    <a:pt x="30291" y="1"/>
                  </a:moveTo>
                  <a:lnTo>
                    <a:pt x="1" y="10652"/>
                  </a:lnTo>
                  <a:lnTo>
                    <a:pt x="1572" y="15128"/>
                  </a:lnTo>
                  <a:lnTo>
                    <a:pt x="31862" y="4477"/>
                  </a:lnTo>
                  <a:lnTo>
                    <a:pt x="3029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015;p31">
              <a:extLst>
                <a:ext uri="{FF2B5EF4-FFF2-40B4-BE49-F238E27FC236}">
                  <a16:creationId xmlns:a16="http://schemas.microsoft.com/office/drawing/2014/main" id="{25E2B77D-8B74-0A39-9A4C-83F1959B3E53}"/>
                </a:ext>
              </a:extLst>
            </p:cNvPr>
            <p:cNvSpPr/>
            <p:nvPr/>
          </p:nvSpPr>
          <p:spPr>
            <a:xfrm>
              <a:off x="-84820" y="5046381"/>
              <a:ext cx="1557782" cy="1425798"/>
            </a:xfrm>
            <a:custGeom>
              <a:avLst/>
              <a:gdLst/>
              <a:ahLst/>
              <a:cxnLst/>
              <a:rect l="l" t="t" r="r" b="b"/>
              <a:pathLst>
                <a:path w="66190" h="60582" extrusionOk="0">
                  <a:moveTo>
                    <a:pt x="22453" y="1"/>
                  </a:moveTo>
                  <a:lnTo>
                    <a:pt x="21978" y="695"/>
                  </a:lnTo>
                  <a:lnTo>
                    <a:pt x="21430" y="1554"/>
                  </a:lnTo>
                  <a:lnTo>
                    <a:pt x="20663" y="2759"/>
                  </a:lnTo>
                  <a:lnTo>
                    <a:pt x="19713" y="4276"/>
                  </a:lnTo>
                  <a:lnTo>
                    <a:pt x="18598" y="6157"/>
                  </a:lnTo>
                  <a:lnTo>
                    <a:pt x="17319" y="8350"/>
                  </a:lnTo>
                  <a:lnTo>
                    <a:pt x="15894" y="10871"/>
                  </a:lnTo>
                  <a:lnTo>
                    <a:pt x="15127" y="12259"/>
                  </a:lnTo>
                  <a:lnTo>
                    <a:pt x="14341" y="13721"/>
                  </a:lnTo>
                  <a:lnTo>
                    <a:pt x="13519" y="15274"/>
                  </a:lnTo>
                  <a:lnTo>
                    <a:pt x="12661" y="16900"/>
                  </a:lnTo>
                  <a:lnTo>
                    <a:pt x="11784" y="18599"/>
                  </a:lnTo>
                  <a:lnTo>
                    <a:pt x="10888" y="20389"/>
                  </a:lnTo>
                  <a:lnTo>
                    <a:pt x="9975" y="22253"/>
                  </a:lnTo>
                  <a:lnTo>
                    <a:pt x="9025" y="24189"/>
                  </a:lnTo>
                  <a:lnTo>
                    <a:pt x="8075" y="26217"/>
                  </a:lnTo>
                  <a:lnTo>
                    <a:pt x="7088" y="28318"/>
                  </a:lnTo>
                  <a:lnTo>
                    <a:pt x="6102" y="30510"/>
                  </a:lnTo>
                  <a:lnTo>
                    <a:pt x="5097" y="32757"/>
                  </a:lnTo>
                  <a:lnTo>
                    <a:pt x="4074" y="35096"/>
                  </a:lnTo>
                  <a:lnTo>
                    <a:pt x="3051" y="37507"/>
                  </a:lnTo>
                  <a:lnTo>
                    <a:pt x="2010" y="39992"/>
                  </a:lnTo>
                  <a:lnTo>
                    <a:pt x="968" y="42568"/>
                  </a:lnTo>
                  <a:lnTo>
                    <a:pt x="786" y="43061"/>
                  </a:lnTo>
                  <a:lnTo>
                    <a:pt x="603" y="43573"/>
                  </a:lnTo>
                  <a:lnTo>
                    <a:pt x="457" y="44066"/>
                  </a:lnTo>
                  <a:lnTo>
                    <a:pt x="329" y="44559"/>
                  </a:lnTo>
                  <a:lnTo>
                    <a:pt x="238" y="45053"/>
                  </a:lnTo>
                  <a:lnTo>
                    <a:pt x="146" y="45564"/>
                  </a:lnTo>
                  <a:lnTo>
                    <a:pt x="73" y="46057"/>
                  </a:lnTo>
                  <a:lnTo>
                    <a:pt x="37" y="46551"/>
                  </a:lnTo>
                  <a:lnTo>
                    <a:pt x="0" y="47026"/>
                  </a:lnTo>
                  <a:lnTo>
                    <a:pt x="0" y="47519"/>
                  </a:lnTo>
                  <a:lnTo>
                    <a:pt x="0" y="47994"/>
                  </a:lnTo>
                  <a:lnTo>
                    <a:pt x="37" y="48469"/>
                  </a:lnTo>
                  <a:lnTo>
                    <a:pt x="73" y="48944"/>
                  </a:lnTo>
                  <a:lnTo>
                    <a:pt x="146" y="49419"/>
                  </a:lnTo>
                  <a:lnTo>
                    <a:pt x="219" y="49876"/>
                  </a:lnTo>
                  <a:lnTo>
                    <a:pt x="311" y="50351"/>
                  </a:lnTo>
                  <a:lnTo>
                    <a:pt x="420" y="50789"/>
                  </a:lnTo>
                  <a:lnTo>
                    <a:pt x="566" y="51246"/>
                  </a:lnTo>
                  <a:lnTo>
                    <a:pt x="694" y="51684"/>
                  </a:lnTo>
                  <a:lnTo>
                    <a:pt x="859" y="52123"/>
                  </a:lnTo>
                  <a:lnTo>
                    <a:pt x="1041" y="52543"/>
                  </a:lnTo>
                  <a:lnTo>
                    <a:pt x="1224" y="52963"/>
                  </a:lnTo>
                  <a:lnTo>
                    <a:pt x="1425" y="53383"/>
                  </a:lnTo>
                  <a:lnTo>
                    <a:pt x="1644" y="53785"/>
                  </a:lnTo>
                  <a:lnTo>
                    <a:pt x="1882" y="54187"/>
                  </a:lnTo>
                  <a:lnTo>
                    <a:pt x="2138" y="54571"/>
                  </a:lnTo>
                  <a:lnTo>
                    <a:pt x="2393" y="54955"/>
                  </a:lnTo>
                  <a:lnTo>
                    <a:pt x="2667" y="55320"/>
                  </a:lnTo>
                  <a:lnTo>
                    <a:pt x="2941" y="55685"/>
                  </a:lnTo>
                  <a:lnTo>
                    <a:pt x="3234" y="56032"/>
                  </a:lnTo>
                  <a:lnTo>
                    <a:pt x="3544" y="56380"/>
                  </a:lnTo>
                  <a:lnTo>
                    <a:pt x="3873" y="56708"/>
                  </a:lnTo>
                  <a:lnTo>
                    <a:pt x="4202" y="57019"/>
                  </a:lnTo>
                  <a:lnTo>
                    <a:pt x="4531" y="57330"/>
                  </a:lnTo>
                  <a:lnTo>
                    <a:pt x="4896" y="57622"/>
                  </a:lnTo>
                  <a:lnTo>
                    <a:pt x="5243" y="57914"/>
                  </a:lnTo>
                  <a:lnTo>
                    <a:pt x="5627" y="58188"/>
                  </a:lnTo>
                  <a:lnTo>
                    <a:pt x="5992" y="58444"/>
                  </a:lnTo>
                  <a:lnTo>
                    <a:pt x="6394" y="58681"/>
                  </a:lnTo>
                  <a:lnTo>
                    <a:pt x="6778" y="58919"/>
                  </a:lnTo>
                  <a:lnTo>
                    <a:pt x="7198" y="59138"/>
                  </a:lnTo>
                  <a:lnTo>
                    <a:pt x="7600" y="59339"/>
                  </a:lnTo>
                  <a:lnTo>
                    <a:pt x="8020" y="59540"/>
                  </a:lnTo>
                  <a:lnTo>
                    <a:pt x="8459" y="59705"/>
                  </a:lnTo>
                  <a:lnTo>
                    <a:pt x="8879" y="59869"/>
                  </a:lnTo>
                  <a:lnTo>
                    <a:pt x="9336" y="60015"/>
                  </a:lnTo>
                  <a:lnTo>
                    <a:pt x="9774" y="60143"/>
                  </a:lnTo>
                  <a:lnTo>
                    <a:pt x="10231" y="60253"/>
                  </a:lnTo>
                  <a:lnTo>
                    <a:pt x="10688" y="60344"/>
                  </a:lnTo>
                  <a:lnTo>
                    <a:pt x="11163" y="60435"/>
                  </a:lnTo>
                  <a:lnTo>
                    <a:pt x="11619" y="60490"/>
                  </a:lnTo>
                  <a:lnTo>
                    <a:pt x="12094" y="60545"/>
                  </a:lnTo>
                  <a:lnTo>
                    <a:pt x="12569" y="60563"/>
                  </a:lnTo>
                  <a:lnTo>
                    <a:pt x="13063" y="60581"/>
                  </a:lnTo>
                  <a:lnTo>
                    <a:pt x="13538" y="60563"/>
                  </a:lnTo>
                  <a:lnTo>
                    <a:pt x="14031" y="60545"/>
                  </a:lnTo>
                  <a:lnTo>
                    <a:pt x="14524" y="60490"/>
                  </a:lnTo>
                  <a:lnTo>
                    <a:pt x="15017" y="60417"/>
                  </a:lnTo>
                  <a:lnTo>
                    <a:pt x="15511" y="60344"/>
                  </a:lnTo>
                  <a:lnTo>
                    <a:pt x="16004" y="60234"/>
                  </a:lnTo>
                  <a:lnTo>
                    <a:pt x="16515" y="60106"/>
                  </a:lnTo>
                  <a:lnTo>
                    <a:pt x="17009" y="59960"/>
                  </a:lnTo>
                  <a:lnTo>
                    <a:pt x="17502" y="59778"/>
                  </a:lnTo>
                  <a:lnTo>
                    <a:pt x="18014" y="59595"/>
                  </a:lnTo>
                  <a:lnTo>
                    <a:pt x="20937" y="58389"/>
                  </a:lnTo>
                  <a:lnTo>
                    <a:pt x="23841" y="57165"/>
                  </a:lnTo>
                  <a:lnTo>
                    <a:pt x="26710" y="55923"/>
                  </a:lnTo>
                  <a:lnTo>
                    <a:pt x="29578" y="54626"/>
                  </a:lnTo>
                  <a:lnTo>
                    <a:pt x="32446" y="53292"/>
                  </a:lnTo>
                  <a:lnTo>
                    <a:pt x="35296" y="51904"/>
                  </a:lnTo>
                  <a:lnTo>
                    <a:pt x="38183" y="50479"/>
                  </a:lnTo>
                  <a:lnTo>
                    <a:pt x="41088" y="48999"/>
                  </a:lnTo>
                  <a:lnTo>
                    <a:pt x="44029" y="47464"/>
                  </a:lnTo>
                  <a:lnTo>
                    <a:pt x="46989" y="45856"/>
                  </a:lnTo>
                  <a:lnTo>
                    <a:pt x="50021" y="44194"/>
                  </a:lnTo>
                  <a:lnTo>
                    <a:pt x="53109" y="42458"/>
                  </a:lnTo>
                  <a:lnTo>
                    <a:pt x="56251" y="40650"/>
                  </a:lnTo>
                  <a:lnTo>
                    <a:pt x="59485" y="38750"/>
                  </a:lnTo>
                  <a:lnTo>
                    <a:pt x="62792" y="36758"/>
                  </a:lnTo>
                  <a:lnTo>
                    <a:pt x="66190" y="34694"/>
                  </a:lnTo>
                  <a:lnTo>
                    <a:pt x="59960" y="24372"/>
                  </a:lnTo>
                  <a:lnTo>
                    <a:pt x="59211" y="24829"/>
                  </a:lnTo>
                  <a:lnTo>
                    <a:pt x="58261" y="25377"/>
                  </a:lnTo>
                  <a:lnTo>
                    <a:pt x="56945" y="26126"/>
                  </a:lnTo>
                  <a:lnTo>
                    <a:pt x="55283" y="27057"/>
                  </a:lnTo>
                  <a:lnTo>
                    <a:pt x="53273" y="28135"/>
                  </a:lnTo>
                  <a:lnTo>
                    <a:pt x="50935" y="29396"/>
                  </a:lnTo>
                  <a:lnTo>
                    <a:pt x="48249" y="30766"/>
                  </a:lnTo>
                  <a:lnTo>
                    <a:pt x="45253" y="32282"/>
                  </a:lnTo>
                  <a:lnTo>
                    <a:pt x="43645" y="33068"/>
                  </a:lnTo>
                  <a:lnTo>
                    <a:pt x="41946" y="33890"/>
                  </a:lnTo>
                  <a:lnTo>
                    <a:pt x="40174" y="34730"/>
                  </a:lnTo>
                  <a:lnTo>
                    <a:pt x="38329" y="35607"/>
                  </a:lnTo>
                  <a:lnTo>
                    <a:pt x="36411" y="36503"/>
                  </a:lnTo>
                  <a:lnTo>
                    <a:pt x="34419" y="37398"/>
                  </a:lnTo>
                  <a:lnTo>
                    <a:pt x="32355" y="38330"/>
                  </a:lnTo>
                  <a:lnTo>
                    <a:pt x="30217" y="39261"/>
                  </a:lnTo>
                  <a:lnTo>
                    <a:pt x="28007" y="40211"/>
                  </a:lnTo>
                  <a:lnTo>
                    <a:pt x="25741" y="41180"/>
                  </a:lnTo>
                  <a:lnTo>
                    <a:pt x="23385" y="42148"/>
                  </a:lnTo>
                  <a:lnTo>
                    <a:pt x="20973" y="43134"/>
                  </a:lnTo>
                  <a:lnTo>
                    <a:pt x="18507" y="44121"/>
                  </a:lnTo>
                  <a:lnTo>
                    <a:pt x="15967" y="45107"/>
                  </a:lnTo>
                  <a:lnTo>
                    <a:pt x="15967" y="45107"/>
                  </a:lnTo>
                  <a:lnTo>
                    <a:pt x="18324" y="40759"/>
                  </a:lnTo>
                  <a:lnTo>
                    <a:pt x="19859" y="37928"/>
                  </a:lnTo>
                  <a:lnTo>
                    <a:pt x="21521" y="34913"/>
                  </a:lnTo>
                  <a:lnTo>
                    <a:pt x="23184" y="31935"/>
                  </a:lnTo>
                  <a:lnTo>
                    <a:pt x="24006" y="30510"/>
                  </a:lnTo>
                  <a:lnTo>
                    <a:pt x="24791" y="29158"/>
                  </a:lnTo>
                  <a:lnTo>
                    <a:pt x="25522" y="27934"/>
                  </a:lnTo>
                  <a:lnTo>
                    <a:pt x="26198" y="26820"/>
                  </a:lnTo>
                  <a:lnTo>
                    <a:pt x="26801" y="25870"/>
                  </a:lnTo>
                  <a:lnTo>
                    <a:pt x="27331" y="25103"/>
                  </a:lnTo>
                  <a:lnTo>
                    <a:pt x="22453"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016;p31">
              <a:extLst>
                <a:ext uri="{FF2B5EF4-FFF2-40B4-BE49-F238E27FC236}">
                  <a16:creationId xmlns:a16="http://schemas.microsoft.com/office/drawing/2014/main" id="{54C0198F-77FF-321F-25EB-E9D9B7CA6F40}"/>
                </a:ext>
              </a:extLst>
            </p:cNvPr>
            <p:cNvSpPr/>
            <p:nvPr/>
          </p:nvSpPr>
          <p:spPr>
            <a:xfrm>
              <a:off x="1223985" y="5363280"/>
              <a:ext cx="470840" cy="529728"/>
            </a:xfrm>
            <a:custGeom>
              <a:avLst/>
              <a:gdLst/>
              <a:ahLst/>
              <a:cxnLst/>
              <a:rect l="l" t="t" r="r" b="b"/>
              <a:pathLst>
                <a:path w="20006" h="22508" extrusionOk="0">
                  <a:moveTo>
                    <a:pt x="4148" y="0"/>
                  </a:moveTo>
                  <a:lnTo>
                    <a:pt x="4057" y="18"/>
                  </a:lnTo>
                  <a:lnTo>
                    <a:pt x="3965" y="73"/>
                  </a:lnTo>
                  <a:lnTo>
                    <a:pt x="3874" y="128"/>
                  </a:lnTo>
                  <a:lnTo>
                    <a:pt x="3782" y="219"/>
                  </a:lnTo>
                  <a:lnTo>
                    <a:pt x="3691" y="347"/>
                  </a:lnTo>
                  <a:lnTo>
                    <a:pt x="3600" y="475"/>
                  </a:lnTo>
                  <a:lnTo>
                    <a:pt x="3417" y="822"/>
                  </a:lnTo>
                  <a:lnTo>
                    <a:pt x="3234" y="1242"/>
                  </a:lnTo>
                  <a:lnTo>
                    <a:pt x="3052" y="1736"/>
                  </a:lnTo>
                  <a:lnTo>
                    <a:pt x="2869" y="2302"/>
                  </a:lnTo>
                  <a:lnTo>
                    <a:pt x="2686" y="2923"/>
                  </a:lnTo>
                  <a:lnTo>
                    <a:pt x="2504" y="3599"/>
                  </a:lnTo>
                  <a:lnTo>
                    <a:pt x="2339" y="4330"/>
                  </a:lnTo>
                  <a:lnTo>
                    <a:pt x="1992" y="5901"/>
                  </a:lnTo>
                  <a:lnTo>
                    <a:pt x="1663" y="7582"/>
                  </a:lnTo>
                  <a:lnTo>
                    <a:pt x="1353" y="9299"/>
                  </a:lnTo>
                  <a:lnTo>
                    <a:pt x="1060" y="11035"/>
                  </a:lnTo>
                  <a:lnTo>
                    <a:pt x="805" y="12697"/>
                  </a:lnTo>
                  <a:lnTo>
                    <a:pt x="567" y="14268"/>
                  </a:lnTo>
                  <a:lnTo>
                    <a:pt x="366" y="15675"/>
                  </a:lnTo>
                  <a:lnTo>
                    <a:pt x="92" y="17758"/>
                  </a:lnTo>
                  <a:lnTo>
                    <a:pt x="1" y="18562"/>
                  </a:lnTo>
                  <a:lnTo>
                    <a:pt x="768" y="19110"/>
                  </a:lnTo>
                  <a:lnTo>
                    <a:pt x="1608" y="19676"/>
                  </a:lnTo>
                  <a:lnTo>
                    <a:pt x="2668" y="20334"/>
                  </a:lnTo>
                  <a:lnTo>
                    <a:pt x="3253" y="20681"/>
                  </a:lnTo>
                  <a:lnTo>
                    <a:pt x="3837" y="21010"/>
                  </a:lnTo>
                  <a:lnTo>
                    <a:pt x="4458" y="21339"/>
                  </a:lnTo>
                  <a:lnTo>
                    <a:pt x="5080" y="21649"/>
                  </a:lnTo>
                  <a:lnTo>
                    <a:pt x="5682" y="21923"/>
                  </a:lnTo>
                  <a:lnTo>
                    <a:pt x="6267" y="22161"/>
                  </a:lnTo>
                  <a:lnTo>
                    <a:pt x="6833" y="22343"/>
                  </a:lnTo>
                  <a:lnTo>
                    <a:pt x="7107" y="22416"/>
                  </a:lnTo>
                  <a:lnTo>
                    <a:pt x="7363" y="22471"/>
                  </a:lnTo>
                  <a:lnTo>
                    <a:pt x="7656" y="22508"/>
                  </a:lnTo>
                  <a:lnTo>
                    <a:pt x="7966" y="22508"/>
                  </a:lnTo>
                  <a:lnTo>
                    <a:pt x="8332" y="22490"/>
                  </a:lnTo>
                  <a:lnTo>
                    <a:pt x="8715" y="22435"/>
                  </a:lnTo>
                  <a:lnTo>
                    <a:pt x="9135" y="22362"/>
                  </a:lnTo>
                  <a:lnTo>
                    <a:pt x="9592" y="22270"/>
                  </a:lnTo>
                  <a:lnTo>
                    <a:pt x="10067" y="22142"/>
                  </a:lnTo>
                  <a:lnTo>
                    <a:pt x="10579" y="21996"/>
                  </a:lnTo>
                  <a:lnTo>
                    <a:pt x="11090" y="21832"/>
                  </a:lnTo>
                  <a:lnTo>
                    <a:pt x="11620" y="21649"/>
                  </a:lnTo>
                  <a:lnTo>
                    <a:pt x="12168" y="21466"/>
                  </a:lnTo>
                  <a:lnTo>
                    <a:pt x="12716" y="21247"/>
                  </a:lnTo>
                  <a:lnTo>
                    <a:pt x="13831" y="20790"/>
                  </a:lnTo>
                  <a:lnTo>
                    <a:pt x="14927" y="20297"/>
                  </a:lnTo>
                  <a:lnTo>
                    <a:pt x="15457" y="20041"/>
                  </a:lnTo>
                  <a:lnTo>
                    <a:pt x="15986" y="19767"/>
                  </a:lnTo>
                  <a:lnTo>
                    <a:pt x="16480" y="19493"/>
                  </a:lnTo>
                  <a:lnTo>
                    <a:pt x="16973" y="19219"/>
                  </a:lnTo>
                  <a:lnTo>
                    <a:pt x="17430" y="18945"/>
                  </a:lnTo>
                  <a:lnTo>
                    <a:pt x="17868" y="18671"/>
                  </a:lnTo>
                  <a:lnTo>
                    <a:pt x="18270" y="18397"/>
                  </a:lnTo>
                  <a:lnTo>
                    <a:pt x="18654" y="18123"/>
                  </a:lnTo>
                  <a:lnTo>
                    <a:pt x="18983" y="17867"/>
                  </a:lnTo>
                  <a:lnTo>
                    <a:pt x="19275" y="17593"/>
                  </a:lnTo>
                  <a:lnTo>
                    <a:pt x="19531" y="17338"/>
                  </a:lnTo>
                  <a:lnTo>
                    <a:pt x="19732" y="17100"/>
                  </a:lnTo>
                  <a:lnTo>
                    <a:pt x="19878" y="16863"/>
                  </a:lnTo>
                  <a:lnTo>
                    <a:pt x="19933" y="16753"/>
                  </a:lnTo>
                  <a:lnTo>
                    <a:pt x="19969" y="16643"/>
                  </a:lnTo>
                  <a:lnTo>
                    <a:pt x="20006" y="16534"/>
                  </a:lnTo>
                  <a:lnTo>
                    <a:pt x="20006" y="16442"/>
                  </a:lnTo>
                  <a:lnTo>
                    <a:pt x="20006" y="16333"/>
                  </a:lnTo>
                  <a:lnTo>
                    <a:pt x="19987" y="16241"/>
                  </a:lnTo>
                  <a:lnTo>
                    <a:pt x="19951" y="16132"/>
                  </a:lnTo>
                  <a:lnTo>
                    <a:pt x="19896" y="16022"/>
                  </a:lnTo>
                  <a:lnTo>
                    <a:pt x="19823" y="15931"/>
                  </a:lnTo>
                  <a:lnTo>
                    <a:pt x="19750" y="15858"/>
                  </a:lnTo>
                  <a:lnTo>
                    <a:pt x="19658" y="15785"/>
                  </a:lnTo>
                  <a:lnTo>
                    <a:pt x="19549" y="15730"/>
                  </a:lnTo>
                  <a:lnTo>
                    <a:pt x="19330" y="15639"/>
                  </a:lnTo>
                  <a:lnTo>
                    <a:pt x="19092" y="15584"/>
                  </a:lnTo>
                  <a:lnTo>
                    <a:pt x="18818" y="15547"/>
                  </a:lnTo>
                  <a:lnTo>
                    <a:pt x="18544" y="15529"/>
                  </a:lnTo>
                  <a:lnTo>
                    <a:pt x="18252" y="15547"/>
                  </a:lnTo>
                  <a:lnTo>
                    <a:pt x="17978" y="15565"/>
                  </a:lnTo>
                  <a:lnTo>
                    <a:pt x="17704" y="15602"/>
                  </a:lnTo>
                  <a:lnTo>
                    <a:pt x="17247" y="15675"/>
                  </a:lnTo>
                  <a:lnTo>
                    <a:pt x="16918" y="15748"/>
                  </a:lnTo>
                  <a:lnTo>
                    <a:pt x="16808" y="15785"/>
                  </a:lnTo>
                  <a:lnTo>
                    <a:pt x="16918" y="15730"/>
                  </a:lnTo>
                  <a:lnTo>
                    <a:pt x="17210" y="15584"/>
                  </a:lnTo>
                  <a:lnTo>
                    <a:pt x="17612" y="15346"/>
                  </a:lnTo>
                  <a:lnTo>
                    <a:pt x="17832" y="15200"/>
                  </a:lnTo>
                  <a:lnTo>
                    <a:pt x="18069" y="15036"/>
                  </a:lnTo>
                  <a:lnTo>
                    <a:pt x="18288" y="14853"/>
                  </a:lnTo>
                  <a:lnTo>
                    <a:pt x="18489" y="14652"/>
                  </a:lnTo>
                  <a:lnTo>
                    <a:pt x="18672" y="14433"/>
                  </a:lnTo>
                  <a:lnTo>
                    <a:pt x="18836" y="14195"/>
                  </a:lnTo>
                  <a:lnTo>
                    <a:pt x="18891" y="14086"/>
                  </a:lnTo>
                  <a:lnTo>
                    <a:pt x="18946" y="13958"/>
                  </a:lnTo>
                  <a:lnTo>
                    <a:pt x="18983" y="13830"/>
                  </a:lnTo>
                  <a:lnTo>
                    <a:pt x="19001" y="13702"/>
                  </a:lnTo>
                  <a:lnTo>
                    <a:pt x="19001" y="13574"/>
                  </a:lnTo>
                  <a:lnTo>
                    <a:pt x="19001" y="13446"/>
                  </a:lnTo>
                  <a:lnTo>
                    <a:pt x="18983" y="13300"/>
                  </a:lnTo>
                  <a:lnTo>
                    <a:pt x="18946" y="13172"/>
                  </a:lnTo>
                  <a:lnTo>
                    <a:pt x="18891" y="13026"/>
                  </a:lnTo>
                  <a:lnTo>
                    <a:pt x="18818" y="12916"/>
                  </a:lnTo>
                  <a:lnTo>
                    <a:pt x="18745" y="12807"/>
                  </a:lnTo>
                  <a:lnTo>
                    <a:pt x="18672" y="12697"/>
                  </a:lnTo>
                  <a:lnTo>
                    <a:pt x="18581" y="12606"/>
                  </a:lnTo>
                  <a:lnTo>
                    <a:pt x="18471" y="12533"/>
                  </a:lnTo>
                  <a:lnTo>
                    <a:pt x="18270" y="12387"/>
                  </a:lnTo>
                  <a:lnTo>
                    <a:pt x="18033" y="12295"/>
                  </a:lnTo>
                  <a:lnTo>
                    <a:pt x="17795" y="12204"/>
                  </a:lnTo>
                  <a:lnTo>
                    <a:pt x="17558" y="12167"/>
                  </a:lnTo>
                  <a:lnTo>
                    <a:pt x="17302" y="12131"/>
                  </a:lnTo>
                  <a:lnTo>
                    <a:pt x="17064" y="12113"/>
                  </a:lnTo>
                  <a:lnTo>
                    <a:pt x="16827" y="12131"/>
                  </a:lnTo>
                  <a:lnTo>
                    <a:pt x="16425" y="12149"/>
                  </a:lnTo>
                  <a:lnTo>
                    <a:pt x="16151" y="12186"/>
                  </a:lnTo>
                  <a:lnTo>
                    <a:pt x="16059" y="12204"/>
                  </a:lnTo>
                  <a:lnTo>
                    <a:pt x="16151" y="12149"/>
                  </a:lnTo>
                  <a:lnTo>
                    <a:pt x="16407" y="11966"/>
                  </a:lnTo>
                  <a:lnTo>
                    <a:pt x="16754" y="11692"/>
                  </a:lnTo>
                  <a:lnTo>
                    <a:pt x="16955" y="11510"/>
                  </a:lnTo>
                  <a:lnTo>
                    <a:pt x="17137" y="11309"/>
                  </a:lnTo>
                  <a:lnTo>
                    <a:pt x="17338" y="11090"/>
                  </a:lnTo>
                  <a:lnTo>
                    <a:pt x="17521" y="10852"/>
                  </a:lnTo>
                  <a:lnTo>
                    <a:pt x="17685" y="10596"/>
                  </a:lnTo>
                  <a:lnTo>
                    <a:pt x="17813" y="10322"/>
                  </a:lnTo>
                  <a:lnTo>
                    <a:pt x="17923" y="10030"/>
                  </a:lnTo>
                  <a:lnTo>
                    <a:pt x="17959" y="9884"/>
                  </a:lnTo>
                  <a:lnTo>
                    <a:pt x="17978" y="9738"/>
                  </a:lnTo>
                  <a:lnTo>
                    <a:pt x="17996" y="9573"/>
                  </a:lnTo>
                  <a:lnTo>
                    <a:pt x="17996" y="9427"/>
                  </a:lnTo>
                  <a:lnTo>
                    <a:pt x="17996" y="9263"/>
                  </a:lnTo>
                  <a:lnTo>
                    <a:pt x="17959" y="9098"/>
                  </a:lnTo>
                  <a:lnTo>
                    <a:pt x="17923" y="8952"/>
                  </a:lnTo>
                  <a:lnTo>
                    <a:pt x="17868" y="8806"/>
                  </a:lnTo>
                  <a:lnTo>
                    <a:pt x="17795" y="8678"/>
                  </a:lnTo>
                  <a:lnTo>
                    <a:pt x="17722" y="8568"/>
                  </a:lnTo>
                  <a:lnTo>
                    <a:pt x="17649" y="8477"/>
                  </a:lnTo>
                  <a:lnTo>
                    <a:pt x="17539" y="8386"/>
                  </a:lnTo>
                  <a:lnTo>
                    <a:pt x="17448" y="8313"/>
                  </a:lnTo>
                  <a:lnTo>
                    <a:pt x="17338" y="8240"/>
                  </a:lnTo>
                  <a:lnTo>
                    <a:pt x="17210" y="8185"/>
                  </a:lnTo>
                  <a:lnTo>
                    <a:pt x="17083" y="8148"/>
                  </a:lnTo>
                  <a:lnTo>
                    <a:pt x="16827" y="8075"/>
                  </a:lnTo>
                  <a:lnTo>
                    <a:pt x="16571" y="8039"/>
                  </a:lnTo>
                  <a:lnTo>
                    <a:pt x="16023" y="8039"/>
                  </a:lnTo>
                  <a:lnTo>
                    <a:pt x="15767" y="8075"/>
                  </a:lnTo>
                  <a:lnTo>
                    <a:pt x="15310" y="8148"/>
                  </a:lnTo>
                  <a:lnTo>
                    <a:pt x="15000" y="8221"/>
                  </a:lnTo>
                  <a:lnTo>
                    <a:pt x="14890" y="8258"/>
                  </a:lnTo>
                  <a:lnTo>
                    <a:pt x="15036" y="8203"/>
                  </a:lnTo>
                  <a:lnTo>
                    <a:pt x="15402" y="8039"/>
                  </a:lnTo>
                  <a:lnTo>
                    <a:pt x="15639" y="7929"/>
                  </a:lnTo>
                  <a:lnTo>
                    <a:pt x="15895" y="7765"/>
                  </a:lnTo>
                  <a:lnTo>
                    <a:pt x="16169" y="7600"/>
                  </a:lnTo>
                  <a:lnTo>
                    <a:pt x="16443" y="7381"/>
                  </a:lnTo>
                  <a:lnTo>
                    <a:pt x="16717" y="7143"/>
                  </a:lnTo>
                  <a:lnTo>
                    <a:pt x="16827" y="7015"/>
                  </a:lnTo>
                  <a:lnTo>
                    <a:pt x="16936" y="6869"/>
                  </a:lnTo>
                  <a:lnTo>
                    <a:pt x="17046" y="6723"/>
                  </a:lnTo>
                  <a:lnTo>
                    <a:pt x="17156" y="6577"/>
                  </a:lnTo>
                  <a:lnTo>
                    <a:pt x="17229" y="6413"/>
                  </a:lnTo>
                  <a:lnTo>
                    <a:pt x="17302" y="6248"/>
                  </a:lnTo>
                  <a:lnTo>
                    <a:pt x="17357" y="6065"/>
                  </a:lnTo>
                  <a:lnTo>
                    <a:pt x="17393" y="5883"/>
                  </a:lnTo>
                  <a:lnTo>
                    <a:pt x="17430" y="5682"/>
                  </a:lnTo>
                  <a:lnTo>
                    <a:pt x="17430" y="5481"/>
                  </a:lnTo>
                  <a:lnTo>
                    <a:pt x="17411" y="5262"/>
                  </a:lnTo>
                  <a:lnTo>
                    <a:pt x="17375" y="5042"/>
                  </a:lnTo>
                  <a:lnTo>
                    <a:pt x="17320" y="4823"/>
                  </a:lnTo>
                  <a:lnTo>
                    <a:pt x="17229" y="4586"/>
                  </a:lnTo>
                  <a:lnTo>
                    <a:pt x="17174" y="4458"/>
                  </a:lnTo>
                  <a:lnTo>
                    <a:pt x="17119" y="4348"/>
                  </a:lnTo>
                  <a:lnTo>
                    <a:pt x="17028" y="4257"/>
                  </a:lnTo>
                  <a:lnTo>
                    <a:pt x="16955" y="4165"/>
                  </a:lnTo>
                  <a:lnTo>
                    <a:pt x="16845" y="4092"/>
                  </a:lnTo>
                  <a:lnTo>
                    <a:pt x="16735" y="4019"/>
                  </a:lnTo>
                  <a:lnTo>
                    <a:pt x="16626" y="3965"/>
                  </a:lnTo>
                  <a:lnTo>
                    <a:pt x="16480" y="3910"/>
                  </a:lnTo>
                  <a:lnTo>
                    <a:pt x="16206" y="3837"/>
                  </a:lnTo>
                  <a:lnTo>
                    <a:pt x="15895" y="3800"/>
                  </a:lnTo>
                  <a:lnTo>
                    <a:pt x="15548" y="3764"/>
                  </a:lnTo>
                  <a:lnTo>
                    <a:pt x="15164" y="3782"/>
                  </a:lnTo>
                  <a:lnTo>
                    <a:pt x="14762" y="3818"/>
                  </a:lnTo>
                  <a:lnTo>
                    <a:pt x="14360" y="3873"/>
                  </a:lnTo>
                  <a:lnTo>
                    <a:pt x="13922" y="3946"/>
                  </a:lnTo>
                  <a:lnTo>
                    <a:pt x="13465" y="4038"/>
                  </a:lnTo>
                  <a:lnTo>
                    <a:pt x="13008" y="4147"/>
                  </a:lnTo>
                  <a:lnTo>
                    <a:pt x="12552" y="4257"/>
                  </a:lnTo>
                  <a:lnTo>
                    <a:pt x="11620" y="4531"/>
                  </a:lnTo>
                  <a:lnTo>
                    <a:pt x="10707" y="4841"/>
                  </a:lnTo>
                  <a:lnTo>
                    <a:pt x="9811" y="5170"/>
                  </a:lnTo>
                  <a:lnTo>
                    <a:pt x="9007" y="5481"/>
                  </a:lnTo>
                  <a:lnTo>
                    <a:pt x="8277" y="5773"/>
                  </a:lnTo>
                  <a:lnTo>
                    <a:pt x="7181" y="6248"/>
                  </a:lnTo>
                  <a:lnTo>
                    <a:pt x="6779" y="6431"/>
                  </a:lnTo>
                  <a:lnTo>
                    <a:pt x="6742" y="6157"/>
                  </a:lnTo>
                  <a:lnTo>
                    <a:pt x="6651" y="5426"/>
                  </a:lnTo>
                  <a:lnTo>
                    <a:pt x="6559" y="4933"/>
                  </a:lnTo>
                  <a:lnTo>
                    <a:pt x="6450" y="4385"/>
                  </a:lnTo>
                  <a:lnTo>
                    <a:pt x="6340" y="3800"/>
                  </a:lnTo>
                  <a:lnTo>
                    <a:pt x="6194" y="3197"/>
                  </a:lnTo>
                  <a:lnTo>
                    <a:pt x="6030" y="2594"/>
                  </a:lnTo>
                  <a:lnTo>
                    <a:pt x="5829" y="2028"/>
                  </a:lnTo>
                  <a:lnTo>
                    <a:pt x="5609" y="1480"/>
                  </a:lnTo>
                  <a:lnTo>
                    <a:pt x="5500" y="1224"/>
                  </a:lnTo>
                  <a:lnTo>
                    <a:pt x="5372" y="987"/>
                  </a:lnTo>
                  <a:lnTo>
                    <a:pt x="5244" y="786"/>
                  </a:lnTo>
                  <a:lnTo>
                    <a:pt x="5116" y="585"/>
                  </a:lnTo>
                  <a:lnTo>
                    <a:pt x="4970" y="420"/>
                  </a:lnTo>
                  <a:lnTo>
                    <a:pt x="4824" y="274"/>
                  </a:lnTo>
                  <a:lnTo>
                    <a:pt x="4659" y="164"/>
                  </a:lnTo>
                  <a:lnTo>
                    <a:pt x="4495" y="73"/>
                  </a:lnTo>
                  <a:lnTo>
                    <a:pt x="4331" y="18"/>
                  </a:lnTo>
                  <a:lnTo>
                    <a:pt x="4148"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017;p31">
              <a:extLst>
                <a:ext uri="{FF2B5EF4-FFF2-40B4-BE49-F238E27FC236}">
                  <a16:creationId xmlns:a16="http://schemas.microsoft.com/office/drawing/2014/main" id="{D2650294-BEA8-7162-71CC-D70E548408C3}"/>
                </a:ext>
              </a:extLst>
            </p:cNvPr>
            <p:cNvSpPr/>
            <p:nvPr/>
          </p:nvSpPr>
          <p:spPr>
            <a:xfrm>
              <a:off x="66086" y="4798722"/>
              <a:ext cx="565853" cy="1044836"/>
            </a:xfrm>
            <a:custGeom>
              <a:avLst/>
              <a:gdLst/>
              <a:ahLst/>
              <a:cxnLst/>
              <a:rect l="l" t="t" r="r" b="b"/>
              <a:pathLst>
                <a:path w="24043" h="44395" extrusionOk="0">
                  <a:moveTo>
                    <a:pt x="23897" y="1"/>
                  </a:moveTo>
                  <a:lnTo>
                    <a:pt x="23349" y="256"/>
                  </a:lnTo>
                  <a:lnTo>
                    <a:pt x="22782" y="549"/>
                  </a:lnTo>
                  <a:lnTo>
                    <a:pt x="22216" y="877"/>
                  </a:lnTo>
                  <a:lnTo>
                    <a:pt x="21650" y="1225"/>
                  </a:lnTo>
                  <a:lnTo>
                    <a:pt x="21083" y="1608"/>
                  </a:lnTo>
                  <a:lnTo>
                    <a:pt x="20535" y="2010"/>
                  </a:lnTo>
                  <a:lnTo>
                    <a:pt x="19969" y="2449"/>
                  </a:lnTo>
                  <a:lnTo>
                    <a:pt x="19421" y="2924"/>
                  </a:lnTo>
                  <a:lnTo>
                    <a:pt x="18873" y="3399"/>
                  </a:lnTo>
                  <a:lnTo>
                    <a:pt x="18306" y="3910"/>
                  </a:lnTo>
                  <a:lnTo>
                    <a:pt x="17777" y="4440"/>
                  </a:lnTo>
                  <a:lnTo>
                    <a:pt x="17228" y="4988"/>
                  </a:lnTo>
                  <a:lnTo>
                    <a:pt x="16680" y="5554"/>
                  </a:lnTo>
                  <a:lnTo>
                    <a:pt x="16151" y="6139"/>
                  </a:lnTo>
                  <a:lnTo>
                    <a:pt x="15621" y="6742"/>
                  </a:lnTo>
                  <a:lnTo>
                    <a:pt x="15091" y="7363"/>
                  </a:lnTo>
                  <a:lnTo>
                    <a:pt x="14561" y="8002"/>
                  </a:lnTo>
                  <a:lnTo>
                    <a:pt x="14050" y="8642"/>
                  </a:lnTo>
                  <a:lnTo>
                    <a:pt x="13520" y="9300"/>
                  </a:lnTo>
                  <a:lnTo>
                    <a:pt x="13027" y="9976"/>
                  </a:lnTo>
                  <a:lnTo>
                    <a:pt x="12022" y="11346"/>
                  </a:lnTo>
                  <a:lnTo>
                    <a:pt x="11053" y="12752"/>
                  </a:lnTo>
                  <a:lnTo>
                    <a:pt x="10103" y="14177"/>
                  </a:lnTo>
                  <a:lnTo>
                    <a:pt x="9172" y="15621"/>
                  </a:lnTo>
                  <a:lnTo>
                    <a:pt x="8295" y="17046"/>
                  </a:lnTo>
                  <a:lnTo>
                    <a:pt x="7436" y="18489"/>
                  </a:lnTo>
                  <a:lnTo>
                    <a:pt x="6614" y="19914"/>
                  </a:lnTo>
                  <a:lnTo>
                    <a:pt x="5828" y="21302"/>
                  </a:lnTo>
                  <a:lnTo>
                    <a:pt x="5079" y="22654"/>
                  </a:lnTo>
                  <a:lnTo>
                    <a:pt x="4385" y="23970"/>
                  </a:lnTo>
                  <a:lnTo>
                    <a:pt x="3727" y="25249"/>
                  </a:lnTo>
                  <a:lnTo>
                    <a:pt x="3106" y="26454"/>
                  </a:lnTo>
                  <a:lnTo>
                    <a:pt x="2028" y="28628"/>
                  </a:lnTo>
                  <a:lnTo>
                    <a:pt x="1170" y="30455"/>
                  </a:lnTo>
                  <a:lnTo>
                    <a:pt x="530" y="31862"/>
                  </a:lnTo>
                  <a:lnTo>
                    <a:pt x="1" y="33068"/>
                  </a:lnTo>
                  <a:lnTo>
                    <a:pt x="18891" y="44395"/>
                  </a:lnTo>
                  <a:lnTo>
                    <a:pt x="19128" y="43956"/>
                  </a:lnTo>
                  <a:lnTo>
                    <a:pt x="19366" y="43518"/>
                  </a:lnTo>
                  <a:lnTo>
                    <a:pt x="19585" y="43061"/>
                  </a:lnTo>
                  <a:lnTo>
                    <a:pt x="19804" y="42586"/>
                  </a:lnTo>
                  <a:lnTo>
                    <a:pt x="20225" y="41636"/>
                  </a:lnTo>
                  <a:lnTo>
                    <a:pt x="20608" y="40631"/>
                  </a:lnTo>
                  <a:lnTo>
                    <a:pt x="20974" y="39572"/>
                  </a:lnTo>
                  <a:lnTo>
                    <a:pt x="21303" y="38494"/>
                  </a:lnTo>
                  <a:lnTo>
                    <a:pt x="21631" y="37361"/>
                  </a:lnTo>
                  <a:lnTo>
                    <a:pt x="21924" y="36192"/>
                  </a:lnTo>
                  <a:lnTo>
                    <a:pt x="22179" y="34986"/>
                  </a:lnTo>
                  <a:lnTo>
                    <a:pt x="22435" y="33744"/>
                  </a:lnTo>
                  <a:lnTo>
                    <a:pt x="22654" y="32465"/>
                  </a:lnTo>
                  <a:lnTo>
                    <a:pt x="22855" y="31168"/>
                  </a:lnTo>
                  <a:lnTo>
                    <a:pt x="23056" y="29816"/>
                  </a:lnTo>
                  <a:lnTo>
                    <a:pt x="23221" y="28446"/>
                  </a:lnTo>
                  <a:lnTo>
                    <a:pt x="23367" y="27057"/>
                  </a:lnTo>
                  <a:lnTo>
                    <a:pt x="23495" y="25632"/>
                  </a:lnTo>
                  <a:lnTo>
                    <a:pt x="23623" y="24171"/>
                  </a:lnTo>
                  <a:lnTo>
                    <a:pt x="23714" y="22691"/>
                  </a:lnTo>
                  <a:lnTo>
                    <a:pt x="23805" y="21193"/>
                  </a:lnTo>
                  <a:lnTo>
                    <a:pt x="23878" y="19658"/>
                  </a:lnTo>
                  <a:lnTo>
                    <a:pt x="23933" y="18105"/>
                  </a:lnTo>
                  <a:lnTo>
                    <a:pt x="23970" y="16534"/>
                  </a:lnTo>
                  <a:lnTo>
                    <a:pt x="24006" y="14963"/>
                  </a:lnTo>
                  <a:lnTo>
                    <a:pt x="24025" y="13355"/>
                  </a:lnTo>
                  <a:lnTo>
                    <a:pt x="24043" y="10085"/>
                  </a:lnTo>
                  <a:lnTo>
                    <a:pt x="24025" y="6760"/>
                  </a:lnTo>
                  <a:lnTo>
                    <a:pt x="23970" y="3399"/>
                  </a:lnTo>
                  <a:lnTo>
                    <a:pt x="23897"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018;p31">
              <a:extLst>
                <a:ext uri="{FF2B5EF4-FFF2-40B4-BE49-F238E27FC236}">
                  <a16:creationId xmlns:a16="http://schemas.microsoft.com/office/drawing/2014/main" id="{0ABD940B-3A14-0EFE-6323-329E039BDCDB}"/>
                </a:ext>
              </a:extLst>
            </p:cNvPr>
            <p:cNvSpPr/>
            <p:nvPr/>
          </p:nvSpPr>
          <p:spPr>
            <a:xfrm>
              <a:off x="1800569" y="4602651"/>
              <a:ext cx="882327" cy="1599932"/>
            </a:xfrm>
            <a:custGeom>
              <a:avLst/>
              <a:gdLst/>
              <a:ahLst/>
              <a:cxnLst/>
              <a:rect l="l" t="t" r="r" b="b"/>
              <a:pathLst>
                <a:path w="37490" h="67981" extrusionOk="0">
                  <a:moveTo>
                    <a:pt x="34639" y="1"/>
                  </a:moveTo>
                  <a:lnTo>
                    <a:pt x="23714" y="2942"/>
                  </a:lnTo>
                  <a:lnTo>
                    <a:pt x="23806" y="3783"/>
                  </a:lnTo>
                  <a:lnTo>
                    <a:pt x="23879" y="4806"/>
                  </a:lnTo>
                  <a:lnTo>
                    <a:pt x="23988" y="6231"/>
                  </a:lnTo>
                  <a:lnTo>
                    <a:pt x="24098" y="8039"/>
                  </a:lnTo>
                  <a:lnTo>
                    <a:pt x="24208" y="10232"/>
                  </a:lnTo>
                  <a:lnTo>
                    <a:pt x="24317" y="12771"/>
                  </a:lnTo>
                  <a:lnTo>
                    <a:pt x="24409" y="15676"/>
                  </a:lnTo>
                  <a:lnTo>
                    <a:pt x="24463" y="18928"/>
                  </a:lnTo>
                  <a:lnTo>
                    <a:pt x="24482" y="22490"/>
                  </a:lnTo>
                  <a:lnTo>
                    <a:pt x="24482" y="24408"/>
                  </a:lnTo>
                  <a:lnTo>
                    <a:pt x="24463" y="26400"/>
                  </a:lnTo>
                  <a:lnTo>
                    <a:pt x="24445" y="28464"/>
                  </a:lnTo>
                  <a:lnTo>
                    <a:pt x="24390" y="30620"/>
                  </a:lnTo>
                  <a:lnTo>
                    <a:pt x="24336" y="32831"/>
                  </a:lnTo>
                  <a:lnTo>
                    <a:pt x="24262" y="35133"/>
                  </a:lnTo>
                  <a:lnTo>
                    <a:pt x="24171" y="37508"/>
                  </a:lnTo>
                  <a:lnTo>
                    <a:pt x="24062" y="39937"/>
                  </a:lnTo>
                  <a:lnTo>
                    <a:pt x="23915" y="42459"/>
                  </a:lnTo>
                  <a:lnTo>
                    <a:pt x="23769" y="45034"/>
                  </a:lnTo>
                  <a:lnTo>
                    <a:pt x="23587" y="47684"/>
                  </a:lnTo>
                  <a:lnTo>
                    <a:pt x="23404" y="50406"/>
                  </a:lnTo>
                  <a:lnTo>
                    <a:pt x="22381" y="48981"/>
                  </a:lnTo>
                  <a:lnTo>
                    <a:pt x="21394" y="47556"/>
                  </a:lnTo>
                  <a:lnTo>
                    <a:pt x="20426" y="46131"/>
                  </a:lnTo>
                  <a:lnTo>
                    <a:pt x="19494" y="44706"/>
                  </a:lnTo>
                  <a:lnTo>
                    <a:pt x="18581" y="43262"/>
                  </a:lnTo>
                  <a:lnTo>
                    <a:pt x="17704" y="41819"/>
                  </a:lnTo>
                  <a:lnTo>
                    <a:pt x="16845" y="40394"/>
                  </a:lnTo>
                  <a:lnTo>
                    <a:pt x="16041" y="38933"/>
                  </a:lnTo>
                  <a:lnTo>
                    <a:pt x="330" y="31844"/>
                  </a:lnTo>
                  <a:lnTo>
                    <a:pt x="238" y="33342"/>
                  </a:lnTo>
                  <a:lnTo>
                    <a:pt x="129" y="34840"/>
                  </a:lnTo>
                  <a:lnTo>
                    <a:pt x="56" y="36338"/>
                  </a:lnTo>
                  <a:lnTo>
                    <a:pt x="19" y="37087"/>
                  </a:lnTo>
                  <a:lnTo>
                    <a:pt x="1" y="37836"/>
                  </a:lnTo>
                  <a:lnTo>
                    <a:pt x="1" y="38951"/>
                  </a:lnTo>
                  <a:lnTo>
                    <a:pt x="19" y="40065"/>
                  </a:lnTo>
                  <a:lnTo>
                    <a:pt x="37" y="41180"/>
                  </a:lnTo>
                  <a:lnTo>
                    <a:pt x="92" y="42294"/>
                  </a:lnTo>
                  <a:lnTo>
                    <a:pt x="147" y="43409"/>
                  </a:lnTo>
                  <a:lnTo>
                    <a:pt x="238" y="44523"/>
                  </a:lnTo>
                  <a:lnTo>
                    <a:pt x="311" y="45637"/>
                  </a:lnTo>
                  <a:lnTo>
                    <a:pt x="421" y="46752"/>
                  </a:lnTo>
                  <a:lnTo>
                    <a:pt x="1937" y="48688"/>
                  </a:lnTo>
                  <a:lnTo>
                    <a:pt x="3563" y="50680"/>
                  </a:lnTo>
                  <a:lnTo>
                    <a:pt x="5244" y="52726"/>
                  </a:lnTo>
                  <a:lnTo>
                    <a:pt x="7016" y="54845"/>
                  </a:lnTo>
                  <a:lnTo>
                    <a:pt x="8880" y="57019"/>
                  </a:lnTo>
                  <a:lnTo>
                    <a:pt x="10816" y="59230"/>
                  </a:lnTo>
                  <a:lnTo>
                    <a:pt x="12844" y="61513"/>
                  </a:lnTo>
                  <a:lnTo>
                    <a:pt x="14945" y="63834"/>
                  </a:lnTo>
                  <a:lnTo>
                    <a:pt x="15311" y="64199"/>
                  </a:lnTo>
                  <a:lnTo>
                    <a:pt x="15676" y="64564"/>
                  </a:lnTo>
                  <a:lnTo>
                    <a:pt x="16041" y="64893"/>
                  </a:lnTo>
                  <a:lnTo>
                    <a:pt x="16425" y="65222"/>
                  </a:lnTo>
                  <a:lnTo>
                    <a:pt x="16827" y="65514"/>
                  </a:lnTo>
                  <a:lnTo>
                    <a:pt x="17211" y="65807"/>
                  </a:lnTo>
                  <a:lnTo>
                    <a:pt x="17612" y="66062"/>
                  </a:lnTo>
                  <a:lnTo>
                    <a:pt x="18033" y="66318"/>
                  </a:lnTo>
                  <a:lnTo>
                    <a:pt x="18435" y="66537"/>
                  </a:lnTo>
                  <a:lnTo>
                    <a:pt x="18855" y="66757"/>
                  </a:lnTo>
                  <a:lnTo>
                    <a:pt x="19293" y="66939"/>
                  </a:lnTo>
                  <a:lnTo>
                    <a:pt x="19713" y="67122"/>
                  </a:lnTo>
                  <a:lnTo>
                    <a:pt x="20152" y="67286"/>
                  </a:lnTo>
                  <a:lnTo>
                    <a:pt x="20572" y="67433"/>
                  </a:lnTo>
                  <a:lnTo>
                    <a:pt x="21011" y="67560"/>
                  </a:lnTo>
                  <a:lnTo>
                    <a:pt x="21467" y="67652"/>
                  </a:lnTo>
                  <a:lnTo>
                    <a:pt x="21906" y="67761"/>
                  </a:lnTo>
                  <a:lnTo>
                    <a:pt x="22344" y="67834"/>
                  </a:lnTo>
                  <a:lnTo>
                    <a:pt x="22783" y="67889"/>
                  </a:lnTo>
                  <a:lnTo>
                    <a:pt x="23239" y="67926"/>
                  </a:lnTo>
                  <a:lnTo>
                    <a:pt x="23678" y="67962"/>
                  </a:lnTo>
                  <a:lnTo>
                    <a:pt x="24135" y="67981"/>
                  </a:lnTo>
                  <a:lnTo>
                    <a:pt x="24573" y="67962"/>
                  </a:lnTo>
                  <a:lnTo>
                    <a:pt x="25030" y="67944"/>
                  </a:lnTo>
                  <a:lnTo>
                    <a:pt x="25468" y="67926"/>
                  </a:lnTo>
                  <a:lnTo>
                    <a:pt x="25907" y="67871"/>
                  </a:lnTo>
                  <a:lnTo>
                    <a:pt x="26345" y="67798"/>
                  </a:lnTo>
                  <a:lnTo>
                    <a:pt x="26784" y="67725"/>
                  </a:lnTo>
                  <a:lnTo>
                    <a:pt x="27222" y="67634"/>
                  </a:lnTo>
                  <a:lnTo>
                    <a:pt x="27642" y="67524"/>
                  </a:lnTo>
                  <a:lnTo>
                    <a:pt x="28062" y="67396"/>
                  </a:lnTo>
                  <a:lnTo>
                    <a:pt x="28501" y="67268"/>
                  </a:lnTo>
                  <a:lnTo>
                    <a:pt x="28903" y="67104"/>
                  </a:lnTo>
                  <a:lnTo>
                    <a:pt x="29323" y="66939"/>
                  </a:lnTo>
                  <a:lnTo>
                    <a:pt x="29725" y="66757"/>
                  </a:lnTo>
                  <a:lnTo>
                    <a:pt x="30127" y="66574"/>
                  </a:lnTo>
                  <a:lnTo>
                    <a:pt x="30511" y="66373"/>
                  </a:lnTo>
                  <a:lnTo>
                    <a:pt x="30894" y="66154"/>
                  </a:lnTo>
                  <a:lnTo>
                    <a:pt x="31278" y="65916"/>
                  </a:lnTo>
                  <a:lnTo>
                    <a:pt x="31643" y="65660"/>
                  </a:lnTo>
                  <a:lnTo>
                    <a:pt x="32009" y="65405"/>
                  </a:lnTo>
                  <a:lnTo>
                    <a:pt x="32356" y="65131"/>
                  </a:lnTo>
                  <a:lnTo>
                    <a:pt x="32703" y="64857"/>
                  </a:lnTo>
                  <a:lnTo>
                    <a:pt x="33032" y="64546"/>
                  </a:lnTo>
                  <a:lnTo>
                    <a:pt x="33361" y="64235"/>
                  </a:lnTo>
                  <a:lnTo>
                    <a:pt x="33671" y="63925"/>
                  </a:lnTo>
                  <a:lnTo>
                    <a:pt x="33982" y="63596"/>
                  </a:lnTo>
                  <a:lnTo>
                    <a:pt x="34256" y="63249"/>
                  </a:lnTo>
                  <a:lnTo>
                    <a:pt x="34548" y="62884"/>
                  </a:lnTo>
                  <a:lnTo>
                    <a:pt x="34804" y="62518"/>
                  </a:lnTo>
                  <a:lnTo>
                    <a:pt x="35060" y="62134"/>
                  </a:lnTo>
                  <a:lnTo>
                    <a:pt x="35297" y="61751"/>
                  </a:lnTo>
                  <a:lnTo>
                    <a:pt x="35535" y="61349"/>
                  </a:lnTo>
                  <a:lnTo>
                    <a:pt x="35736" y="60929"/>
                  </a:lnTo>
                  <a:lnTo>
                    <a:pt x="35937" y="60509"/>
                  </a:lnTo>
                  <a:lnTo>
                    <a:pt x="36119" y="60070"/>
                  </a:lnTo>
                  <a:lnTo>
                    <a:pt x="36284" y="59613"/>
                  </a:lnTo>
                  <a:lnTo>
                    <a:pt x="36430" y="59157"/>
                  </a:lnTo>
                  <a:lnTo>
                    <a:pt x="36576" y="58700"/>
                  </a:lnTo>
                  <a:lnTo>
                    <a:pt x="36686" y="58225"/>
                  </a:lnTo>
                  <a:lnTo>
                    <a:pt x="36795" y="57732"/>
                  </a:lnTo>
                  <a:lnTo>
                    <a:pt x="36868" y="57238"/>
                  </a:lnTo>
                  <a:lnTo>
                    <a:pt x="36941" y="56727"/>
                  </a:lnTo>
                  <a:lnTo>
                    <a:pt x="36978" y="56215"/>
                  </a:lnTo>
                  <a:lnTo>
                    <a:pt x="37106" y="54553"/>
                  </a:lnTo>
                  <a:lnTo>
                    <a:pt x="37197" y="52909"/>
                  </a:lnTo>
                  <a:lnTo>
                    <a:pt x="37270" y="51264"/>
                  </a:lnTo>
                  <a:lnTo>
                    <a:pt x="37343" y="49620"/>
                  </a:lnTo>
                  <a:lnTo>
                    <a:pt x="37398" y="47976"/>
                  </a:lnTo>
                  <a:lnTo>
                    <a:pt x="37435" y="46332"/>
                  </a:lnTo>
                  <a:lnTo>
                    <a:pt x="37471" y="44687"/>
                  </a:lnTo>
                  <a:lnTo>
                    <a:pt x="37489" y="43061"/>
                  </a:lnTo>
                  <a:lnTo>
                    <a:pt x="37489" y="41417"/>
                  </a:lnTo>
                  <a:lnTo>
                    <a:pt x="37471" y="39773"/>
                  </a:lnTo>
                  <a:lnTo>
                    <a:pt x="37453" y="38110"/>
                  </a:lnTo>
                  <a:lnTo>
                    <a:pt x="37416" y="36448"/>
                  </a:lnTo>
                  <a:lnTo>
                    <a:pt x="37362" y="34785"/>
                  </a:lnTo>
                  <a:lnTo>
                    <a:pt x="37307" y="33123"/>
                  </a:lnTo>
                  <a:lnTo>
                    <a:pt x="37161" y="29725"/>
                  </a:lnTo>
                  <a:lnTo>
                    <a:pt x="36960" y="26308"/>
                  </a:lnTo>
                  <a:lnTo>
                    <a:pt x="36740" y="22801"/>
                  </a:lnTo>
                  <a:lnTo>
                    <a:pt x="36466" y="19238"/>
                  </a:lnTo>
                  <a:lnTo>
                    <a:pt x="36156" y="15603"/>
                  </a:lnTo>
                  <a:lnTo>
                    <a:pt x="35827" y="11858"/>
                  </a:lnTo>
                  <a:lnTo>
                    <a:pt x="35462" y="8021"/>
                  </a:lnTo>
                  <a:lnTo>
                    <a:pt x="35060" y="4075"/>
                  </a:lnTo>
                  <a:lnTo>
                    <a:pt x="34639"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019;p31">
              <a:extLst>
                <a:ext uri="{FF2B5EF4-FFF2-40B4-BE49-F238E27FC236}">
                  <a16:creationId xmlns:a16="http://schemas.microsoft.com/office/drawing/2014/main" id="{92D8415C-7C59-9709-CAF7-243D967ABCB5}"/>
                </a:ext>
              </a:extLst>
            </p:cNvPr>
            <p:cNvSpPr/>
            <p:nvPr/>
          </p:nvSpPr>
          <p:spPr>
            <a:xfrm>
              <a:off x="2358255" y="4040682"/>
              <a:ext cx="384845" cy="715935"/>
            </a:xfrm>
            <a:custGeom>
              <a:avLst/>
              <a:gdLst/>
              <a:ahLst/>
              <a:cxnLst/>
              <a:rect l="l" t="t" r="r" b="b"/>
              <a:pathLst>
                <a:path w="16352" h="30420" extrusionOk="0">
                  <a:moveTo>
                    <a:pt x="6577" y="1"/>
                  </a:moveTo>
                  <a:lnTo>
                    <a:pt x="6486" y="19"/>
                  </a:lnTo>
                  <a:lnTo>
                    <a:pt x="6376" y="56"/>
                  </a:lnTo>
                  <a:lnTo>
                    <a:pt x="6285" y="92"/>
                  </a:lnTo>
                  <a:lnTo>
                    <a:pt x="6102" y="202"/>
                  </a:lnTo>
                  <a:lnTo>
                    <a:pt x="5919" y="348"/>
                  </a:lnTo>
                  <a:lnTo>
                    <a:pt x="5755" y="512"/>
                  </a:lnTo>
                  <a:lnTo>
                    <a:pt x="5591" y="677"/>
                  </a:lnTo>
                  <a:lnTo>
                    <a:pt x="5463" y="860"/>
                  </a:lnTo>
                  <a:lnTo>
                    <a:pt x="4951" y="1554"/>
                  </a:lnTo>
                  <a:lnTo>
                    <a:pt x="4458" y="2248"/>
                  </a:lnTo>
                  <a:lnTo>
                    <a:pt x="4001" y="2960"/>
                  </a:lnTo>
                  <a:lnTo>
                    <a:pt x="3764" y="3326"/>
                  </a:lnTo>
                  <a:lnTo>
                    <a:pt x="3563" y="3691"/>
                  </a:lnTo>
                  <a:lnTo>
                    <a:pt x="3343" y="4057"/>
                  </a:lnTo>
                  <a:lnTo>
                    <a:pt x="3161" y="4440"/>
                  </a:lnTo>
                  <a:lnTo>
                    <a:pt x="2978" y="4824"/>
                  </a:lnTo>
                  <a:lnTo>
                    <a:pt x="2832" y="5208"/>
                  </a:lnTo>
                  <a:lnTo>
                    <a:pt x="2686" y="5591"/>
                  </a:lnTo>
                  <a:lnTo>
                    <a:pt x="2558" y="5993"/>
                  </a:lnTo>
                  <a:lnTo>
                    <a:pt x="2448" y="6395"/>
                  </a:lnTo>
                  <a:lnTo>
                    <a:pt x="2375" y="6815"/>
                  </a:lnTo>
                  <a:lnTo>
                    <a:pt x="2119" y="8514"/>
                  </a:lnTo>
                  <a:lnTo>
                    <a:pt x="1736" y="10981"/>
                  </a:lnTo>
                  <a:lnTo>
                    <a:pt x="1535" y="12241"/>
                  </a:lnTo>
                  <a:lnTo>
                    <a:pt x="1352" y="13410"/>
                  </a:lnTo>
                  <a:lnTo>
                    <a:pt x="1169" y="14379"/>
                  </a:lnTo>
                  <a:lnTo>
                    <a:pt x="1078" y="14744"/>
                  </a:lnTo>
                  <a:lnTo>
                    <a:pt x="1005" y="15036"/>
                  </a:lnTo>
                  <a:lnTo>
                    <a:pt x="841" y="15621"/>
                  </a:lnTo>
                  <a:lnTo>
                    <a:pt x="694" y="16334"/>
                  </a:lnTo>
                  <a:lnTo>
                    <a:pt x="566" y="17119"/>
                  </a:lnTo>
                  <a:lnTo>
                    <a:pt x="457" y="17978"/>
                  </a:lnTo>
                  <a:lnTo>
                    <a:pt x="347" y="18910"/>
                  </a:lnTo>
                  <a:lnTo>
                    <a:pt x="256" y="19860"/>
                  </a:lnTo>
                  <a:lnTo>
                    <a:pt x="165" y="20828"/>
                  </a:lnTo>
                  <a:lnTo>
                    <a:pt x="110" y="21796"/>
                  </a:lnTo>
                  <a:lnTo>
                    <a:pt x="55" y="22746"/>
                  </a:lnTo>
                  <a:lnTo>
                    <a:pt x="18" y="23660"/>
                  </a:lnTo>
                  <a:lnTo>
                    <a:pt x="0" y="24500"/>
                  </a:lnTo>
                  <a:lnTo>
                    <a:pt x="0" y="25286"/>
                  </a:lnTo>
                  <a:lnTo>
                    <a:pt x="0" y="25980"/>
                  </a:lnTo>
                  <a:lnTo>
                    <a:pt x="37" y="26564"/>
                  </a:lnTo>
                  <a:lnTo>
                    <a:pt x="73" y="27003"/>
                  </a:lnTo>
                  <a:lnTo>
                    <a:pt x="91" y="27186"/>
                  </a:lnTo>
                  <a:lnTo>
                    <a:pt x="128" y="27313"/>
                  </a:lnTo>
                  <a:lnTo>
                    <a:pt x="238" y="27606"/>
                  </a:lnTo>
                  <a:lnTo>
                    <a:pt x="347" y="27898"/>
                  </a:lnTo>
                  <a:lnTo>
                    <a:pt x="512" y="28172"/>
                  </a:lnTo>
                  <a:lnTo>
                    <a:pt x="676" y="28428"/>
                  </a:lnTo>
                  <a:lnTo>
                    <a:pt x="859" y="28665"/>
                  </a:lnTo>
                  <a:lnTo>
                    <a:pt x="1078" y="28903"/>
                  </a:lnTo>
                  <a:lnTo>
                    <a:pt x="1297" y="29122"/>
                  </a:lnTo>
                  <a:lnTo>
                    <a:pt x="1553" y="29323"/>
                  </a:lnTo>
                  <a:lnTo>
                    <a:pt x="1809" y="29506"/>
                  </a:lnTo>
                  <a:lnTo>
                    <a:pt x="2083" y="29670"/>
                  </a:lnTo>
                  <a:lnTo>
                    <a:pt x="2357" y="29816"/>
                  </a:lnTo>
                  <a:lnTo>
                    <a:pt x="2649" y="29962"/>
                  </a:lnTo>
                  <a:lnTo>
                    <a:pt x="2941" y="30072"/>
                  </a:lnTo>
                  <a:lnTo>
                    <a:pt x="3252" y="30182"/>
                  </a:lnTo>
                  <a:lnTo>
                    <a:pt x="3563" y="30255"/>
                  </a:lnTo>
                  <a:lnTo>
                    <a:pt x="3873" y="30328"/>
                  </a:lnTo>
                  <a:lnTo>
                    <a:pt x="4147" y="30364"/>
                  </a:lnTo>
                  <a:lnTo>
                    <a:pt x="4403" y="30401"/>
                  </a:lnTo>
                  <a:lnTo>
                    <a:pt x="4677" y="30419"/>
                  </a:lnTo>
                  <a:lnTo>
                    <a:pt x="4933" y="30419"/>
                  </a:lnTo>
                  <a:lnTo>
                    <a:pt x="5463" y="30383"/>
                  </a:lnTo>
                  <a:lnTo>
                    <a:pt x="5992" y="30328"/>
                  </a:lnTo>
                  <a:lnTo>
                    <a:pt x="6522" y="30236"/>
                  </a:lnTo>
                  <a:lnTo>
                    <a:pt x="7034" y="30127"/>
                  </a:lnTo>
                  <a:lnTo>
                    <a:pt x="8093" y="29889"/>
                  </a:lnTo>
                  <a:lnTo>
                    <a:pt x="8349" y="29816"/>
                  </a:lnTo>
                  <a:lnTo>
                    <a:pt x="8605" y="29725"/>
                  </a:lnTo>
                  <a:lnTo>
                    <a:pt x="8861" y="29615"/>
                  </a:lnTo>
                  <a:lnTo>
                    <a:pt x="9116" y="29487"/>
                  </a:lnTo>
                  <a:lnTo>
                    <a:pt x="9372" y="29341"/>
                  </a:lnTo>
                  <a:lnTo>
                    <a:pt x="9610" y="29177"/>
                  </a:lnTo>
                  <a:lnTo>
                    <a:pt x="9866" y="28994"/>
                  </a:lnTo>
                  <a:lnTo>
                    <a:pt x="10085" y="28793"/>
                  </a:lnTo>
                  <a:lnTo>
                    <a:pt x="10322" y="28592"/>
                  </a:lnTo>
                  <a:lnTo>
                    <a:pt x="10523" y="28391"/>
                  </a:lnTo>
                  <a:lnTo>
                    <a:pt x="10724" y="28172"/>
                  </a:lnTo>
                  <a:lnTo>
                    <a:pt x="10907" y="27935"/>
                  </a:lnTo>
                  <a:lnTo>
                    <a:pt x="11071" y="27715"/>
                  </a:lnTo>
                  <a:lnTo>
                    <a:pt x="11217" y="27478"/>
                  </a:lnTo>
                  <a:lnTo>
                    <a:pt x="11345" y="27222"/>
                  </a:lnTo>
                  <a:lnTo>
                    <a:pt x="11437" y="26985"/>
                  </a:lnTo>
                  <a:lnTo>
                    <a:pt x="11601" y="26510"/>
                  </a:lnTo>
                  <a:lnTo>
                    <a:pt x="11729" y="26035"/>
                  </a:lnTo>
                  <a:lnTo>
                    <a:pt x="11857" y="25541"/>
                  </a:lnTo>
                  <a:lnTo>
                    <a:pt x="11967" y="25048"/>
                  </a:lnTo>
                  <a:lnTo>
                    <a:pt x="12167" y="24061"/>
                  </a:lnTo>
                  <a:lnTo>
                    <a:pt x="12295" y="23586"/>
                  </a:lnTo>
                  <a:lnTo>
                    <a:pt x="12442" y="23093"/>
                  </a:lnTo>
                  <a:lnTo>
                    <a:pt x="12606" y="22636"/>
                  </a:lnTo>
                  <a:lnTo>
                    <a:pt x="12789" y="22198"/>
                  </a:lnTo>
                  <a:lnTo>
                    <a:pt x="12990" y="21760"/>
                  </a:lnTo>
                  <a:lnTo>
                    <a:pt x="13191" y="21321"/>
                  </a:lnTo>
                  <a:lnTo>
                    <a:pt x="13428" y="20901"/>
                  </a:lnTo>
                  <a:lnTo>
                    <a:pt x="13666" y="20481"/>
                  </a:lnTo>
                  <a:lnTo>
                    <a:pt x="14177" y="19640"/>
                  </a:lnTo>
                  <a:lnTo>
                    <a:pt x="14689" y="18818"/>
                  </a:lnTo>
                  <a:lnTo>
                    <a:pt x="15200" y="17978"/>
                  </a:lnTo>
                  <a:lnTo>
                    <a:pt x="15438" y="17558"/>
                  </a:lnTo>
                  <a:lnTo>
                    <a:pt x="15675" y="17119"/>
                  </a:lnTo>
                  <a:lnTo>
                    <a:pt x="15894" y="16699"/>
                  </a:lnTo>
                  <a:lnTo>
                    <a:pt x="16095" y="16260"/>
                  </a:lnTo>
                  <a:lnTo>
                    <a:pt x="16168" y="16060"/>
                  </a:lnTo>
                  <a:lnTo>
                    <a:pt x="16242" y="15840"/>
                  </a:lnTo>
                  <a:lnTo>
                    <a:pt x="16296" y="15639"/>
                  </a:lnTo>
                  <a:lnTo>
                    <a:pt x="16333" y="15420"/>
                  </a:lnTo>
                  <a:lnTo>
                    <a:pt x="16351" y="15219"/>
                  </a:lnTo>
                  <a:lnTo>
                    <a:pt x="16315" y="15018"/>
                  </a:lnTo>
                  <a:lnTo>
                    <a:pt x="16260" y="14817"/>
                  </a:lnTo>
                  <a:lnTo>
                    <a:pt x="16205" y="14726"/>
                  </a:lnTo>
                  <a:lnTo>
                    <a:pt x="16150" y="14653"/>
                  </a:lnTo>
                  <a:lnTo>
                    <a:pt x="16077" y="14561"/>
                  </a:lnTo>
                  <a:lnTo>
                    <a:pt x="16004" y="14488"/>
                  </a:lnTo>
                  <a:lnTo>
                    <a:pt x="15931" y="14434"/>
                  </a:lnTo>
                  <a:lnTo>
                    <a:pt x="15840" y="14379"/>
                  </a:lnTo>
                  <a:lnTo>
                    <a:pt x="15639" y="14306"/>
                  </a:lnTo>
                  <a:lnTo>
                    <a:pt x="15419" y="14269"/>
                  </a:lnTo>
                  <a:lnTo>
                    <a:pt x="15200" y="14269"/>
                  </a:lnTo>
                  <a:lnTo>
                    <a:pt x="14981" y="14287"/>
                  </a:lnTo>
                  <a:lnTo>
                    <a:pt x="14762" y="14324"/>
                  </a:lnTo>
                  <a:lnTo>
                    <a:pt x="14542" y="14379"/>
                  </a:lnTo>
                  <a:lnTo>
                    <a:pt x="14305" y="14488"/>
                  </a:lnTo>
                  <a:lnTo>
                    <a:pt x="14086" y="14580"/>
                  </a:lnTo>
                  <a:lnTo>
                    <a:pt x="13848" y="14708"/>
                  </a:lnTo>
                  <a:lnTo>
                    <a:pt x="13647" y="14835"/>
                  </a:lnTo>
                  <a:lnTo>
                    <a:pt x="13428" y="14982"/>
                  </a:lnTo>
                  <a:lnTo>
                    <a:pt x="13227" y="15146"/>
                  </a:lnTo>
                  <a:lnTo>
                    <a:pt x="12843" y="15475"/>
                  </a:lnTo>
                  <a:lnTo>
                    <a:pt x="12460" y="15840"/>
                  </a:lnTo>
                  <a:lnTo>
                    <a:pt x="12113" y="16206"/>
                  </a:lnTo>
                  <a:lnTo>
                    <a:pt x="11400" y="16973"/>
                  </a:lnTo>
                  <a:lnTo>
                    <a:pt x="11108" y="17265"/>
                  </a:lnTo>
                  <a:lnTo>
                    <a:pt x="10816" y="17558"/>
                  </a:lnTo>
                  <a:lnTo>
                    <a:pt x="10505" y="17850"/>
                  </a:lnTo>
                  <a:lnTo>
                    <a:pt x="10176" y="18106"/>
                  </a:lnTo>
                  <a:lnTo>
                    <a:pt x="9975" y="18234"/>
                  </a:lnTo>
                  <a:lnTo>
                    <a:pt x="9774" y="18343"/>
                  </a:lnTo>
                  <a:lnTo>
                    <a:pt x="9555" y="18416"/>
                  </a:lnTo>
                  <a:lnTo>
                    <a:pt x="9336" y="18471"/>
                  </a:lnTo>
                  <a:lnTo>
                    <a:pt x="9116" y="18489"/>
                  </a:lnTo>
                  <a:lnTo>
                    <a:pt x="8897" y="18489"/>
                  </a:lnTo>
                  <a:lnTo>
                    <a:pt x="8678" y="18453"/>
                  </a:lnTo>
                  <a:lnTo>
                    <a:pt x="8477" y="18398"/>
                  </a:lnTo>
                  <a:lnTo>
                    <a:pt x="8258" y="18325"/>
                  </a:lnTo>
                  <a:lnTo>
                    <a:pt x="8057" y="18234"/>
                  </a:lnTo>
                  <a:lnTo>
                    <a:pt x="7874" y="18106"/>
                  </a:lnTo>
                  <a:lnTo>
                    <a:pt x="7710" y="17960"/>
                  </a:lnTo>
                  <a:lnTo>
                    <a:pt x="7545" y="17813"/>
                  </a:lnTo>
                  <a:lnTo>
                    <a:pt x="7417" y="17631"/>
                  </a:lnTo>
                  <a:lnTo>
                    <a:pt x="7290" y="17430"/>
                  </a:lnTo>
                  <a:lnTo>
                    <a:pt x="7198" y="17210"/>
                  </a:lnTo>
                  <a:lnTo>
                    <a:pt x="6869" y="16297"/>
                  </a:lnTo>
                  <a:lnTo>
                    <a:pt x="6595" y="15365"/>
                  </a:lnTo>
                  <a:lnTo>
                    <a:pt x="6358" y="14434"/>
                  </a:lnTo>
                  <a:lnTo>
                    <a:pt x="6157" y="13484"/>
                  </a:lnTo>
                  <a:lnTo>
                    <a:pt x="6011" y="12534"/>
                  </a:lnTo>
                  <a:lnTo>
                    <a:pt x="5901" y="11565"/>
                  </a:lnTo>
                  <a:lnTo>
                    <a:pt x="5828" y="10597"/>
                  </a:lnTo>
                  <a:lnTo>
                    <a:pt x="5810" y="9629"/>
                  </a:lnTo>
                  <a:lnTo>
                    <a:pt x="5828" y="8660"/>
                  </a:lnTo>
                  <a:lnTo>
                    <a:pt x="5883" y="7692"/>
                  </a:lnTo>
                  <a:lnTo>
                    <a:pt x="5919" y="7217"/>
                  </a:lnTo>
                  <a:lnTo>
                    <a:pt x="5992" y="6742"/>
                  </a:lnTo>
                  <a:lnTo>
                    <a:pt x="6047" y="6267"/>
                  </a:lnTo>
                  <a:lnTo>
                    <a:pt x="6139" y="5792"/>
                  </a:lnTo>
                  <a:lnTo>
                    <a:pt x="6230" y="5317"/>
                  </a:lnTo>
                  <a:lnTo>
                    <a:pt x="6321" y="4842"/>
                  </a:lnTo>
                  <a:lnTo>
                    <a:pt x="6431" y="4367"/>
                  </a:lnTo>
                  <a:lnTo>
                    <a:pt x="6559" y="3910"/>
                  </a:lnTo>
                  <a:lnTo>
                    <a:pt x="6687" y="3435"/>
                  </a:lnTo>
                  <a:lnTo>
                    <a:pt x="6833" y="2979"/>
                  </a:lnTo>
                  <a:lnTo>
                    <a:pt x="6997" y="2522"/>
                  </a:lnTo>
                  <a:lnTo>
                    <a:pt x="7162" y="2065"/>
                  </a:lnTo>
                  <a:lnTo>
                    <a:pt x="7271" y="1791"/>
                  </a:lnTo>
                  <a:lnTo>
                    <a:pt x="7363" y="1535"/>
                  </a:lnTo>
                  <a:lnTo>
                    <a:pt x="7417" y="1243"/>
                  </a:lnTo>
                  <a:lnTo>
                    <a:pt x="7436" y="1115"/>
                  </a:lnTo>
                  <a:lnTo>
                    <a:pt x="7454" y="969"/>
                  </a:lnTo>
                  <a:lnTo>
                    <a:pt x="7436" y="823"/>
                  </a:lnTo>
                  <a:lnTo>
                    <a:pt x="7417" y="677"/>
                  </a:lnTo>
                  <a:lnTo>
                    <a:pt x="7363" y="549"/>
                  </a:lnTo>
                  <a:lnTo>
                    <a:pt x="7308" y="421"/>
                  </a:lnTo>
                  <a:lnTo>
                    <a:pt x="7216" y="293"/>
                  </a:lnTo>
                  <a:lnTo>
                    <a:pt x="7125" y="184"/>
                  </a:lnTo>
                  <a:lnTo>
                    <a:pt x="7016" y="110"/>
                  </a:lnTo>
                  <a:lnTo>
                    <a:pt x="6888" y="56"/>
                  </a:lnTo>
                  <a:lnTo>
                    <a:pt x="6778" y="19"/>
                  </a:lnTo>
                  <a:lnTo>
                    <a:pt x="6687"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020;p31">
              <a:extLst>
                <a:ext uri="{FF2B5EF4-FFF2-40B4-BE49-F238E27FC236}">
                  <a16:creationId xmlns:a16="http://schemas.microsoft.com/office/drawing/2014/main" id="{585DC5A5-D779-7211-B8A8-9F473FD17A71}"/>
                </a:ext>
              </a:extLst>
            </p:cNvPr>
            <p:cNvSpPr/>
            <p:nvPr/>
          </p:nvSpPr>
          <p:spPr>
            <a:xfrm>
              <a:off x="2447689" y="4135716"/>
              <a:ext cx="247683" cy="371948"/>
            </a:xfrm>
            <a:custGeom>
              <a:avLst/>
              <a:gdLst/>
              <a:ahLst/>
              <a:cxnLst/>
              <a:rect l="l" t="t" r="r" b="b"/>
              <a:pathLst>
                <a:path w="10524" h="15804" extrusionOk="0">
                  <a:moveTo>
                    <a:pt x="7746" y="0"/>
                  </a:moveTo>
                  <a:lnTo>
                    <a:pt x="7637" y="19"/>
                  </a:lnTo>
                  <a:lnTo>
                    <a:pt x="7527" y="37"/>
                  </a:lnTo>
                  <a:lnTo>
                    <a:pt x="7326" y="128"/>
                  </a:lnTo>
                  <a:lnTo>
                    <a:pt x="7143" y="220"/>
                  </a:lnTo>
                  <a:lnTo>
                    <a:pt x="6376" y="640"/>
                  </a:lnTo>
                  <a:lnTo>
                    <a:pt x="5627" y="1115"/>
                  </a:lnTo>
                  <a:lnTo>
                    <a:pt x="4896" y="1608"/>
                  </a:lnTo>
                  <a:lnTo>
                    <a:pt x="4184" y="2120"/>
                  </a:lnTo>
                  <a:lnTo>
                    <a:pt x="3490" y="2686"/>
                  </a:lnTo>
                  <a:lnTo>
                    <a:pt x="2832" y="3271"/>
                  </a:lnTo>
                  <a:lnTo>
                    <a:pt x="2211" y="3873"/>
                  </a:lnTo>
                  <a:lnTo>
                    <a:pt x="1590" y="4513"/>
                  </a:lnTo>
                  <a:lnTo>
                    <a:pt x="1407" y="4750"/>
                  </a:lnTo>
                  <a:lnTo>
                    <a:pt x="1224" y="5006"/>
                  </a:lnTo>
                  <a:lnTo>
                    <a:pt x="1060" y="5280"/>
                  </a:lnTo>
                  <a:lnTo>
                    <a:pt x="895" y="5554"/>
                  </a:lnTo>
                  <a:lnTo>
                    <a:pt x="767" y="5828"/>
                  </a:lnTo>
                  <a:lnTo>
                    <a:pt x="640" y="6139"/>
                  </a:lnTo>
                  <a:lnTo>
                    <a:pt x="548" y="6431"/>
                  </a:lnTo>
                  <a:lnTo>
                    <a:pt x="439" y="6742"/>
                  </a:lnTo>
                  <a:lnTo>
                    <a:pt x="366" y="7052"/>
                  </a:lnTo>
                  <a:lnTo>
                    <a:pt x="292" y="7381"/>
                  </a:lnTo>
                  <a:lnTo>
                    <a:pt x="183" y="8021"/>
                  </a:lnTo>
                  <a:lnTo>
                    <a:pt x="91" y="8660"/>
                  </a:lnTo>
                  <a:lnTo>
                    <a:pt x="18" y="9281"/>
                  </a:lnTo>
                  <a:lnTo>
                    <a:pt x="0" y="9902"/>
                  </a:lnTo>
                  <a:lnTo>
                    <a:pt x="0" y="10231"/>
                  </a:lnTo>
                  <a:lnTo>
                    <a:pt x="0" y="10542"/>
                  </a:lnTo>
                  <a:lnTo>
                    <a:pt x="37" y="10852"/>
                  </a:lnTo>
                  <a:lnTo>
                    <a:pt x="55" y="11163"/>
                  </a:lnTo>
                  <a:lnTo>
                    <a:pt x="110" y="11473"/>
                  </a:lnTo>
                  <a:lnTo>
                    <a:pt x="165" y="11766"/>
                  </a:lnTo>
                  <a:lnTo>
                    <a:pt x="238" y="12076"/>
                  </a:lnTo>
                  <a:lnTo>
                    <a:pt x="329" y="12369"/>
                  </a:lnTo>
                  <a:lnTo>
                    <a:pt x="439" y="12661"/>
                  </a:lnTo>
                  <a:lnTo>
                    <a:pt x="548" y="12953"/>
                  </a:lnTo>
                  <a:lnTo>
                    <a:pt x="676" y="13227"/>
                  </a:lnTo>
                  <a:lnTo>
                    <a:pt x="822" y="13501"/>
                  </a:lnTo>
                  <a:lnTo>
                    <a:pt x="987" y="13775"/>
                  </a:lnTo>
                  <a:lnTo>
                    <a:pt x="1151" y="14013"/>
                  </a:lnTo>
                  <a:lnTo>
                    <a:pt x="1352" y="14269"/>
                  </a:lnTo>
                  <a:lnTo>
                    <a:pt x="1553" y="14488"/>
                  </a:lnTo>
                  <a:lnTo>
                    <a:pt x="1791" y="14707"/>
                  </a:lnTo>
                  <a:lnTo>
                    <a:pt x="2028" y="14908"/>
                  </a:lnTo>
                  <a:lnTo>
                    <a:pt x="2284" y="15091"/>
                  </a:lnTo>
                  <a:lnTo>
                    <a:pt x="2558" y="15237"/>
                  </a:lnTo>
                  <a:lnTo>
                    <a:pt x="2832" y="15383"/>
                  </a:lnTo>
                  <a:lnTo>
                    <a:pt x="3124" y="15511"/>
                  </a:lnTo>
                  <a:lnTo>
                    <a:pt x="3416" y="15621"/>
                  </a:lnTo>
                  <a:lnTo>
                    <a:pt x="3727" y="15694"/>
                  </a:lnTo>
                  <a:lnTo>
                    <a:pt x="4019" y="15748"/>
                  </a:lnTo>
                  <a:lnTo>
                    <a:pt x="4330" y="15785"/>
                  </a:lnTo>
                  <a:lnTo>
                    <a:pt x="4641" y="15803"/>
                  </a:lnTo>
                  <a:lnTo>
                    <a:pt x="4951" y="15785"/>
                  </a:lnTo>
                  <a:lnTo>
                    <a:pt x="5262" y="15748"/>
                  </a:lnTo>
                  <a:lnTo>
                    <a:pt x="5554" y="15675"/>
                  </a:lnTo>
                  <a:lnTo>
                    <a:pt x="5408" y="15310"/>
                  </a:lnTo>
                  <a:lnTo>
                    <a:pt x="5298" y="14926"/>
                  </a:lnTo>
                  <a:lnTo>
                    <a:pt x="5243" y="14543"/>
                  </a:lnTo>
                  <a:lnTo>
                    <a:pt x="5207" y="14141"/>
                  </a:lnTo>
                  <a:lnTo>
                    <a:pt x="5207" y="13739"/>
                  </a:lnTo>
                  <a:lnTo>
                    <a:pt x="5243" y="13355"/>
                  </a:lnTo>
                  <a:lnTo>
                    <a:pt x="5335" y="12953"/>
                  </a:lnTo>
                  <a:lnTo>
                    <a:pt x="5463" y="12588"/>
                  </a:lnTo>
                  <a:lnTo>
                    <a:pt x="5609" y="12222"/>
                  </a:lnTo>
                  <a:lnTo>
                    <a:pt x="5810" y="11875"/>
                  </a:lnTo>
                  <a:lnTo>
                    <a:pt x="6029" y="11547"/>
                  </a:lnTo>
                  <a:lnTo>
                    <a:pt x="6303" y="11236"/>
                  </a:lnTo>
                  <a:lnTo>
                    <a:pt x="6577" y="10962"/>
                  </a:lnTo>
                  <a:lnTo>
                    <a:pt x="6888" y="10724"/>
                  </a:lnTo>
                  <a:lnTo>
                    <a:pt x="7235" y="10505"/>
                  </a:lnTo>
                  <a:lnTo>
                    <a:pt x="7582" y="10322"/>
                  </a:lnTo>
                  <a:lnTo>
                    <a:pt x="7874" y="10213"/>
                  </a:lnTo>
                  <a:lnTo>
                    <a:pt x="8167" y="10103"/>
                  </a:lnTo>
                  <a:lnTo>
                    <a:pt x="8769" y="9921"/>
                  </a:lnTo>
                  <a:lnTo>
                    <a:pt x="9062" y="9811"/>
                  </a:lnTo>
                  <a:lnTo>
                    <a:pt x="9354" y="9683"/>
                  </a:lnTo>
                  <a:lnTo>
                    <a:pt x="9628" y="9555"/>
                  </a:lnTo>
                  <a:lnTo>
                    <a:pt x="9884" y="9372"/>
                  </a:lnTo>
                  <a:lnTo>
                    <a:pt x="9993" y="9281"/>
                  </a:lnTo>
                  <a:lnTo>
                    <a:pt x="10085" y="9172"/>
                  </a:lnTo>
                  <a:lnTo>
                    <a:pt x="10176" y="9044"/>
                  </a:lnTo>
                  <a:lnTo>
                    <a:pt x="10249" y="8916"/>
                  </a:lnTo>
                  <a:lnTo>
                    <a:pt x="10304" y="8788"/>
                  </a:lnTo>
                  <a:lnTo>
                    <a:pt x="10322" y="8642"/>
                  </a:lnTo>
                  <a:lnTo>
                    <a:pt x="10322" y="8514"/>
                  </a:lnTo>
                  <a:lnTo>
                    <a:pt x="10286" y="8368"/>
                  </a:lnTo>
                  <a:lnTo>
                    <a:pt x="10213" y="8240"/>
                  </a:lnTo>
                  <a:lnTo>
                    <a:pt x="10103" y="8148"/>
                  </a:lnTo>
                  <a:lnTo>
                    <a:pt x="9975" y="8057"/>
                  </a:lnTo>
                  <a:lnTo>
                    <a:pt x="9847" y="8002"/>
                  </a:lnTo>
                  <a:lnTo>
                    <a:pt x="9683" y="7966"/>
                  </a:lnTo>
                  <a:lnTo>
                    <a:pt x="9537" y="7929"/>
                  </a:lnTo>
                  <a:lnTo>
                    <a:pt x="8879" y="7929"/>
                  </a:lnTo>
                  <a:lnTo>
                    <a:pt x="8550" y="7966"/>
                  </a:lnTo>
                  <a:lnTo>
                    <a:pt x="8203" y="8002"/>
                  </a:lnTo>
                  <a:lnTo>
                    <a:pt x="7892" y="8039"/>
                  </a:lnTo>
                  <a:lnTo>
                    <a:pt x="7564" y="8112"/>
                  </a:lnTo>
                  <a:lnTo>
                    <a:pt x="7235" y="8185"/>
                  </a:lnTo>
                  <a:lnTo>
                    <a:pt x="6924" y="8258"/>
                  </a:lnTo>
                  <a:lnTo>
                    <a:pt x="6614" y="8368"/>
                  </a:lnTo>
                  <a:lnTo>
                    <a:pt x="6303" y="8477"/>
                  </a:lnTo>
                  <a:lnTo>
                    <a:pt x="5992" y="8605"/>
                  </a:lnTo>
                  <a:lnTo>
                    <a:pt x="5700" y="8751"/>
                  </a:lnTo>
                  <a:lnTo>
                    <a:pt x="5408" y="8897"/>
                  </a:lnTo>
                  <a:lnTo>
                    <a:pt x="5116" y="9062"/>
                  </a:lnTo>
                  <a:lnTo>
                    <a:pt x="4841" y="9245"/>
                  </a:lnTo>
                  <a:lnTo>
                    <a:pt x="4586" y="9446"/>
                  </a:lnTo>
                  <a:lnTo>
                    <a:pt x="4312" y="9647"/>
                  </a:lnTo>
                  <a:lnTo>
                    <a:pt x="4385" y="9409"/>
                  </a:lnTo>
                  <a:lnTo>
                    <a:pt x="4476" y="9172"/>
                  </a:lnTo>
                  <a:lnTo>
                    <a:pt x="4586" y="8952"/>
                  </a:lnTo>
                  <a:lnTo>
                    <a:pt x="4714" y="8751"/>
                  </a:lnTo>
                  <a:lnTo>
                    <a:pt x="4841" y="8550"/>
                  </a:lnTo>
                  <a:lnTo>
                    <a:pt x="5006" y="8349"/>
                  </a:lnTo>
                  <a:lnTo>
                    <a:pt x="5170" y="8167"/>
                  </a:lnTo>
                  <a:lnTo>
                    <a:pt x="5353" y="8002"/>
                  </a:lnTo>
                  <a:lnTo>
                    <a:pt x="5554" y="7838"/>
                  </a:lnTo>
                  <a:lnTo>
                    <a:pt x="5755" y="7673"/>
                  </a:lnTo>
                  <a:lnTo>
                    <a:pt x="6175" y="7381"/>
                  </a:lnTo>
                  <a:lnTo>
                    <a:pt x="6614" y="7107"/>
                  </a:lnTo>
                  <a:lnTo>
                    <a:pt x="7052" y="6851"/>
                  </a:lnTo>
                  <a:lnTo>
                    <a:pt x="7966" y="6395"/>
                  </a:lnTo>
                  <a:lnTo>
                    <a:pt x="8404" y="6139"/>
                  </a:lnTo>
                  <a:lnTo>
                    <a:pt x="8842" y="5883"/>
                  </a:lnTo>
                  <a:lnTo>
                    <a:pt x="9263" y="5591"/>
                  </a:lnTo>
                  <a:lnTo>
                    <a:pt x="9464" y="5445"/>
                  </a:lnTo>
                  <a:lnTo>
                    <a:pt x="9646" y="5280"/>
                  </a:lnTo>
                  <a:lnTo>
                    <a:pt x="9829" y="5097"/>
                  </a:lnTo>
                  <a:lnTo>
                    <a:pt x="9993" y="4915"/>
                  </a:lnTo>
                  <a:lnTo>
                    <a:pt x="10140" y="4732"/>
                  </a:lnTo>
                  <a:lnTo>
                    <a:pt x="10286" y="4513"/>
                  </a:lnTo>
                  <a:lnTo>
                    <a:pt x="10359" y="4385"/>
                  </a:lnTo>
                  <a:lnTo>
                    <a:pt x="10432" y="4257"/>
                  </a:lnTo>
                  <a:lnTo>
                    <a:pt x="10487" y="4111"/>
                  </a:lnTo>
                  <a:lnTo>
                    <a:pt x="10523" y="3965"/>
                  </a:lnTo>
                  <a:lnTo>
                    <a:pt x="10523" y="3819"/>
                  </a:lnTo>
                  <a:lnTo>
                    <a:pt x="10523" y="3672"/>
                  </a:lnTo>
                  <a:lnTo>
                    <a:pt x="10468" y="3545"/>
                  </a:lnTo>
                  <a:lnTo>
                    <a:pt x="10395" y="3417"/>
                  </a:lnTo>
                  <a:lnTo>
                    <a:pt x="10341" y="3344"/>
                  </a:lnTo>
                  <a:lnTo>
                    <a:pt x="10267" y="3289"/>
                  </a:lnTo>
                  <a:lnTo>
                    <a:pt x="10194" y="3252"/>
                  </a:lnTo>
                  <a:lnTo>
                    <a:pt x="10121" y="3216"/>
                  </a:lnTo>
                  <a:lnTo>
                    <a:pt x="9957" y="3179"/>
                  </a:lnTo>
                  <a:lnTo>
                    <a:pt x="9792" y="3179"/>
                  </a:lnTo>
                  <a:lnTo>
                    <a:pt x="9610" y="3197"/>
                  </a:lnTo>
                  <a:lnTo>
                    <a:pt x="9427" y="3234"/>
                  </a:lnTo>
                  <a:lnTo>
                    <a:pt x="9244" y="3307"/>
                  </a:lnTo>
                  <a:lnTo>
                    <a:pt x="9062" y="3362"/>
                  </a:lnTo>
                  <a:lnTo>
                    <a:pt x="8020" y="3800"/>
                  </a:lnTo>
                  <a:lnTo>
                    <a:pt x="6961" y="4275"/>
                  </a:lnTo>
                  <a:lnTo>
                    <a:pt x="5901" y="4732"/>
                  </a:lnTo>
                  <a:lnTo>
                    <a:pt x="4860" y="5171"/>
                  </a:lnTo>
                  <a:lnTo>
                    <a:pt x="5280" y="4805"/>
                  </a:lnTo>
                  <a:lnTo>
                    <a:pt x="5700" y="4403"/>
                  </a:lnTo>
                  <a:lnTo>
                    <a:pt x="6102" y="4001"/>
                  </a:lnTo>
                  <a:lnTo>
                    <a:pt x="6486" y="3599"/>
                  </a:lnTo>
                  <a:lnTo>
                    <a:pt x="6869" y="3179"/>
                  </a:lnTo>
                  <a:lnTo>
                    <a:pt x="7235" y="2741"/>
                  </a:lnTo>
                  <a:lnTo>
                    <a:pt x="7600" y="2302"/>
                  </a:lnTo>
                  <a:lnTo>
                    <a:pt x="7947" y="1846"/>
                  </a:lnTo>
                  <a:lnTo>
                    <a:pt x="8112" y="1626"/>
                  </a:lnTo>
                  <a:lnTo>
                    <a:pt x="8258" y="1407"/>
                  </a:lnTo>
                  <a:lnTo>
                    <a:pt x="8313" y="1279"/>
                  </a:lnTo>
                  <a:lnTo>
                    <a:pt x="8367" y="1151"/>
                  </a:lnTo>
                  <a:lnTo>
                    <a:pt x="8404" y="1023"/>
                  </a:lnTo>
                  <a:lnTo>
                    <a:pt x="8422" y="896"/>
                  </a:lnTo>
                  <a:lnTo>
                    <a:pt x="8422" y="768"/>
                  </a:lnTo>
                  <a:lnTo>
                    <a:pt x="8422" y="622"/>
                  </a:lnTo>
                  <a:lnTo>
                    <a:pt x="8386" y="494"/>
                  </a:lnTo>
                  <a:lnTo>
                    <a:pt x="8331" y="366"/>
                  </a:lnTo>
                  <a:lnTo>
                    <a:pt x="8258" y="256"/>
                  </a:lnTo>
                  <a:lnTo>
                    <a:pt x="8167" y="147"/>
                  </a:lnTo>
                  <a:lnTo>
                    <a:pt x="8057" y="73"/>
                  </a:lnTo>
                  <a:lnTo>
                    <a:pt x="7947" y="37"/>
                  </a:lnTo>
                  <a:lnTo>
                    <a:pt x="7838" y="19"/>
                  </a:lnTo>
                  <a:lnTo>
                    <a:pt x="7746"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021;p31">
              <a:extLst>
                <a:ext uri="{FF2B5EF4-FFF2-40B4-BE49-F238E27FC236}">
                  <a16:creationId xmlns:a16="http://schemas.microsoft.com/office/drawing/2014/main" id="{00915EA7-4951-9CBD-74A7-2B9BC3ACF197}"/>
                </a:ext>
              </a:extLst>
            </p:cNvPr>
            <p:cNvSpPr/>
            <p:nvPr/>
          </p:nvSpPr>
          <p:spPr>
            <a:xfrm>
              <a:off x="2489817" y="4235035"/>
              <a:ext cx="90327" cy="245542"/>
            </a:xfrm>
            <a:custGeom>
              <a:avLst/>
              <a:gdLst/>
              <a:ahLst/>
              <a:cxnLst/>
              <a:rect l="l" t="t" r="r" b="b"/>
              <a:pathLst>
                <a:path w="3838" h="10433" extrusionOk="0">
                  <a:moveTo>
                    <a:pt x="256" y="1"/>
                  </a:moveTo>
                  <a:lnTo>
                    <a:pt x="165" y="19"/>
                  </a:lnTo>
                  <a:lnTo>
                    <a:pt x="110" y="55"/>
                  </a:lnTo>
                  <a:lnTo>
                    <a:pt x="55" y="110"/>
                  </a:lnTo>
                  <a:lnTo>
                    <a:pt x="37" y="202"/>
                  </a:lnTo>
                  <a:lnTo>
                    <a:pt x="1" y="877"/>
                  </a:lnTo>
                  <a:lnTo>
                    <a:pt x="1" y="1937"/>
                  </a:lnTo>
                  <a:lnTo>
                    <a:pt x="1" y="2577"/>
                  </a:lnTo>
                  <a:lnTo>
                    <a:pt x="19" y="3252"/>
                  </a:lnTo>
                  <a:lnTo>
                    <a:pt x="55" y="3965"/>
                  </a:lnTo>
                  <a:lnTo>
                    <a:pt x="128" y="4714"/>
                  </a:lnTo>
                  <a:lnTo>
                    <a:pt x="220" y="5463"/>
                  </a:lnTo>
                  <a:lnTo>
                    <a:pt x="329" y="6194"/>
                  </a:lnTo>
                  <a:lnTo>
                    <a:pt x="476" y="6925"/>
                  </a:lnTo>
                  <a:lnTo>
                    <a:pt x="567" y="7290"/>
                  </a:lnTo>
                  <a:lnTo>
                    <a:pt x="676" y="7619"/>
                  </a:lnTo>
                  <a:lnTo>
                    <a:pt x="786" y="7948"/>
                  </a:lnTo>
                  <a:lnTo>
                    <a:pt x="896" y="8277"/>
                  </a:lnTo>
                  <a:lnTo>
                    <a:pt x="1042" y="8587"/>
                  </a:lnTo>
                  <a:lnTo>
                    <a:pt x="1170" y="8861"/>
                  </a:lnTo>
                  <a:lnTo>
                    <a:pt x="1334" y="9135"/>
                  </a:lnTo>
                  <a:lnTo>
                    <a:pt x="1499" y="9391"/>
                  </a:lnTo>
                  <a:lnTo>
                    <a:pt x="1681" y="9610"/>
                  </a:lnTo>
                  <a:lnTo>
                    <a:pt x="1882" y="9811"/>
                  </a:lnTo>
                  <a:lnTo>
                    <a:pt x="2047" y="9957"/>
                  </a:lnTo>
                  <a:lnTo>
                    <a:pt x="2211" y="10085"/>
                  </a:lnTo>
                  <a:lnTo>
                    <a:pt x="2394" y="10195"/>
                  </a:lnTo>
                  <a:lnTo>
                    <a:pt x="2576" y="10286"/>
                  </a:lnTo>
                  <a:lnTo>
                    <a:pt x="2777" y="10359"/>
                  </a:lnTo>
                  <a:lnTo>
                    <a:pt x="2978" y="10396"/>
                  </a:lnTo>
                  <a:lnTo>
                    <a:pt x="3179" y="10432"/>
                  </a:lnTo>
                  <a:lnTo>
                    <a:pt x="3654" y="10432"/>
                  </a:lnTo>
                  <a:lnTo>
                    <a:pt x="3727" y="10396"/>
                  </a:lnTo>
                  <a:lnTo>
                    <a:pt x="3782" y="10341"/>
                  </a:lnTo>
                  <a:lnTo>
                    <a:pt x="3819" y="10286"/>
                  </a:lnTo>
                  <a:lnTo>
                    <a:pt x="3837" y="10195"/>
                  </a:lnTo>
                  <a:lnTo>
                    <a:pt x="3801" y="10122"/>
                  </a:lnTo>
                  <a:lnTo>
                    <a:pt x="3764" y="10049"/>
                  </a:lnTo>
                  <a:lnTo>
                    <a:pt x="3691" y="10012"/>
                  </a:lnTo>
                  <a:lnTo>
                    <a:pt x="3600" y="10012"/>
                  </a:lnTo>
                  <a:lnTo>
                    <a:pt x="3399" y="10030"/>
                  </a:lnTo>
                  <a:lnTo>
                    <a:pt x="3198" y="10012"/>
                  </a:lnTo>
                  <a:lnTo>
                    <a:pt x="3015" y="9976"/>
                  </a:lnTo>
                  <a:lnTo>
                    <a:pt x="2832" y="9939"/>
                  </a:lnTo>
                  <a:lnTo>
                    <a:pt x="2650" y="9866"/>
                  </a:lnTo>
                  <a:lnTo>
                    <a:pt x="2485" y="9775"/>
                  </a:lnTo>
                  <a:lnTo>
                    <a:pt x="2321" y="9647"/>
                  </a:lnTo>
                  <a:lnTo>
                    <a:pt x="2156" y="9519"/>
                  </a:lnTo>
                  <a:lnTo>
                    <a:pt x="2028" y="9373"/>
                  </a:lnTo>
                  <a:lnTo>
                    <a:pt x="1882" y="9208"/>
                  </a:lnTo>
                  <a:lnTo>
                    <a:pt x="1754" y="9026"/>
                  </a:lnTo>
                  <a:lnTo>
                    <a:pt x="1626" y="8825"/>
                  </a:lnTo>
                  <a:lnTo>
                    <a:pt x="1517" y="8624"/>
                  </a:lnTo>
                  <a:lnTo>
                    <a:pt x="1407" y="8386"/>
                  </a:lnTo>
                  <a:lnTo>
                    <a:pt x="1206" y="7911"/>
                  </a:lnTo>
                  <a:lnTo>
                    <a:pt x="1042" y="7381"/>
                  </a:lnTo>
                  <a:lnTo>
                    <a:pt x="877" y="6797"/>
                  </a:lnTo>
                  <a:lnTo>
                    <a:pt x="750" y="6194"/>
                  </a:lnTo>
                  <a:lnTo>
                    <a:pt x="658" y="5573"/>
                  </a:lnTo>
                  <a:lnTo>
                    <a:pt x="567" y="4915"/>
                  </a:lnTo>
                  <a:lnTo>
                    <a:pt x="494" y="4239"/>
                  </a:lnTo>
                  <a:lnTo>
                    <a:pt x="457" y="3563"/>
                  </a:lnTo>
                  <a:lnTo>
                    <a:pt x="421" y="2887"/>
                  </a:lnTo>
                  <a:lnTo>
                    <a:pt x="402" y="2193"/>
                  </a:lnTo>
                  <a:lnTo>
                    <a:pt x="402" y="1517"/>
                  </a:lnTo>
                  <a:lnTo>
                    <a:pt x="421" y="859"/>
                  </a:lnTo>
                  <a:lnTo>
                    <a:pt x="457" y="220"/>
                  </a:lnTo>
                  <a:lnTo>
                    <a:pt x="439" y="147"/>
                  </a:lnTo>
                  <a:lnTo>
                    <a:pt x="402" y="74"/>
                  </a:lnTo>
                  <a:lnTo>
                    <a:pt x="329" y="19"/>
                  </a:lnTo>
                  <a:lnTo>
                    <a:pt x="256"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022;p31">
              <a:extLst>
                <a:ext uri="{FF2B5EF4-FFF2-40B4-BE49-F238E27FC236}">
                  <a16:creationId xmlns:a16="http://schemas.microsoft.com/office/drawing/2014/main" id="{3F53098B-9E93-23EC-8107-D06221D11ABD}"/>
                </a:ext>
              </a:extLst>
            </p:cNvPr>
            <p:cNvSpPr/>
            <p:nvPr/>
          </p:nvSpPr>
          <p:spPr>
            <a:xfrm>
              <a:off x="1665575" y="4798722"/>
              <a:ext cx="587786" cy="1044836"/>
            </a:xfrm>
            <a:custGeom>
              <a:avLst/>
              <a:gdLst/>
              <a:ahLst/>
              <a:cxnLst/>
              <a:rect l="l" t="t" r="r" b="b"/>
              <a:pathLst>
                <a:path w="24975" h="44395" extrusionOk="0">
                  <a:moveTo>
                    <a:pt x="0" y="1"/>
                  </a:moveTo>
                  <a:lnTo>
                    <a:pt x="55" y="2650"/>
                  </a:lnTo>
                  <a:lnTo>
                    <a:pt x="146" y="5299"/>
                  </a:lnTo>
                  <a:lnTo>
                    <a:pt x="274" y="7984"/>
                  </a:lnTo>
                  <a:lnTo>
                    <a:pt x="457" y="10688"/>
                  </a:lnTo>
                  <a:lnTo>
                    <a:pt x="658" y="13410"/>
                  </a:lnTo>
                  <a:lnTo>
                    <a:pt x="895" y="16151"/>
                  </a:lnTo>
                  <a:lnTo>
                    <a:pt x="1170" y="18909"/>
                  </a:lnTo>
                  <a:lnTo>
                    <a:pt x="1480" y="21686"/>
                  </a:lnTo>
                  <a:lnTo>
                    <a:pt x="1827" y="24463"/>
                  </a:lnTo>
                  <a:lnTo>
                    <a:pt x="2193" y="27277"/>
                  </a:lnTo>
                  <a:lnTo>
                    <a:pt x="2595" y="30090"/>
                  </a:lnTo>
                  <a:lnTo>
                    <a:pt x="3033" y="32922"/>
                  </a:lnTo>
                  <a:lnTo>
                    <a:pt x="3490" y="35772"/>
                  </a:lnTo>
                  <a:lnTo>
                    <a:pt x="3983" y="38640"/>
                  </a:lnTo>
                  <a:lnTo>
                    <a:pt x="4476" y="41508"/>
                  </a:lnTo>
                  <a:lnTo>
                    <a:pt x="5024" y="44395"/>
                  </a:lnTo>
                  <a:lnTo>
                    <a:pt x="24974" y="34712"/>
                  </a:lnTo>
                  <a:lnTo>
                    <a:pt x="24390" y="33433"/>
                  </a:lnTo>
                  <a:lnTo>
                    <a:pt x="23696" y="31953"/>
                  </a:lnTo>
                  <a:lnTo>
                    <a:pt x="22764" y="30035"/>
                  </a:lnTo>
                  <a:lnTo>
                    <a:pt x="21613" y="27715"/>
                  </a:lnTo>
                  <a:lnTo>
                    <a:pt x="20955" y="26436"/>
                  </a:lnTo>
                  <a:lnTo>
                    <a:pt x="20243" y="25102"/>
                  </a:lnTo>
                  <a:lnTo>
                    <a:pt x="19494" y="23714"/>
                  </a:lnTo>
                  <a:lnTo>
                    <a:pt x="18708" y="22289"/>
                  </a:lnTo>
                  <a:lnTo>
                    <a:pt x="17868" y="20809"/>
                  </a:lnTo>
                  <a:lnTo>
                    <a:pt x="17009" y="19311"/>
                  </a:lnTo>
                  <a:lnTo>
                    <a:pt x="16096" y="17795"/>
                  </a:lnTo>
                  <a:lnTo>
                    <a:pt x="15164" y="16278"/>
                  </a:lnTo>
                  <a:lnTo>
                    <a:pt x="14196" y="14780"/>
                  </a:lnTo>
                  <a:lnTo>
                    <a:pt x="13191" y="13282"/>
                  </a:lnTo>
                  <a:lnTo>
                    <a:pt x="12186" y="11802"/>
                  </a:lnTo>
                  <a:lnTo>
                    <a:pt x="11126" y="10359"/>
                  </a:lnTo>
                  <a:lnTo>
                    <a:pt x="10596" y="9665"/>
                  </a:lnTo>
                  <a:lnTo>
                    <a:pt x="10067" y="8971"/>
                  </a:lnTo>
                  <a:lnTo>
                    <a:pt x="9537" y="8295"/>
                  </a:lnTo>
                  <a:lnTo>
                    <a:pt x="8989" y="7619"/>
                  </a:lnTo>
                  <a:lnTo>
                    <a:pt x="8441" y="6979"/>
                  </a:lnTo>
                  <a:lnTo>
                    <a:pt x="7893" y="6340"/>
                  </a:lnTo>
                  <a:lnTo>
                    <a:pt x="7345" y="5737"/>
                  </a:lnTo>
                  <a:lnTo>
                    <a:pt x="6778" y="5134"/>
                  </a:lnTo>
                  <a:lnTo>
                    <a:pt x="6230" y="4568"/>
                  </a:lnTo>
                  <a:lnTo>
                    <a:pt x="5664" y="4020"/>
                  </a:lnTo>
                  <a:lnTo>
                    <a:pt x="5097" y="3490"/>
                  </a:lnTo>
                  <a:lnTo>
                    <a:pt x="4531" y="2978"/>
                  </a:lnTo>
                  <a:lnTo>
                    <a:pt x="3965" y="2503"/>
                  </a:lnTo>
                  <a:lnTo>
                    <a:pt x="3398" y="2065"/>
                  </a:lnTo>
                  <a:lnTo>
                    <a:pt x="2832" y="1645"/>
                  </a:lnTo>
                  <a:lnTo>
                    <a:pt x="2266" y="1243"/>
                  </a:lnTo>
                  <a:lnTo>
                    <a:pt x="1699" y="877"/>
                  </a:lnTo>
                  <a:lnTo>
                    <a:pt x="1133" y="549"/>
                  </a:lnTo>
                  <a:lnTo>
                    <a:pt x="567" y="256"/>
                  </a:lnTo>
                  <a:lnTo>
                    <a:pt x="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023;p31">
              <a:extLst>
                <a:ext uri="{FF2B5EF4-FFF2-40B4-BE49-F238E27FC236}">
                  <a16:creationId xmlns:a16="http://schemas.microsoft.com/office/drawing/2014/main" id="{14C177CE-1485-A69C-C717-5B09E2D980A5}"/>
                </a:ext>
              </a:extLst>
            </p:cNvPr>
            <p:cNvSpPr/>
            <p:nvPr/>
          </p:nvSpPr>
          <p:spPr>
            <a:xfrm>
              <a:off x="529161" y="3124864"/>
              <a:ext cx="1108476" cy="1243920"/>
            </a:xfrm>
            <a:custGeom>
              <a:avLst/>
              <a:gdLst/>
              <a:ahLst/>
              <a:cxnLst/>
              <a:rect l="l" t="t" r="r" b="b"/>
              <a:pathLst>
                <a:path w="47099" h="52854" extrusionOk="0">
                  <a:moveTo>
                    <a:pt x="27660" y="0"/>
                  </a:moveTo>
                  <a:lnTo>
                    <a:pt x="26802" y="19"/>
                  </a:lnTo>
                  <a:lnTo>
                    <a:pt x="25925" y="73"/>
                  </a:lnTo>
                  <a:lnTo>
                    <a:pt x="25048" y="147"/>
                  </a:lnTo>
                  <a:lnTo>
                    <a:pt x="24171" y="256"/>
                  </a:lnTo>
                  <a:lnTo>
                    <a:pt x="23294" y="384"/>
                  </a:lnTo>
                  <a:lnTo>
                    <a:pt x="22435" y="548"/>
                  </a:lnTo>
                  <a:lnTo>
                    <a:pt x="21577" y="749"/>
                  </a:lnTo>
                  <a:lnTo>
                    <a:pt x="20718" y="969"/>
                  </a:lnTo>
                  <a:lnTo>
                    <a:pt x="19878" y="1243"/>
                  </a:lnTo>
                  <a:lnTo>
                    <a:pt x="19055" y="1517"/>
                  </a:lnTo>
                  <a:lnTo>
                    <a:pt x="18252" y="1846"/>
                  </a:lnTo>
                  <a:lnTo>
                    <a:pt x="17466" y="2193"/>
                  </a:lnTo>
                  <a:lnTo>
                    <a:pt x="16699" y="2576"/>
                  </a:lnTo>
                  <a:lnTo>
                    <a:pt x="15950" y="2997"/>
                  </a:lnTo>
                  <a:lnTo>
                    <a:pt x="15237" y="3453"/>
                  </a:lnTo>
                  <a:lnTo>
                    <a:pt x="14543" y="3928"/>
                  </a:lnTo>
                  <a:lnTo>
                    <a:pt x="14214" y="4184"/>
                  </a:lnTo>
                  <a:lnTo>
                    <a:pt x="13885" y="4440"/>
                  </a:lnTo>
                  <a:lnTo>
                    <a:pt x="13556" y="4714"/>
                  </a:lnTo>
                  <a:lnTo>
                    <a:pt x="13246" y="4988"/>
                  </a:lnTo>
                  <a:lnTo>
                    <a:pt x="12953" y="5280"/>
                  </a:lnTo>
                  <a:lnTo>
                    <a:pt x="12661" y="5572"/>
                  </a:lnTo>
                  <a:lnTo>
                    <a:pt x="12387" y="5865"/>
                  </a:lnTo>
                  <a:lnTo>
                    <a:pt x="12113" y="6175"/>
                  </a:lnTo>
                  <a:lnTo>
                    <a:pt x="11839" y="6504"/>
                  </a:lnTo>
                  <a:lnTo>
                    <a:pt x="11583" y="6833"/>
                  </a:lnTo>
                  <a:lnTo>
                    <a:pt x="11346" y="7162"/>
                  </a:lnTo>
                  <a:lnTo>
                    <a:pt x="11108" y="7509"/>
                  </a:lnTo>
                  <a:lnTo>
                    <a:pt x="10889" y="7856"/>
                  </a:lnTo>
                  <a:lnTo>
                    <a:pt x="10688" y="8222"/>
                  </a:lnTo>
                  <a:lnTo>
                    <a:pt x="10487" y="8587"/>
                  </a:lnTo>
                  <a:lnTo>
                    <a:pt x="10286" y="8971"/>
                  </a:lnTo>
                  <a:lnTo>
                    <a:pt x="9903" y="8934"/>
                  </a:lnTo>
                  <a:lnTo>
                    <a:pt x="9501" y="8934"/>
                  </a:lnTo>
                  <a:lnTo>
                    <a:pt x="9099" y="8952"/>
                  </a:lnTo>
                  <a:lnTo>
                    <a:pt x="8715" y="8971"/>
                  </a:lnTo>
                  <a:lnTo>
                    <a:pt x="8331" y="9025"/>
                  </a:lnTo>
                  <a:lnTo>
                    <a:pt x="7929" y="9098"/>
                  </a:lnTo>
                  <a:lnTo>
                    <a:pt x="7564" y="9190"/>
                  </a:lnTo>
                  <a:lnTo>
                    <a:pt x="7180" y="9299"/>
                  </a:lnTo>
                  <a:lnTo>
                    <a:pt x="6797" y="9427"/>
                  </a:lnTo>
                  <a:lnTo>
                    <a:pt x="6431" y="9573"/>
                  </a:lnTo>
                  <a:lnTo>
                    <a:pt x="6084" y="9738"/>
                  </a:lnTo>
                  <a:lnTo>
                    <a:pt x="5719" y="9921"/>
                  </a:lnTo>
                  <a:lnTo>
                    <a:pt x="5372" y="10103"/>
                  </a:lnTo>
                  <a:lnTo>
                    <a:pt x="5025" y="10304"/>
                  </a:lnTo>
                  <a:lnTo>
                    <a:pt x="4696" y="10542"/>
                  </a:lnTo>
                  <a:lnTo>
                    <a:pt x="4367" y="10761"/>
                  </a:lnTo>
                  <a:lnTo>
                    <a:pt x="4056" y="11017"/>
                  </a:lnTo>
                  <a:lnTo>
                    <a:pt x="3746" y="11272"/>
                  </a:lnTo>
                  <a:lnTo>
                    <a:pt x="3435" y="11565"/>
                  </a:lnTo>
                  <a:lnTo>
                    <a:pt x="3161" y="11839"/>
                  </a:lnTo>
                  <a:lnTo>
                    <a:pt x="2869" y="12149"/>
                  </a:lnTo>
                  <a:lnTo>
                    <a:pt x="2613" y="12442"/>
                  </a:lnTo>
                  <a:lnTo>
                    <a:pt x="2357" y="12771"/>
                  </a:lnTo>
                  <a:lnTo>
                    <a:pt x="2102" y="13099"/>
                  </a:lnTo>
                  <a:lnTo>
                    <a:pt x="1882" y="13428"/>
                  </a:lnTo>
                  <a:lnTo>
                    <a:pt x="1663" y="13775"/>
                  </a:lnTo>
                  <a:lnTo>
                    <a:pt x="1462" y="14141"/>
                  </a:lnTo>
                  <a:lnTo>
                    <a:pt x="1261" y="14506"/>
                  </a:lnTo>
                  <a:lnTo>
                    <a:pt x="1078" y="14872"/>
                  </a:lnTo>
                  <a:lnTo>
                    <a:pt x="914" y="15255"/>
                  </a:lnTo>
                  <a:lnTo>
                    <a:pt x="768" y="15639"/>
                  </a:lnTo>
                  <a:lnTo>
                    <a:pt x="640" y="16022"/>
                  </a:lnTo>
                  <a:lnTo>
                    <a:pt x="476" y="16589"/>
                  </a:lnTo>
                  <a:lnTo>
                    <a:pt x="348" y="17155"/>
                  </a:lnTo>
                  <a:lnTo>
                    <a:pt x="220" y="17722"/>
                  </a:lnTo>
                  <a:lnTo>
                    <a:pt x="147" y="18288"/>
                  </a:lnTo>
                  <a:lnTo>
                    <a:pt x="74" y="18854"/>
                  </a:lnTo>
                  <a:lnTo>
                    <a:pt x="19" y="19421"/>
                  </a:lnTo>
                  <a:lnTo>
                    <a:pt x="1" y="19987"/>
                  </a:lnTo>
                  <a:lnTo>
                    <a:pt x="1" y="20553"/>
                  </a:lnTo>
                  <a:lnTo>
                    <a:pt x="19" y="21120"/>
                  </a:lnTo>
                  <a:lnTo>
                    <a:pt x="55" y="21686"/>
                  </a:lnTo>
                  <a:lnTo>
                    <a:pt x="110" y="22252"/>
                  </a:lnTo>
                  <a:lnTo>
                    <a:pt x="183" y="22819"/>
                  </a:lnTo>
                  <a:lnTo>
                    <a:pt x="275" y="23385"/>
                  </a:lnTo>
                  <a:lnTo>
                    <a:pt x="366" y="23951"/>
                  </a:lnTo>
                  <a:lnTo>
                    <a:pt x="494" y="24518"/>
                  </a:lnTo>
                  <a:lnTo>
                    <a:pt x="622" y="25066"/>
                  </a:lnTo>
                  <a:lnTo>
                    <a:pt x="768" y="25632"/>
                  </a:lnTo>
                  <a:lnTo>
                    <a:pt x="914" y="26180"/>
                  </a:lnTo>
                  <a:lnTo>
                    <a:pt x="1261" y="27295"/>
                  </a:lnTo>
                  <a:lnTo>
                    <a:pt x="1645" y="28391"/>
                  </a:lnTo>
                  <a:lnTo>
                    <a:pt x="2065" y="29469"/>
                  </a:lnTo>
                  <a:lnTo>
                    <a:pt x="2503" y="30547"/>
                  </a:lnTo>
                  <a:lnTo>
                    <a:pt x="2960" y="31606"/>
                  </a:lnTo>
                  <a:lnTo>
                    <a:pt x="3417" y="32648"/>
                  </a:lnTo>
                  <a:lnTo>
                    <a:pt x="3892" y="33671"/>
                  </a:lnTo>
                  <a:lnTo>
                    <a:pt x="4403" y="34730"/>
                  </a:lnTo>
                  <a:lnTo>
                    <a:pt x="4915" y="35772"/>
                  </a:lnTo>
                  <a:lnTo>
                    <a:pt x="5463" y="36813"/>
                  </a:lnTo>
                  <a:lnTo>
                    <a:pt x="6011" y="37854"/>
                  </a:lnTo>
                  <a:lnTo>
                    <a:pt x="6596" y="38859"/>
                  </a:lnTo>
                  <a:lnTo>
                    <a:pt x="7180" y="39882"/>
                  </a:lnTo>
                  <a:lnTo>
                    <a:pt x="7783" y="40887"/>
                  </a:lnTo>
                  <a:lnTo>
                    <a:pt x="8423" y="41873"/>
                  </a:lnTo>
                  <a:lnTo>
                    <a:pt x="9062" y="42860"/>
                  </a:lnTo>
                  <a:lnTo>
                    <a:pt x="9720" y="43828"/>
                  </a:lnTo>
                  <a:lnTo>
                    <a:pt x="10396" y="44778"/>
                  </a:lnTo>
                  <a:lnTo>
                    <a:pt x="11090" y="45728"/>
                  </a:lnTo>
                  <a:lnTo>
                    <a:pt x="11803" y="46660"/>
                  </a:lnTo>
                  <a:lnTo>
                    <a:pt x="12533" y="47573"/>
                  </a:lnTo>
                  <a:lnTo>
                    <a:pt x="13264" y="48487"/>
                  </a:lnTo>
                  <a:lnTo>
                    <a:pt x="14031" y="49382"/>
                  </a:lnTo>
                  <a:lnTo>
                    <a:pt x="14598" y="50003"/>
                  </a:lnTo>
                  <a:lnTo>
                    <a:pt x="15182" y="50643"/>
                  </a:lnTo>
                  <a:lnTo>
                    <a:pt x="15493" y="50953"/>
                  </a:lnTo>
                  <a:lnTo>
                    <a:pt x="15822" y="51264"/>
                  </a:lnTo>
                  <a:lnTo>
                    <a:pt x="16151" y="51538"/>
                  </a:lnTo>
                  <a:lnTo>
                    <a:pt x="16498" y="51812"/>
                  </a:lnTo>
                  <a:lnTo>
                    <a:pt x="16845" y="52049"/>
                  </a:lnTo>
                  <a:lnTo>
                    <a:pt x="17228" y="52269"/>
                  </a:lnTo>
                  <a:lnTo>
                    <a:pt x="17594" y="52470"/>
                  </a:lnTo>
                  <a:lnTo>
                    <a:pt x="17996" y="52616"/>
                  </a:lnTo>
                  <a:lnTo>
                    <a:pt x="18398" y="52744"/>
                  </a:lnTo>
                  <a:lnTo>
                    <a:pt x="18617" y="52780"/>
                  </a:lnTo>
                  <a:lnTo>
                    <a:pt x="18818" y="52817"/>
                  </a:lnTo>
                  <a:lnTo>
                    <a:pt x="19037" y="52835"/>
                  </a:lnTo>
                  <a:lnTo>
                    <a:pt x="19256" y="52853"/>
                  </a:lnTo>
                  <a:lnTo>
                    <a:pt x="19476" y="52835"/>
                  </a:lnTo>
                  <a:lnTo>
                    <a:pt x="19713" y="52835"/>
                  </a:lnTo>
                  <a:lnTo>
                    <a:pt x="19951" y="52798"/>
                  </a:lnTo>
                  <a:lnTo>
                    <a:pt x="20188" y="52762"/>
                  </a:lnTo>
                  <a:lnTo>
                    <a:pt x="20426" y="52707"/>
                  </a:lnTo>
                  <a:lnTo>
                    <a:pt x="20645" y="52634"/>
                  </a:lnTo>
                  <a:lnTo>
                    <a:pt x="20846" y="52561"/>
                  </a:lnTo>
                  <a:lnTo>
                    <a:pt x="21065" y="52488"/>
                  </a:lnTo>
                  <a:lnTo>
                    <a:pt x="21266" y="52378"/>
                  </a:lnTo>
                  <a:lnTo>
                    <a:pt x="21449" y="52287"/>
                  </a:lnTo>
                  <a:lnTo>
                    <a:pt x="21832" y="52049"/>
                  </a:lnTo>
                  <a:lnTo>
                    <a:pt x="22179" y="51775"/>
                  </a:lnTo>
                  <a:lnTo>
                    <a:pt x="22490" y="51465"/>
                  </a:lnTo>
                  <a:lnTo>
                    <a:pt x="22801" y="51136"/>
                  </a:lnTo>
                  <a:lnTo>
                    <a:pt x="23075" y="50789"/>
                  </a:lnTo>
                  <a:lnTo>
                    <a:pt x="23349" y="50423"/>
                  </a:lnTo>
                  <a:lnTo>
                    <a:pt x="23604" y="50040"/>
                  </a:lnTo>
                  <a:lnTo>
                    <a:pt x="23824" y="49656"/>
                  </a:lnTo>
                  <a:lnTo>
                    <a:pt x="24061" y="49254"/>
                  </a:lnTo>
                  <a:lnTo>
                    <a:pt x="24262" y="48834"/>
                  </a:lnTo>
                  <a:lnTo>
                    <a:pt x="24664" y="48030"/>
                  </a:lnTo>
                  <a:lnTo>
                    <a:pt x="24883" y="47573"/>
                  </a:lnTo>
                  <a:lnTo>
                    <a:pt x="25103" y="47135"/>
                  </a:lnTo>
                  <a:lnTo>
                    <a:pt x="25358" y="46678"/>
                  </a:lnTo>
                  <a:lnTo>
                    <a:pt x="25596" y="46258"/>
                  </a:lnTo>
                  <a:lnTo>
                    <a:pt x="25852" y="45838"/>
                  </a:lnTo>
                  <a:lnTo>
                    <a:pt x="26126" y="45418"/>
                  </a:lnTo>
                  <a:lnTo>
                    <a:pt x="26692" y="44596"/>
                  </a:lnTo>
                  <a:lnTo>
                    <a:pt x="27277" y="43810"/>
                  </a:lnTo>
                  <a:lnTo>
                    <a:pt x="27879" y="43043"/>
                  </a:lnTo>
                  <a:lnTo>
                    <a:pt x="28519" y="42294"/>
                  </a:lnTo>
                  <a:lnTo>
                    <a:pt x="29195" y="41563"/>
                  </a:lnTo>
                  <a:lnTo>
                    <a:pt x="29871" y="40850"/>
                  </a:lnTo>
                  <a:lnTo>
                    <a:pt x="30583" y="40156"/>
                  </a:lnTo>
                  <a:lnTo>
                    <a:pt x="31296" y="39462"/>
                  </a:lnTo>
                  <a:lnTo>
                    <a:pt x="32027" y="38786"/>
                  </a:lnTo>
                  <a:lnTo>
                    <a:pt x="33506" y="37471"/>
                  </a:lnTo>
                  <a:lnTo>
                    <a:pt x="35023" y="36155"/>
                  </a:lnTo>
                  <a:lnTo>
                    <a:pt x="36521" y="34840"/>
                  </a:lnTo>
                  <a:lnTo>
                    <a:pt x="38019" y="33524"/>
                  </a:lnTo>
                  <a:lnTo>
                    <a:pt x="38750" y="32848"/>
                  </a:lnTo>
                  <a:lnTo>
                    <a:pt x="39462" y="32154"/>
                  </a:lnTo>
                  <a:lnTo>
                    <a:pt x="40175" y="31460"/>
                  </a:lnTo>
                  <a:lnTo>
                    <a:pt x="40869" y="30748"/>
                  </a:lnTo>
                  <a:lnTo>
                    <a:pt x="41545" y="30035"/>
                  </a:lnTo>
                  <a:lnTo>
                    <a:pt x="42184" y="29286"/>
                  </a:lnTo>
                  <a:lnTo>
                    <a:pt x="42806" y="28519"/>
                  </a:lnTo>
                  <a:lnTo>
                    <a:pt x="43408" y="27733"/>
                  </a:lnTo>
                  <a:lnTo>
                    <a:pt x="43975" y="26911"/>
                  </a:lnTo>
                  <a:lnTo>
                    <a:pt x="44505" y="26071"/>
                  </a:lnTo>
                  <a:lnTo>
                    <a:pt x="44760" y="25632"/>
                  </a:lnTo>
                  <a:lnTo>
                    <a:pt x="45016" y="25194"/>
                  </a:lnTo>
                  <a:lnTo>
                    <a:pt x="45254" y="24755"/>
                  </a:lnTo>
                  <a:lnTo>
                    <a:pt x="45473" y="24298"/>
                  </a:lnTo>
                  <a:lnTo>
                    <a:pt x="45692" y="23842"/>
                  </a:lnTo>
                  <a:lnTo>
                    <a:pt x="45875" y="23385"/>
                  </a:lnTo>
                  <a:lnTo>
                    <a:pt x="46057" y="22947"/>
                  </a:lnTo>
                  <a:lnTo>
                    <a:pt x="46222" y="22490"/>
                  </a:lnTo>
                  <a:lnTo>
                    <a:pt x="46386" y="22015"/>
                  </a:lnTo>
                  <a:lnTo>
                    <a:pt x="46514" y="21558"/>
                  </a:lnTo>
                  <a:lnTo>
                    <a:pt x="46642" y="21101"/>
                  </a:lnTo>
                  <a:lnTo>
                    <a:pt x="46752" y="20645"/>
                  </a:lnTo>
                  <a:lnTo>
                    <a:pt x="46843" y="20188"/>
                  </a:lnTo>
                  <a:lnTo>
                    <a:pt x="46916" y="19731"/>
                  </a:lnTo>
                  <a:lnTo>
                    <a:pt x="46971" y="19274"/>
                  </a:lnTo>
                  <a:lnTo>
                    <a:pt x="47026" y="18818"/>
                  </a:lnTo>
                  <a:lnTo>
                    <a:pt x="47062" y="18361"/>
                  </a:lnTo>
                  <a:lnTo>
                    <a:pt x="47081" y="17904"/>
                  </a:lnTo>
                  <a:lnTo>
                    <a:pt x="47099" y="17447"/>
                  </a:lnTo>
                  <a:lnTo>
                    <a:pt x="47099" y="16991"/>
                  </a:lnTo>
                  <a:lnTo>
                    <a:pt x="47081" y="16534"/>
                  </a:lnTo>
                  <a:lnTo>
                    <a:pt x="47044" y="16077"/>
                  </a:lnTo>
                  <a:lnTo>
                    <a:pt x="47007" y="15639"/>
                  </a:lnTo>
                  <a:lnTo>
                    <a:pt x="46934" y="15200"/>
                  </a:lnTo>
                  <a:lnTo>
                    <a:pt x="46880" y="14744"/>
                  </a:lnTo>
                  <a:lnTo>
                    <a:pt x="46788" y="14305"/>
                  </a:lnTo>
                  <a:lnTo>
                    <a:pt x="46697" y="13867"/>
                  </a:lnTo>
                  <a:lnTo>
                    <a:pt x="46587" y="13428"/>
                  </a:lnTo>
                  <a:lnTo>
                    <a:pt x="46478" y="13008"/>
                  </a:lnTo>
                  <a:lnTo>
                    <a:pt x="46350" y="12570"/>
                  </a:lnTo>
                  <a:lnTo>
                    <a:pt x="46204" y="12149"/>
                  </a:lnTo>
                  <a:lnTo>
                    <a:pt x="46057" y="11729"/>
                  </a:lnTo>
                  <a:lnTo>
                    <a:pt x="45893" y="11309"/>
                  </a:lnTo>
                  <a:lnTo>
                    <a:pt x="45710" y="10889"/>
                  </a:lnTo>
                  <a:lnTo>
                    <a:pt x="45528" y="10487"/>
                  </a:lnTo>
                  <a:lnTo>
                    <a:pt x="45327" y="10085"/>
                  </a:lnTo>
                  <a:lnTo>
                    <a:pt x="45126" y="9683"/>
                  </a:lnTo>
                  <a:lnTo>
                    <a:pt x="44906" y="9299"/>
                  </a:lnTo>
                  <a:lnTo>
                    <a:pt x="44687" y="8897"/>
                  </a:lnTo>
                  <a:lnTo>
                    <a:pt x="44431" y="8532"/>
                  </a:lnTo>
                  <a:lnTo>
                    <a:pt x="44194" y="8148"/>
                  </a:lnTo>
                  <a:lnTo>
                    <a:pt x="43938" y="7783"/>
                  </a:lnTo>
                  <a:lnTo>
                    <a:pt x="43664" y="7418"/>
                  </a:lnTo>
                  <a:lnTo>
                    <a:pt x="43390" y="7052"/>
                  </a:lnTo>
                  <a:lnTo>
                    <a:pt x="43098" y="6705"/>
                  </a:lnTo>
                  <a:lnTo>
                    <a:pt x="42806" y="6358"/>
                  </a:lnTo>
                  <a:lnTo>
                    <a:pt x="42495" y="6011"/>
                  </a:lnTo>
                  <a:lnTo>
                    <a:pt x="42184" y="5682"/>
                  </a:lnTo>
                  <a:lnTo>
                    <a:pt x="41856" y="5372"/>
                  </a:lnTo>
                  <a:lnTo>
                    <a:pt x="41527" y="5043"/>
                  </a:lnTo>
                  <a:lnTo>
                    <a:pt x="41180" y="4732"/>
                  </a:lnTo>
                  <a:lnTo>
                    <a:pt x="40832" y="4440"/>
                  </a:lnTo>
                  <a:lnTo>
                    <a:pt x="40485" y="4147"/>
                  </a:lnTo>
                  <a:lnTo>
                    <a:pt x="40120" y="3855"/>
                  </a:lnTo>
                  <a:lnTo>
                    <a:pt x="39736" y="3581"/>
                  </a:lnTo>
                  <a:lnTo>
                    <a:pt x="39353" y="3325"/>
                  </a:lnTo>
                  <a:lnTo>
                    <a:pt x="38969" y="3070"/>
                  </a:lnTo>
                  <a:lnTo>
                    <a:pt x="38567" y="2814"/>
                  </a:lnTo>
                  <a:lnTo>
                    <a:pt x="38165" y="2576"/>
                  </a:lnTo>
                  <a:lnTo>
                    <a:pt x="37763" y="2357"/>
                  </a:lnTo>
                  <a:lnTo>
                    <a:pt x="37343" y="2138"/>
                  </a:lnTo>
                  <a:lnTo>
                    <a:pt x="36923" y="1919"/>
                  </a:lnTo>
                  <a:lnTo>
                    <a:pt x="36484" y="1718"/>
                  </a:lnTo>
                  <a:lnTo>
                    <a:pt x="36046" y="1535"/>
                  </a:lnTo>
                  <a:lnTo>
                    <a:pt x="35607" y="1352"/>
                  </a:lnTo>
                  <a:lnTo>
                    <a:pt x="35151" y="1188"/>
                  </a:lnTo>
                  <a:lnTo>
                    <a:pt x="34712" y="1042"/>
                  </a:lnTo>
                  <a:lnTo>
                    <a:pt x="34237" y="896"/>
                  </a:lnTo>
                  <a:lnTo>
                    <a:pt x="33488" y="695"/>
                  </a:lnTo>
                  <a:lnTo>
                    <a:pt x="32703" y="512"/>
                  </a:lnTo>
                  <a:lnTo>
                    <a:pt x="31899" y="347"/>
                  </a:lnTo>
                  <a:lnTo>
                    <a:pt x="31077" y="220"/>
                  </a:lnTo>
                  <a:lnTo>
                    <a:pt x="30236" y="128"/>
                  </a:lnTo>
                  <a:lnTo>
                    <a:pt x="29396" y="55"/>
                  </a:lnTo>
                  <a:lnTo>
                    <a:pt x="28537" y="19"/>
                  </a:lnTo>
                  <a:lnTo>
                    <a:pt x="27660" y="0"/>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024;p31">
              <a:extLst>
                <a:ext uri="{FF2B5EF4-FFF2-40B4-BE49-F238E27FC236}">
                  <a16:creationId xmlns:a16="http://schemas.microsoft.com/office/drawing/2014/main" id="{C480C749-E5C2-2EA5-3320-7F4436901355}"/>
                </a:ext>
              </a:extLst>
            </p:cNvPr>
            <p:cNvSpPr/>
            <p:nvPr/>
          </p:nvSpPr>
          <p:spPr>
            <a:xfrm>
              <a:off x="776819" y="3302859"/>
              <a:ext cx="854368" cy="1494590"/>
            </a:xfrm>
            <a:custGeom>
              <a:avLst/>
              <a:gdLst/>
              <a:ahLst/>
              <a:cxnLst/>
              <a:rect l="l" t="t" r="r" b="b"/>
              <a:pathLst>
                <a:path w="36302" h="63505" extrusionOk="0">
                  <a:moveTo>
                    <a:pt x="17722" y="1"/>
                  </a:moveTo>
                  <a:lnTo>
                    <a:pt x="17082" y="19"/>
                  </a:lnTo>
                  <a:lnTo>
                    <a:pt x="16443" y="37"/>
                  </a:lnTo>
                  <a:lnTo>
                    <a:pt x="15804" y="92"/>
                  </a:lnTo>
                  <a:lnTo>
                    <a:pt x="15146" y="147"/>
                  </a:lnTo>
                  <a:lnTo>
                    <a:pt x="14506" y="220"/>
                  </a:lnTo>
                  <a:lnTo>
                    <a:pt x="13867" y="311"/>
                  </a:lnTo>
                  <a:lnTo>
                    <a:pt x="13246" y="421"/>
                  </a:lnTo>
                  <a:lnTo>
                    <a:pt x="12606" y="549"/>
                  </a:lnTo>
                  <a:lnTo>
                    <a:pt x="11985" y="695"/>
                  </a:lnTo>
                  <a:lnTo>
                    <a:pt x="11364" y="859"/>
                  </a:lnTo>
                  <a:lnTo>
                    <a:pt x="10743" y="1042"/>
                  </a:lnTo>
                  <a:lnTo>
                    <a:pt x="10140" y="1243"/>
                  </a:lnTo>
                  <a:lnTo>
                    <a:pt x="9556" y="1462"/>
                  </a:lnTo>
                  <a:lnTo>
                    <a:pt x="8971" y="1682"/>
                  </a:lnTo>
                  <a:lnTo>
                    <a:pt x="8386" y="1937"/>
                  </a:lnTo>
                  <a:lnTo>
                    <a:pt x="7820" y="2211"/>
                  </a:lnTo>
                  <a:lnTo>
                    <a:pt x="7272" y="2504"/>
                  </a:lnTo>
                  <a:lnTo>
                    <a:pt x="6742" y="2814"/>
                  </a:lnTo>
                  <a:lnTo>
                    <a:pt x="6212" y="3125"/>
                  </a:lnTo>
                  <a:lnTo>
                    <a:pt x="5701" y="3472"/>
                  </a:lnTo>
                  <a:lnTo>
                    <a:pt x="5207" y="3837"/>
                  </a:lnTo>
                  <a:lnTo>
                    <a:pt x="4732" y="4221"/>
                  </a:lnTo>
                  <a:lnTo>
                    <a:pt x="4276" y="4623"/>
                  </a:lnTo>
                  <a:lnTo>
                    <a:pt x="3837" y="5043"/>
                  </a:lnTo>
                  <a:lnTo>
                    <a:pt x="3417" y="5500"/>
                  </a:lnTo>
                  <a:lnTo>
                    <a:pt x="3015" y="5957"/>
                  </a:lnTo>
                  <a:lnTo>
                    <a:pt x="2650" y="6432"/>
                  </a:lnTo>
                  <a:lnTo>
                    <a:pt x="2284" y="6943"/>
                  </a:lnTo>
                  <a:lnTo>
                    <a:pt x="1955" y="7455"/>
                  </a:lnTo>
                  <a:lnTo>
                    <a:pt x="1645" y="8003"/>
                  </a:lnTo>
                  <a:lnTo>
                    <a:pt x="1353" y="8569"/>
                  </a:lnTo>
                  <a:lnTo>
                    <a:pt x="1097" y="9154"/>
                  </a:lnTo>
                  <a:lnTo>
                    <a:pt x="1005" y="9409"/>
                  </a:lnTo>
                  <a:lnTo>
                    <a:pt x="914" y="9684"/>
                  </a:lnTo>
                  <a:lnTo>
                    <a:pt x="750" y="10286"/>
                  </a:lnTo>
                  <a:lnTo>
                    <a:pt x="585" y="10944"/>
                  </a:lnTo>
                  <a:lnTo>
                    <a:pt x="457" y="11675"/>
                  </a:lnTo>
                  <a:lnTo>
                    <a:pt x="348" y="12460"/>
                  </a:lnTo>
                  <a:lnTo>
                    <a:pt x="256" y="13301"/>
                  </a:lnTo>
                  <a:lnTo>
                    <a:pt x="183" y="14178"/>
                  </a:lnTo>
                  <a:lnTo>
                    <a:pt x="110" y="15091"/>
                  </a:lnTo>
                  <a:lnTo>
                    <a:pt x="74" y="16041"/>
                  </a:lnTo>
                  <a:lnTo>
                    <a:pt x="37" y="17028"/>
                  </a:lnTo>
                  <a:lnTo>
                    <a:pt x="19" y="18014"/>
                  </a:lnTo>
                  <a:lnTo>
                    <a:pt x="1" y="19019"/>
                  </a:lnTo>
                  <a:lnTo>
                    <a:pt x="19" y="21065"/>
                  </a:lnTo>
                  <a:lnTo>
                    <a:pt x="55" y="23075"/>
                  </a:lnTo>
                  <a:lnTo>
                    <a:pt x="110" y="25048"/>
                  </a:lnTo>
                  <a:lnTo>
                    <a:pt x="202" y="26893"/>
                  </a:lnTo>
                  <a:lnTo>
                    <a:pt x="293" y="28592"/>
                  </a:lnTo>
                  <a:lnTo>
                    <a:pt x="384" y="30090"/>
                  </a:lnTo>
                  <a:lnTo>
                    <a:pt x="549" y="32264"/>
                  </a:lnTo>
                  <a:lnTo>
                    <a:pt x="622" y="33086"/>
                  </a:lnTo>
                  <a:lnTo>
                    <a:pt x="896" y="33580"/>
                  </a:lnTo>
                  <a:lnTo>
                    <a:pt x="1206" y="34183"/>
                  </a:lnTo>
                  <a:lnTo>
                    <a:pt x="1627" y="35005"/>
                  </a:lnTo>
                  <a:lnTo>
                    <a:pt x="2138" y="36028"/>
                  </a:lnTo>
                  <a:lnTo>
                    <a:pt x="2705" y="37270"/>
                  </a:lnTo>
                  <a:lnTo>
                    <a:pt x="3326" y="38695"/>
                  </a:lnTo>
                  <a:lnTo>
                    <a:pt x="3636" y="39481"/>
                  </a:lnTo>
                  <a:lnTo>
                    <a:pt x="3965" y="40321"/>
                  </a:lnTo>
                  <a:lnTo>
                    <a:pt x="4312" y="41198"/>
                  </a:lnTo>
                  <a:lnTo>
                    <a:pt x="4641" y="42111"/>
                  </a:lnTo>
                  <a:lnTo>
                    <a:pt x="4970" y="43061"/>
                  </a:lnTo>
                  <a:lnTo>
                    <a:pt x="5317" y="44066"/>
                  </a:lnTo>
                  <a:lnTo>
                    <a:pt x="5646" y="45089"/>
                  </a:lnTo>
                  <a:lnTo>
                    <a:pt x="5956" y="46167"/>
                  </a:lnTo>
                  <a:lnTo>
                    <a:pt x="6285" y="47282"/>
                  </a:lnTo>
                  <a:lnTo>
                    <a:pt x="6578" y="48433"/>
                  </a:lnTo>
                  <a:lnTo>
                    <a:pt x="6870" y="49602"/>
                  </a:lnTo>
                  <a:lnTo>
                    <a:pt x="7162" y="50826"/>
                  </a:lnTo>
                  <a:lnTo>
                    <a:pt x="7418" y="52068"/>
                  </a:lnTo>
                  <a:lnTo>
                    <a:pt x="7655" y="53347"/>
                  </a:lnTo>
                  <a:lnTo>
                    <a:pt x="7893" y="54644"/>
                  </a:lnTo>
                  <a:lnTo>
                    <a:pt x="8094" y="55978"/>
                  </a:lnTo>
                  <a:lnTo>
                    <a:pt x="8258" y="57348"/>
                  </a:lnTo>
                  <a:lnTo>
                    <a:pt x="8405" y="58736"/>
                  </a:lnTo>
                  <a:lnTo>
                    <a:pt x="8587" y="59029"/>
                  </a:lnTo>
                  <a:lnTo>
                    <a:pt x="8770" y="59321"/>
                  </a:lnTo>
                  <a:lnTo>
                    <a:pt x="8971" y="59595"/>
                  </a:lnTo>
                  <a:lnTo>
                    <a:pt x="9172" y="59869"/>
                  </a:lnTo>
                  <a:lnTo>
                    <a:pt x="9373" y="60125"/>
                  </a:lnTo>
                  <a:lnTo>
                    <a:pt x="9574" y="60381"/>
                  </a:lnTo>
                  <a:lnTo>
                    <a:pt x="9793" y="60618"/>
                  </a:lnTo>
                  <a:lnTo>
                    <a:pt x="10031" y="60837"/>
                  </a:lnTo>
                  <a:lnTo>
                    <a:pt x="10487" y="61276"/>
                  </a:lnTo>
                  <a:lnTo>
                    <a:pt x="10981" y="61660"/>
                  </a:lnTo>
                  <a:lnTo>
                    <a:pt x="11474" y="62025"/>
                  </a:lnTo>
                  <a:lnTo>
                    <a:pt x="12004" y="62336"/>
                  </a:lnTo>
                  <a:lnTo>
                    <a:pt x="12533" y="62610"/>
                  </a:lnTo>
                  <a:lnTo>
                    <a:pt x="13081" y="62865"/>
                  </a:lnTo>
                  <a:lnTo>
                    <a:pt x="13630" y="63066"/>
                  </a:lnTo>
                  <a:lnTo>
                    <a:pt x="14178" y="63212"/>
                  </a:lnTo>
                  <a:lnTo>
                    <a:pt x="14744" y="63340"/>
                  </a:lnTo>
                  <a:lnTo>
                    <a:pt x="15310" y="63432"/>
                  </a:lnTo>
                  <a:lnTo>
                    <a:pt x="15858" y="63486"/>
                  </a:lnTo>
                  <a:lnTo>
                    <a:pt x="16425" y="63505"/>
                  </a:lnTo>
                  <a:lnTo>
                    <a:pt x="16973" y="63468"/>
                  </a:lnTo>
                  <a:lnTo>
                    <a:pt x="17521" y="63413"/>
                  </a:lnTo>
                  <a:lnTo>
                    <a:pt x="18051" y="63322"/>
                  </a:lnTo>
                  <a:lnTo>
                    <a:pt x="18581" y="63176"/>
                  </a:lnTo>
                  <a:lnTo>
                    <a:pt x="19074" y="63011"/>
                  </a:lnTo>
                  <a:lnTo>
                    <a:pt x="19567" y="62792"/>
                  </a:lnTo>
                  <a:lnTo>
                    <a:pt x="20042" y="62555"/>
                  </a:lnTo>
                  <a:lnTo>
                    <a:pt x="20481" y="62281"/>
                  </a:lnTo>
                  <a:lnTo>
                    <a:pt x="20700" y="62116"/>
                  </a:lnTo>
                  <a:lnTo>
                    <a:pt x="20901" y="61952"/>
                  </a:lnTo>
                  <a:lnTo>
                    <a:pt x="21102" y="61787"/>
                  </a:lnTo>
                  <a:lnTo>
                    <a:pt x="21303" y="61605"/>
                  </a:lnTo>
                  <a:lnTo>
                    <a:pt x="21485" y="61404"/>
                  </a:lnTo>
                  <a:lnTo>
                    <a:pt x="21668" y="61221"/>
                  </a:lnTo>
                  <a:lnTo>
                    <a:pt x="21832" y="61002"/>
                  </a:lnTo>
                  <a:lnTo>
                    <a:pt x="21997" y="60783"/>
                  </a:lnTo>
                  <a:lnTo>
                    <a:pt x="22143" y="60563"/>
                  </a:lnTo>
                  <a:lnTo>
                    <a:pt x="22289" y="60326"/>
                  </a:lnTo>
                  <a:lnTo>
                    <a:pt x="22435" y="60088"/>
                  </a:lnTo>
                  <a:lnTo>
                    <a:pt x="22563" y="59833"/>
                  </a:lnTo>
                  <a:lnTo>
                    <a:pt x="22673" y="59559"/>
                  </a:lnTo>
                  <a:lnTo>
                    <a:pt x="22782" y="59303"/>
                  </a:lnTo>
                  <a:lnTo>
                    <a:pt x="22874" y="59011"/>
                  </a:lnTo>
                  <a:lnTo>
                    <a:pt x="22965" y="58736"/>
                  </a:lnTo>
                  <a:lnTo>
                    <a:pt x="22856" y="57695"/>
                  </a:lnTo>
                  <a:lnTo>
                    <a:pt x="22782" y="56727"/>
                  </a:lnTo>
                  <a:lnTo>
                    <a:pt x="22728" y="55813"/>
                  </a:lnTo>
                  <a:lnTo>
                    <a:pt x="22709" y="54936"/>
                  </a:lnTo>
                  <a:lnTo>
                    <a:pt x="22709" y="54114"/>
                  </a:lnTo>
                  <a:lnTo>
                    <a:pt x="22746" y="53329"/>
                  </a:lnTo>
                  <a:lnTo>
                    <a:pt x="22801" y="52580"/>
                  </a:lnTo>
                  <a:lnTo>
                    <a:pt x="22874" y="51867"/>
                  </a:lnTo>
                  <a:lnTo>
                    <a:pt x="22983" y="51210"/>
                  </a:lnTo>
                  <a:lnTo>
                    <a:pt x="23111" y="50570"/>
                  </a:lnTo>
                  <a:lnTo>
                    <a:pt x="23257" y="49967"/>
                  </a:lnTo>
                  <a:lnTo>
                    <a:pt x="23422" y="49383"/>
                  </a:lnTo>
                  <a:lnTo>
                    <a:pt x="23623" y="48835"/>
                  </a:lnTo>
                  <a:lnTo>
                    <a:pt x="23842" y="48323"/>
                  </a:lnTo>
                  <a:lnTo>
                    <a:pt x="24098" y="47811"/>
                  </a:lnTo>
                  <a:lnTo>
                    <a:pt x="24372" y="47336"/>
                  </a:lnTo>
                  <a:lnTo>
                    <a:pt x="24646" y="46861"/>
                  </a:lnTo>
                  <a:lnTo>
                    <a:pt x="24975" y="46405"/>
                  </a:lnTo>
                  <a:lnTo>
                    <a:pt x="25304" y="45966"/>
                  </a:lnTo>
                  <a:lnTo>
                    <a:pt x="25651" y="45528"/>
                  </a:lnTo>
                  <a:lnTo>
                    <a:pt x="26034" y="45089"/>
                  </a:lnTo>
                  <a:lnTo>
                    <a:pt x="26436" y="44669"/>
                  </a:lnTo>
                  <a:lnTo>
                    <a:pt x="26857" y="44249"/>
                  </a:lnTo>
                  <a:lnTo>
                    <a:pt x="27295" y="43829"/>
                  </a:lnTo>
                  <a:lnTo>
                    <a:pt x="28245" y="42970"/>
                  </a:lnTo>
                  <a:lnTo>
                    <a:pt x="29268" y="42057"/>
                  </a:lnTo>
                  <a:lnTo>
                    <a:pt x="30364" y="41107"/>
                  </a:lnTo>
                  <a:lnTo>
                    <a:pt x="31533" y="40084"/>
                  </a:lnTo>
                  <a:lnTo>
                    <a:pt x="32027" y="39627"/>
                  </a:lnTo>
                  <a:lnTo>
                    <a:pt x="32502" y="39152"/>
                  </a:lnTo>
                  <a:lnTo>
                    <a:pt x="32940" y="38640"/>
                  </a:lnTo>
                  <a:lnTo>
                    <a:pt x="33360" y="38110"/>
                  </a:lnTo>
                  <a:lnTo>
                    <a:pt x="33762" y="37544"/>
                  </a:lnTo>
                  <a:lnTo>
                    <a:pt x="34128" y="36960"/>
                  </a:lnTo>
                  <a:lnTo>
                    <a:pt x="34475" y="36320"/>
                  </a:lnTo>
                  <a:lnTo>
                    <a:pt x="34785" y="35681"/>
                  </a:lnTo>
                  <a:lnTo>
                    <a:pt x="35078" y="34986"/>
                  </a:lnTo>
                  <a:lnTo>
                    <a:pt x="35333" y="34256"/>
                  </a:lnTo>
                  <a:lnTo>
                    <a:pt x="35571" y="33507"/>
                  </a:lnTo>
                  <a:lnTo>
                    <a:pt x="35772" y="32703"/>
                  </a:lnTo>
                  <a:lnTo>
                    <a:pt x="35936" y="31881"/>
                  </a:lnTo>
                  <a:lnTo>
                    <a:pt x="36064" y="31004"/>
                  </a:lnTo>
                  <a:lnTo>
                    <a:pt x="36174" y="30090"/>
                  </a:lnTo>
                  <a:lnTo>
                    <a:pt x="36247" y="29140"/>
                  </a:lnTo>
                  <a:lnTo>
                    <a:pt x="36302" y="28135"/>
                  </a:lnTo>
                  <a:lnTo>
                    <a:pt x="36302" y="27094"/>
                  </a:lnTo>
                  <a:lnTo>
                    <a:pt x="36283" y="26016"/>
                  </a:lnTo>
                  <a:lnTo>
                    <a:pt x="36210" y="24884"/>
                  </a:lnTo>
                  <a:lnTo>
                    <a:pt x="36119" y="23714"/>
                  </a:lnTo>
                  <a:lnTo>
                    <a:pt x="35991" y="22490"/>
                  </a:lnTo>
                  <a:lnTo>
                    <a:pt x="35827" y="21211"/>
                  </a:lnTo>
                  <a:lnTo>
                    <a:pt x="35608" y="19896"/>
                  </a:lnTo>
                  <a:lnTo>
                    <a:pt x="35370" y="18526"/>
                  </a:lnTo>
                  <a:lnTo>
                    <a:pt x="35096" y="17101"/>
                  </a:lnTo>
                  <a:lnTo>
                    <a:pt x="34767" y="15603"/>
                  </a:lnTo>
                  <a:lnTo>
                    <a:pt x="34420" y="14068"/>
                  </a:lnTo>
                  <a:lnTo>
                    <a:pt x="34018" y="12479"/>
                  </a:lnTo>
                  <a:lnTo>
                    <a:pt x="33580" y="10835"/>
                  </a:lnTo>
                  <a:lnTo>
                    <a:pt x="33086" y="9117"/>
                  </a:lnTo>
                  <a:lnTo>
                    <a:pt x="32557" y="7363"/>
                  </a:lnTo>
                  <a:lnTo>
                    <a:pt x="32410" y="6925"/>
                  </a:lnTo>
                  <a:lnTo>
                    <a:pt x="32246" y="6505"/>
                  </a:lnTo>
                  <a:lnTo>
                    <a:pt x="32027" y="6103"/>
                  </a:lnTo>
                  <a:lnTo>
                    <a:pt x="31808" y="5701"/>
                  </a:lnTo>
                  <a:lnTo>
                    <a:pt x="31552" y="5317"/>
                  </a:lnTo>
                  <a:lnTo>
                    <a:pt x="31259" y="4952"/>
                  </a:lnTo>
                  <a:lnTo>
                    <a:pt x="30949" y="4586"/>
                  </a:lnTo>
                  <a:lnTo>
                    <a:pt x="30620" y="4239"/>
                  </a:lnTo>
                  <a:lnTo>
                    <a:pt x="30255" y="3910"/>
                  </a:lnTo>
                  <a:lnTo>
                    <a:pt x="29871" y="3582"/>
                  </a:lnTo>
                  <a:lnTo>
                    <a:pt x="29487" y="3271"/>
                  </a:lnTo>
                  <a:lnTo>
                    <a:pt x="29067" y="2979"/>
                  </a:lnTo>
                  <a:lnTo>
                    <a:pt x="28610" y="2686"/>
                  </a:lnTo>
                  <a:lnTo>
                    <a:pt x="28154" y="2431"/>
                  </a:lnTo>
                  <a:lnTo>
                    <a:pt x="27679" y="2175"/>
                  </a:lnTo>
                  <a:lnTo>
                    <a:pt x="27185" y="1919"/>
                  </a:lnTo>
                  <a:lnTo>
                    <a:pt x="26674" y="1700"/>
                  </a:lnTo>
                  <a:lnTo>
                    <a:pt x="26162" y="1481"/>
                  </a:lnTo>
                  <a:lnTo>
                    <a:pt x="25614" y="1280"/>
                  </a:lnTo>
                  <a:lnTo>
                    <a:pt x="25066" y="1097"/>
                  </a:lnTo>
                  <a:lnTo>
                    <a:pt x="24500" y="914"/>
                  </a:lnTo>
                  <a:lnTo>
                    <a:pt x="23933" y="750"/>
                  </a:lnTo>
                  <a:lnTo>
                    <a:pt x="23349" y="622"/>
                  </a:lnTo>
                  <a:lnTo>
                    <a:pt x="22746" y="494"/>
                  </a:lnTo>
                  <a:lnTo>
                    <a:pt x="22143" y="366"/>
                  </a:lnTo>
                  <a:lnTo>
                    <a:pt x="21522" y="275"/>
                  </a:lnTo>
                  <a:lnTo>
                    <a:pt x="20901" y="184"/>
                  </a:lnTo>
                  <a:lnTo>
                    <a:pt x="20280" y="129"/>
                  </a:lnTo>
                  <a:lnTo>
                    <a:pt x="19640" y="74"/>
                  </a:lnTo>
                  <a:lnTo>
                    <a:pt x="19019" y="37"/>
                  </a:lnTo>
                  <a:lnTo>
                    <a:pt x="18380"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025;p31">
              <a:extLst>
                <a:ext uri="{FF2B5EF4-FFF2-40B4-BE49-F238E27FC236}">
                  <a16:creationId xmlns:a16="http://schemas.microsoft.com/office/drawing/2014/main" id="{045D0CE9-1D0C-5B77-F504-16192B46F8E3}"/>
                </a:ext>
              </a:extLst>
            </p:cNvPr>
            <p:cNvSpPr/>
            <p:nvPr/>
          </p:nvSpPr>
          <p:spPr>
            <a:xfrm>
              <a:off x="704172" y="3267604"/>
              <a:ext cx="891765" cy="701297"/>
            </a:xfrm>
            <a:custGeom>
              <a:avLst/>
              <a:gdLst/>
              <a:ahLst/>
              <a:cxnLst/>
              <a:rect l="l" t="t" r="r" b="b"/>
              <a:pathLst>
                <a:path w="37891" h="29798" extrusionOk="0">
                  <a:moveTo>
                    <a:pt x="21357" y="1"/>
                  </a:moveTo>
                  <a:lnTo>
                    <a:pt x="20571" y="19"/>
                  </a:lnTo>
                  <a:lnTo>
                    <a:pt x="19786" y="74"/>
                  </a:lnTo>
                  <a:lnTo>
                    <a:pt x="18982" y="129"/>
                  </a:lnTo>
                  <a:lnTo>
                    <a:pt x="18178" y="202"/>
                  </a:lnTo>
                  <a:lnTo>
                    <a:pt x="17374" y="293"/>
                  </a:lnTo>
                  <a:lnTo>
                    <a:pt x="16589" y="403"/>
                  </a:lnTo>
                  <a:lnTo>
                    <a:pt x="15785" y="531"/>
                  </a:lnTo>
                  <a:lnTo>
                    <a:pt x="14981" y="677"/>
                  </a:lnTo>
                  <a:lnTo>
                    <a:pt x="14177" y="841"/>
                  </a:lnTo>
                  <a:lnTo>
                    <a:pt x="13392" y="1024"/>
                  </a:lnTo>
                  <a:lnTo>
                    <a:pt x="12606" y="1207"/>
                  </a:lnTo>
                  <a:lnTo>
                    <a:pt x="11820" y="1426"/>
                  </a:lnTo>
                  <a:lnTo>
                    <a:pt x="11053" y="1645"/>
                  </a:lnTo>
                  <a:lnTo>
                    <a:pt x="10304" y="1882"/>
                  </a:lnTo>
                  <a:lnTo>
                    <a:pt x="9573" y="2120"/>
                  </a:lnTo>
                  <a:lnTo>
                    <a:pt x="8879" y="2376"/>
                  </a:lnTo>
                  <a:lnTo>
                    <a:pt x="8221" y="2632"/>
                  </a:lnTo>
                  <a:lnTo>
                    <a:pt x="7582" y="2906"/>
                  </a:lnTo>
                  <a:lnTo>
                    <a:pt x="6961" y="3198"/>
                  </a:lnTo>
                  <a:lnTo>
                    <a:pt x="6376" y="3472"/>
                  </a:lnTo>
                  <a:lnTo>
                    <a:pt x="5828" y="3782"/>
                  </a:lnTo>
                  <a:lnTo>
                    <a:pt x="5298" y="4093"/>
                  </a:lnTo>
                  <a:lnTo>
                    <a:pt x="4787" y="4422"/>
                  </a:lnTo>
                  <a:lnTo>
                    <a:pt x="4312" y="4751"/>
                  </a:lnTo>
                  <a:lnTo>
                    <a:pt x="3873" y="5080"/>
                  </a:lnTo>
                  <a:lnTo>
                    <a:pt x="3453" y="5445"/>
                  </a:lnTo>
                  <a:lnTo>
                    <a:pt x="3051" y="5792"/>
                  </a:lnTo>
                  <a:lnTo>
                    <a:pt x="2686" y="6176"/>
                  </a:lnTo>
                  <a:lnTo>
                    <a:pt x="2339" y="6559"/>
                  </a:lnTo>
                  <a:lnTo>
                    <a:pt x="2010" y="6943"/>
                  </a:lnTo>
                  <a:lnTo>
                    <a:pt x="1717" y="7345"/>
                  </a:lnTo>
                  <a:lnTo>
                    <a:pt x="1443" y="7765"/>
                  </a:lnTo>
                  <a:lnTo>
                    <a:pt x="1188" y="8185"/>
                  </a:lnTo>
                  <a:lnTo>
                    <a:pt x="968" y="8624"/>
                  </a:lnTo>
                  <a:lnTo>
                    <a:pt x="767" y="9062"/>
                  </a:lnTo>
                  <a:lnTo>
                    <a:pt x="585" y="9519"/>
                  </a:lnTo>
                  <a:lnTo>
                    <a:pt x="439" y="9994"/>
                  </a:lnTo>
                  <a:lnTo>
                    <a:pt x="311" y="10469"/>
                  </a:lnTo>
                  <a:lnTo>
                    <a:pt x="201" y="10962"/>
                  </a:lnTo>
                  <a:lnTo>
                    <a:pt x="128" y="11456"/>
                  </a:lnTo>
                  <a:lnTo>
                    <a:pt x="55" y="11967"/>
                  </a:lnTo>
                  <a:lnTo>
                    <a:pt x="18" y="12497"/>
                  </a:lnTo>
                  <a:lnTo>
                    <a:pt x="0" y="13027"/>
                  </a:lnTo>
                  <a:lnTo>
                    <a:pt x="0" y="13575"/>
                  </a:lnTo>
                  <a:lnTo>
                    <a:pt x="37" y="14141"/>
                  </a:lnTo>
                  <a:lnTo>
                    <a:pt x="165" y="16443"/>
                  </a:lnTo>
                  <a:lnTo>
                    <a:pt x="292" y="18782"/>
                  </a:lnTo>
                  <a:lnTo>
                    <a:pt x="384" y="21065"/>
                  </a:lnTo>
                  <a:lnTo>
                    <a:pt x="475" y="23166"/>
                  </a:lnTo>
                  <a:lnTo>
                    <a:pt x="585" y="26418"/>
                  </a:lnTo>
                  <a:lnTo>
                    <a:pt x="621" y="27679"/>
                  </a:lnTo>
                  <a:lnTo>
                    <a:pt x="4129" y="29798"/>
                  </a:lnTo>
                  <a:lnTo>
                    <a:pt x="4348" y="29615"/>
                  </a:lnTo>
                  <a:lnTo>
                    <a:pt x="4549" y="29414"/>
                  </a:lnTo>
                  <a:lnTo>
                    <a:pt x="4750" y="29195"/>
                  </a:lnTo>
                  <a:lnTo>
                    <a:pt x="4933" y="28958"/>
                  </a:lnTo>
                  <a:lnTo>
                    <a:pt x="5116" y="28720"/>
                  </a:lnTo>
                  <a:lnTo>
                    <a:pt x="5280" y="28483"/>
                  </a:lnTo>
                  <a:lnTo>
                    <a:pt x="5444" y="28208"/>
                  </a:lnTo>
                  <a:lnTo>
                    <a:pt x="5609" y="27953"/>
                  </a:lnTo>
                  <a:lnTo>
                    <a:pt x="5755" y="27679"/>
                  </a:lnTo>
                  <a:lnTo>
                    <a:pt x="5883" y="27386"/>
                  </a:lnTo>
                  <a:lnTo>
                    <a:pt x="6139" y="26783"/>
                  </a:lnTo>
                  <a:lnTo>
                    <a:pt x="6358" y="26162"/>
                  </a:lnTo>
                  <a:lnTo>
                    <a:pt x="6559" y="25523"/>
                  </a:lnTo>
                  <a:lnTo>
                    <a:pt x="6723" y="24847"/>
                  </a:lnTo>
                  <a:lnTo>
                    <a:pt x="6869" y="24171"/>
                  </a:lnTo>
                  <a:lnTo>
                    <a:pt x="6979" y="23477"/>
                  </a:lnTo>
                  <a:lnTo>
                    <a:pt x="7089" y="22764"/>
                  </a:lnTo>
                  <a:lnTo>
                    <a:pt x="7162" y="22052"/>
                  </a:lnTo>
                  <a:lnTo>
                    <a:pt x="7217" y="21339"/>
                  </a:lnTo>
                  <a:lnTo>
                    <a:pt x="7271" y="20645"/>
                  </a:lnTo>
                  <a:lnTo>
                    <a:pt x="7290" y="19933"/>
                  </a:lnTo>
                  <a:lnTo>
                    <a:pt x="7308" y="19257"/>
                  </a:lnTo>
                  <a:lnTo>
                    <a:pt x="7308" y="18581"/>
                  </a:lnTo>
                  <a:lnTo>
                    <a:pt x="7290" y="17302"/>
                  </a:lnTo>
                  <a:lnTo>
                    <a:pt x="7235" y="16133"/>
                  </a:lnTo>
                  <a:lnTo>
                    <a:pt x="7162" y="15091"/>
                  </a:lnTo>
                  <a:lnTo>
                    <a:pt x="7070" y="14251"/>
                  </a:lnTo>
                  <a:lnTo>
                    <a:pt x="6997" y="13593"/>
                  </a:lnTo>
                  <a:lnTo>
                    <a:pt x="6924" y="13027"/>
                  </a:lnTo>
                  <a:lnTo>
                    <a:pt x="7363" y="13502"/>
                  </a:lnTo>
                  <a:lnTo>
                    <a:pt x="7819" y="13940"/>
                  </a:lnTo>
                  <a:lnTo>
                    <a:pt x="8294" y="14324"/>
                  </a:lnTo>
                  <a:lnTo>
                    <a:pt x="8769" y="14671"/>
                  </a:lnTo>
                  <a:lnTo>
                    <a:pt x="9263" y="14982"/>
                  </a:lnTo>
                  <a:lnTo>
                    <a:pt x="9756" y="15274"/>
                  </a:lnTo>
                  <a:lnTo>
                    <a:pt x="10267" y="15511"/>
                  </a:lnTo>
                  <a:lnTo>
                    <a:pt x="10779" y="15731"/>
                  </a:lnTo>
                  <a:lnTo>
                    <a:pt x="11309" y="15913"/>
                  </a:lnTo>
                  <a:lnTo>
                    <a:pt x="11820" y="16078"/>
                  </a:lnTo>
                  <a:lnTo>
                    <a:pt x="12332" y="16206"/>
                  </a:lnTo>
                  <a:lnTo>
                    <a:pt x="12843" y="16315"/>
                  </a:lnTo>
                  <a:lnTo>
                    <a:pt x="13355" y="16407"/>
                  </a:lnTo>
                  <a:lnTo>
                    <a:pt x="13848" y="16461"/>
                  </a:lnTo>
                  <a:lnTo>
                    <a:pt x="14342" y="16516"/>
                  </a:lnTo>
                  <a:lnTo>
                    <a:pt x="14817" y="16534"/>
                  </a:lnTo>
                  <a:lnTo>
                    <a:pt x="15292" y="16553"/>
                  </a:lnTo>
                  <a:lnTo>
                    <a:pt x="15730" y="16553"/>
                  </a:lnTo>
                  <a:lnTo>
                    <a:pt x="16168" y="16534"/>
                  </a:lnTo>
                  <a:lnTo>
                    <a:pt x="16589" y="16516"/>
                  </a:lnTo>
                  <a:lnTo>
                    <a:pt x="17338" y="16461"/>
                  </a:lnTo>
                  <a:lnTo>
                    <a:pt x="17995" y="16370"/>
                  </a:lnTo>
                  <a:lnTo>
                    <a:pt x="18543" y="16279"/>
                  </a:lnTo>
                  <a:lnTo>
                    <a:pt x="18945" y="16187"/>
                  </a:lnTo>
                  <a:lnTo>
                    <a:pt x="19293" y="16114"/>
                  </a:lnTo>
                  <a:lnTo>
                    <a:pt x="14268" y="12661"/>
                  </a:lnTo>
                  <a:lnTo>
                    <a:pt x="14268" y="12661"/>
                  </a:lnTo>
                  <a:lnTo>
                    <a:pt x="14817" y="12899"/>
                  </a:lnTo>
                  <a:lnTo>
                    <a:pt x="15456" y="13155"/>
                  </a:lnTo>
                  <a:lnTo>
                    <a:pt x="16333" y="13465"/>
                  </a:lnTo>
                  <a:lnTo>
                    <a:pt x="17429" y="13831"/>
                  </a:lnTo>
                  <a:lnTo>
                    <a:pt x="18690" y="14214"/>
                  </a:lnTo>
                  <a:lnTo>
                    <a:pt x="19402" y="14397"/>
                  </a:lnTo>
                  <a:lnTo>
                    <a:pt x="20151" y="14580"/>
                  </a:lnTo>
                  <a:lnTo>
                    <a:pt x="20918" y="14781"/>
                  </a:lnTo>
                  <a:lnTo>
                    <a:pt x="21741" y="14945"/>
                  </a:lnTo>
                  <a:lnTo>
                    <a:pt x="22599" y="15109"/>
                  </a:lnTo>
                  <a:lnTo>
                    <a:pt x="23476" y="15274"/>
                  </a:lnTo>
                  <a:lnTo>
                    <a:pt x="24390" y="15402"/>
                  </a:lnTo>
                  <a:lnTo>
                    <a:pt x="25321" y="15530"/>
                  </a:lnTo>
                  <a:lnTo>
                    <a:pt x="26290" y="15621"/>
                  </a:lnTo>
                  <a:lnTo>
                    <a:pt x="27258" y="15694"/>
                  </a:lnTo>
                  <a:lnTo>
                    <a:pt x="28263" y="15749"/>
                  </a:lnTo>
                  <a:lnTo>
                    <a:pt x="29286" y="15767"/>
                  </a:lnTo>
                  <a:lnTo>
                    <a:pt x="30327" y="15749"/>
                  </a:lnTo>
                  <a:lnTo>
                    <a:pt x="31369" y="15694"/>
                  </a:lnTo>
                  <a:lnTo>
                    <a:pt x="32428" y="15603"/>
                  </a:lnTo>
                  <a:lnTo>
                    <a:pt x="33488" y="15475"/>
                  </a:lnTo>
                  <a:lnTo>
                    <a:pt x="34566" y="15310"/>
                  </a:lnTo>
                  <a:lnTo>
                    <a:pt x="35095" y="15219"/>
                  </a:lnTo>
                  <a:lnTo>
                    <a:pt x="35644" y="15109"/>
                  </a:lnTo>
                  <a:lnTo>
                    <a:pt x="36173" y="14982"/>
                  </a:lnTo>
                  <a:lnTo>
                    <a:pt x="36721" y="14835"/>
                  </a:lnTo>
                  <a:lnTo>
                    <a:pt x="37251" y="14689"/>
                  </a:lnTo>
                  <a:lnTo>
                    <a:pt x="37799" y="14525"/>
                  </a:lnTo>
                  <a:lnTo>
                    <a:pt x="37836" y="14324"/>
                  </a:lnTo>
                  <a:lnTo>
                    <a:pt x="37872" y="14068"/>
                  </a:lnTo>
                  <a:lnTo>
                    <a:pt x="37891" y="13721"/>
                  </a:lnTo>
                  <a:lnTo>
                    <a:pt x="37891" y="13283"/>
                  </a:lnTo>
                  <a:lnTo>
                    <a:pt x="37872" y="12771"/>
                  </a:lnTo>
                  <a:lnTo>
                    <a:pt x="37799" y="12150"/>
                  </a:lnTo>
                  <a:lnTo>
                    <a:pt x="37726" y="11821"/>
                  </a:lnTo>
                  <a:lnTo>
                    <a:pt x="37653" y="11456"/>
                  </a:lnTo>
                  <a:lnTo>
                    <a:pt x="37562" y="11090"/>
                  </a:lnTo>
                  <a:lnTo>
                    <a:pt x="37452" y="10688"/>
                  </a:lnTo>
                  <a:lnTo>
                    <a:pt x="37324" y="10286"/>
                  </a:lnTo>
                  <a:lnTo>
                    <a:pt x="37178" y="9848"/>
                  </a:lnTo>
                  <a:lnTo>
                    <a:pt x="36995" y="9409"/>
                  </a:lnTo>
                  <a:lnTo>
                    <a:pt x="36795" y="8953"/>
                  </a:lnTo>
                  <a:lnTo>
                    <a:pt x="36557" y="8459"/>
                  </a:lnTo>
                  <a:lnTo>
                    <a:pt x="36301" y="7966"/>
                  </a:lnTo>
                  <a:lnTo>
                    <a:pt x="36009" y="7455"/>
                  </a:lnTo>
                  <a:lnTo>
                    <a:pt x="35680" y="6925"/>
                  </a:lnTo>
                  <a:lnTo>
                    <a:pt x="35333" y="6377"/>
                  </a:lnTo>
                  <a:lnTo>
                    <a:pt x="34931" y="5829"/>
                  </a:lnTo>
                  <a:lnTo>
                    <a:pt x="34511" y="5262"/>
                  </a:lnTo>
                  <a:lnTo>
                    <a:pt x="34054" y="4659"/>
                  </a:lnTo>
                  <a:lnTo>
                    <a:pt x="33543" y="4075"/>
                  </a:lnTo>
                  <a:lnTo>
                    <a:pt x="32994" y="3454"/>
                  </a:lnTo>
                  <a:lnTo>
                    <a:pt x="32611" y="3070"/>
                  </a:lnTo>
                  <a:lnTo>
                    <a:pt x="32209" y="2723"/>
                  </a:lnTo>
                  <a:lnTo>
                    <a:pt x="31752" y="2376"/>
                  </a:lnTo>
                  <a:lnTo>
                    <a:pt x="31277" y="2065"/>
                  </a:lnTo>
                  <a:lnTo>
                    <a:pt x="30766" y="1773"/>
                  </a:lnTo>
                  <a:lnTo>
                    <a:pt x="30236" y="1517"/>
                  </a:lnTo>
                  <a:lnTo>
                    <a:pt x="29669" y="1280"/>
                  </a:lnTo>
                  <a:lnTo>
                    <a:pt x="29085" y="1060"/>
                  </a:lnTo>
                  <a:lnTo>
                    <a:pt x="28482" y="859"/>
                  </a:lnTo>
                  <a:lnTo>
                    <a:pt x="27843" y="677"/>
                  </a:lnTo>
                  <a:lnTo>
                    <a:pt x="27185" y="512"/>
                  </a:lnTo>
                  <a:lnTo>
                    <a:pt x="26509" y="384"/>
                  </a:lnTo>
                  <a:lnTo>
                    <a:pt x="25815" y="275"/>
                  </a:lnTo>
                  <a:lnTo>
                    <a:pt x="25102" y="183"/>
                  </a:lnTo>
                  <a:lnTo>
                    <a:pt x="24371" y="110"/>
                  </a:lnTo>
                  <a:lnTo>
                    <a:pt x="23641" y="56"/>
                  </a:lnTo>
                  <a:lnTo>
                    <a:pt x="22892" y="19"/>
                  </a:lnTo>
                  <a:lnTo>
                    <a:pt x="22124"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dirty="0">
                <a:ln>
                  <a:noFill/>
                </a:ln>
                <a:solidFill>
                  <a:srgbClr val="000000"/>
                </a:solidFill>
                <a:effectLst/>
                <a:uLnTx/>
                <a:uFillTx/>
                <a:latin typeface="Arial"/>
                <a:cs typeface="Arial"/>
                <a:sym typeface="Arial"/>
              </a:endParaRPr>
            </a:p>
          </p:txBody>
        </p:sp>
        <p:sp>
          <p:nvSpPr>
            <p:cNvPr id="63" name="Google Shape;1026;p31">
              <a:extLst>
                <a:ext uri="{FF2B5EF4-FFF2-40B4-BE49-F238E27FC236}">
                  <a16:creationId xmlns:a16="http://schemas.microsoft.com/office/drawing/2014/main" id="{88F093F4-AE2C-D8C1-D03C-EB2E22C9DDDF}"/>
                </a:ext>
              </a:extLst>
            </p:cNvPr>
            <p:cNvSpPr/>
            <p:nvPr/>
          </p:nvSpPr>
          <p:spPr>
            <a:xfrm>
              <a:off x="1180144" y="3877726"/>
              <a:ext cx="70112" cy="69687"/>
            </a:xfrm>
            <a:custGeom>
              <a:avLst/>
              <a:gdLst/>
              <a:ahLst/>
              <a:cxnLst/>
              <a:rect l="l" t="t" r="r" b="b"/>
              <a:pathLst>
                <a:path w="2979" h="2961" extrusionOk="0">
                  <a:moveTo>
                    <a:pt x="1334" y="1"/>
                  </a:moveTo>
                  <a:lnTo>
                    <a:pt x="1169" y="37"/>
                  </a:lnTo>
                  <a:lnTo>
                    <a:pt x="1042" y="74"/>
                  </a:lnTo>
                  <a:lnTo>
                    <a:pt x="895" y="129"/>
                  </a:lnTo>
                  <a:lnTo>
                    <a:pt x="768" y="184"/>
                  </a:lnTo>
                  <a:lnTo>
                    <a:pt x="640" y="257"/>
                  </a:lnTo>
                  <a:lnTo>
                    <a:pt x="530" y="348"/>
                  </a:lnTo>
                  <a:lnTo>
                    <a:pt x="420" y="439"/>
                  </a:lnTo>
                  <a:lnTo>
                    <a:pt x="329" y="549"/>
                  </a:lnTo>
                  <a:lnTo>
                    <a:pt x="256" y="677"/>
                  </a:lnTo>
                  <a:lnTo>
                    <a:pt x="183" y="786"/>
                  </a:lnTo>
                  <a:lnTo>
                    <a:pt x="110" y="914"/>
                  </a:lnTo>
                  <a:lnTo>
                    <a:pt x="73" y="1060"/>
                  </a:lnTo>
                  <a:lnTo>
                    <a:pt x="37" y="1188"/>
                  </a:lnTo>
                  <a:lnTo>
                    <a:pt x="19" y="1334"/>
                  </a:lnTo>
                  <a:lnTo>
                    <a:pt x="0" y="1499"/>
                  </a:lnTo>
                  <a:lnTo>
                    <a:pt x="19" y="1645"/>
                  </a:lnTo>
                  <a:lnTo>
                    <a:pt x="37" y="1791"/>
                  </a:lnTo>
                  <a:lnTo>
                    <a:pt x="73" y="1937"/>
                  </a:lnTo>
                  <a:lnTo>
                    <a:pt x="128" y="2065"/>
                  </a:lnTo>
                  <a:lnTo>
                    <a:pt x="201" y="2211"/>
                  </a:lnTo>
                  <a:lnTo>
                    <a:pt x="274" y="2321"/>
                  </a:lnTo>
                  <a:lnTo>
                    <a:pt x="366" y="2431"/>
                  </a:lnTo>
                  <a:lnTo>
                    <a:pt x="457" y="2540"/>
                  </a:lnTo>
                  <a:lnTo>
                    <a:pt x="567" y="2632"/>
                  </a:lnTo>
                  <a:lnTo>
                    <a:pt x="676" y="2723"/>
                  </a:lnTo>
                  <a:lnTo>
                    <a:pt x="804" y="2796"/>
                  </a:lnTo>
                  <a:lnTo>
                    <a:pt x="932" y="2851"/>
                  </a:lnTo>
                  <a:lnTo>
                    <a:pt x="1060" y="2906"/>
                  </a:lnTo>
                  <a:lnTo>
                    <a:pt x="1206" y="2942"/>
                  </a:lnTo>
                  <a:lnTo>
                    <a:pt x="1352" y="2960"/>
                  </a:lnTo>
                  <a:lnTo>
                    <a:pt x="1644" y="2960"/>
                  </a:lnTo>
                  <a:lnTo>
                    <a:pt x="1791" y="2924"/>
                  </a:lnTo>
                  <a:lnTo>
                    <a:pt x="1937" y="2887"/>
                  </a:lnTo>
                  <a:lnTo>
                    <a:pt x="2083" y="2833"/>
                  </a:lnTo>
                  <a:lnTo>
                    <a:pt x="2211" y="2778"/>
                  </a:lnTo>
                  <a:lnTo>
                    <a:pt x="2339" y="2705"/>
                  </a:lnTo>
                  <a:lnTo>
                    <a:pt x="2448" y="2613"/>
                  </a:lnTo>
                  <a:lnTo>
                    <a:pt x="2558" y="2522"/>
                  </a:lnTo>
                  <a:lnTo>
                    <a:pt x="2649" y="2412"/>
                  </a:lnTo>
                  <a:lnTo>
                    <a:pt x="2722" y="2284"/>
                  </a:lnTo>
                  <a:lnTo>
                    <a:pt x="2795" y="2175"/>
                  </a:lnTo>
                  <a:lnTo>
                    <a:pt x="2869" y="2047"/>
                  </a:lnTo>
                  <a:lnTo>
                    <a:pt x="2905" y="1901"/>
                  </a:lnTo>
                  <a:lnTo>
                    <a:pt x="2942" y="1773"/>
                  </a:lnTo>
                  <a:lnTo>
                    <a:pt x="2960" y="1627"/>
                  </a:lnTo>
                  <a:lnTo>
                    <a:pt x="2978" y="1462"/>
                  </a:lnTo>
                  <a:lnTo>
                    <a:pt x="2960" y="1316"/>
                  </a:lnTo>
                  <a:lnTo>
                    <a:pt x="2942" y="1170"/>
                  </a:lnTo>
                  <a:lnTo>
                    <a:pt x="2905" y="1024"/>
                  </a:lnTo>
                  <a:lnTo>
                    <a:pt x="2850" y="896"/>
                  </a:lnTo>
                  <a:lnTo>
                    <a:pt x="2777" y="768"/>
                  </a:lnTo>
                  <a:lnTo>
                    <a:pt x="2704" y="640"/>
                  </a:lnTo>
                  <a:lnTo>
                    <a:pt x="2613" y="531"/>
                  </a:lnTo>
                  <a:lnTo>
                    <a:pt x="2521" y="421"/>
                  </a:lnTo>
                  <a:lnTo>
                    <a:pt x="2412" y="330"/>
                  </a:lnTo>
                  <a:lnTo>
                    <a:pt x="2302" y="238"/>
                  </a:lnTo>
                  <a:lnTo>
                    <a:pt x="2174" y="165"/>
                  </a:lnTo>
                  <a:lnTo>
                    <a:pt x="2046" y="110"/>
                  </a:lnTo>
                  <a:lnTo>
                    <a:pt x="1919" y="56"/>
                  </a:lnTo>
                  <a:lnTo>
                    <a:pt x="1772"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1027;p31">
              <a:extLst>
                <a:ext uri="{FF2B5EF4-FFF2-40B4-BE49-F238E27FC236}">
                  <a16:creationId xmlns:a16="http://schemas.microsoft.com/office/drawing/2014/main" id="{F2E5FCC3-0542-FE24-DDAD-7E4E69ADDDA8}"/>
                </a:ext>
              </a:extLst>
            </p:cNvPr>
            <p:cNvSpPr/>
            <p:nvPr/>
          </p:nvSpPr>
          <p:spPr>
            <a:xfrm>
              <a:off x="1214104" y="3888904"/>
              <a:ext cx="25395" cy="25395"/>
            </a:xfrm>
            <a:custGeom>
              <a:avLst/>
              <a:gdLst/>
              <a:ahLst/>
              <a:cxnLst/>
              <a:rect l="l" t="t" r="r" b="b"/>
              <a:pathLst>
                <a:path w="1079" h="1079" extrusionOk="0">
                  <a:moveTo>
                    <a:pt x="476" y="1"/>
                  </a:moveTo>
                  <a:lnTo>
                    <a:pt x="366" y="19"/>
                  </a:lnTo>
                  <a:lnTo>
                    <a:pt x="275" y="74"/>
                  </a:lnTo>
                  <a:lnTo>
                    <a:pt x="183" y="129"/>
                  </a:lnTo>
                  <a:lnTo>
                    <a:pt x="110" y="202"/>
                  </a:lnTo>
                  <a:lnTo>
                    <a:pt x="55" y="293"/>
                  </a:lnTo>
                  <a:lnTo>
                    <a:pt x="19" y="384"/>
                  </a:lnTo>
                  <a:lnTo>
                    <a:pt x="1" y="494"/>
                  </a:lnTo>
                  <a:lnTo>
                    <a:pt x="1" y="604"/>
                  </a:lnTo>
                  <a:lnTo>
                    <a:pt x="19" y="713"/>
                  </a:lnTo>
                  <a:lnTo>
                    <a:pt x="74" y="805"/>
                  </a:lnTo>
                  <a:lnTo>
                    <a:pt x="128" y="896"/>
                  </a:lnTo>
                  <a:lnTo>
                    <a:pt x="201" y="969"/>
                  </a:lnTo>
                  <a:lnTo>
                    <a:pt x="293" y="1024"/>
                  </a:lnTo>
                  <a:lnTo>
                    <a:pt x="384" y="1060"/>
                  </a:lnTo>
                  <a:lnTo>
                    <a:pt x="494" y="1079"/>
                  </a:lnTo>
                  <a:lnTo>
                    <a:pt x="603" y="1079"/>
                  </a:lnTo>
                  <a:lnTo>
                    <a:pt x="713" y="1060"/>
                  </a:lnTo>
                  <a:lnTo>
                    <a:pt x="804" y="1024"/>
                  </a:lnTo>
                  <a:lnTo>
                    <a:pt x="896" y="951"/>
                  </a:lnTo>
                  <a:lnTo>
                    <a:pt x="969" y="878"/>
                  </a:lnTo>
                  <a:lnTo>
                    <a:pt x="1024" y="805"/>
                  </a:lnTo>
                  <a:lnTo>
                    <a:pt x="1060" y="695"/>
                  </a:lnTo>
                  <a:lnTo>
                    <a:pt x="1078" y="604"/>
                  </a:lnTo>
                  <a:lnTo>
                    <a:pt x="1078" y="494"/>
                  </a:lnTo>
                  <a:lnTo>
                    <a:pt x="1060" y="384"/>
                  </a:lnTo>
                  <a:lnTo>
                    <a:pt x="1024" y="275"/>
                  </a:lnTo>
                  <a:lnTo>
                    <a:pt x="951" y="202"/>
                  </a:lnTo>
                  <a:lnTo>
                    <a:pt x="877" y="129"/>
                  </a:lnTo>
                  <a:lnTo>
                    <a:pt x="786" y="56"/>
                  </a:lnTo>
                  <a:lnTo>
                    <a:pt x="695" y="19"/>
                  </a:lnTo>
                  <a:lnTo>
                    <a:pt x="585"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1028;p31">
              <a:extLst>
                <a:ext uri="{FF2B5EF4-FFF2-40B4-BE49-F238E27FC236}">
                  <a16:creationId xmlns:a16="http://schemas.microsoft.com/office/drawing/2014/main" id="{17B72EEC-ACF0-2394-EE2E-07427585C7EA}"/>
                </a:ext>
              </a:extLst>
            </p:cNvPr>
            <p:cNvSpPr/>
            <p:nvPr/>
          </p:nvSpPr>
          <p:spPr>
            <a:xfrm>
              <a:off x="1448442" y="3848496"/>
              <a:ext cx="69663" cy="69687"/>
            </a:xfrm>
            <a:custGeom>
              <a:avLst/>
              <a:gdLst/>
              <a:ahLst/>
              <a:cxnLst/>
              <a:rect l="l" t="t" r="r" b="b"/>
              <a:pathLst>
                <a:path w="2960" h="2961" extrusionOk="0">
                  <a:moveTo>
                    <a:pt x="1316" y="1"/>
                  </a:moveTo>
                  <a:lnTo>
                    <a:pt x="1170" y="19"/>
                  </a:lnTo>
                  <a:lnTo>
                    <a:pt x="1023" y="74"/>
                  </a:lnTo>
                  <a:lnTo>
                    <a:pt x="895" y="110"/>
                  </a:lnTo>
                  <a:lnTo>
                    <a:pt x="749" y="183"/>
                  </a:lnTo>
                  <a:lnTo>
                    <a:pt x="640" y="256"/>
                  </a:lnTo>
                  <a:lnTo>
                    <a:pt x="530" y="348"/>
                  </a:lnTo>
                  <a:lnTo>
                    <a:pt x="420" y="439"/>
                  </a:lnTo>
                  <a:lnTo>
                    <a:pt x="329" y="549"/>
                  </a:lnTo>
                  <a:lnTo>
                    <a:pt x="238" y="658"/>
                  </a:lnTo>
                  <a:lnTo>
                    <a:pt x="165" y="786"/>
                  </a:lnTo>
                  <a:lnTo>
                    <a:pt x="110" y="914"/>
                  </a:lnTo>
                  <a:lnTo>
                    <a:pt x="55" y="1060"/>
                  </a:lnTo>
                  <a:lnTo>
                    <a:pt x="19" y="1188"/>
                  </a:lnTo>
                  <a:lnTo>
                    <a:pt x="0" y="1334"/>
                  </a:lnTo>
                  <a:lnTo>
                    <a:pt x="0" y="1480"/>
                  </a:lnTo>
                  <a:lnTo>
                    <a:pt x="0" y="1645"/>
                  </a:lnTo>
                  <a:lnTo>
                    <a:pt x="37" y="1791"/>
                  </a:lnTo>
                  <a:lnTo>
                    <a:pt x="73" y="1937"/>
                  </a:lnTo>
                  <a:lnTo>
                    <a:pt x="128" y="2065"/>
                  </a:lnTo>
                  <a:lnTo>
                    <a:pt x="183" y="2193"/>
                  </a:lnTo>
                  <a:lnTo>
                    <a:pt x="256" y="2321"/>
                  </a:lnTo>
                  <a:lnTo>
                    <a:pt x="347" y="2430"/>
                  </a:lnTo>
                  <a:lnTo>
                    <a:pt x="439" y="2540"/>
                  </a:lnTo>
                  <a:lnTo>
                    <a:pt x="548" y="2631"/>
                  </a:lnTo>
                  <a:lnTo>
                    <a:pt x="658" y="2723"/>
                  </a:lnTo>
                  <a:lnTo>
                    <a:pt x="786" y="2796"/>
                  </a:lnTo>
                  <a:lnTo>
                    <a:pt x="914" y="2851"/>
                  </a:lnTo>
                  <a:lnTo>
                    <a:pt x="1060" y="2887"/>
                  </a:lnTo>
                  <a:lnTo>
                    <a:pt x="1188" y="2924"/>
                  </a:lnTo>
                  <a:lnTo>
                    <a:pt x="1334" y="2960"/>
                  </a:lnTo>
                  <a:lnTo>
                    <a:pt x="1480" y="2960"/>
                  </a:lnTo>
                  <a:lnTo>
                    <a:pt x="1645" y="2942"/>
                  </a:lnTo>
                  <a:lnTo>
                    <a:pt x="1791" y="2924"/>
                  </a:lnTo>
                  <a:lnTo>
                    <a:pt x="1937" y="2887"/>
                  </a:lnTo>
                  <a:lnTo>
                    <a:pt x="2065" y="2832"/>
                  </a:lnTo>
                  <a:lnTo>
                    <a:pt x="2193" y="2777"/>
                  </a:lnTo>
                  <a:lnTo>
                    <a:pt x="2321" y="2686"/>
                  </a:lnTo>
                  <a:lnTo>
                    <a:pt x="2430" y="2613"/>
                  </a:lnTo>
                  <a:lnTo>
                    <a:pt x="2540" y="2503"/>
                  </a:lnTo>
                  <a:lnTo>
                    <a:pt x="2631" y="2412"/>
                  </a:lnTo>
                  <a:lnTo>
                    <a:pt x="2722" y="2284"/>
                  </a:lnTo>
                  <a:lnTo>
                    <a:pt x="2796" y="2175"/>
                  </a:lnTo>
                  <a:lnTo>
                    <a:pt x="2850" y="2028"/>
                  </a:lnTo>
                  <a:lnTo>
                    <a:pt x="2905" y="1901"/>
                  </a:lnTo>
                  <a:lnTo>
                    <a:pt x="2942" y="1754"/>
                  </a:lnTo>
                  <a:lnTo>
                    <a:pt x="2960" y="1608"/>
                  </a:lnTo>
                  <a:lnTo>
                    <a:pt x="2960" y="1462"/>
                  </a:lnTo>
                  <a:lnTo>
                    <a:pt x="2960" y="1316"/>
                  </a:lnTo>
                  <a:lnTo>
                    <a:pt x="2923" y="1170"/>
                  </a:lnTo>
                  <a:lnTo>
                    <a:pt x="2887" y="1024"/>
                  </a:lnTo>
                  <a:lnTo>
                    <a:pt x="2832" y="877"/>
                  </a:lnTo>
                  <a:lnTo>
                    <a:pt x="2777" y="750"/>
                  </a:lnTo>
                  <a:lnTo>
                    <a:pt x="2704" y="640"/>
                  </a:lnTo>
                  <a:lnTo>
                    <a:pt x="2613" y="512"/>
                  </a:lnTo>
                  <a:lnTo>
                    <a:pt x="2521" y="421"/>
                  </a:lnTo>
                  <a:lnTo>
                    <a:pt x="2412" y="329"/>
                  </a:lnTo>
                  <a:lnTo>
                    <a:pt x="2284" y="238"/>
                  </a:lnTo>
                  <a:lnTo>
                    <a:pt x="2174" y="165"/>
                  </a:lnTo>
                  <a:lnTo>
                    <a:pt x="2046" y="110"/>
                  </a:lnTo>
                  <a:lnTo>
                    <a:pt x="1900" y="55"/>
                  </a:lnTo>
                  <a:lnTo>
                    <a:pt x="1754"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1029;p31">
              <a:extLst>
                <a:ext uri="{FF2B5EF4-FFF2-40B4-BE49-F238E27FC236}">
                  <a16:creationId xmlns:a16="http://schemas.microsoft.com/office/drawing/2014/main" id="{9B110130-9389-0B22-C5B6-D2D233F72F12}"/>
                </a:ext>
              </a:extLst>
            </p:cNvPr>
            <p:cNvSpPr/>
            <p:nvPr/>
          </p:nvSpPr>
          <p:spPr>
            <a:xfrm>
              <a:off x="1481980" y="3859674"/>
              <a:ext cx="25818" cy="25395"/>
            </a:xfrm>
            <a:custGeom>
              <a:avLst/>
              <a:gdLst/>
              <a:ahLst/>
              <a:cxnLst/>
              <a:rect l="l" t="t" r="r" b="b"/>
              <a:pathLst>
                <a:path w="1097" h="1079" extrusionOk="0">
                  <a:moveTo>
                    <a:pt x="494" y="1"/>
                  </a:moveTo>
                  <a:lnTo>
                    <a:pt x="384" y="19"/>
                  </a:lnTo>
                  <a:lnTo>
                    <a:pt x="293" y="74"/>
                  </a:lnTo>
                  <a:lnTo>
                    <a:pt x="201" y="128"/>
                  </a:lnTo>
                  <a:lnTo>
                    <a:pt x="128" y="201"/>
                  </a:lnTo>
                  <a:lnTo>
                    <a:pt x="73" y="293"/>
                  </a:lnTo>
                  <a:lnTo>
                    <a:pt x="37" y="384"/>
                  </a:lnTo>
                  <a:lnTo>
                    <a:pt x="0" y="494"/>
                  </a:lnTo>
                  <a:lnTo>
                    <a:pt x="19" y="603"/>
                  </a:lnTo>
                  <a:lnTo>
                    <a:pt x="37" y="713"/>
                  </a:lnTo>
                  <a:lnTo>
                    <a:pt x="73" y="804"/>
                  </a:lnTo>
                  <a:lnTo>
                    <a:pt x="128" y="896"/>
                  </a:lnTo>
                  <a:lnTo>
                    <a:pt x="201" y="969"/>
                  </a:lnTo>
                  <a:lnTo>
                    <a:pt x="293" y="1024"/>
                  </a:lnTo>
                  <a:lnTo>
                    <a:pt x="402" y="1060"/>
                  </a:lnTo>
                  <a:lnTo>
                    <a:pt x="494" y="1078"/>
                  </a:lnTo>
                  <a:lnTo>
                    <a:pt x="603" y="1078"/>
                  </a:lnTo>
                  <a:lnTo>
                    <a:pt x="713" y="1060"/>
                  </a:lnTo>
                  <a:lnTo>
                    <a:pt x="822" y="1005"/>
                  </a:lnTo>
                  <a:lnTo>
                    <a:pt x="896" y="951"/>
                  </a:lnTo>
                  <a:lnTo>
                    <a:pt x="969" y="877"/>
                  </a:lnTo>
                  <a:lnTo>
                    <a:pt x="1023" y="786"/>
                  </a:lnTo>
                  <a:lnTo>
                    <a:pt x="1078" y="695"/>
                  </a:lnTo>
                  <a:lnTo>
                    <a:pt x="1096" y="585"/>
                  </a:lnTo>
                  <a:lnTo>
                    <a:pt x="1096" y="476"/>
                  </a:lnTo>
                  <a:lnTo>
                    <a:pt x="1060" y="366"/>
                  </a:lnTo>
                  <a:lnTo>
                    <a:pt x="1023" y="275"/>
                  </a:lnTo>
                  <a:lnTo>
                    <a:pt x="969" y="183"/>
                  </a:lnTo>
                  <a:lnTo>
                    <a:pt x="896" y="110"/>
                  </a:lnTo>
                  <a:lnTo>
                    <a:pt x="804" y="55"/>
                  </a:lnTo>
                  <a:lnTo>
                    <a:pt x="713" y="19"/>
                  </a:lnTo>
                  <a:lnTo>
                    <a:pt x="603"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1030;p31">
              <a:extLst>
                <a:ext uri="{FF2B5EF4-FFF2-40B4-BE49-F238E27FC236}">
                  <a16:creationId xmlns:a16="http://schemas.microsoft.com/office/drawing/2014/main" id="{9E7018CC-2FD3-F043-C9BF-3C3075C3AE27}"/>
                </a:ext>
              </a:extLst>
            </p:cNvPr>
            <p:cNvSpPr/>
            <p:nvPr/>
          </p:nvSpPr>
          <p:spPr>
            <a:xfrm>
              <a:off x="1405450" y="3724657"/>
              <a:ext cx="155661" cy="64533"/>
            </a:xfrm>
            <a:custGeom>
              <a:avLst/>
              <a:gdLst/>
              <a:ahLst/>
              <a:cxnLst/>
              <a:rect l="l" t="t" r="r" b="b"/>
              <a:pathLst>
                <a:path w="6614" h="2742" extrusionOk="0">
                  <a:moveTo>
                    <a:pt x="3161" y="1"/>
                  </a:moveTo>
                  <a:lnTo>
                    <a:pt x="2759" y="56"/>
                  </a:lnTo>
                  <a:lnTo>
                    <a:pt x="2375" y="129"/>
                  </a:lnTo>
                  <a:lnTo>
                    <a:pt x="1992" y="238"/>
                  </a:lnTo>
                  <a:lnTo>
                    <a:pt x="1608" y="366"/>
                  </a:lnTo>
                  <a:lnTo>
                    <a:pt x="1243" y="549"/>
                  </a:lnTo>
                  <a:lnTo>
                    <a:pt x="896" y="750"/>
                  </a:lnTo>
                  <a:lnTo>
                    <a:pt x="548" y="969"/>
                  </a:lnTo>
                  <a:lnTo>
                    <a:pt x="220" y="1243"/>
                  </a:lnTo>
                  <a:lnTo>
                    <a:pt x="165" y="1298"/>
                  </a:lnTo>
                  <a:lnTo>
                    <a:pt x="110" y="1371"/>
                  </a:lnTo>
                  <a:lnTo>
                    <a:pt x="37" y="1517"/>
                  </a:lnTo>
                  <a:lnTo>
                    <a:pt x="0" y="1682"/>
                  </a:lnTo>
                  <a:lnTo>
                    <a:pt x="0" y="1846"/>
                  </a:lnTo>
                  <a:lnTo>
                    <a:pt x="19" y="2029"/>
                  </a:lnTo>
                  <a:lnTo>
                    <a:pt x="55" y="2193"/>
                  </a:lnTo>
                  <a:lnTo>
                    <a:pt x="128" y="2339"/>
                  </a:lnTo>
                  <a:lnTo>
                    <a:pt x="220" y="2467"/>
                  </a:lnTo>
                  <a:lnTo>
                    <a:pt x="347" y="2595"/>
                  </a:lnTo>
                  <a:lnTo>
                    <a:pt x="494" y="2687"/>
                  </a:lnTo>
                  <a:lnTo>
                    <a:pt x="640" y="2741"/>
                  </a:lnTo>
                  <a:lnTo>
                    <a:pt x="804" y="2741"/>
                  </a:lnTo>
                  <a:lnTo>
                    <a:pt x="932" y="2705"/>
                  </a:lnTo>
                  <a:lnTo>
                    <a:pt x="1078" y="2650"/>
                  </a:lnTo>
                  <a:lnTo>
                    <a:pt x="1206" y="2577"/>
                  </a:lnTo>
                  <a:lnTo>
                    <a:pt x="1334" y="2486"/>
                  </a:lnTo>
                  <a:lnTo>
                    <a:pt x="1590" y="2303"/>
                  </a:lnTo>
                  <a:lnTo>
                    <a:pt x="1900" y="2120"/>
                  </a:lnTo>
                  <a:lnTo>
                    <a:pt x="2211" y="1992"/>
                  </a:lnTo>
                  <a:lnTo>
                    <a:pt x="2522" y="1883"/>
                  </a:lnTo>
                  <a:lnTo>
                    <a:pt x="2869" y="1791"/>
                  </a:lnTo>
                  <a:lnTo>
                    <a:pt x="3197" y="1755"/>
                  </a:lnTo>
                  <a:lnTo>
                    <a:pt x="3526" y="1737"/>
                  </a:lnTo>
                  <a:lnTo>
                    <a:pt x="3873" y="1755"/>
                  </a:lnTo>
                  <a:lnTo>
                    <a:pt x="4202" y="1810"/>
                  </a:lnTo>
                  <a:lnTo>
                    <a:pt x="4531" y="1901"/>
                  </a:lnTo>
                  <a:lnTo>
                    <a:pt x="4860" y="2011"/>
                  </a:lnTo>
                  <a:lnTo>
                    <a:pt x="5171" y="2175"/>
                  </a:lnTo>
                  <a:lnTo>
                    <a:pt x="5463" y="2358"/>
                  </a:lnTo>
                  <a:lnTo>
                    <a:pt x="5609" y="2431"/>
                  </a:lnTo>
                  <a:lnTo>
                    <a:pt x="5755" y="2467"/>
                  </a:lnTo>
                  <a:lnTo>
                    <a:pt x="5901" y="2486"/>
                  </a:lnTo>
                  <a:lnTo>
                    <a:pt x="6048" y="2467"/>
                  </a:lnTo>
                  <a:lnTo>
                    <a:pt x="6175" y="2413"/>
                  </a:lnTo>
                  <a:lnTo>
                    <a:pt x="6303" y="2321"/>
                  </a:lnTo>
                  <a:lnTo>
                    <a:pt x="6431" y="2212"/>
                  </a:lnTo>
                  <a:lnTo>
                    <a:pt x="6523" y="2084"/>
                  </a:lnTo>
                  <a:lnTo>
                    <a:pt x="6577" y="1919"/>
                  </a:lnTo>
                  <a:lnTo>
                    <a:pt x="6614" y="1755"/>
                  </a:lnTo>
                  <a:lnTo>
                    <a:pt x="6614" y="1590"/>
                  </a:lnTo>
                  <a:lnTo>
                    <a:pt x="6596" y="1426"/>
                  </a:lnTo>
                  <a:lnTo>
                    <a:pt x="6541" y="1262"/>
                  </a:lnTo>
                  <a:lnTo>
                    <a:pt x="6468" y="1115"/>
                  </a:lnTo>
                  <a:lnTo>
                    <a:pt x="6376" y="988"/>
                  </a:lnTo>
                  <a:lnTo>
                    <a:pt x="6248" y="878"/>
                  </a:lnTo>
                  <a:lnTo>
                    <a:pt x="5883" y="659"/>
                  </a:lnTo>
                  <a:lnTo>
                    <a:pt x="5499" y="458"/>
                  </a:lnTo>
                  <a:lnTo>
                    <a:pt x="5134" y="293"/>
                  </a:lnTo>
                  <a:lnTo>
                    <a:pt x="4732" y="165"/>
                  </a:lnTo>
                  <a:lnTo>
                    <a:pt x="4348" y="74"/>
                  </a:lnTo>
                  <a:lnTo>
                    <a:pt x="3947" y="19"/>
                  </a:lnTo>
                  <a:lnTo>
                    <a:pt x="3545"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1031;p31">
              <a:extLst>
                <a:ext uri="{FF2B5EF4-FFF2-40B4-BE49-F238E27FC236}">
                  <a16:creationId xmlns:a16="http://schemas.microsoft.com/office/drawing/2014/main" id="{002A7C78-F4A2-36CF-5E0C-1AFF8B4B65A0}"/>
                </a:ext>
              </a:extLst>
            </p:cNvPr>
            <p:cNvSpPr/>
            <p:nvPr/>
          </p:nvSpPr>
          <p:spPr>
            <a:xfrm>
              <a:off x="1108343" y="3754755"/>
              <a:ext cx="176724" cy="73547"/>
            </a:xfrm>
            <a:custGeom>
              <a:avLst/>
              <a:gdLst/>
              <a:ahLst/>
              <a:cxnLst/>
              <a:rect l="l" t="t" r="r" b="b"/>
              <a:pathLst>
                <a:path w="7509" h="3125" extrusionOk="0">
                  <a:moveTo>
                    <a:pt x="4421" y="1"/>
                  </a:moveTo>
                  <a:lnTo>
                    <a:pt x="3965" y="19"/>
                  </a:lnTo>
                  <a:lnTo>
                    <a:pt x="3526" y="74"/>
                  </a:lnTo>
                  <a:lnTo>
                    <a:pt x="3070" y="147"/>
                  </a:lnTo>
                  <a:lnTo>
                    <a:pt x="2631" y="275"/>
                  </a:lnTo>
                  <a:lnTo>
                    <a:pt x="2193" y="421"/>
                  </a:lnTo>
                  <a:lnTo>
                    <a:pt x="1791" y="604"/>
                  </a:lnTo>
                  <a:lnTo>
                    <a:pt x="1370" y="805"/>
                  </a:lnTo>
                  <a:lnTo>
                    <a:pt x="987" y="1060"/>
                  </a:lnTo>
                  <a:lnTo>
                    <a:pt x="603" y="1334"/>
                  </a:lnTo>
                  <a:lnTo>
                    <a:pt x="256" y="1645"/>
                  </a:lnTo>
                  <a:lnTo>
                    <a:pt x="146" y="1773"/>
                  </a:lnTo>
                  <a:lnTo>
                    <a:pt x="55" y="1919"/>
                  </a:lnTo>
                  <a:lnTo>
                    <a:pt x="19" y="2084"/>
                  </a:lnTo>
                  <a:lnTo>
                    <a:pt x="0" y="2248"/>
                  </a:lnTo>
                  <a:lnTo>
                    <a:pt x="19" y="2412"/>
                  </a:lnTo>
                  <a:lnTo>
                    <a:pt x="55" y="2577"/>
                  </a:lnTo>
                  <a:lnTo>
                    <a:pt x="128" y="2741"/>
                  </a:lnTo>
                  <a:lnTo>
                    <a:pt x="238" y="2869"/>
                  </a:lnTo>
                  <a:lnTo>
                    <a:pt x="366" y="2979"/>
                  </a:lnTo>
                  <a:lnTo>
                    <a:pt x="512" y="3070"/>
                  </a:lnTo>
                  <a:lnTo>
                    <a:pt x="676" y="3107"/>
                  </a:lnTo>
                  <a:lnTo>
                    <a:pt x="841" y="3125"/>
                  </a:lnTo>
                  <a:lnTo>
                    <a:pt x="1023" y="3125"/>
                  </a:lnTo>
                  <a:lnTo>
                    <a:pt x="1170" y="3070"/>
                  </a:lnTo>
                  <a:lnTo>
                    <a:pt x="1334" y="2997"/>
                  </a:lnTo>
                  <a:lnTo>
                    <a:pt x="1462" y="2887"/>
                  </a:lnTo>
                  <a:lnTo>
                    <a:pt x="1772" y="2650"/>
                  </a:lnTo>
                  <a:lnTo>
                    <a:pt x="2083" y="2431"/>
                  </a:lnTo>
                  <a:lnTo>
                    <a:pt x="2412" y="2230"/>
                  </a:lnTo>
                  <a:lnTo>
                    <a:pt x="2759" y="2084"/>
                  </a:lnTo>
                  <a:lnTo>
                    <a:pt x="3124" y="1956"/>
                  </a:lnTo>
                  <a:lnTo>
                    <a:pt x="3508" y="1864"/>
                  </a:lnTo>
                  <a:lnTo>
                    <a:pt x="3873" y="1791"/>
                  </a:lnTo>
                  <a:lnTo>
                    <a:pt x="4257" y="1755"/>
                  </a:lnTo>
                  <a:lnTo>
                    <a:pt x="4659" y="1755"/>
                  </a:lnTo>
                  <a:lnTo>
                    <a:pt x="5043" y="1791"/>
                  </a:lnTo>
                  <a:lnTo>
                    <a:pt x="5426" y="1846"/>
                  </a:lnTo>
                  <a:lnTo>
                    <a:pt x="5810" y="1956"/>
                  </a:lnTo>
                  <a:lnTo>
                    <a:pt x="6139" y="2065"/>
                  </a:lnTo>
                  <a:lnTo>
                    <a:pt x="6303" y="2120"/>
                  </a:lnTo>
                  <a:lnTo>
                    <a:pt x="6468" y="2157"/>
                  </a:lnTo>
                  <a:lnTo>
                    <a:pt x="6632" y="2193"/>
                  </a:lnTo>
                  <a:lnTo>
                    <a:pt x="6796" y="2175"/>
                  </a:lnTo>
                  <a:lnTo>
                    <a:pt x="6961" y="2138"/>
                  </a:lnTo>
                  <a:lnTo>
                    <a:pt x="7052" y="2102"/>
                  </a:lnTo>
                  <a:lnTo>
                    <a:pt x="7125" y="2065"/>
                  </a:lnTo>
                  <a:lnTo>
                    <a:pt x="7217" y="2010"/>
                  </a:lnTo>
                  <a:lnTo>
                    <a:pt x="7271" y="1937"/>
                  </a:lnTo>
                  <a:lnTo>
                    <a:pt x="7399" y="1791"/>
                  </a:lnTo>
                  <a:lnTo>
                    <a:pt x="7454" y="1645"/>
                  </a:lnTo>
                  <a:lnTo>
                    <a:pt x="7509" y="1481"/>
                  </a:lnTo>
                  <a:lnTo>
                    <a:pt x="7509" y="1298"/>
                  </a:lnTo>
                  <a:lnTo>
                    <a:pt x="7491" y="1134"/>
                  </a:lnTo>
                  <a:lnTo>
                    <a:pt x="7436" y="969"/>
                  </a:lnTo>
                  <a:lnTo>
                    <a:pt x="7363" y="805"/>
                  </a:lnTo>
                  <a:lnTo>
                    <a:pt x="7253" y="677"/>
                  </a:lnTo>
                  <a:lnTo>
                    <a:pt x="7180" y="640"/>
                  </a:lnTo>
                  <a:lnTo>
                    <a:pt x="7107" y="585"/>
                  </a:lnTo>
                  <a:lnTo>
                    <a:pt x="6669" y="403"/>
                  </a:lnTo>
                  <a:lnTo>
                    <a:pt x="6230" y="257"/>
                  </a:lnTo>
                  <a:lnTo>
                    <a:pt x="5792" y="147"/>
                  </a:lnTo>
                  <a:lnTo>
                    <a:pt x="5335" y="74"/>
                  </a:lnTo>
                  <a:lnTo>
                    <a:pt x="4878" y="19"/>
                  </a:lnTo>
                  <a:lnTo>
                    <a:pt x="4421"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1032;p31">
              <a:extLst>
                <a:ext uri="{FF2B5EF4-FFF2-40B4-BE49-F238E27FC236}">
                  <a16:creationId xmlns:a16="http://schemas.microsoft.com/office/drawing/2014/main" id="{C021C662-8366-B7FF-0065-D22C1C3D81A4}"/>
                </a:ext>
              </a:extLst>
            </p:cNvPr>
            <p:cNvSpPr/>
            <p:nvPr/>
          </p:nvSpPr>
          <p:spPr>
            <a:xfrm>
              <a:off x="1274319" y="4028232"/>
              <a:ext cx="174159" cy="66228"/>
            </a:xfrm>
            <a:custGeom>
              <a:avLst/>
              <a:gdLst/>
              <a:ahLst/>
              <a:cxnLst/>
              <a:rect l="l" t="t" r="r" b="b"/>
              <a:pathLst>
                <a:path w="7400" h="2814" extrusionOk="0">
                  <a:moveTo>
                    <a:pt x="822" y="0"/>
                  </a:moveTo>
                  <a:lnTo>
                    <a:pt x="676" y="18"/>
                  </a:lnTo>
                  <a:lnTo>
                    <a:pt x="530" y="55"/>
                  </a:lnTo>
                  <a:lnTo>
                    <a:pt x="384" y="110"/>
                  </a:lnTo>
                  <a:lnTo>
                    <a:pt x="256" y="201"/>
                  </a:lnTo>
                  <a:lnTo>
                    <a:pt x="146" y="329"/>
                  </a:lnTo>
                  <a:lnTo>
                    <a:pt x="73" y="457"/>
                  </a:lnTo>
                  <a:lnTo>
                    <a:pt x="37" y="603"/>
                  </a:lnTo>
                  <a:lnTo>
                    <a:pt x="0" y="749"/>
                  </a:lnTo>
                  <a:lnTo>
                    <a:pt x="19" y="895"/>
                  </a:lnTo>
                  <a:lnTo>
                    <a:pt x="55" y="1041"/>
                  </a:lnTo>
                  <a:lnTo>
                    <a:pt x="110" y="1169"/>
                  </a:lnTo>
                  <a:lnTo>
                    <a:pt x="201" y="1297"/>
                  </a:lnTo>
                  <a:lnTo>
                    <a:pt x="384" y="1480"/>
                  </a:lnTo>
                  <a:lnTo>
                    <a:pt x="567" y="1644"/>
                  </a:lnTo>
                  <a:lnTo>
                    <a:pt x="768" y="1790"/>
                  </a:lnTo>
                  <a:lnTo>
                    <a:pt x="1005" y="1955"/>
                  </a:lnTo>
                  <a:lnTo>
                    <a:pt x="1243" y="2101"/>
                  </a:lnTo>
                  <a:lnTo>
                    <a:pt x="1498" y="2229"/>
                  </a:lnTo>
                  <a:lnTo>
                    <a:pt x="1772" y="2357"/>
                  </a:lnTo>
                  <a:lnTo>
                    <a:pt x="2065" y="2466"/>
                  </a:lnTo>
                  <a:lnTo>
                    <a:pt x="2357" y="2558"/>
                  </a:lnTo>
                  <a:lnTo>
                    <a:pt x="2668" y="2631"/>
                  </a:lnTo>
                  <a:lnTo>
                    <a:pt x="2996" y="2704"/>
                  </a:lnTo>
                  <a:lnTo>
                    <a:pt x="3307" y="2759"/>
                  </a:lnTo>
                  <a:lnTo>
                    <a:pt x="3654" y="2795"/>
                  </a:lnTo>
                  <a:lnTo>
                    <a:pt x="3983" y="2814"/>
                  </a:lnTo>
                  <a:lnTo>
                    <a:pt x="4330" y="2795"/>
                  </a:lnTo>
                  <a:lnTo>
                    <a:pt x="4677" y="2777"/>
                  </a:lnTo>
                  <a:lnTo>
                    <a:pt x="4969" y="2722"/>
                  </a:lnTo>
                  <a:lnTo>
                    <a:pt x="5280" y="2667"/>
                  </a:lnTo>
                  <a:lnTo>
                    <a:pt x="5572" y="2594"/>
                  </a:lnTo>
                  <a:lnTo>
                    <a:pt x="5883" y="2503"/>
                  </a:lnTo>
                  <a:lnTo>
                    <a:pt x="6175" y="2375"/>
                  </a:lnTo>
                  <a:lnTo>
                    <a:pt x="6468" y="2247"/>
                  </a:lnTo>
                  <a:lnTo>
                    <a:pt x="6760" y="2083"/>
                  </a:lnTo>
                  <a:lnTo>
                    <a:pt x="7052" y="1900"/>
                  </a:lnTo>
                  <a:lnTo>
                    <a:pt x="7180" y="1809"/>
                  </a:lnTo>
                  <a:lnTo>
                    <a:pt x="7271" y="1681"/>
                  </a:lnTo>
                  <a:lnTo>
                    <a:pt x="7344" y="1553"/>
                  </a:lnTo>
                  <a:lnTo>
                    <a:pt x="7381" y="1407"/>
                  </a:lnTo>
                  <a:lnTo>
                    <a:pt x="7399" y="1261"/>
                  </a:lnTo>
                  <a:lnTo>
                    <a:pt x="7381" y="1114"/>
                  </a:lnTo>
                  <a:lnTo>
                    <a:pt x="7344" y="968"/>
                  </a:lnTo>
                  <a:lnTo>
                    <a:pt x="7271" y="822"/>
                  </a:lnTo>
                  <a:lnTo>
                    <a:pt x="7162" y="713"/>
                  </a:lnTo>
                  <a:lnTo>
                    <a:pt x="7052" y="621"/>
                  </a:lnTo>
                  <a:lnTo>
                    <a:pt x="6906" y="548"/>
                  </a:lnTo>
                  <a:lnTo>
                    <a:pt x="6778" y="512"/>
                  </a:lnTo>
                  <a:lnTo>
                    <a:pt x="6632" y="493"/>
                  </a:lnTo>
                  <a:lnTo>
                    <a:pt x="6468" y="512"/>
                  </a:lnTo>
                  <a:lnTo>
                    <a:pt x="6321" y="548"/>
                  </a:lnTo>
                  <a:lnTo>
                    <a:pt x="6194" y="621"/>
                  </a:lnTo>
                  <a:lnTo>
                    <a:pt x="6011" y="731"/>
                  </a:lnTo>
                  <a:lnTo>
                    <a:pt x="5846" y="822"/>
                  </a:lnTo>
                  <a:lnTo>
                    <a:pt x="5481" y="987"/>
                  </a:lnTo>
                  <a:lnTo>
                    <a:pt x="5116" y="1114"/>
                  </a:lnTo>
                  <a:lnTo>
                    <a:pt x="4769" y="1188"/>
                  </a:lnTo>
                  <a:lnTo>
                    <a:pt x="4403" y="1242"/>
                  </a:lnTo>
                  <a:lnTo>
                    <a:pt x="4038" y="1261"/>
                  </a:lnTo>
                  <a:lnTo>
                    <a:pt x="3691" y="1242"/>
                  </a:lnTo>
                  <a:lnTo>
                    <a:pt x="3344" y="1206"/>
                  </a:lnTo>
                  <a:lnTo>
                    <a:pt x="3015" y="1133"/>
                  </a:lnTo>
                  <a:lnTo>
                    <a:pt x="2704" y="1041"/>
                  </a:lnTo>
                  <a:lnTo>
                    <a:pt x="2430" y="932"/>
                  </a:lnTo>
                  <a:lnTo>
                    <a:pt x="2156" y="822"/>
                  </a:lnTo>
                  <a:lnTo>
                    <a:pt x="1900" y="694"/>
                  </a:lnTo>
                  <a:lnTo>
                    <a:pt x="1699" y="548"/>
                  </a:lnTo>
                  <a:lnTo>
                    <a:pt x="1498" y="402"/>
                  </a:lnTo>
                  <a:lnTo>
                    <a:pt x="1352" y="256"/>
                  </a:lnTo>
                  <a:lnTo>
                    <a:pt x="1243" y="164"/>
                  </a:lnTo>
                  <a:lnTo>
                    <a:pt x="1096" y="73"/>
                  </a:lnTo>
                  <a:lnTo>
                    <a:pt x="969" y="37"/>
                  </a:lnTo>
                  <a:lnTo>
                    <a:pt x="822" y="0"/>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1033;p31">
              <a:extLst>
                <a:ext uri="{FF2B5EF4-FFF2-40B4-BE49-F238E27FC236}">
                  <a16:creationId xmlns:a16="http://schemas.microsoft.com/office/drawing/2014/main" id="{1F3D87B3-7DD5-EF41-EABB-8AFDE136CBF2}"/>
                </a:ext>
              </a:extLst>
            </p:cNvPr>
            <p:cNvSpPr/>
            <p:nvPr/>
          </p:nvSpPr>
          <p:spPr>
            <a:xfrm>
              <a:off x="1366764" y="3940069"/>
              <a:ext cx="54626" cy="45611"/>
            </a:xfrm>
            <a:custGeom>
              <a:avLst/>
              <a:gdLst/>
              <a:ahLst/>
              <a:cxnLst/>
              <a:rect l="l" t="t" r="r" b="b"/>
              <a:pathLst>
                <a:path w="2321" h="1938" extrusionOk="0">
                  <a:moveTo>
                    <a:pt x="1224" y="1"/>
                  </a:moveTo>
                  <a:lnTo>
                    <a:pt x="1041" y="19"/>
                  </a:lnTo>
                  <a:lnTo>
                    <a:pt x="859" y="74"/>
                  </a:lnTo>
                  <a:lnTo>
                    <a:pt x="676" y="147"/>
                  </a:lnTo>
                  <a:lnTo>
                    <a:pt x="475" y="238"/>
                  </a:lnTo>
                  <a:lnTo>
                    <a:pt x="292" y="366"/>
                  </a:lnTo>
                  <a:lnTo>
                    <a:pt x="73" y="512"/>
                  </a:lnTo>
                  <a:lnTo>
                    <a:pt x="37" y="567"/>
                  </a:lnTo>
                  <a:lnTo>
                    <a:pt x="0" y="640"/>
                  </a:lnTo>
                  <a:lnTo>
                    <a:pt x="18" y="713"/>
                  </a:lnTo>
                  <a:lnTo>
                    <a:pt x="55" y="786"/>
                  </a:lnTo>
                  <a:lnTo>
                    <a:pt x="110" y="841"/>
                  </a:lnTo>
                  <a:lnTo>
                    <a:pt x="183" y="860"/>
                  </a:lnTo>
                  <a:lnTo>
                    <a:pt x="256" y="860"/>
                  </a:lnTo>
                  <a:lnTo>
                    <a:pt x="329" y="823"/>
                  </a:lnTo>
                  <a:lnTo>
                    <a:pt x="493" y="695"/>
                  </a:lnTo>
                  <a:lnTo>
                    <a:pt x="640" y="604"/>
                  </a:lnTo>
                  <a:lnTo>
                    <a:pt x="804" y="512"/>
                  </a:lnTo>
                  <a:lnTo>
                    <a:pt x="950" y="458"/>
                  </a:lnTo>
                  <a:lnTo>
                    <a:pt x="1096" y="403"/>
                  </a:lnTo>
                  <a:lnTo>
                    <a:pt x="1242" y="385"/>
                  </a:lnTo>
                  <a:lnTo>
                    <a:pt x="1370" y="385"/>
                  </a:lnTo>
                  <a:lnTo>
                    <a:pt x="1498" y="403"/>
                  </a:lnTo>
                  <a:lnTo>
                    <a:pt x="1626" y="439"/>
                  </a:lnTo>
                  <a:lnTo>
                    <a:pt x="1736" y="531"/>
                  </a:lnTo>
                  <a:lnTo>
                    <a:pt x="1827" y="640"/>
                  </a:lnTo>
                  <a:lnTo>
                    <a:pt x="1882" y="786"/>
                  </a:lnTo>
                  <a:lnTo>
                    <a:pt x="1918" y="969"/>
                  </a:lnTo>
                  <a:lnTo>
                    <a:pt x="1937" y="1188"/>
                  </a:lnTo>
                  <a:lnTo>
                    <a:pt x="1918" y="1426"/>
                  </a:lnTo>
                  <a:lnTo>
                    <a:pt x="1882" y="1718"/>
                  </a:lnTo>
                  <a:lnTo>
                    <a:pt x="1882" y="1791"/>
                  </a:lnTo>
                  <a:lnTo>
                    <a:pt x="1900" y="1864"/>
                  </a:lnTo>
                  <a:lnTo>
                    <a:pt x="1955" y="1919"/>
                  </a:lnTo>
                  <a:lnTo>
                    <a:pt x="2028" y="1937"/>
                  </a:lnTo>
                  <a:lnTo>
                    <a:pt x="2083" y="1937"/>
                  </a:lnTo>
                  <a:lnTo>
                    <a:pt x="2138" y="1919"/>
                  </a:lnTo>
                  <a:lnTo>
                    <a:pt x="2192" y="1883"/>
                  </a:lnTo>
                  <a:lnTo>
                    <a:pt x="2229" y="1846"/>
                  </a:lnTo>
                  <a:lnTo>
                    <a:pt x="2247" y="1773"/>
                  </a:lnTo>
                  <a:lnTo>
                    <a:pt x="2284" y="1554"/>
                  </a:lnTo>
                  <a:lnTo>
                    <a:pt x="2302" y="1335"/>
                  </a:lnTo>
                  <a:lnTo>
                    <a:pt x="2320" y="1152"/>
                  </a:lnTo>
                  <a:lnTo>
                    <a:pt x="2302" y="969"/>
                  </a:lnTo>
                  <a:lnTo>
                    <a:pt x="2284" y="823"/>
                  </a:lnTo>
                  <a:lnTo>
                    <a:pt x="2247" y="677"/>
                  </a:lnTo>
                  <a:lnTo>
                    <a:pt x="2211" y="549"/>
                  </a:lnTo>
                  <a:lnTo>
                    <a:pt x="2156" y="439"/>
                  </a:lnTo>
                  <a:lnTo>
                    <a:pt x="2101" y="348"/>
                  </a:lnTo>
                  <a:lnTo>
                    <a:pt x="2046" y="275"/>
                  </a:lnTo>
                  <a:lnTo>
                    <a:pt x="1973" y="202"/>
                  </a:lnTo>
                  <a:lnTo>
                    <a:pt x="1900" y="147"/>
                  </a:lnTo>
                  <a:lnTo>
                    <a:pt x="1736" y="56"/>
                  </a:lnTo>
                  <a:lnTo>
                    <a:pt x="1571" y="19"/>
                  </a:lnTo>
                  <a:lnTo>
                    <a:pt x="1407"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1034;p31">
              <a:extLst>
                <a:ext uri="{FF2B5EF4-FFF2-40B4-BE49-F238E27FC236}">
                  <a16:creationId xmlns:a16="http://schemas.microsoft.com/office/drawing/2014/main" id="{EA83B9A0-E5CB-BCE8-ECCC-AF160FAD90FA}"/>
                </a:ext>
              </a:extLst>
            </p:cNvPr>
            <p:cNvSpPr/>
            <p:nvPr/>
          </p:nvSpPr>
          <p:spPr>
            <a:xfrm>
              <a:off x="626775" y="3911262"/>
              <a:ext cx="238221" cy="236078"/>
            </a:xfrm>
            <a:custGeom>
              <a:avLst/>
              <a:gdLst/>
              <a:ahLst/>
              <a:cxnLst/>
              <a:rect l="l" t="t" r="r" b="b"/>
              <a:pathLst>
                <a:path w="10122" h="10031" extrusionOk="0">
                  <a:moveTo>
                    <a:pt x="3910" y="1"/>
                  </a:moveTo>
                  <a:lnTo>
                    <a:pt x="3673" y="19"/>
                  </a:lnTo>
                  <a:lnTo>
                    <a:pt x="3435" y="19"/>
                  </a:lnTo>
                  <a:lnTo>
                    <a:pt x="3216" y="56"/>
                  </a:lnTo>
                  <a:lnTo>
                    <a:pt x="2979" y="92"/>
                  </a:lnTo>
                  <a:lnTo>
                    <a:pt x="2759" y="147"/>
                  </a:lnTo>
                  <a:lnTo>
                    <a:pt x="2540" y="220"/>
                  </a:lnTo>
                  <a:lnTo>
                    <a:pt x="2339" y="293"/>
                  </a:lnTo>
                  <a:lnTo>
                    <a:pt x="2120" y="384"/>
                  </a:lnTo>
                  <a:lnTo>
                    <a:pt x="1937" y="476"/>
                  </a:lnTo>
                  <a:lnTo>
                    <a:pt x="1736" y="585"/>
                  </a:lnTo>
                  <a:lnTo>
                    <a:pt x="1554" y="713"/>
                  </a:lnTo>
                  <a:lnTo>
                    <a:pt x="1371" y="841"/>
                  </a:lnTo>
                  <a:lnTo>
                    <a:pt x="1206" y="1006"/>
                  </a:lnTo>
                  <a:lnTo>
                    <a:pt x="1042" y="1152"/>
                  </a:lnTo>
                  <a:lnTo>
                    <a:pt x="878" y="1334"/>
                  </a:lnTo>
                  <a:lnTo>
                    <a:pt x="750" y="1499"/>
                  </a:lnTo>
                  <a:lnTo>
                    <a:pt x="622" y="1682"/>
                  </a:lnTo>
                  <a:lnTo>
                    <a:pt x="494" y="1883"/>
                  </a:lnTo>
                  <a:lnTo>
                    <a:pt x="403" y="2084"/>
                  </a:lnTo>
                  <a:lnTo>
                    <a:pt x="311" y="2284"/>
                  </a:lnTo>
                  <a:lnTo>
                    <a:pt x="220" y="2485"/>
                  </a:lnTo>
                  <a:lnTo>
                    <a:pt x="165" y="2705"/>
                  </a:lnTo>
                  <a:lnTo>
                    <a:pt x="110" y="2924"/>
                  </a:lnTo>
                  <a:lnTo>
                    <a:pt x="55" y="3143"/>
                  </a:lnTo>
                  <a:lnTo>
                    <a:pt x="37" y="3381"/>
                  </a:lnTo>
                  <a:lnTo>
                    <a:pt x="19" y="3600"/>
                  </a:lnTo>
                  <a:lnTo>
                    <a:pt x="1" y="3837"/>
                  </a:lnTo>
                  <a:lnTo>
                    <a:pt x="1" y="4075"/>
                  </a:lnTo>
                  <a:lnTo>
                    <a:pt x="19" y="4312"/>
                  </a:lnTo>
                  <a:lnTo>
                    <a:pt x="55" y="4550"/>
                  </a:lnTo>
                  <a:lnTo>
                    <a:pt x="92" y="4787"/>
                  </a:lnTo>
                  <a:lnTo>
                    <a:pt x="129" y="5025"/>
                  </a:lnTo>
                  <a:lnTo>
                    <a:pt x="202" y="5281"/>
                  </a:lnTo>
                  <a:lnTo>
                    <a:pt x="275" y="5518"/>
                  </a:lnTo>
                  <a:lnTo>
                    <a:pt x="457" y="5993"/>
                  </a:lnTo>
                  <a:lnTo>
                    <a:pt x="677" y="6468"/>
                  </a:lnTo>
                  <a:lnTo>
                    <a:pt x="805" y="6687"/>
                  </a:lnTo>
                  <a:lnTo>
                    <a:pt x="932" y="6925"/>
                  </a:lnTo>
                  <a:lnTo>
                    <a:pt x="1097" y="7144"/>
                  </a:lnTo>
                  <a:lnTo>
                    <a:pt x="1243" y="7382"/>
                  </a:lnTo>
                  <a:lnTo>
                    <a:pt x="1426" y="7601"/>
                  </a:lnTo>
                  <a:lnTo>
                    <a:pt x="1608" y="7802"/>
                  </a:lnTo>
                  <a:lnTo>
                    <a:pt x="1791" y="8021"/>
                  </a:lnTo>
                  <a:lnTo>
                    <a:pt x="2010" y="8222"/>
                  </a:lnTo>
                  <a:lnTo>
                    <a:pt x="2211" y="8405"/>
                  </a:lnTo>
                  <a:lnTo>
                    <a:pt x="2430" y="8587"/>
                  </a:lnTo>
                  <a:lnTo>
                    <a:pt x="2650" y="8770"/>
                  </a:lnTo>
                  <a:lnTo>
                    <a:pt x="2869" y="8934"/>
                  </a:lnTo>
                  <a:lnTo>
                    <a:pt x="3106" y="9081"/>
                  </a:lnTo>
                  <a:lnTo>
                    <a:pt x="3344" y="9227"/>
                  </a:lnTo>
                  <a:lnTo>
                    <a:pt x="3581" y="9355"/>
                  </a:lnTo>
                  <a:lnTo>
                    <a:pt x="3819" y="9464"/>
                  </a:lnTo>
                  <a:lnTo>
                    <a:pt x="4294" y="9665"/>
                  </a:lnTo>
                  <a:lnTo>
                    <a:pt x="4769" y="9830"/>
                  </a:lnTo>
                  <a:lnTo>
                    <a:pt x="5025" y="9884"/>
                  </a:lnTo>
                  <a:lnTo>
                    <a:pt x="5262" y="9939"/>
                  </a:lnTo>
                  <a:lnTo>
                    <a:pt x="5500" y="9976"/>
                  </a:lnTo>
                  <a:lnTo>
                    <a:pt x="5756" y="10012"/>
                  </a:lnTo>
                  <a:lnTo>
                    <a:pt x="5993" y="10031"/>
                  </a:lnTo>
                  <a:lnTo>
                    <a:pt x="6468" y="10031"/>
                  </a:lnTo>
                  <a:lnTo>
                    <a:pt x="6687" y="10012"/>
                  </a:lnTo>
                  <a:lnTo>
                    <a:pt x="6925" y="9976"/>
                  </a:lnTo>
                  <a:lnTo>
                    <a:pt x="7144" y="9939"/>
                  </a:lnTo>
                  <a:lnTo>
                    <a:pt x="7363" y="9884"/>
                  </a:lnTo>
                  <a:lnTo>
                    <a:pt x="7582" y="9830"/>
                  </a:lnTo>
                  <a:lnTo>
                    <a:pt x="7802" y="9738"/>
                  </a:lnTo>
                  <a:lnTo>
                    <a:pt x="8003" y="9665"/>
                  </a:lnTo>
                  <a:lnTo>
                    <a:pt x="8204" y="9556"/>
                  </a:lnTo>
                  <a:lnTo>
                    <a:pt x="8405" y="9446"/>
                  </a:lnTo>
                  <a:lnTo>
                    <a:pt x="8587" y="9318"/>
                  </a:lnTo>
                  <a:lnTo>
                    <a:pt x="8770" y="9190"/>
                  </a:lnTo>
                  <a:lnTo>
                    <a:pt x="8934" y="9044"/>
                  </a:lnTo>
                  <a:lnTo>
                    <a:pt x="9099" y="8880"/>
                  </a:lnTo>
                  <a:lnTo>
                    <a:pt x="9245" y="8715"/>
                  </a:lnTo>
                  <a:lnTo>
                    <a:pt x="9391" y="8533"/>
                  </a:lnTo>
                  <a:lnTo>
                    <a:pt x="9519" y="8350"/>
                  </a:lnTo>
                  <a:lnTo>
                    <a:pt x="9629" y="8149"/>
                  </a:lnTo>
                  <a:lnTo>
                    <a:pt x="9738" y="7966"/>
                  </a:lnTo>
                  <a:lnTo>
                    <a:pt x="9830" y="7747"/>
                  </a:lnTo>
                  <a:lnTo>
                    <a:pt x="9903" y="7546"/>
                  </a:lnTo>
                  <a:lnTo>
                    <a:pt x="9976" y="7327"/>
                  </a:lnTo>
                  <a:lnTo>
                    <a:pt x="10031" y="7108"/>
                  </a:lnTo>
                  <a:lnTo>
                    <a:pt x="10067" y="6888"/>
                  </a:lnTo>
                  <a:lnTo>
                    <a:pt x="10104" y="6669"/>
                  </a:lnTo>
                  <a:lnTo>
                    <a:pt x="10122" y="6432"/>
                  </a:lnTo>
                  <a:lnTo>
                    <a:pt x="10122" y="6194"/>
                  </a:lnTo>
                  <a:lnTo>
                    <a:pt x="10122" y="5957"/>
                  </a:lnTo>
                  <a:lnTo>
                    <a:pt x="10104" y="5719"/>
                  </a:lnTo>
                  <a:lnTo>
                    <a:pt x="10085" y="5482"/>
                  </a:lnTo>
                  <a:lnTo>
                    <a:pt x="10049" y="5244"/>
                  </a:lnTo>
                  <a:lnTo>
                    <a:pt x="9994" y="5007"/>
                  </a:lnTo>
                  <a:lnTo>
                    <a:pt x="9939" y="4769"/>
                  </a:lnTo>
                  <a:lnTo>
                    <a:pt x="9866" y="4532"/>
                  </a:lnTo>
                  <a:lnTo>
                    <a:pt x="9683" y="4038"/>
                  </a:lnTo>
                  <a:lnTo>
                    <a:pt x="9464" y="3582"/>
                  </a:lnTo>
                  <a:lnTo>
                    <a:pt x="9336" y="3344"/>
                  </a:lnTo>
                  <a:lnTo>
                    <a:pt x="9190" y="3107"/>
                  </a:lnTo>
                  <a:lnTo>
                    <a:pt x="9044" y="2887"/>
                  </a:lnTo>
                  <a:lnTo>
                    <a:pt x="8880" y="2668"/>
                  </a:lnTo>
                  <a:lnTo>
                    <a:pt x="8715" y="2449"/>
                  </a:lnTo>
                  <a:lnTo>
                    <a:pt x="8532" y="2230"/>
                  </a:lnTo>
                  <a:lnTo>
                    <a:pt x="8331" y="2029"/>
                  </a:lnTo>
                  <a:lnTo>
                    <a:pt x="8131" y="1828"/>
                  </a:lnTo>
                  <a:lnTo>
                    <a:pt x="7911" y="1627"/>
                  </a:lnTo>
                  <a:lnTo>
                    <a:pt x="7710" y="1444"/>
                  </a:lnTo>
                  <a:lnTo>
                    <a:pt x="7473" y="1261"/>
                  </a:lnTo>
                  <a:lnTo>
                    <a:pt x="7254" y="1097"/>
                  </a:lnTo>
                  <a:lnTo>
                    <a:pt x="7034" y="951"/>
                  </a:lnTo>
                  <a:lnTo>
                    <a:pt x="6797" y="823"/>
                  </a:lnTo>
                  <a:lnTo>
                    <a:pt x="6559" y="677"/>
                  </a:lnTo>
                  <a:lnTo>
                    <a:pt x="6322" y="567"/>
                  </a:lnTo>
                  <a:lnTo>
                    <a:pt x="5847" y="366"/>
                  </a:lnTo>
                  <a:lnTo>
                    <a:pt x="5354" y="202"/>
                  </a:lnTo>
                  <a:lnTo>
                    <a:pt x="5116" y="147"/>
                  </a:lnTo>
                  <a:lnTo>
                    <a:pt x="4860" y="92"/>
                  </a:lnTo>
                  <a:lnTo>
                    <a:pt x="4623" y="56"/>
                  </a:lnTo>
                  <a:lnTo>
                    <a:pt x="4385" y="19"/>
                  </a:lnTo>
                  <a:lnTo>
                    <a:pt x="4148"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1035;p31">
              <a:extLst>
                <a:ext uri="{FF2B5EF4-FFF2-40B4-BE49-F238E27FC236}">
                  <a16:creationId xmlns:a16="http://schemas.microsoft.com/office/drawing/2014/main" id="{67379475-B972-4167-0AF4-02767F19F375}"/>
                </a:ext>
              </a:extLst>
            </p:cNvPr>
            <p:cNvSpPr/>
            <p:nvPr/>
          </p:nvSpPr>
          <p:spPr>
            <a:xfrm>
              <a:off x="659889" y="3950831"/>
              <a:ext cx="148365" cy="145352"/>
            </a:xfrm>
            <a:custGeom>
              <a:avLst/>
              <a:gdLst/>
              <a:ahLst/>
              <a:cxnLst/>
              <a:rect l="l" t="t" r="r" b="b"/>
              <a:pathLst>
                <a:path w="6304" h="6176" extrusionOk="0">
                  <a:moveTo>
                    <a:pt x="2814" y="1"/>
                  </a:moveTo>
                  <a:lnTo>
                    <a:pt x="2430" y="19"/>
                  </a:lnTo>
                  <a:lnTo>
                    <a:pt x="2229" y="37"/>
                  </a:lnTo>
                  <a:lnTo>
                    <a:pt x="2047" y="74"/>
                  </a:lnTo>
                  <a:lnTo>
                    <a:pt x="1864" y="110"/>
                  </a:lnTo>
                  <a:lnTo>
                    <a:pt x="1681" y="165"/>
                  </a:lnTo>
                  <a:lnTo>
                    <a:pt x="1517" y="238"/>
                  </a:lnTo>
                  <a:lnTo>
                    <a:pt x="1352" y="311"/>
                  </a:lnTo>
                  <a:lnTo>
                    <a:pt x="1188" y="384"/>
                  </a:lnTo>
                  <a:lnTo>
                    <a:pt x="1042" y="476"/>
                  </a:lnTo>
                  <a:lnTo>
                    <a:pt x="859" y="622"/>
                  </a:lnTo>
                  <a:lnTo>
                    <a:pt x="695" y="768"/>
                  </a:lnTo>
                  <a:lnTo>
                    <a:pt x="548" y="914"/>
                  </a:lnTo>
                  <a:lnTo>
                    <a:pt x="421" y="1097"/>
                  </a:lnTo>
                  <a:lnTo>
                    <a:pt x="311" y="1279"/>
                  </a:lnTo>
                  <a:lnTo>
                    <a:pt x="220" y="1462"/>
                  </a:lnTo>
                  <a:lnTo>
                    <a:pt x="128" y="1645"/>
                  </a:lnTo>
                  <a:lnTo>
                    <a:pt x="73" y="1846"/>
                  </a:lnTo>
                  <a:lnTo>
                    <a:pt x="37" y="2047"/>
                  </a:lnTo>
                  <a:lnTo>
                    <a:pt x="0" y="2248"/>
                  </a:lnTo>
                  <a:lnTo>
                    <a:pt x="0" y="2467"/>
                  </a:lnTo>
                  <a:lnTo>
                    <a:pt x="19" y="2668"/>
                  </a:lnTo>
                  <a:lnTo>
                    <a:pt x="37" y="2851"/>
                  </a:lnTo>
                  <a:lnTo>
                    <a:pt x="92" y="3052"/>
                  </a:lnTo>
                  <a:lnTo>
                    <a:pt x="165" y="3234"/>
                  </a:lnTo>
                  <a:lnTo>
                    <a:pt x="256" y="3417"/>
                  </a:lnTo>
                  <a:lnTo>
                    <a:pt x="311" y="3472"/>
                  </a:lnTo>
                  <a:lnTo>
                    <a:pt x="366" y="3527"/>
                  </a:lnTo>
                  <a:lnTo>
                    <a:pt x="439" y="3563"/>
                  </a:lnTo>
                  <a:lnTo>
                    <a:pt x="494" y="3600"/>
                  </a:lnTo>
                  <a:lnTo>
                    <a:pt x="640" y="3600"/>
                  </a:lnTo>
                  <a:lnTo>
                    <a:pt x="731" y="3581"/>
                  </a:lnTo>
                  <a:lnTo>
                    <a:pt x="786" y="3545"/>
                  </a:lnTo>
                  <a:lnTo>
                    <a:pt x="859" y="3508"/>
                  </a:lnTo>
                  <a:lnTo>
                    <a:pt x="914" y="3435"/>
                  </a:lnTo>
                  <a:lnTo>
                    <a:pt x="950" y="3380"/>
                  </a:lnTo>
                  <a:lnTo>
                    <a:pt x="969" y="3307"/>
                  </a:lnTo>
                  <a:lnTo>
                    <a:pt x="987" y="3234"/>
                  </a:lnTo>
                  <a:lnTo>
                    <a:pt x="969" y="3161"/>
                  </a:lnTo>
                  <a:lnTo>
                    <a:pt x="950" y="3088"/>
                  </a:lnTo>
                  <a:lnTo>
                    <a:pt x="932" y="3015"/>
                  </a:lnTo>
                  <a:lnTo>
                    <a:pt x="859" y="2887"/>
                  </a:lnTo>
                  <a:lnTo>
                    <a:pt x="823" y="2759"/>
                  </a:lnTo>
                  <a:lnTo>
                    <a:pt x="786" y="2631"/>
                  </a:lnTo>
                  <a:lnTo>
                    <a:pt x="768" y="2503"/>
                  </a:lnTo>
                  <a:lnTo>
                    <a:pt x="768" y="2376"/>
                  </a:lnTo>
                  <a:lnTo>
                    <a:pt x="786" y="2248"/>
                  </a:lnTo>
                  <a:lnTo>
                    <a:pt x="804" y="2102"/>
                  </a:lnTo>
                  <a:lnTo>
                    <a:pt x="841" y="1974"/>
                  </a:lnTo>
                  <a:lnTo>
                    <a:pt x="896" y="1846"/>
                  </a:lnTo>
                  <a:lnTo>
                    <a:pt x="950" y="1718"/>
                  </a:lnTo>
                  <a:lnTo>
                    <a:pt x="1097" y="1499"/>
                  </a:lnTo>
                  <a:lnTo>
                    <a:pt x="1279" y="1298"/>
                  </a:lnTo>
                  <a:lnTo>
                    <a:pt x="1371" y="1206"/>
                  </a:lnTo>
                  <a:lnTo>
                    <a:pt x="1480" y="1133"/>
                  </a:lnTo>
                  <a:lnTo>
                    <a:pt x="1645" y="1024"/>
                  </a:lnTo>
                  <a:lnTo>
                    <a:pt x="1846" y="932"/>
                  </a:lnTo>
                  <a:lnTo>
                    <a:pt x="2047" y="859"/>
                  </a:lnTo>
                  <a:lnTo>
                    <a:pt x="2266" y="823"/>
                  </a:lnTo>
                  <a:lnTo>
                    <a:pt x="2503" y="786"/>
                  </a:lnTo>
                  <a:lnTo>
                    <a:pt x="2723" y="768"/>
                  </a:lnTo>
                  <a:lnTo>
                    <a:pt x="2960" y="786"/>
                  </a:lnTo>
                  <a:lnTo>
                    <a:pt x="3216" y="823"/>
                  </a:lnTo>
                  <a:lnTo>
                    <a:pt x="3070" y="914"/>
                  </a:lnTo>
                  <a:lnTo>
                    <a:pt x="2924" y="1024"/>
                  </a:lnTo>
                  <a:lnTo>
                    <a:pt x="2796" y="1133"/>
                  </a:lnTo>
                  <a:lnTo>
                    <a:pt x="2686" y="1279"/>
                  </a:lnTo>
                  <a:lnTo>
                    <a:pt x="2540" y="1480"/>
                  </a:lnTo>
                  <a:lnTo>
                    <a:pt x="2449" y="1681"/>
                  </a:lnTo>
                  <a:lnTo>
                    <a:pt x="2357" y="1919"/>
                  </a:lnTo>
                  <a:lnTo>
                    <a:pt x="2302" y="2156"/>
                  </a:lnTo>
                  <a:lnTo>
                    <a:pt x="2284" y="2394"/>
                  </a:lnTo>
                  <a:lnTo>
                    <a:pt x="2266" y="2631"/>
                  </a:lnTo>
                  <a:lnTo>
                    <a:pt x="2302" y="2869"/>
                  </a:lnTo>
                  <a:lnTo>
                    <a:pt x="2339" y="3106"/>
                  </a:lnTo>
                  <a:lnTo>
                    <a:pt x="2375" y="3161"/>
                  </a:lnTo>
                  <a:lnTo>
                    <a:pt x="2412" y="3216"/>
                  </a:lnTo>
                  <a:lnTo>
                    <a:pt x="2449" y="3271"/>
                  </a:lnTo>
                  <a:lnTo>
                    <a:pt x="2503" y="3326"/>
                  </a:lnTo>
                  <a:lnTo>
                    <a:pt x="2558" y="3344"/>
                  </a:lnTo>
                  <a:lnTo>
                    <a:pt x="2631" y="3362"/>
                  </a:lnTo>
                  <a:lnTo>
                    <a:pt x="2686" y="3380"/>
                  </a:lnTo>
                  <a:lnTo>
                    <a:pt x="2759" y="3380"/>
                  </a:lnTo>
                  <a:lnTo>
                    <a:pt x="2832" y="3362"/>
                  </a:lnTo>
                  <a:lnTo>
                    <a:pt x="2905" y="3344"/>
                  </a:lnTo>
                  <a:lnTo>
                    <a:pt x="2960" y="3307"/>
                  </a:lnTo>
                  <a:lnTo>
                    <a:pt x="3015" y="3253"/>
                  </a:lnTo>
                  <a:lnTo>
                    <a:pt x="3051" y="3179"/>
                  </a:lnTo>
                  <a:lnTo>
                    <a:pt x="3088" y="3125"/>
                  </a:lnTo>
                  <a:lnTo>
                    <a:pt x="3106" y="3052"/>
                  </a:lnTo>
                  <a:lnTo>
                    <a:pt x="3106" y="2960"/>
                  </a:lnTo>
                  <a:lnTo>
                    <a:pt x="3088" y="2887"/>
                  </a:lnTo>
                  <a:lnTo>
                    <a:pt x="3070" y="2741"/>
                  </a:lnTo>
                  <a:lnTo>
                    <a:pt x="3051" y="2595"/>
                  </a:lnTo>
                  <a:lnTo>
                    <a:pt x="3051" y="2430"/>
                  </a:lnTo>
                  <a:lnTo>
                    <a:pt x="3070" y="2284"/>
                  </a:lnTo>
                  <a:lnTo>
                    <a:pt x="3106" y="2138"/>
                  </a:lnTo>
                  <a:lnTo>
                    <a:pt x="3161" y="1992"/>
                  </a:lnTo>
                  <a:lnTo>
                    <a:pt x="3216" y="1864"/>
                  </a:lnTo>
                  <a:lnTo>
                    <a:pt x="3307" y="1736"/>
                  </a:lnTo>
                  <a:lnTo>
                    <a:pt x="3399" y="1627"/>
                  </a:lnTo>
                  <a:lnTo>
                    <a:pt x="3508" y="1535"/>
                  </a:lnTo>
                  <a:lnTo>
                    <a:pt x="3636" y="1444"/>
                  </a:lnTo>
                  <a:lnTo>
                    <a:pt x="3764" y="1389"/>
                  </a:lnTo>
                  <a:lnTo>
                    <a:pt x="3910" y="1334"/>
                  </a:lnTo>
                  <a:lnTo>
                    <a:pt x="4074" y="1279"/>
                  </a:lnTo>
                  <a:lnTo>
                    <a:pt x="4221" y="1243"/>
                  </a:lnTo>
                  <a:lnTo>
                    <a:pt x="4367" y="1225"/>
                  </a:lnTo>
                  <a:lnTo>
                    <a:pt x="4549" y="1353"/>
                  </a:lnTo>
                  <a:lnTo>
                    <a:pt x="4696" y="1499"/>
                  </a:lnTo>
                  <a:lnTo>
                    <a:pt x="4769" y="1590"/>
                  </a:lnTo>
                  <a:lnTo>
                    <a:pt x="4824" y="1681"/>
                  </a:lnTo>
                  <a:lnTo>
                    <a:pt x="4878" y="1791"/>
                  </a:lnTo>
                  <a:lnTo>
                    <a:pt x="4915" y="1901"/>
                  </a:lnTo>
                  <a:lnTo>
                    <a:pt x="4951" y="2010"/>
                  </a:lnTo>
                  <a:lnTo>
                    <a:pt x="4951" y="2102"/>
                  </a:lnTo>
                  <a:lnTo>
                    <a:pt x="4951" y="2211"/>
                  </a:lnTo>
                  <a:lnTo>
                    <a:pt x="4933" y="2303"/>
                  </a:lnTo>
                  <a:lnTo>
                    <a:pt x="4897" y="2412"/>
                  </a:lnTo>
                  <a:lnTo>
                    <a:pt x="4860" y="2503"/>
                  </a:lnTo>
                  <a:lnTo>
                    <a:pt x="4732" y="2668"/>
                  </a:lnTo>
                  <a:lnTo>
                    <a:pt x="4586" y="2851"/>
                  </a:lnTo>
                  <a:lnTo>
                    <a:pt x="4422" y="3015"/>
                  </a:lnTo>
                  <a:lnTo>
                    <a:pt x="4239" y="3198"/>
                  </a:lnTo>
                  <a:lnTo>
                    <a:pt x="4074" y="3399"/>
                  </a:lnTo>
                  <a:lnTo>
                    <a:pt x="3910" y="3618"/>
                  </a:lnTo>
                  <a:lnTo>
                    <a:pt x="3837" y="3746"/>
                  </a:lnTo>
                  <a:lnTo>
                    <a:pt x="3764" y="3855"/>
                  </a:lnTo>
                  <a:lnTo>
                    <a:pt x="3727" y="3983"/>
                  </a:lnTo>
                  <a:lnTo>
                    <a:pt x="3691" y="4111"/>
                  </a:lnTo>
                  <a:lnTo>
                    <a:pt x="3636" y="4367"/>
                  </a:lnTo>
                  <a:lnTo>
                    <a:pt x="3636" y="4623"/>
                  </a:lnTo>
                  <a:lnTo>
                    <a:pt x="3673" y="4878"/>
                  </a:lnTo>
                  <a:lnTo>
                    <a:pt x="3746" y="5134"/>
                  </a:lnTo>
                  <a:lnTo>
                    <a:pt x="3855" y="5372"/>
                  </a:lnTo>
                  <a:lnTo>
                    <a:pt x="4001" y="5573"/>
                  </a:lnTo>
                  <a:lnTo>
                    <a:pt x="4093" y="5682"/>
                  </a:lnTo>
                  <a:lnTo>
                    <a:pt x="4184" y="5774"/>
                  </a:lnTo>
                  <a:lnTo>
                    <a:pt x="4330" y="5865"/>
                  </a:lnTo>
                  <a:lnTo>
                    <a:pt x="4476" y="5956"/>
                  </a:lnTo>
                  <a:lnTo>
                    <a:pt x="4623" y="6048"/>
                  </a:lnTo>
                  <a:lnTo>
                    <a:pt x="4787" y="6103"/>
                  </a:lnTo>
                  <a:lnTo>
                    <a:pt x="4951" y="6139"/>
                  </a:lnTo>
                  <a:lnTo>
                    <a:pt x="5116" y="6157"/>
                  </a:lnTo>
                  <a:lnTo>
                    <a:pt x="5299" y="6176"/>
                  </a:lnTo>
                  <a:lnTo>
                    <a:pt x="5463" y="6157"/>
                  </a:lnTo>
                  <a:lnTo>
                    <a:pt x="5646" y="6139"/>
                  </a:lnTo>
                  <a:lnTo>
                    <a:pt x="5810" y="6084"/>
                  </a:lnTo>
                  <a:lnTo>
                    <a:pt x="5974" y="6029"/>
                  </a:lnTo>
                  <a:lnTo>
                    <a:pt x="6121" y="5938"/>
                  </a:lnTo>
                  <a:lnTo>
                    <a:pt x="6194" y="5902"/>
                  </a:lnTo>
                  <a:lnTo>
                    <a:pt x="6230" y="5847"/>
                  </a:lnTo>
                  <a:lnTo>
                    <a:pt x="6267" y="5774"/>
                  </a:lnTo>
                  <a:lnTo>
                    <a:pt x="6303" y="5701"/>
                  </a:lnTo>
                  <a:lnTo>
                    <a:pt x="6303" y="5628"/>
                  </a:lnTo>
                  <a:lnTo>
                    <a:pt x="6303" y="5554"/>
                  </a:lnTo>
                  <a:lnTo>
                    <a:pt x="6285" y="5481"/>
                  </a:lnTo>
                  <a:lnTo>
                    <a:pt x="6249" y="5408"/>
                  </a:lnTo>
                  <a:lnTo>
                    <a:pt x="6212" y="5353"/>
                  </a:lnTo>
                  <a:lnTo>
                    <a:pt x="6157" y="5299"/>
                  </a:lnTo>
                  <a:lnTo>
                    <a:pt x="6084" y="5262"/>
                  </a:lnTo>
                  <a:lnTo>
                    <a:pt x="6011" y="5244"/>
                  </a:lnTo>
                  <a:lnTo>
                    <a:pt x="5938" y="5226"/>
                  </a:lnTo>
                  <a:lnTo>
                    <a:pt x="5865" y="5226"/>
                  </a:lnTo>
                  <a:lnTo>
                    <a:pt x="5792" y="5244"/>
                  </a:lnTo>
                  <a:lnTo>
                    <a:pt x="5719" y="5280"/>
                  </a:lnTo>
                  <a:lnTo>
                    <a:pt x="5609" y="5335"/>
                  </a:lnTo>
                  <a:lnTo>
                    <a:pt x="5463" y="5372"/>
                  </a:lnTo>
                  <a:lnTo>
                    <a:pt x="5335" y="5390"/>
                  </a:lnTo>
                  <a:lnTo>
                    <a:pt x="5189" y="5390"/>
                  </a:lnTo>
                  <a:lnTo>
                    <a:pt x="5061" y="5372"/>
                  </a:lnTo>
                  <a:lnTo>
                    <a:pt x="4933" y="5335"/>
                  </a:lnTo>
                  <a:lnTo>
                    <a:pt x="4805" y="5262"/>
                  </a:lnTo>
                  <a:lnTo>
                    <a:pt x="4696" y="5189"/>
                  </a:lnTo>
                  <a:lnTo>
                    <a:pt x="4604" y="5079"/>
                  </a:lnTo>
                  <a:lnTo>
                    <a:pt x="4531" y="4970"/>
                  </a:lnTo>
                  <a:lnTo>
                    <a:pt x="4476" y="4842"/>
                  </a:lnTo>
                  <a:lnTo>
                    <a:pt x="4440" y="4714"/>
                  </a:lnTo>
                  <a:lnTo>
                    <a:pt x="4403" y="4586"/>
                  </a:lnTo>
                  <a:lnTo>
                    <a:pt x="4422" y="4440"/>
                  </a:lnTo>
                  <a:lnTo>
                    <a:pt x="4440" y="4312"/>
                  </a:lnTo>
                  <a:lnTo>
                    <a:pt x="4476" y="4184"/>
                  </a:lnTo>
                  <a:lnTo>
                    <a:pt x="4568" y="4020"/>
                  </a:lnTo>
                  <a:lnTo>
                    <a:pt x="4677" y="3874"/>
                  </a:lnTo>
                  <a:lnTo>
                    <a:pt x="4970" y="3563"/>
                  </a:lnTo>
                  <a:lnTo>
                    <a:pt x="5189" y="3344"/>
                  </a:lnTo>
                  <a:lnTo>
                    <a:pt x="5390" y="3106"/>
                  </a:lnTo>
                  <a:lnTo>
                    <a:pt x="5481" y="2960"/>
                  </a:lnTo>
                  <a:lnTo>
                    <a:pt x="5554" y="2832"/>
                  </a:lnTo>
                  <a:lnTo>
                    <a:pt x="5627" y="2668"/>
                  </a:lnTo>
                  <a:lnTo>
                    <a:pt x="5682" y="2503"/>
                  </a:lnTo>
                  <a:lnTo>
                    <a:pt x="5719" y="2321"/>
                  </a:lnTo>
                  <a:lnTo>
                    <a:pt x="5737" y="2120"/>
                  </a:lnTo>
                  <a:lnTo>
                    <a:pt x="5719" y="1919"/>
                  </a:lnTo>
                  <a:lnTo>
                    <a:pt x="5664" y="1718"/>
                  </a:lnTo>
                  <a:lnTo>
                    <a:pt x="5609" y="1517"/>
                  </a:lnTo>
                  <a:lnTo>
                    <a:pt x="5518" y="1334"/>
                  </a:lnTo>
                  <a:lnTo>
                    <a:pt x="5408" y="1152"/>
                  </a:lnTo>
                  <a:lnTo>
                    <a:pt x="5262" y="987"/>
                  </a:lnTo>
                  <a:lnTo>
                    <a:pt x="5152" y="859"/>
                  </a:lnTo>
                  <a:lnTo>
                    <a:pt x="5024" y="750"/>
                  </a:lnTo>
                  <a:lnTo>
                    <a:pt x="4897" y="640"/>
                  </a:lnTo>
                  <a:lnTo>
                    <a:pt x="4750" y="549"/>
                  </a:lnTo>
                  <a:lnTo>
                    <a:pt x="4586" y="457"/>
                  </a:lnTo>
                  <a:lnTo>
                    <a:pt x="4403" y="366"/>
                  </a:lnTo>
                  <a:lnTo>
                    <a:pt x="4038" y="220"/>
                  </a:lnTo>
                  <a:lnTo>
                    <a:pt x="3618" y="92"/>
                  </a:lnTo>
                  <a:lnTo>
                    <a:pt x="3216" y="19"/>
                  </a:lnTo>
                  <a:lnTo>
                    <a:pt x="2814"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 name="Group 72">
            <a:extLst>
              <a:ext uri="{FF2B5EF4-FFF2-40B4-BE49-F238E27FC236}">
                <a16:creationId xmlns:a16="http://schemas.microsoft.com/office/drawing/2014/main" id="{69CA9845-9915-7654-7279-4AFDDF64F4AC}"/>
              </a:ext>
            </a:extLst>
          </p:cNvPr>
          <p:cNvGrpSpPr/>
          <p:nvPr/>
        </p:nvGrpSpPr>
        <p:grpSpPr>
          <a:xfrm>
            <a:off x="4841625" y="1600678"/>
            <a:ext cx="6175927" cy="4040236"/>
            <a:chOff x="462091" y="2356093"/>
            <a:chExt cx="5675948" cy="4297411"/>
          </a:xfrm>
        </p:grpSpPr>
        <p:sp>
          <p:nvSpPr>
            <p:cNvPr id="74" name="Freeform 12">
              <a:extLst>
                <a:ext uri="{FF2B5EF4-FFF2-40B4-BE49-F238E27FC236}">
                  <a16:creationId xmlns:a16="http://schemas.microsoft.com/office/drawing/2014/main" id="{3A52785F-0BC1-8214-9372-771DC8A81554}"/>
                </a:ext>
              </a:extLst>
            </p:cNvPr>
            <p:cNvSpPr/>
            <p:nvPr/>
          </p:nvSpPr>
          <p:spPr>
            <a:xfrm>
              <a:off x="462091" y="2356093"/>
              <a:ext cx="5675948" cy="4297411"/>
            </a:xfrm>
            <a:custGeom>
              <a:avLst/>
              <a:gdLst/>
              <a:ahLst/>
              <a:cxnLst/>
              <a:rect l="l" t="t" r="r" b="b"/>
              <a:pathLst>
                <a:path w="11185048" h="8229600">
                  <a:moveTo>
                    <a:pt x="0" y="0"/>
                  </a:moveTo>
                  <a:lnTo>
                    <a:pt x="11185048" y="0"/>
                  </a:lnTo>
                  <a:lnTo>
                    <a:pt x="11185048" y="8229600"/>
                  </a:lnTo>
                  <a:lnTo>
                    <a:pt x="0" y="8229600"/>
                  </a:lnTo>
                  <a:lnTo>
                    <a:pt x="0" y="0"/>
                  </a:lnTo>
                  <a:close/>
                </a:path>
              </a:pathLst>
            </a:custGeom>
            <a:blipFill>
              <a:blip r:embed="rId3"/>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00000"/>
                </a:solidFill>
                <a:effectLst/>
                <a:uLnTx/>
                <a:uFillTx/>
                <a:latin typeface="Arial"/>
                <a:ea typeface="微软雅黑"/>
                <a:cs typeface="Arial"/>
              </a:endParaRPr>
            </a:p>
          </p:txBody>
        </p:sp>
        <p:sp>
          <p:nvSpPr>
            <p:cNvPr id="75" name="TextBox 74">
              <a:extLst>
                <a:ext uri="{FF2B5EF4-FFF2-40B4-BE49-F238E27FC236}">
                  <a16:creationId xmlns:a16="http://schemas.microsoft.com/office/drawing/2014/main" id="{B4C78C82-88D0-ADDE-DC6B-687C2A7E51B1}"/>
                </a:ext>
              </a:extLst>
            </p:cNvPr>
            <p:cNvSpPr txBox="1"/>
            <p:nvPr/>
          </p:nvSpPr>
          <p:spPr>
            <a:xfrm>
              <a:off x="618335" y="3287752"/>
              <a:ext cx="5340953" cy="2749888"/>
            </a:xfrm>
            <a:prstGeom prst="rect">
              <a:avLst/>
            </a:prstGeom>
            <a:noFill/>
          </p:spPr>
          <p:txBody>
            <a:bodyPr wrap="square">
              <a:spAutoFit/>
            </a:bodyPr>
            <a:lstStyle/>
            <a:p>
              <a:pPr algn="ctr">
                <a:spcAft>
                  <a:spcPts val="800"/>
                </a:spcAft>
              </a:pPr>
              <a:r>
                <a:rPr lang="vi-VN" sz="5400" dirty="0">
                  <a:effectLst/>
                  <a:latin typeface="Times New Roman" panose="02020603050405020304" pitchFamily="18" charset="0"/>
                  <a:ea typeface="Calibri" panose="020F0502020204030204" pitchFamily="34" charset="0"/>
                  <a:cs typeface="Times New Roman" panose="02020603050405020304" pitchFamily="18" charset="0"/>
                </a:rPr>
                <a:t>Em </a:t>
              </a:r>
              <a:r>
                <a:rPr lang="vi-VN"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 rút ra lưu ý về cách đọc văn bản nghị luận</a:t>
              </a:r>
              <a:endParaRPr lang="en-SG" sz="54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41764756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73"/>
                                        </p:tgtEl>
                                        <p:attrNameLst>
                                          <p:attrName>style.visibility</p:attrName>
                                        </p:attrNameLst>
                                      </p:cBhvr>
                                      <p:to>
                                        <p:strVal val="visible"/>
                                      </p:to>
                                    </p:set>
                                    <p:anim calcmode="lin" valueType="num">
                                      <p:cBhvr additive="base">
                                        <p:cTn id="14" dur="500" fill="hold"/>
                                        <p:tgtEl>
                                          <p:spTgt spid="73"/>
                                        </p:tgtEl>
                                        <p:attrNameLst>
                                          <p:attrName>ppt_x</p:attrName>
                                        </p:attrNameLst>
                                      </p:cBhvr>
                                      <p:tavLst>
                                        <p:tav tm="0">
                                          <p:val>
                                            <p:strVal val="#ppt_x"/>
                                          </p:val>
                                        </p:tav>
                                        <p:tav tm="100000">
                                          <p:val>
                                            <p:strVal val="#ppt_x"/>
                                          </p:val>
                                        </p:tav>
                                      </p:tavLst>
                                    </p:anim>
                                    <p:anim calcmode="lin" valueType="num">
                                      <p:cBhvr additive="base">
                                        <p:cTn id="15"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6F8693-4102-BA41-6542-E72D238C92D1}"/>
            </a:ext>
          </a:extLst>
        </p:cNvPr>
        <p:cNvGrpSpPr/>
        <p:nvPr/>
      </p:nvGrpSpPr>
      <p:grpSpPr>
        <a:xfrm>
          <a:off x="0" y="0"/>
          <a:ext cx="0" cy="0"/>
          <a:chOff x="0" y="0"/>
          <a:chExt cx="0" cy="0"/>
        </a:xfrm>
      </p:grpSpPr>
      <p:grpSp>
        <p:nvGrpSpPr>
          <p:cNvPr id="6" name="Google Shape;451;p35">
            <a:extLst>
              <a:ext uri="{FF2B5EF4-FFF2-40B4-BE49-F238E27FC236}">
                <a16:creationId xmlns:a16="http://schemas.microsoft.com/office/drawing/2014/main" id="{92B5AEB9-AF8E-0F77-3BF4-722305E617A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983E2713-C02B-E411-B2A7-05F8A01FE3D7}"/>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8C2643F0-1225-15FB-CD84-7C1F82825305}"/>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9F283A7E-399E-0ACF-113C-710C8EAD0C4A}"/>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4FF71252-9D30-B1E2-1226-46FBB15F3469}"/>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24051E24-B5D9-853C-CF3E-FAD8FD2FD340}"/>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F3466DAA-7E65-C5F3-8B0F-15FA486EF9A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75DDAC0A-CD03-1B0F-C623-0294F391AA05}"/>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2A1525E7-B3B6-5182-D187-11150D3D8A3F}"/>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2561DA68-3852-EDD6-9B24-ECF3CE83E346}"/>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C4BF7A15-7F3A-21B2-C161-00B252FE5F8E}"/>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AC1F1813-6336-496C-CCA2-90A61088EB45}"/>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485A6375-01E4-D3ED-EADF-4DC52C392056}"/>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E30D3D62-191C-F660-FA23-EAE0CB12DD91}"/>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2EEBCC4A-DEE4-6572-8468-7738CF18E89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CBA91980-526D-2C24-8B07-9CA1F79D9CBA}"/>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CDBAC444-620F-D1E7-8AF7-BD27592765AC}"/>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4F28F48C-05D7-E690-E32C-4F3401761293}"/>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07BC4C2D-E0F3-03D7-A338-2EF568081D54}"/>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15D48D03-C7E4-EE73-3330-235CCAC722D5}"/>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DC4767DA-CA37-013B-2169-7826DC8E9C53}"/>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56DE0E05-EAD2-5026-14FC-047F885B5A75}"/>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E80F9684-F815-F0FB-8FD7-85E230E06656}"/>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8D2CD1F3-8EC0-5022-2F38-8B7C359F3A9A}"/>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92738D26-AFFE-F626-CB3A-D7FDB418D3DD}"/>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0" name="Freeform: Shape 19">
            <a:extLst>
              <a:ext uri="{FF2B5EF4-FFF2-40B4-BE49-F238E27FC236}">
                <a16:creationId xmlns:a16="http://schemas.microsoft.com/office/drawing/2014/main" id="{C158052A-3DF4-76E5-557E-905A6FF88D84}"/>
              </a:ext>
            </a:extLst>
          </p:cNvPr>
          <p:cNvSpPr/>
          <p:nvPr/>
        </p:nvSpPr>
        <p:spPr>
          <a:xfrm>
            <a:off x="3287211" y="454367"/>
            <a:ext cx="6099858" cy="704615"/>
          </a:xfrm>
          <a:custGeom>
            <a:avLst/>
            <a:gdLst>
              <a:gd name="connsiteX0" fmla="*/ 0 w 3597357"/>
              <a:gd name="connsiteY0" fmla="*/ 142442 h 1424419"/>
              <a:gd name="connsiteX1" fmla="*/ 142442 w 3597357"/>
              <a:gd name="connsiteY1" fmla="*/ 0 h 1424419"/>
              <a:gd name="connsiteX2" fmla="*/ 3454915 w 3597357"/>
              <a:gd name="connsiteY2" fmla="*/ 0 h 1424419"/>
              <a:gd name="connsiteX3" fmla="*/ 3597357 w 3597357"/>
              <a:gd name="connsiteY3" fmla="*/ 142442 h 1424419"/>
              <a:gd name="connsiteX4" fmla="*/ 3597357 w 3597357"/>
              <a:gd name="connsiteY4" fmla="*/ 1281977 h 1424419"/>
              <a:gd name="connsiteX5" fmla="*/ 3454915 w 3597357"/>
              <a:gd name="connsiteY5" fmla="*/ 1424419 h 1424419"/>
              <a:gd name="connsiteX6" fmla="*/ 142442 w 3597357"/>
              <a:gd name="connsiteY6" fmla="*/ 1424419 h 1424419"/>
              <a:gd name="connsiteX7" fmla="*/ 0 w 3597357"/>
              <a:gd name="connsiteY7" fmla="*/ 1281977 h 1424419"/>
              <a:gd name="connsiteX8" fmla="*/ 0 w 3597357"/>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97357" h="1424419">
                <a:moveTo>
                  <a:pt x="0" y="142442"/>
                </a:moveTo>
                <a:cubicBezTo>
                  <a:pt x="0" y="63773"/>
                  <a:pt x="63773" y="0"/>
                  <a:pt x="142442" y="0"/>
                </a:cubicBezTo>
                <a:lnTo>
                  <a:pt x="3454915" y="0"/>
                </a:lnTo>
                <a:cubicBezTo>
                  <a:pt x="3533584" y="0"/>
                  <a:pt x="3597357" y="63773"/>
                  <a:pt x="3597357" y="142442"/>
                </a:cubicBezTo>
                <a:lnTo>
                  <a:pt x="3597357" y="1281977"/>
                </a:lnTo>
                <a:cubicBezTo>
                  <a:pt x="3597357" y="1360646"/>
                  <a:pt x="3533584" y="1424419"/>
                  <a:pt x="3454915" y="1424419"/>
                </a:cubicBezTo>
                <a:lnTo>
                  <a:pt x="142442" y="1424419"/>
                </a:lnTo>
                <a:cubicBezTo>
                  <a:pt x="63773" y="1424419"/>
                  <a:pt x="0" y="1360646"/>
                  <a:pt x="0" y="1281977"/>
                </a:cubicBezTo>
                <a:lnTo>
                  <a:pt x="0" y="142442"/>
                </a:lnTo>
                <a:close/>
              </a:path>
            </a:pathLst>
          </a:custGeom>
          <a:solidFill>
            <a:srgbClr val="DEF1ED"/>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vi-VN" sz="2800" b="1" kern="1200" dirty="0">
                <a:solidFill>
                  <a:schemeClr val="tx1">
                    <a:lumMod val="50000"/>
                  </a:schemeClr>
                </a:solidFill>
                <a:latin typeface="Times New Roman" panose="02020603050405020304" pitchFamily="18" charset="0"/>
                <a:cs typeface="Times New Roman" panose="02020603050405020304" pitchFamily="18" charset="0"/>
              </a:rPr>
              <a:t>Một số lưu ý khi đọc văn bản</a:t>
            </a:r>
            <a:r>
              <a:rPr lang="vi-VN" sz="2800" kern="1200" dirty="0">
                <a:solidFill>
                  <a:schemeClr val="tx1">
                    <a:lumMod val="50000"/>
                  </a:schemeClr>
                </a:solidFill>
                <a:latin typeface="Times New Roman" panose="02020603050405020304" pitchFamily="18" charset="0"/>
                <a:cs typeface="Times New Roman" panose="02020603050405020304" pitchFamily="18" charset="0"/>
              </a:rPr>
              <a:t> </a:t>
            </a:r>
            <a:r>
              <a:rPr lang="vi-VN" sz="2800" b="1" kern="1200" dirty="0">
                <a:solidFill>
                  <a:schemeClr val="tx1">
                    <a:lumMod val="50000"/>
                  </a:schemeClr>
                </a:solidFill>
                <a:latin typeface="Times New Roman" panose="02020603050405020304" pitchFamily="18" charset="0"/>
                <a:cs typeface="Times New Roman" panose="02020603050405020304" pitchFamily="18" charset="0"/>
              </a:rPr>
              <a:t>nghị luận</a:t>
            </a:r>
            <a:endParaRPr lang="en-SG" sz="28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1" name="Freeform: Shape 20">
            <a:extLst>
              <a:ext uri="{FF2B5EF4-FFF2-40B4-BE49-F238E27FC236}">
                <a16:creationId xmlns:a16="http://schemas.microsoft.com/office/drawing/2014/main" id="{A0B4BAB3-0613-0BEE-4106-79A5CC28C3B6}"/>
              </a:ext>
            </a:extLst>
          </p:cNvPr>
          <p:cNvSpPr/>
          <p:nvPr/>
        </p:nvSpPr>
        <p:spPr>
          <a:xfrm>
            <a:off x="2632254" y="1198927"/>
            <a:ext cx="3634256" cy="569767"/>
          </a:xfrm>
          <a:custGeom>
            <a:avLst/>
            <a:gdLst/>
            <a:ahLst/>
            <a:cxnLst/>
            <a:rect l="0" t="0" r="0" b="0"/>
            <a:pathLst>
              <a:path>
                <a:moveTo>
                  <a:pt x="3634256" y="0"/>
                </a:moveTo>
                <a:lnTo>
                  <a:pt x="3634256" y="284883"/>
                </a:lnTo>
                <a:lnTo>
                  <a:pt x="0" y="284883"/>
                </a:lnTo>
                <a:lnTo>
                  <a:pt x="0" y="569767"/>
                </a:lnTo>
              </a:path>
            </a:pathLst>
          </a:custGeom>
          <a:noFill/>
          <a:ln>
            <a:solidFill>
              <a:schemeClr val="tx1"/>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22" name="Freeform: Shape 21">
            <a:extLst>
              <a:ext uri="{FF2B5EF4-FFF2-40B4-BE49-F238E27FC236}">
                <a16:creationId xmlns:a16="http://schemas.microsoft.com/office/drawing/2014/main" id="{74E5D067-25F2-5D7C-79B2-88DCF3CFC89F}"/>
              </a:ext>
            </a:extLst>
          </p:cNvPr>
          <p:cNvSpPr/>
          <p:nvPr/>
        </p:nvSpPr>
        <p:spPr>
          <a:xfrm>
            <a:off x="1031769" y="1795442"/>
            <a:ext cx="3945345" cy="1424419"/>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chemeClr val="bg2">
              <a:lumMod val="20000"/>
              <a:lumOff val="80000"/>
            </a:schemeClr>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vi-VN" sz="2400" kern="1200" dirty="0">
                <a:solidFill>
                  <a:schemeClr val="tx1">
                    <a:lumMod val="50000"/>
                  </a:schemeClr>
                </a:solidFill>
                <a:latin typeface="Times New Roman" panose="02020603050405020304" pitchFamily="18" charset="0"/>
                <a:cs typeface="Times New Roman" panose="02020603050405020304" pitchFamily="18" charset="0"/>
              </a:rPr>
              <a:t>Nhận biết và phân tích được luận đề, luận điểm, lí lẽ và bằng chứng tiêu biểu trong VB</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3" name="Freeform: Shape 22">
            <a:extLst>
              <a:ext uri="{FF2B5EF4-FFF2-40B4-BE49-F238E27FC236}">
                <a16:creationId xmlns:a16="http://schemas.microsoft.com/office/drawing/2014/main" id="{CF90E11D-DF74-ACC7-884D-024F797C2D7A}"/>
              </a:ext>
            </a:extLst>
          </p:cNvPr>
          <p:cNvSpPr/>
          <p:nvPr/>
        </p:nvSpPr>
        <p:spPr>
          <a:xfrm>
            <a:off x="1394026" y="3229936"/>
            <a:ext cx="532170" cy="569767"/>
          </a:xfrm>
          <a:custGeom>
            <a:avLst/>
            <a:gdLst/>
            <a:ahLst/>
            <a:cxnLst/>
            <a:rect l="0" t="0" r="0" b="0"/>
            <a:pathLst>
              <a:path>
                <a:moveTo>
                  <a:pt x="532170" y="0"/>
                </a:moveTo>
                <a:lnTo>
                  <a:pt x="532170" y="284883"/>
                </a:lnTo>
                <a:lnTo>
                  <a:pt x="0" y="284883"/>
                </a:lnTo>
                <a:lnTo>
                  <a:pt x="0" y="569767"/>
                </a:lnTo>
              </a:path>
            </a:pathLst>
          </a:custGeom>
          <a:noFill/>
          <a:ln>
            <a:solidFill>
              <a:schemeClr val="tx1"/>
            </a:solidFill>
          </a:ln>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24" name="Freeform: Shape 23">
            <a:extLst>
              <a:ext uri="{FF2B5EF4-FFF2-40B4-BE49-F238E27FC236}">
                <a16:creationId xmlns:a16="http://schemas.microsoft.com/office/drawing/2014/main" id="{FFBE072E-6297-0C70-F1C5-0DB2F4182902}"/>
              </a:ext>
            </a:extLst>
          </p:cNvPr>
          <p:cNvSpPr/>
          <p:nvPr/>
        </p:nvSpPr>
        <p:spPr>
          <a:xfrm>
            <a:off x="368559" y="3634451"/>
            <a:ext cx="2374642" cy="2824221"/>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rgbClr val="FFF5ED"/>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en-US" sz="2400" dirty="0" err="1">
                <a:solidFill>
                  <a:schemeClr val="tx1">
                    <a:lumMod val="50000"/>
                  </a:schemeClr>
                </a:solidFill>
                <a:latin typeface="Times New Roman" panose="02020603050405020304" pitchFamily="18" charset="0"/>
                <a:cs typeface="Times New Roman" panose="02020603050405020304" pitchFamily="18" charset="0"/>
              </a:rPr>
              <a:t>L</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tiêu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biểu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là</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những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có</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vai</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trò</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quan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trọng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trong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việc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làm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sáng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tỏ</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điểm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và</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đề</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5" name="Freeform: Shape 24">
            <a:extLst>
              <a:ext uri="{FF2B5EF4-FFF2-40B4-BE49-F238E27FC236}">
                <a16:creationId xmlns:a16="http://schemas.microsoft.com/office/drawing/2014/main" id="{A605C07E-98C7-16C7-9099-66017E3967F3}"/>
              </a:ext>
            </a:extLst>
          </p:cNvPr>
          <p:cNvSpPr/>
          <p:nvPr/>
        </p:nvSpPr>
        <p:spPr>
          <a:xfrm>
            <a:off x="1926197" y="3229936"/>
            <a:ext cx="2789455" cy="569767"/>
          </a:xfrm>
          <a:custGeom>
            <a:avLst/>
            <a:gdLst/>
            <a:ahLst/>
            <a:cxnLst/>
            <a:rect l="0" t="0" r="0" b="0"/>
            <a:pathLst>
              <a:path>
                <a:moveTo>
                  <a:pt x="0" y="0"/>
                </a:moveTo>
                <a:lnTo>
                  <a:pt x="0" y="284883"/>
                </a:lnTo>
                <a:lnTo>
                  <a:pt x="2789455" y="284883"/>
                </a:lnTo>
                <a:lnTo>
                  <a:pt x="2789455" y="569767"/>
                </a:lnTo>
              </a:path>
            </a:pathLst>
          </a:custGeom>
          <a:noFill/>
          <a:ln>
            <a:solidFill>
              <a:schemeClr val="tx1"/>
            </a:solidFill>
          </a:ln>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26" name="Freeform: Shape 25">
            <a:extLst>
              <a:ext uri="{FF2B5EF4-FFF2-40B4-BE49-F238E27FC236}">
                <a16:creationId xmlns:a16="http://schemas.microsoft.com/office/drawing/2014/main" id="{D9E85A55-43CE-8882-D355-04BB491E53A0}"/>
              </a:ext>
            </a:extLst>
          </p:cNvPr>
          <p:cNvSpPr/>
          <p:nvPr/>
        </p:nvSpPr>
        <p:spPr>
          <a:xfrm>
            <a:off x="3004441" y="3634451"/>
            <a:ext cx="3197941" cy="2824221"/>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rgbClr val="FFF5ED"/>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en-US" sz="2400" dirty="0" err="1">
                <a:solidFill>
                  <a:schemeClr val="tx1">
                    <a:lumMod val="50000"/>
                  </a:schemeClr>
                </a:solidFill>
                <a:latin typeface="Times New Roman" panose="02020603050405020304" pitchFamily="18" charset="0"/>
                <a:cs typeface="Times New Roman" panose="02020603050405020304" pitchFamily="18" charset="0"/>
              </a:rPr>
              <a:t>C</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ăn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cứ</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xác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định</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Sơ</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đồ</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thể</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hiện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mối</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quan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hệ</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giữa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đề</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điểm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và</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cảm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người</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đọc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về</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những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ấn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tượng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mục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đích</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dụng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ý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tác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giả</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7" name="Freeform: Shape 26">
            <a:extLst>
              <a:ext uri="{FF2B5EF4-FFF2-40B4-BE49-F238E27FC236}">
                <a16:creationId xmlns:a16="http://schemas.microsoft.com/office/drawing/2014/main" id="{295F0AE6-B146-7B16-BAA0-5DDFA17D5155}"/>
              </a:ext>
            </a:extLst>
          </p:cNvPr>
          <p:cNvSpPr/>
          <p:nvPr/>
        </p:nvSpPr>
        <p:spPr>
          <a:xfrm>
            <a:off x="1926197" y="3229936"/>
            <a:ext cx="6273143" cy="569767"/>
          </a:xfrm>
          <a:custGeom>
            <a:avLst/>
            <a:gdLst/>
            <a:ahLst/>
            <a:cxnLst/>
            <a:rect l="0" t="0" r="0" b="0"/>
            <a:pathLst>
              <a:path>
                <a:moveTo>
                  <a:pt x="0" y="0"/>
                </a:moveTo>
                <a:lnTo>
                  <a:pt x="0" y="284883"/>
                </a:lnTo>
                <a:lnTo>
                  <a:pt x="6273143" y="284883"/>
                </a:lnTo>
                <a:lnTo>
                  <a:pt x="6273143" y="569767"/>
                </a:lnTo>
              </a:path>
            </a:pathLst>
          </a:custGeom>
          <a:noFill/>
          <a:ln>
            <a:solidFill>
              <a:schemeClr val="tx1"/>
            </a:solidFill>
          </a:ln>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28" name="Freeform: Shape 27">
            <a:extLst>
              <a:ext uri="{FF2B5EF4-FFF2-40B4-BE49-F238E27FC236}">
                <a16:creationId xmlns:a16="http://schemas.microsoft.com/office/drawing/2014/main" id="{AF62E314-AE7F-F793-8BAD-A94C86566A30}"/>
              </a:ext>
            </a:extLst>
          </p:cNvPr>
          <p:cNvSpPr/>
          <p:nvPr/>
        </p:nvSpPr>
        <p:spPr>
          <a:xfrm>
            <a:off x="6437297" y="3634451"/>
            <a:ext cx="2951518" cy="2824221"/>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rgbClr val="FFF5ED"/>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Để</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hiểu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được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giá</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trị</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các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tiêu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biểu</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ta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cần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phân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tích</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để</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ra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vai</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trò</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những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lí</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lẽ</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bằng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chứng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ấy</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trong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việc</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làm</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sáng</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tỏ</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luận</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đề</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a:t>
            </a:r>
            <a:r>
              <a:rPr lang="en-US" sz="2400" kern="1200" dirty="0" err="1">
                <a:solidFill>
                  <a:schemeClr val="tx1">
                    <a:lumMod val="50000"/>
                  </a:schemeClr>
                </a:solidFill>
                <a:latin typeface="Times New Roman" panose="02020603050405020304" pitchFamily="18" charset="0"/>
                <a:cs typeface="Times New Roman" panose="02020603050405020304" pitchFamily="18" charset="0"/>
              </a:rPr>
              <a:t>của</a:t>
            </a:r>
            <a:r>
              <a:rPr lang="en-US" sz="2400" kern="1200" dirty="0">
                <a:solidFill>
                  <a:schemeClr val="tx1">
                    <a:lumMod val="50000"/>
                  </a:schemeClr>
                </a:solidFill>
                <a:latin typeface="Times New Roman" panose="02020603050405020304" pitchFamily="18" charset="0"/>
                <a:cs typeface="Times New Roman" panose="02020603050405020304" pitchFamily="18" charset="0"/>
              </a:rPr>
              <a:t> VB</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29" name="Freeform: Shape 28">
            <a:extLst>
              <a:ext uri="{FF2B5EF4-FFF2-40B4-BE49-F238E27FC236}">
                <a16:creationId xmlns:a16="http://schemas.microsoft.com/office/drawing/2014/main" id="{706F359D-B6DF-3978-7714-4493D9FBEDB6}"/>
              </a:ext>
            </a:extLst>
          </p:cNvPr>
          <p:cNvSpPr/>
          <p:nvPr/>
        </p:nvSpPr>
        <p:spPr>
          <a:xfrm>
            <a:off x="6266511" y="1198927"/>
            <a:ext cx="4488617" cy="569767"/>
          </a:xfrm>
          <a:custGeom>
            <a:avLst/>
            <a:gdLst/>
            <a:ahLst/>
            <a:cxnLst/>
            <a:rect l="0" t="0" r="0" b="0"/>
            <a:pathLst>
              <a:path>
                <a:moveTo>
                  <a:pt x="0" y="0"/>
                </a:moveTo>
                <a:lnTo>
                  <a:pt x="0" y="284883"/>
                </a:lnTo>
                <a:lnTo>
                  <a:pt x="4488617" y="284883"/>
                </a:lnTo>
                <a:lnTo>
                  <a:pt x="4488617" y="569767"/>
                </a:lnTo>
              </a:path>
            </a:pathLst>
          </a:custGeom>
          <a:noFill/>
          <a:ln>
            <a:solidFill>
              <a:schemeClr val="tx1"/>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SG"/>
          </a:p>
        </p:txBody>
      </p:sp>
      <p:sp>
        <p:nvSpPr>
          <p:cNvPr id="30" name="Freeform: Shape 29">
            <a:extLst>
              <a:ext uri="{FF2B5EF4-FFF2-40B4-BE49-F238E27FC236}">
                <a16:creationId xmlns:a16="http://schemas.microsoft.com/office/drawing/2014/main" id="{89BF95B3-780F-571A-76F5-92BA1B123FF7}"/>
              </a:ext>
            </a:extLst>
          </p:cNvPr>
          <p:cNvSpPr/>
          <p:nvPr/>
        </p:nvSpPr>
        <p:spPr>
          <a:xfrm>
            <a:off x="10033283" y="1795442"/>
            <a:ext cx="1570985" cy="3901145"/>
          </a:xfrm>
          <a:custGeom>
            <a:avLst/>
            <a:gdLst>
              <a:gd name="connsiteX0" fmla="*/ 0 w 2136629"/>
              <a:gd name="connsiteY0" fmla="*/ 142442 h 1424419"/>
              <a:gd name="connsiteX1" fmla="*/ 142442 w 2136629"/>
              <a:gd name="connsiteY1" fmla="*/ 0 h 1424419"/>
              <a:gd name="connsiteX2" fmla="*/ 1994187 w 2136629"/>
              <a:gd name="connsiteY2" fmla="*/ 0 h 1424419"/>
              <a:gd name="connsiteX3" fmla="*/ 2136629 w 2136629"/>
              <a:gd name="connsiteY3" fmla="*/ 142442 h 1424419"/>
              <a:gd name="connsiteX4" fmla="*/ 2136629 w 2136629"/>
              <a:gd name="connsiteY4" fmla="*/ 1281977 h 1424419"/>
              <a:gd name="connsiteX5" fmla="*/ 1994187 w 2136629"/>
              <a:gd name="connsiteY5" fmla="*/ 1424419 h 1424419"/>
              <a:gd name="connsiteX6" fmla="*/ 142442 w 2136629"/>
              <a:gd name="connsiteY6" fmla="*/ 1424419 h 1424419"/>
              <a:gd name="connsiteX7" fmla="*/ 0 w 2136629"/>
              <a:gd name="connsiteY7" fmla="*/ 1281977 h 1424419"/>
              <a:gd name="connsiteX8" fmla="*/ 0 w 2136629"/>
              <a:gd name="connsiteY8" fmla="*/ 142442 h 142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6629" h="1424419">
                <a:moveTo>
                  <a:pt x="0" y="142442"/>
                </a:moveTo>
                <a:cubicBezTo>
                  <a:pt x="0" y="63773"/>
                  <a:pt x="63773" y="0"/>
                  <a:pt x="142442" y="0"/>
                </a:cubicBezTo>
                <a:lnTo>
                  <a:pt x="1994187" y="0"/>
                </a:lnTo>
                <a:cubicBezTo>
                  <a:pt x="2072856" y="0"/>
                  <a:pt x="2136629" y="63773"/>
                  <a:pt x="2136629" y="142442"/>
                </a:cubicBezTo>
                <a:lnTo>
                  <a:pt x="2136629" y="1281977"/>
                </a:lnTo>
                <a:cubicBezTo>
                  <a:pt x="2136629" y="1360646"/>
                  <a:pt x="2072856" y="1424419"/>
                  <a:pt x="1994187" y="1424419"/>
                </a:cubicBezTo>
                <a:lnTo>
                  <a:pt x="142442" y="1424419"/>
                </a:lnTo>
                <a:cubicBezTo>
                  <a:pt x="63773" y="1424419"/>
                  <a:pt x="0" y="1360646"/>
                  <a:pt x="0" y="1281977"/>
                </a:cubicBezTo>
                <a:lnTo>
                  <a:pt x="0" y="142442"/>
                </a:lnTo>
                <a:close/>
              </a:path>
            </a:pathLst>
          </a:custGeom>
          <a:solidFill>
            <a:schemeClr val="bg2">
              <a:lumMod val="20000"/>
              <a:lumOff val="80000"/>
            </a:schemeClr>
          </a:solidFill>
          <a:ln>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9820" tIns="79820" rIns="79820" bIns="79820" numCol="1" spcCol="1270" anchor="ctr" anchorCtr="0">
            <a:noAutofit/>
          </a:bodyPr>
          <a:lstStyle/>
          <a:p>
            <a:pPr marL="0" lvl="0" indent="0" algn="just" defTabSz="444500">
              <a:lnSpc>
                <a:spcPct val="90000"/>
              </a:lnSpc>
              <a:spcBef>
                <a:spcPct val="0"/>
              </a:spcBef>
              <a:spcAft>
                <a:spcPct val="35000"/>
              </a:spcAft>
              <a:buNone/>
            </a:pPr>
            <a:r>
              <a:rPr lang="vi-VN" sz="2400" kern="1200" dirty="0">
                <a:solidFill>
                  <a:schemeClr val="tx1">
                    <a:lumMod val="50000"/>
                  </a:schemeClr>
                </a:solidFill>
                <a:latin typeface="Times New Roman" panose="02020603050405020304" pitchFamily="18" charset="0"/>
                <a:cs typeface="Times New Roman" panose="02020603050405020304" pitchFamily="18" charset="0"/>
              </a:rPr>
              <a:t>Liên hệ được ý tưởng, thông điệp trong VB với bối cảnh lịch sử, văn hoá, xã hội.</a:t>
            </a:r>
            <a:endParaRPr lang="en-SG" sz="2400" kern="1200" dirty="0">
              <a:solidFill>
                <a:schemeClr val="tx1">
                  <a:lumMod val="5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427927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arn(inVertical)">
                                      <p:cBhvr>
                                        <p:cTn id="12" dur="500"/>
                                        <p:tgtEl>
                                          <p:spTgt spid="21"/>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barn(inVertical)">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barn(inVertical)">
                                      <p:cBhvr>
                                        <p:cTn id="20" dur="500"/>
                                        <p:tgtEl>
                                          <p:spTgt spid="2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barn(inVertical)">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barn(inVertical)">
                                      <p:cBhvr>
                                        <p:cTn id="28" dur="500"/>
                                        <p:tgtEl>
                                          <p:spTgt spid="25"/>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barn(inVertical)">
                                      <p:cBhvr>
                                        <p:cTn id="31" dur="500"/>
                                        <p:tgtEl>
                                          <p:spTgt spid="26"/>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barn(inVertical)">
                                      <p:cBhvr>
                                        <p:cTn id="36" dur="500"/>
                                        <p:tgtEl>
                                          <p:spTgt spid="27"/>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barn(inVertical)">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barn(inVertical)">
                                      <p:cBhvr>
                                        <p:cTn id="44" dur="500"/>
                                        <p:tgtEl>
                                          <p:spTgt spid="29"/>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barn(inVertical)">
                                      <p:cBhvr>
                                        <p:cTn id="4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552">
          <a:extLst>
            <a:ext uri="{FF2B5EF4-FFF2-40B4-BE49-F238E27FC236}">
              <a16:creationId xmlns:a16="http://schemas.microsoft.com/office/drawing/2014/main" id="{1E67179D-7310-28CD-B0FB-AF7EDAE75225}"/>
            </a:ext>
          </a:extLst>
        </p:cNvPr>
        <p:cNvGrpSpPr/>
        <p:nvPr/>
      </p:nvGrpSpPr>
      <p:grpSpPr>
        <a:xfrm>
          <a:off x="0" y="0"/>
          <a:ext cx="0" cy="0"/>
          <a:chOff x="0" y="0"/>
          <a:chExt cx="0" cy="0"/>
        </a:xfrm>
      </p:grpSpPr>
      <p:sp>
        <p:nvSpPr>
          <p:cNvPr id="3553" name="Google Shape;3553;p50">
            <a:extLst>
              <a:ext uri="{FF2B5EF4-FFF2-40B4-BE49-F238E27FC236}">
                <a16:creationId xmlns:a16="http://schemas.microsoft.com/office/drawing/2014/main" id="{62EC4682-3A7B-E3B0-22EC-B2C099A77226}"/>
              </a:ext>
            </a:extLst>
          </p:cNvPr>
          <p:cNvSpPr txBox="1">
            <a:spLocks noGrp="1"/>
          </p:cNvSpPr>
          <p:nvPr>
            <p:ph type="title"/>
          </p:nvPr>
        </p:nvSpPr>
        <p:spPr>
          <a:xfrm>
            <a:off x="1304400" y="3182457"/>
            <a:ext cx="9583200" cy="3372400"/>
          </a:xfrm>
          <a:prstGeom prst="rect">
            <a:avLst/>
          </a:prstGeom>
        </p:spPr>
        <p:txBody>
          <a:bodyPr spcFirstLastPara="1" wrap="square" lIns="121900" tIns="121900" rIns="121900" bIns="121900" anchor="ctr" anchorCtr="0">
            <a:noAutofit/>
          </a:bodyPr>
          <a:lstStyle/>
          <a:p>
            <a:r>
              <a:rPr lang="en-US" sz="8000" b="1" dirty="0" err="1">
                <a:latin typeface="Times New Roman" panose="02020603050405020304" pitchFamily="18" charset="0"/>
                <a:cs typeface="Times New Roman" panose="02020603050405020304" pitchFamily="18" charset="0"/>
              </a:rPr>
              <a:t>Hoạt</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động</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luyện</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tập</a:t>
            </a:r>
            <a:endParaRPr sz="8000" b="1" dirty="0">
              <a:solidFill>
                <a:schemeClr val="accent3"/>
              </a:solidFill>
              <a:latin typeface="Times New Roman" panose="02020603050405020304" pitchFamily="18" charset="0"/>
              <a:cs typeface="Times New Roman" panose="02020603050405020304" pitchFamily="18" charset="0"/>
            </a:endParaRPr>
          </a:p>
        </p:txBody>
      </p:sp>
      <p:grpSp>
        <p:nvGrpSpPr>
          <p:cNvPr id="3" name="Google Shape;5166;p73">
            <a:extLst>
              <a:ext uri="{FF2B5EF4-FFF2-40B4-BE49-F238E27FC236}">
                <a16:creationId xmlns:a16="http://schemas.microsoft.com/office/drawing/2014/main" id="{CE1B66D6-C0CE-11D0-8F06-0DB5A6808CC8}"/>
              </a:ext>
            </a:extLst>
          </p:cNvPr>
          <p:cNvGrpSpPr/>
          <p:nvPr/>
        </p:nvGrpSpPr>
        <p:grpSpPr>
          <a:xfrm>
            <a:off x="3245444" y="-451414"/>
            <a:ext cx="5643913" cy="4317357"/>
            <a:chOff x="6885575" y="3012750"/>
            <a:chExt cx="1794675" cy="1287525"/>
          </a:xfrm>
        </p:grpSpPr>
        <p:sp>
          <p:nvSpPr>
            <p:cNvPr id="4" name="Google Shape;5167;p73">
              <a:extLst>
                <a:ext uri="{FF2B5EF4-FFF2-40B4-BE49-F238E27FC236}">
                  <a16:creationId xmlns:a16="http://schemas.microsoft.com/office/drawing/2014/main" id="{408D2329-B093-8CF5-E94D-0B698DF2AD40}"/>
                </a:ext>
              </a:extLst>
            </p:cNvPr>
            <p:cNvSpPr/>
            <p:nvPr/>
          </p:nvSpPr>
          <p:spPr>
            <a:xfrm>
              <a:off x="6885575" y="3166700"/>
              <a:ext cx="1794675" cy="1133400"/>
            </a:xfrm>
            <a:custGeom>
              <a:avLst/>
              <a:gdLst/>
              <a:ahLst/>
              <a:cxnLst/>
              <a:rect l="l" t="t" r="r" b="b"/>
              <a:pathLst>
                <a:path w="71787" h="45336" extrusionOk="0">
                  <a:moveTo>
                    <a:pt x="24114" y="0"/>
                  </a:moveTo>
                  <a:cubicBezTo>
                    <a:pt x="23897" y="0"/>
                    <a:pt x="23679" y="5"/>
                    <a:pt x="23461" y="15"/>
                  </a:cubicBezTo>
                  <a:cubicBezTo>
                    <a:pt x="22547" y="161"/>
                    <a:pt x="21874" y="161"/>
                    <a:pt x="20955" y="402"/>
                  </a:cubicBezTo>
                  <a:cubicBezTo>
                    <a:pt x="16590" y="1545"/>
                    <a:pt x="14103" y="4251"/>
                    <a:pt x="12790" y="7059"/>
                  </a:cubicBezTo>
                  <a:cubicBezTo>
                    <a:pt x="12551" y="6805"/>
                    <a:pt x="12291" y="6567"/>
                    <a:pt x="12007" y="6343"/>
                  </a:cubicBezTo>
                  <a:cubicBezTo>
                    <a:pt x="11599" y="6032"/>
                    <a:pt x="10471" y="5289"/>
                    <a:pt x="9826" y="5289"/>
                  </a:cubicBezTo>
                  <a:cubicBezTo>
                    <a:pt x="9734" y="5289"/>
                    <a:pt x="9652" y="5304"/>
                    <a:pt x="9583" y="5338"/>
                  </a:cubicBezTo>
                  <a:cubicBezTo>
                    <a:pt x="9170" y="5703"/>
                    <a:pt x="9467" y="6064"/>
                    <a:pt x="9578" y="6575"/>
                  </a:cubicBezTo>
                  <a:cubicBezTo>
                    <a:pt x="9754" y="7271"/>
                    <a:pt x="9938" y="8447"/>
                    <a:pt x="10026" y="9146"/>
                  </a:cubicBezTo>
                  <a:cubicBezTo>
                    <a:pt x="10073" y="9496"/>
                    <a:pt x="10067" y="9860"/>
                    <a:pt x="10072" y="10212"/>
                  </a:cubicBezTo>
                  <a:cubicBezTo>
                    <a:pt x="10082" y="10960"/>
                    <a:pt x="10062" y="11708"/>
                    <a:pt x="10015" y="12454"/>
                  </a:cubicBezTo>
                  <a:cubicBezTo>
                    <a:pt x="9955" y="13413"/>
                    <a:pt x="9853" y="14369"/>
                    <a:pt x="9688" y="15316"/>
                  </a:cubicBezTo>
                  <a:cubicBezTo>
                    <a:pt x="9601" y="15816"/>
                    <a:pt x="9496" y="16312"/>
                    <a:pt x="9369" y="16805"/>
                  </a:cubicBezTo>
                  <a:cubicBezTo>
                    <a:pt x="9307" y="17049"/>
                    <a:pt x="9237" y="17292"/>
                    <a:pt x="9162" y="17534"/>
                  </a:cubicBezTo>
                  <a:cubicBezTo>
                    <a:pt x="9128" y="17643"/>
                    <a:pt x="9092" y="17752"/>
                    <a:pt x="9055" y="17861"/>
                  </a:cubicBezTo>
                  <a:cubicBezTo>
                    <a:pt x="8989" y="17822"/>
                    <a:pt x="8912" y="17776"/>
                    <a:pt x="8818" y="17725"/>
                  </a:cubicBezTo>
                  <a:cubicBezTo>
                    <a:pt x="8501" y="17549"/>
                    <a:pt x="8004" y="17306"/>
                    <a:pt x="7570" y="17131"/>
                  </a:cubicBezTo>
                  <a:cubicBezTo>
                    <a:pt x="7467" y="17097"/>
                    <a:pt x="7364" y="17059"/>
                    <a:pt x="7017" y="16994"/>
                  </a:cubicBezTo>
                  <a:cubicBezTo>
                    <a:pt x="6684" y="16920"/>
                    <a:pt x="6451" y="16898"/>
                    <a:pt x="6263" y="16898"/>
                  </a:cubicBezTo>
                  <a:cubicBezTo>
                    <a:pt x="6034" y="16898"/>
                    <a:pt x="5871" y="16931"/>
                    <a:pt x="5671" y="16944"/>
                  </a:cubicBezTo>
                  <a:cubicBezTo>
                    <a:pt x="5368" y="17004"/>
                    <a:pt x="5043" y="17096"/>
                    <a:pt x="4728" y="17206"/>
                  </a:cubicBezTo>
                  <a:cubicBezTo>
                    <a:pt x="4238" y="17377"/>
                    <a:pt x="3767" y="17596"/>
                    <a:pt x="3515" y="17710"/>
                  </a:cubicBezTo>
                  <a:cubicBezTo>
                    <a:pt x="3515" y="17710"/>
                    <a:pt x="2548" y="18261"/>
                    <a:pt x="2321" y="19109"/>
                  </a:cubicBezTo>
                  <a:cubicBezTo>
                    <a:pt x="2303" y="19179"/>
                    <a:pt x="0" y="20648"/>
                    <a:pt x="0" y="20648"/>
                  </a:cubicBezTo>
                  <a:cubicBezTo>
                    <a:pt x="0" y="20648"/>
                    <a:pt x="961" y="21281"/>
                    <a:pt x="974" y="21285"/>
                  </a:cubicBezTo>
                  <a:cubicBezTo>
                    <a:pt x="1120" y="21352"/>
                    <a:pt x="2471" y="21799"/>
                    <a:pt x="2765" y="22384"/>
                  </a:cubicBezTo>
                  <a:cubicBezTo>
                    <a:pt x="3169" y="23266"/>
                    <a:pt x="3856" y="23929"/>
                    <a:pt x="4914" y="24087"/>
                  </a:cubicBezTo>
                  <a:cubicBezTo>
                    <a:pt x="4867" y="26907"/>
                    <a:pt x="7234" y="30285"/>
                    <a:pt x="9510" y="31741"/>
                  </a:cubicBezTo>
                  <a:cubicBezTo>
                    <a:pt x="10296" y="32236"/>
                    <a:pt x="11222" y="32601"/>
                    <a:pt x="12210" y="32803"/>
                  </a:cubicBezTo>
                  <a:cubicBezTo>
                    <a:pt x="12720" y="32910"/>
                    <a:pt x="13210" y="32951"/>
                    <a:pt x="13699" y="32951"/>
                  </a:cubicBezTo>
                  <a:cubicBezTo>
                    <a:pt x="14382" y="32951"/>
                    <a:pt x="15063" y="32870"/>
                    <a:pt x="15795" y="32771"/>
                  </a:cubicBezTo>
                  <a:cubicBezTo>
                    <a:pt x="16170" y="32692"/>
                    <a:pt x="16647" y="32526"/>
                    <a:pt x="16997" y="32526"/>
                  </a:cubicBezTo>
                  <a:cubicBezTo>
                    <a:pt x="16999" y="32526"/>
                    <a:pt x="17002" y="32526"/>
                    <a:pt x="17005" y="32526"/>
                  </a:cubicBezTo>
                  <a:cubicBezTo>
                    <a:pt x="17068" y="32540"/>
                    <a:pt x="18091" y="33430"/>
                    <a:pt x="19032" y="34256"/>
                  </a:cubicBezTo>
                  <a:cubicBezTo>
                    <a:pt x="18712" y="34335"/>
                    <a:pt x="18382" y="34431"/>
                    <a:pt x="18043" y="34547"/>
                  </a:cubicBezTo>
                  <a:lnTo>
                    <a:pt x="18047" y="34551"/>
                  </a:lnTo>
                  <a:cubicBezTo>
                    <a:pt x="17916" y="34576"/>
                    <a:pt x="17834" y="34654"/>
                    <a:pt x="17689" y="34863"/>
                  </a:cubicBezTo>
                  <a:cubicBezTo>
                    <a:pt x="16194" y="34285"/>
                    <a:pt x="16002" y="33900"/>
                    <a:pt x="13978" y="33803"/>
                  </a:cubicBezTo>
                  <a:cubicBezTo>
                    <a:pt x="13942" y="33800"/>
                    <a:pt x="13908" y="33799"/>
                    <a:pt x="13875" y="33799"/>
                  </a:cubicBezTo>
                  <a:cubicBezTo>
                    <a:pt x="13341" y="33799"/>
                    <a:pt x="13258" y="34173"/>
                    <a:pt x="13304" y="34717"/>
                  </a:cubicBezTo>
                  <a:cubicBezTo>
                    <a:pt x="13014" y="34622"/>
                    <a:pt x="12628" y="34381"/>
                    <a:pt x="12341" y="34186"/>
                  </a:cubicBezTo>
                  <a:cubicBezTo>
                    <a:pt x="11617" y="33900"/>
                    <a:pt x="10798" y="33658"/>
                    <a:pt x="10026" y="33512"/>
                  </a:cubicBezTo>
                  <a:cubicBezTo>
                    <a:pt x="9837" y="33478"/>
                    <a:pt x="9666" y="33450"/>
                    <a:pt x="9517" y="33450"/>
                  </a:cubicBezTo>
                  <a:cubicBezTo>
                    <a:pt x="9252" y="33450"/>
                    <a:pt x="9060" y="33540"/>
                    <a:pt x="8966" y="33849"/>
                  </a:cubicBezTo>
                  <a:cubicBezTo>
                    <a:pt x="8775" y="33754"/>
                    <a:pt x="8534" y="33562"/>
                    <a:pt x="8294" y="33417"/>
                  </a:cubicBezTo>
                  <a:cubicBezTo>
                    <a:pt x="7378" y="32790"/>
                    <a:pt x="7234" y="32790"/>
                    <a:pt x="6223" y="32308"/>
                  </a:cubicBezTo>
                  <a:cubicBezTo>
                    <a:pt x="4872" y="31684"/>
                    <a:pt x="4295" y="30911"/>
                    <a:pt x="3523" y="30670"/>
                  </a:cubicBezTo>
                  <a:cubicBezTo>
                    <a:pt x="3471" y="30657"/>
                    <a:pt x="3423" y="30651"/>
                    <a:pt x="3380" y="30651"/>
                  </a:cubicBezTo>
                  <a:cubicBezTo>
                    <a:pt x="2453" y="30651"/>
                    <a:pt x="3342" y="33434"/>
                    <a:pt x="3572" y="33803"/>
                  </a:cubicBezTo>
                  <a:cubicBezTo>
                    <a:pt x="3859" y="34331"/>
                    <a:pt x="4150" y="34622"/>
                    <a:pt x="4582" y="34909"/>
                  </a:cubicBezTo>
                  <a:cubicBezTo>
                    <a:pt x="4872" y="35150"/>
                    <a:pt x="5450" y="35585"/>
                    <a:pt x="5883" y="35728"/>
                  </a:cubicBezTo>
                  <a:cubicBezTo>
                    <a:pt x="5691" y="36018"/>
                    <a:pt x="5547" y="36163"/>
                    <a:pt x="5837" y="36596"/>
                  </a:cubicBezTo>
                  <a:cubicBezTo>
                    <a:pt x="5982" y="36887"/>
                    <a:pt x="6124" y="37078"/>
                    <a:pt x="6320" y="37269"/>
                  </a:cubicBezTo>
                  <a:cubicBezTo>
                    <a:pt x="6702" y="37609"/>
                    <a:pt x="7137" y="37992"/>
                    <a:pt x="7665" y="38283"/>
                  </a:cubicBezTo>
                  <a:cubicBezTo>
                    <a:pt x="8725" y="38811"/>
                    <a:pt x="10268" y="39005"/>
                    <a:pt x="11617" y="39005"/>
                  </a:cubicBezTo>
                  <a:cubicBezTo>
                    <a:pt x="11955" y="39824"/>
                    <a:pt x="13787" y="40307"/>
                    <a:pt x="14651" y="40451"/>
                  </a:cubicBezTo>
                  <a:cubicBezTo>
                    <a:pt x="15049" y="40502"/>
                    <a:pt x="15444" y="40519"/>
                    <a:pt x="15835" y="40519"/>
                  </a:cubicBezTo>
                  <a:cubicBezTo>
                    <a:pt x="16595" y="40519"/>
                    <a:pt x="17342" y="40455"/>
                    <a:pt x="18075" y="40455"/>
                  </a:cubicBezTo>
                  <a:cubicBezTo>
                    <a:pt x="18382" y="40455"/>
                    <a:pt x="18687" y="40467"/>
                    <a:pt x="18989" y="40498"/>
                  </a:cubicBezTo>
                  <a:cubicBezTo>
                    <a:pt x="18989" y="40498"/>
                    <a:pt x="19904" y="41703"/>
                    <a:pt x="22410" y="42666"/>
                  </a:cubicBezTo>
                  <a:cubicBezTo>
                    <a:pt x="23228" y="43004"/>
                    <a:pt x="23856" y="43054"/>
                    <a:pt x="24820" y="43054"/>
                  </a:cubicBezTo>
                  <a:cubicBezTo>
                    <a:pt x="26311" y="43054"/>
                    <a:pt x="26698" y="42812"/>
                    <a:pt x="27371" y="42812"/>
                  </a:cubicBezTo>
                  <a:cubicBezTo>
                    <a:pt x="27179" y="43485"/>
                    <a:pt x="26602" y="44737"/>
                    <a:pt x="27371" y="45218"/>
                  </a:cubicBezTo>
                  <a:cubicBezTo>
                    <a:pt x="27490" y="45302"/>
                    <a:pt x="27679" y="45336"/>
                    <a:pt x="27903" y="45336"/>
                  </a:cubicBezTo>
                  <a:cubicBezTo>
                    <a:pt x="28590" y="45336"/>
                    <a:pt x="29610" y="45018"/>
                    <a:pt x="29972" y="44836"/>
                  </a:cubicBezTo>
                  <a:cubicBezTo>
                    <a:pt x="31319" y="44162"/>
                    <a:pt x="32567" y="42773"/>
                    <a:pt x="32624" y="41139"/>
                  </a:cubicBezTo>
                  <a:cubicBezTo>
                    <a:pt x="32610" y="41003"/>
                    <a:pt x="32596" y="40869"/>
                    <a:pt x="32580" y="40737"/>
                  </a:cubicBezTo>
                  <a:lnTo>
                    <a:pt x="32580" y="40737"/>
                  </a:lnTo>
                  <a:cubicBezTo>
                    <a:pt x="33037" y="40935"/>
                    <a:pt x="33456" y="41096"/>
                    <a:pt x="33821" y="41209"/>
                  </a:cubicBezTo>
                  <a:cubicBezTo>
                    <a:pt x="34563" y="41422"/>
                    <a:pt x="35306" y="41487"/>
                    <a:pt x="35904" y="41487"/>
                  </a:cubicBezTo>
                  <a:cubicBezTo>
                    <a:pt x="36392" y="41487"/>
                    <a:pt x="36783" y="41444"/>
                    <a:pt x="37000" y="41401"/>
                  </a:cubicBezTo>
                  <a:cubicBezTo>
                    <a:pt x="37336" y="41354"/>
                    <a:pt x="37674" y="41259"/>
                    <a:pt x="37964" y="41209"/>
                  </a:cubicBezTo>
                  <a:cubicBezTo>
                    <a:pt x="38201" y="41135"/>
                    <a:pt x="38636" y="40944"/>
                    <a:pt x="39215" y="40654"/>
                  </a:cubicBezTo>
                  <a:lnTo>
                    <a:pt x="39215" y="40654"/>
                  </a:lnTo>
                  <a:cubicBezTo>
                    <a:pt x="39195" y="40813"/>
                    <a:pt x="39177" y="40974"/>
                    <a:pt x="39161" y="41139"/>
                  </a:cubicBezTo>
                  <a:cubicBezTo>
                    <a:pt x="39218" y="42773"/>
                    <a:pt x="40466" y="44162"/>
                    <a:pt x="41813" y="44836"/>
                  </a:cubicBezTo>
                  <a:cubicBezTo>
                    <a:pt x="42176" y="45018"/>
                    <a:pt x="43195" y="45336"/>
                    <a:pt x="43882" y="45336"/>
                  </a:cubicBezTo>
                  <a:cubicBezTo>
                    <a:pt x="44106" y="45336"/>
                    <a:pt x="44295" y="45302"/>
                    <a:pt x="44414" y="45218"/>
                  </a:cubicBezTo>
                  <a:cubicBezTo>
                    <a:pt x="45183" y="44737"/>
                    <a:pt x="44605" y="43485"/>
                    <a:pt x="44414" y="42812"/>
                  </a:cubicBezTo>
                  <a:cubicBezTo>
                    <a:pt x="45088" y="42812"/>
                    <a:pt x="45474" y="43054"/>
                    <a:pt x="46965" y="43054"/>
                  </a:cubicBezTo>
                  <a:cubicBezTo>
                    <a:pt x="47930" y="43054"/>
                    <a:pt x="48557" y="43004"/>
                    <a:pt x="49376" y="42666"/>
                  </a:cubicBezTo>
                  <a:cubicBezTo>
                    <a:pt x="51882" y="41703"/>
                    <a:pt x="52796" y="40498"/>
                    <a:pt x="52796" y="40498"/>
                  </a:cubicBezTo>
                  <a:cubicBezTo>
                    <a:pt x="53098" y="40467"/>
                    <a:pt x="53403" y="40455"/>
                    <a:pt x="53710" y="40455"/>
                  </a:cubicBezTo>
                  <a:cubicBezTo>
                    <a:pt x="54443" y="40455"/>
                    <a:pt x="55190" y="40519"/>
                    <a:pt x="55950" y="40519"/>
                  </a:cubicBezTo>
                  <a:cubicBezTo>
                    <a:pt x="56341" y="40519"/>
                    <a:pt x="56736" y="40502"/>
                    <a:pt x="57134" y="40451"/>
                  </a:cubicBezTo>
                  <a:cubicBezTo>
                    <a:pt x="57998" y="40307"/>
                    <a:pt x="59831" y="39824"/>
                    <a:pt x="60168" y="39005"/>
                  </a:cubicBezTo>
                  <a:cubicBezTo>
                    <a:pt x="61519" y="39005"/>
                    <a:pt x="63060" y="38811"/>
                    <a:pt x="64120" y="38283"/>
                  </a:cubicBezTo>
                  <a:cubicBezTo>
                    <a:pt x="64648" y="37992"/>
                    <a:pt x="65083" y="37609"/>
                    <a:pt x="65467" y="37269"/>
                  </a:cubicBezTo>
                  <a:cubicBezTo>
                    <a:pt x="65661" y="37078"/>
                    <a:pt x="65803" y="36887"/>
                    <a:pt x="65948" y="36596"/>
                  </a:cubicBezTo>
                  <a:cubicBezTo>
                    <a:pt x="66238" y="36163"/>
                    <a:pt x="66094" y="36018"/>
                    <a:pt x="65902" y="35728"/>
                  </a:cubicBezTo>
                  <a:cubicBezTo>
                    <a:pt x="66335" y="35585"/>
                    <a:pt x="66913" y="35150"/>
                    <a:pt x="67203" y="34909"/>
                  </a:cubicBezTo>
                  <a:cubicBezTo>
                    <a:pt x="67635" y="34622"/>
                    <a:pt x="67926" y="34331"/>
                    <a:pt x="68214" y="33803"/>
                  </a:cubicBezTo>
                  <a:cubicBezTo>
                    <a:pt x="68443" y="33434"/>
                    <a:pt x="69333" y="30651"/>
                    <a:pt x="68407" y="30651"/>
                  </a:cubicBezTo>
                  <a:cubicBezTo>
                    <a:pt x="68363" y="30651"/>
                    <a:pt x="68315" y="30657"/>
                    <a:pt x="68263" y="30670"/>
                  </a:cubicBezTo>
                  <a:cubicBezTo>
                    <a:pt x="67490" y="30911"/>
                    <a:pt x="66913" y="31684"/>
                    <a:pt x="65562" y="32308"/>
                  </a:cubicBezTo>
                  <a:cubicBezTo>
                    <a:pt x="64553" y="32790"/>
                    <a:pt x="64407" y="32790"/>
                    <a:pt x="63493" y="33417"/>
                  </a:cubicBezTo>
                  <a:cubicBezTo>
                    <a:pt x="63251" y="33562"/>
                    <a:pt x="63010" y="33754"/>
                    <a:pt x="62819" y="33849"/>
                  </a:cubicBezTo>
                  <a:cubicBezTo>
                    <a:pt x="62726" y="33540"/>
                    <a:pt x="62533" y="33450"/>
                    <a:pt x="62268" y="33450"/>
                  </a:cubicBezTo>
                  <a:cubicBezTo>
                    <a:pt x="62119" y="33450"/>
                    <a:pt x="61948" y="33478"/>
                    <a:pt x="61759" y="33512"/>
                  </a:cubicBezTo>
                  <a:cubicBezTo>
                    <a:pt x="60987" y="33658"/>
                    <a:pt x="60168" y="33898"/>
                    <a:pt x="59444" y="34186"/>
                  </a:cubicBezTo>
                  <a:cubicBezTo>
                    <a:pt x="59157" y="34381"/>
                    <a:pt x="58771" y="34622"/>
                    <a:pt x="58481" y="34717"/>
                  </a:cubicBezTo>
                  <a:cubicBezTo>
                    <a:pt x="58527" y="34173"/>
                    <a:pt x="58446" y="33799"/>
                    <a:pt x="57911" y="33799"/>
                  </a:cubicBezTo>
                  <a:cubicBezTo>
                    <a:pt x="57879" y="33799"/>
                    <a:pt x="57844" y="33800"/>
                    <a:pt x="57808" y="33803"/>
                  </a:cubicBezTo>
                  <a:cubicBezTo>
                    <a:pt x="55784" y="33900"/>
                    <a:pt x="55593" y="34285"/>
                    <a:pt x="54097" y="34863"/>
                  </a:cubicBezTo>
                  <a:cubicBezTo>
                    <a:pt x="53951" y="34654"/>
                    <a:pt x="53870" y="34576"/>
                    <a:pt x="53739" y="34551"/>
                  </a:cubicBezTo>
                  <a:lnTo>
                    <a:pt x="53742" y="34547"/>
                  </a:lnTo>
                  <a:cubicBezTo>
                    <a:pt x="53403" y="34431"/>
                    <a:pt x="53073" y="34335"/>
                    <a:pt x="52753" y="34256"/>
                  </a:cubicBezTo>
                  <a:cubicBezTo>
                    <a:pt x="53695" y="33430"/>
                    <a:pt x="54718" y="32540"/>
                    <a:pt x="54782" y="32526"/>
                  </a:cubicBezTo>
                  <a:cubicBezTo>
                    <a:pt x="54784" y="32526"/>
                    <a:pt x="54787" y="32526"/>
                    <a:pt x="54789" y="32526"/>
                  </a:cubicBezTo>
                  <a:cubicBezTo>
                    <a:pt x="55138" y="32526"/>
                    <a:pt x="55616" y="32692"/>
                    <a:pt x="55990" y="32771"/>
                  </a:cubicBezTo>
                  <a:cubicBezTo>
                    <a:pt x="56722" y="32870"/>
                    <a:pt x="57404" y="32951"/>
                    <a:pt x="58087" y="32951"/>
                  </a:cubicBezTo>
                  <a:cubicBezTo>
                    <a:pt x="58576" y="32951"/>
                    <a:pt x="59066" y="32910"/>
                    <a:pt x="59576" y="32803"/>
                  </a:cubicBezTo>
                  <a:cubicBezTo>
                    <a:pt x="60563" y="32601"/>
                    <a:pt x="61491" y="32236"/>
                    <a:pt x="62275" y="31741"/>
                  </a:cubicBezTo>
                  <a:cubicBezTo>
                    <a:pt x="64551" y="30285"/>
                    <a:pt x="66918" y="26907"/>
                    <a:pt x="66872" y="24087"/>
                  </a:cubicBezTo>
                  <a:cubicBezTo>
                    <a:pt x="67931" y="23929"/>
                    <a:pt x="68616" y="23266"/>
                    <a:pt x="69020" y="22384"/>
                  </a:cubicBezTo>
                  <a:cubicBezTo>
                    <a:pt x="69314" y="21799"/>
                    <a:pt x="70666" y="21352"/>
                    <a:pt x="70812" y="21285"/>
                  </a:cubicBezTo>
                  <a:cubicBezTo>
                    <a:pt x="70824" y="21281"/>
                    <a:pt x="71786" y="20648"/>
                    <a:pt x="71786" y="20648"/>
                  </a:cubicBezTo>
                  <a:cubicBezTo>
                    <a:pt x="71786" y="20648"/>
                    <a:pt x="69483" y="19179"/>
                    <a:pt x="69464" y="19109"/>
                  </a:cubicBezTo>
                  <a:cubicBezTo>
                    <a:pt x="69237" y="18261"/>
                    <a:pt x="68271" y="17710"/>
                    <a:pt x="68271" y="17710"/>
                  </a:cubicBezTo>
                  <a:cubicBezTo>
                    <a:pt x="68018" y="17594"/>
                    <a:pt x="67547" y="17377"/>
                    <a:pt x="67057" y="17206"/>
                  </a:cubicBezTo>
                  <a:cubicBezTo>
                    <a:pt x="66742" y="17096"/>
                    <a:pt x="66417" y="17004"/>
                    <a:pt x="66114" y="16943"/>
                  </a:cubicBezTo>
                  <a:cubicBezTo>
                    <a:pt x="65915" y="16930"/>
                    <a:pt x="65752" y="16897"/>
                    <a:pt x="65524" y="16897"/>
                  </a:cubicBezTo>
                  <a:cubicBezTo>
                    <a:pt x="65335" y="16897"/>
                    <a:pt x="65102" y="16920"/>
                    <a:pt x="64768" y="16994"/>
                  </a:cubicBezTo>
                  <a:cubicBezTo>
                    <a:pt x="64421" y="17059"/>
                    <a:pt x="64318" y="17096"/>
                    <a:pt x="64215" y="17131"/>
                  </a:cubicBezTo>
                  <a:cubicBezTo>
                    <a:pt x="63782" y="17306"/>
                    <a:pt x="63284" y="17549"/>
                    <a:pt x="62967" y="17725"/>
                  </a:cubicBezTo>
                  <a:cubicBezTo>
                    <a:pt x="62873" y="17776"/>
                    <a:pt x="62796" y="17820"/>
                    <a:pt x="62730" y="17861"/>
                  </a:cubicBezTo>
                  <a:cubicBezTo>
                    <a:pt x="62693" y="17752"/>
                    <a:pt x="62657" y="17643"/>
                    <a:pt x="62623" y="17534"/>
                  </a:cubicBezTo>
                  <a:cubicBezTo>
                    <a:pt x="62548" y="17292"/>
                    <a:pt x="62480" y="17049"/>
                    <a:pt x="62416" y="16804"/>
                  </a:cubicBezTo>
                  <a:cubicBezTo>
                    <a:pt x="62289" y="16312"/>
                    <a:pt x="62185" y="15815"/>
                    <a:pt x="62097" y="15314"/>
                  </a:cubicBezTo>
                  <a:cubicBezTo>
                    <a:pt x="61932" y="14369"/>
                    <a:pt x="61830" y="13413"/>
                    <a:pt x="61770" y="12454"/>
                  </a:cubicBezTo>
                  <a:cubicBezTo>
                    <a:pt x="61723" y="11708"/>
                    <a:pt x="61704" y="10960"/>
                    <a:pt x="61713" y="10212"/>
                  </a:cubicBezTo>
                  <a:cubicBezTo>
                    <a:pt x="61718" y="9860"/>
                    <a:pt x="61712" y="9496"/>
                    <a:pt x="61759" y="9145"/>
                  </a:cubicBezTo>
                  <a:cubicBezTo>
                    <a:pt x="61847" y="8445"/>
                    <a:pt x="62031" y="7271"/>
                    <a:pt x="62207" y="6574"/>
                  </a:cubicBezTo>
                  <a:cubicBezTo>
                    <a:pt x="62318" y="6064"/>
                    <a:pt x="62615" y="5702"/>
                    <a:pt x="62203" y="5338"/>
                  </a:cubicBezTo>
                  <a:cubicBezTo>
                    <a:pt x="62134" y="5304"/>
                    <a:pt x="62051" y="5288"/>
                    <a:pt x="61959" y="5288"/>
                  </a:cubicBezTo>
                  <a:cubicBezTo>
                    <a:pt x="61314" y="5288"/>
                    <a:pt x="60186" y="6032"/>
                    <a:pt x="59778" y="6343"/>
                  </a:cubicBezTo>
                  <a:cubicBezTo>
                    <a:pt x="59449" y="6601"/>
                    <a:pt x="59154" y="6879"/>
                    <a:pt x="58887" y="7178"/>
                  </a:cubicBezTo>
                  <a:cubicBezTo>
                    <a:pt x="58557" y="6479"/>
                    <a:pt x="58167" y="5832"/>
                    <a:pt x="57715" y="5268"/>
                  </a:cubicBezTo>
                  <a:cubicBezTo>
                    <a:pt x="57460" y="4924"/>
                    <a:pt x="57305" y="4750"/>
                    <a:pt x="57230" y="4598"/>
                  </a:cubicBezTo>
                  <a:lnTo>
                    <a:pt x="56178" y="3545"/>
                  </a:lnTo>
                  <a:cubicBezTo>
                    <a:pt x="56114" y="3488"/>
                    <a:pt x="56064" y="3421"/>
                    <a:pt x="55982" y="3340"/>
                  </a:cubicBezTo>
                  <a:cubicBezTo>
                    <a:pt x="55068" y="2521"/>
                    <a:pt x="54151" y="1751"/>
                    <a:pt x="52946" y="1220"/>
                  </a:cubicBezTo>
                  <a:cubicBezTo>
                    <a:pt x="52321" y="883"/>
                    <a:pt x="51549" y="592"/>
                    <a:pt x="50826" y="402"/>
                  </a:cubicBezTo>
                  <a:cubicBezTo>
                    <a:pt x="49912" y="161"/>
                    <a:pt x="49238" y="161"/>
                    <a:pt x="48320" y="15"/>
                  </a:cubicBezTo>
                  <a:cubicBezTo>
                    <a:pt x="48161" y="9"/>
                    <a:pt x="48002" y="6"/>
                    <a:pt x="47841" y="6"/>
                  </a:cubicBezTo>
                  <a:cubicBezTo>
                    <a:pt x="45461" y="6"/>
                    <a:pt x="42850" y="651"/>
                    <a:pt x="40998" y="1510"/>
                  </a:cubicBezTo>
                  <a:cubicBezTo>
                    <a:pt x="39892" y="2038"/>
                    <a:pt x="39120" y="2475"/>
                    <a:pt x="38205" y="3098"/>
                  </a:cubicBezTo>
                  <a:cubicBezTo>
                    <a:pt x="36759" y="4113"/>
                    <a:pt x="36759" y="4400"/>
                    <a:pt x="35891" y="5171"/>
                  </a:cubicBezTo>
                  <a:cubicBezTo>
                    <a:pt x="35508" y="4835"/>
                    <a:pt x="35218" y="4400"/>
                    <a:pt x="34785" y="4063"/>
                  </a:cubicBezTo>
                  <a:cubicBezTo>
                    <a:pt x="31860" y="1642"/>
                    <a:pt x="28109" y="0"/>
                    <a:pt x="24114" y="0"/>
                  </a:cubicBezTo>
                  <a:close/>
                </a:path>
              </a:pathLst>
            </a:custGeom>
            <a:solidFill>
              <a:schemeClr val="accent5"/>
            </a:solidFill>
            <a:ln w="76200" cap="flat" cmpd="sng">
              <a:solidFill>
                <a:schemeClr val="accent5"/>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5" name="Google Shape;5168;p73">
              <a:extLst>
                <a:ext uri="{FF2B5EF4-FFF2-40B4-BE49-F238E27FC236}">
                  <a16:creationId xmlns:a16="http://schemas.microsoft.com/office/drawing/2014/main" id="{A0C5A18C-7C29-831C-2B07-D0572928350C}"/>
                </a:ext>
              </a:extLst>
            </p:cNvPr>
            <p:cNvSpPr/>
            <p:nvPr/>
          </p:nvSpPr>
          <p:spPr>
            <a:xfrm>
              <a:off x="7119625" y="3307375"/>
              <a:ext cx="137825" cy="355950"/>
            </a:xfrm>
            <a:custGeom>
              <a:avLst/>
              <a:gdLst/>
              <a:ahLst/>
              <a:cxnLst/>
              <a:rect l="l" t="t" r="r" b="b"/>
              <a:pathLst>
                <a:path w="5513" h="14238" extrusionOk="0">
                  <a:moveTo>
                    <a:pt x="1005" y="5416"/>
                  </a:moveTo>
                  <a:cubicBezTo>
                    <a:pt x="979" y="6145"/>
                    <a:pt x="906" y="6872"/>
                    <a:pt x="832" y="7597"/>
                  </a:cubicBezTo>
                  <a:cubicBezTo>
                    <a:pt x="684" y="9067"/>
                    <a:pt x="534" y="10543"/>
                    <a:pt x="158" y="11973"/>
                  </a:cubicBezTo>
                  <a:cubicBezTo>
                    <a:pt x="84" y="12253"/>
                    <a:pt x="1" y="12538"/>
                    <a:pt x="4" y="12830"/>
                  </a:cubicBezTo>
                  <a:cubicBezTo>
                    <a:pt x="11" y="13416"/>
                    <a:pt x="407" y="13979"/>
                    <a:pt x="958" y="14183"/>
                  </a:cubicBezTo>
                  <a:cubicBezTo>
                    <a:pt x="1042" y="14215"/>
                    <a:pt x="1133" y="14238"/>
                    <a:pt x="1223" y="14225"/>
                  </a:cubicBezTo>
                  <a:cubicBezTo>
                    <a:pt x="1302" y="14213"/>
                    <a:pt x="1374" y="14174"/>
                    <a:pt x="1443" y="14132"/>
                  </a:cubicBezTo>
                  <a:cubicBezTo>
                    <a:pt x="2696" y="13376"/>
                    <a:pt x="3291" y="11911"/>
                    <a:pt x="4163" y="10735"/>
                  </a:cubicBezTo>
                  <a:cubicBezTo>
                    <a:pt x="4642" y="10090"/>
                    <a:pt x="5236" y="9482"/>
                    <a:pt x="5412" y="8700"/>
                  </a:cubicBezTo>
                  <a:cubicBezTo>
                    <a:pt x="5513" y="8262"/>
                    <a:pt x="5471" y="7808"/>
                    <a:pt x="5417" y="7362"/>
                  </a:cubicBezTo>
                  <a:cubicBezTo>
                    <a:pt x="5236" y="5858"/>
                    <a:pt x="4907" y="4346"/>
                    <a:pt x="4177" y="3019"/>
                  </a:cubicBezTo>
                  <a:cubicBezTo>
                    <a:pt x="3554" y="1887"/>
                    <a:pt x="2608" y="888"/>
                    <a:pt x="1416" y="355"/>
                  </a:cubicBezTo>
                  <a:cubicBezTo>
                    <a:pt x="1232" y="272"/>
                    <a:pt x="731" y="0"/>
                    <a:pt x="531" y="97"/>
                  </a:cubicBezTo>
                  <a:cubicBezTo>
                    <a:pt x="298" y="209"/>
                    <a:pt x="475" y="607"/>
                    <a:pt x="521" y="793"/>
                  </a:cubicBezTo>
                  <a:cubicBezTo>
                    <a:pt x="698" y="1507"/>
                    <a:pt x="830" y="2233"/>
                    <a:pt x="911" y="2966"/>
                  </a:cubicBezTo>
                  <a:cubicBezTo>
                    <a:pt x="1002" y="3778"/>
                    <a:pt x="1034" y="4598"/>
                    <a:pt x="1005"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6" name="Google Shape;5169;p73">
              <a:extLst>
                <a:ext uri="{FF2B5EF4-FFF2-40B4-BE49-F238E27FC236}">
                  <a16:creationId xmlns:a16="http://schemas.microsoft.com/office/drawing/2014/main" id="{6B59339C-D5BA-5924-5FDD-8E26F71140C9}"/>
                </a:ext>
              </a:extLst>
            </p:cNvPr>
            <p:cNvSpPr/>
            <p:nvPr/>
          </p:nvSpPr>
          <p:spPr>
            <a:xfrm>
              <a:off x="7133150" y="3309925"/>
              <a:ext cx="137000" cy="382625"/>
            </a:xfrm>
            <a:custGeom>
              <a:avLst/>
              <a:gdLst/>
              <a:ahLst/>
              <a:cxnLst/>
              <a:rect l="l" t="t" r="r" b="b"/>
              <a:pathLst>
                <a:path w="5480" h="15305" extrusionOk="0">
                  <a:moveTo>
                    <a:pt x="875" y="253"/>
                  </a:moveTo>
                  <a:cubicBezTo>
                    <a:pt x="751" y="197"/>
                    <a:pt x="484" y="57"/>
                    <a:pt x="261" y="0"/>
                  </a:cubicBezTo>
                  <a:cubicBezTo>
                    <a:pt x="315" y="131"/>
                    <a:pt x="415" y="251"/>
                    <a:pt x="499" y="345"/>
                  </a:cubicBezTo>
                  <a:cubicBezTo>
                    <a:pt x="1024" y="933"/>
                    <a:pt x="1355" y="1560"/>
                    <a:pt x="1574" y="2319"/>
                  </a:cubicBezTo>
                  <a:cubicBezTo>
                    <a:pt x="2138" y="4267"/>
                    <a:pt x="2137" y="6374"/>
                    <a:pt x="1573" y="8320"/>
                  </a:cubicBezTo>
                  <a:cubicBezTo>
                    <a:pt x="1380" y="8984"/>
                    <a:pt x="1058" y="9598"/>
                    <a:pt x="855" y="10246"/>
                  </a:cubicBezTo>
                  <a:cubicBezTo>
                    <a:pt x="617" y="11003"/>
                    <a:pt x="502" y="11853"/>
                    <a:pt x="325" y="12630"/>
                  </a:cubicBezTo>
                  <a:cubicBezTo>
                    <a:pt x="127" y="13508"/>
                    <a:pt x="0" y="14431"/>
                    <a:pt x="221" y="15305"/>
                  </a:cubicBezTo>
                  <a:cubicBezTo>
                    <a:pt x="1609" y="15166"/>
                    <a:pt x="2958" y="14651"/>
                    <a:pt x="4083" y="13828"/>
                  </a:cubicBezTo>
                  <a:cubicBezTo>
                    <a:pt x="4473" y="13543"/>
                    <a:pt x="4842" y="13214"/>
                    <a:pt x="5085" y="12796"/>
                  </a:cubicBezTo>
                  <a:cubicBezTo>
                    <a:pt x="5410" y="12238"/>
                    <a:pt x="5479" y="11567"/>
                    <a:pt x="5473" y="10921"/>
                  </a:cubicBezTo>
                  <a:cubicBezTo>
                    <a:pt x="5469" y="10468"/>
                    <a:pt x="5432" y="10017"/>
                    <a:pt x="5364" y="9571"/>
                  </a:cubicBezTo>
                  <a:cubicBezTo>
                    <a:pt x="5312" y="9241"/>
                    <a:pt x="5243" y="8914"/>
                    <a:pt x="5175" y="8588"/>
                  </a:cubicBezTo>
                  <a:cubicBezTo>
                    <a:pt x="4768" y="6672"/>
                    <a:pt x="4597" y="4664"/>
                    <a:pt x="3636" y="2917"/>
                  </a:cubicBezTo>
                  <a:cubicBezTo>
                    <a:pt x="3013" y="1785"/>
                    <a:pt x="2067" y="786"/>
                    <a:pt x="875"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7" name="Google Shape;5170;p73">
              <a:extLst>
                <a:ext uri="{FF2B5EF4-FFF2-40B4-BE49-F238E27FC236}">
                  <a16:creationId xmlns:a16="http://schemas.microsoft.com/office/drawing/2014/main" id="{02C9C6A1-F93D-56C0-7672-CF9148972466}"/>
                </a:ext>
              </a:extLst>
            </p:cNvPr>
            <p:cNvSpPr/>
            <p:nvPr/>
          </p:nvSpPr>
          <p:spPr>
            <a:xfrm>
              <a:off x="7108100" y="3293525"/>
              <a:ext cx="169800" cy="357675"/>
            </a:xfrm>
            <a:custGeom>
              <a:avLst/>
              <a:gdLst/>
              <a:ahLst/>
              <a:cxnLst/>
              <a:rect l="l" t="t" r="r" b="b"/>
              <a:pathLst>
                <a:path w="6792" h="14307" extrusionOk="0">
                  <a:moveTo>
                    <a:pt x="4551" y="2815"/>
                  </a:moveTo>
                  <a:cubicBezTo>
                    <a:pt x="4153" y="2238"/>
                    <a:pt x="3681" y="1727"/>
                    <a:pt x="3107" y="1277"/>
                  </a:cubicBezTo>
                  <a:cubicBezTo>
                    <a:pt x="2641" y="921"/>
                    <a:pt x="1235" y="1"/>
                    <a:pt x="684" y="271"/>
                  </a:cubicBezTo>
                  <a:cubicBezTo>
                    <a:pt x="271" y="637"/>
                    <a:pt x="567" y="998"/>
                    <a:pt x="679" y="1509"/>
                  </a:cubicBezTo>
                  <a:cubicBezTo>
                    <a:pt x="854" y="2205"/>
                    <a:pt x="1038" y="3380"/>
                    <a:pt x="1128" y="4080"/>
                  </a:cubicBezTo>
                  <a:cubicBezTo>
                    <a:pt x="1175" y="4430"/>
                    <a:pt x="1169" y="4793"/>
                    <a:pt x="1172" y="5146"/>
                  </a:cubicBezTo>
                  <a:cubicBezTo>
                    <a:pt x="1183" y="5894"/>
                    <a:pt x="1162" y="6642"/>
                    <a:pt x="1117" y="7388"/>
                  </a:cubicBezTo>
                  <a:cubicBezTo>
                    <a:pt x="1057" y="8346"/>
                    <a:pt x="953" y="9302"/>
                    <a:pt x="789" y="10249"/>
                  </a:cubicBezTo>
                  <a:cubicBezTo>
                    <a:pt x="701" y="10750"/>
                    <a:pt x="597" y="11246"/>
                    <a:pt x="470" y="11739"/>
                  </a:cubicBezTo>
                  <a:cubicBezTo>
                    <a:pt x="407" y="11982"/>
                    <a:pt x="338" y="12226"/>
                    <a:pt x="264" y="12467"/>
                  </a:cubicBezTo>
                  <a:cubicBezTo>
                    <a:pt x="225" y="12587"/>
                    <a:pt x="187" y="12706"/>
                    <a:pt x="147" y="12824"/>
                  </a:cubicBezTo>
                  <a:cubicBezTo>
                    <a:pt x="109" y="12934"/>
                    <a:pt x="40" y="13057"/>
                    <a:pt x="22" y="13172"/>
                  </a:cubicBezTo>
                  <a:cubicBezTo>
                    <a:pt x="1" y="13311"/>
                    <a:pt x="77" y="13445"/>
                    <a:pt x="149" y="13556"/>
                  </a:cubicBezTo>
                  <a:cubicBezTo>
                    <a:pt x="327" y="13829"/>
                    <a:pt x="509" y="14107"/>
                    <a:pt x="766" y="14307"/>
                  </a:cubicBezTo>
                  <a:cubicBezTo>
                    <a:pt x="779" y="14230"/>
                    <a:pt x="842" y="14173"/>
                    <a:pt x="897" y="14117"/>
                  </a:cubicBezTo>
                  <a:cubicBezTo>
                    <a:pt x="1005" y="14008"/>
                    <a:pt x="993" y="13856"/>
                    <a:pt x="1013" y="13713"/>
                  </a:cubicBezTo>
                  <a:cubicBezTo>
                    <a:pt x="1039" y="13513"/>
                    <a:pt x="1066" y="13314"/>
                    <a:pt x="1092" y="13113"/>
                  </a:cubicBezTo>
                  <a:lnTo>
                    <a:pt x="1141" y="13102"/>
                  </a:lnTo>
                  <a:cubicBezTo>
                    <a:pt x="1125" y="13104"/>
                    <a:pt x="1108" y="13108"/>
                    <a:pt x="1094" y="13110"/>
                  </a:cubicBezTo>
                  <a:cubicBezTo>
                    <a:pt x="1371" y="10931"/>
                    <a:pt x="2045" y="5410"/>
                    <a:pt x="1850" y="4110"/>
                  </a:cubicBezTo>
                  <a:cubicBezTo>
                    <a:pt x="1748" y="3152"/>
                    <a:pt x="1525" y="1912"/>
                    <a:pt x="1271" y="996"/>
                  </a:cubicBezTo>
                  <a:cubicBezTo>
                    <a:pt x="2132" y="1300"/>
                    <a:pt x="3221" y="2145"/>
                    <a:pt x="3955" y="3173"/>
                  </a:cubicBezTo>
                  <a:cubicBezTo>
                    <a:pt x="3998" y="3243"/>
                    <a:pt x="4195" y="3572"/>
                    <a:pt x="4443" y="4087"/>
                  </a:cubicBezTo>
                  <a:lnTo>
                    <a:pt x="4429" y="4092"/>
                  </a:lnTo>
                  <a:cubicBezTo>
                    <a:pt x="4432" y="4094"/>
                    <a:pt x="4439" y="4092"/>
                    <a:pt x="4445" y="4092"/>
                  </a:cubicBezTo>
                  <a:cubicBezTo>
                    <a:pt x="4488" y="4090"/>
                    <a:pt x="4679" y="4605"/>
                    <a:pt x="4702" y="4660"/>
                  </a:cubicBezTo>
                  <a:cubicBezTo>
                    <a:pt x="4798" y="4885"/>
                    <a:pt x="4888" y="5113"/>
                    <a:pt x="4972" y="5343"/>
                  </a:cubicBezTo>
                  <a:cubicBezTo>
                    <a:pt x="5466" y="6699"/>
                    <a:pt x="5711" y="8152"/>
                    <a:pt x="5966" y="9568"/>
                  </a:cubicBezTo>
                  <a:cubicBezTo>
                    <a:pt x="6236" y="11064"/>
                    <a:pt x="6448" y="12571"/>
                    <a:pt x="6603" y="14084"/>
                  </a:cubicBezTo>
                  <a:cubicBezTo>
                    <a:pt x="6697" y="12924"/>
                    <a:pt x="6791" y="11760"/>
                    <a:pt x="6747" y="10596"/>
                  </a:cubicBezTo>
                  <a:cubicBezTo>
                    <a:pt x="6683" y="8889"/>
                    <a:pt x="6333" y="7100"/>
                    <a:pt x="5781" y="5489"/>
                  </a:cubicBezTo>
                  <a:cubicBezTo>
                    <a:pt x="5586" y="4925"/>
                    <a:pt x="5373" y="4368"/>
                    <a:pt x="5136" y="3822"/>
                  </a:cubicBezTo>
                  <a:cubicBezTo>
                    <a:pt x="5132" y="3813"/>
                    <a:pt x="5128" y="3803"/>
                    <a:pt x="5123" y="3794"/>
                  </a:cubicBezTo>
                  <a:cubicBezTo>
                    <a:pt x="4955" y="3458"/>
                    <a:pt x="4765" y="3130"/>
                    <a:pt x="455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5171;p73">
              <a:extLst>
                <a:ext uri="{FF2B5EF4-FFF2-40B4-BE49-F238E27FC236}">
                  <a16:creationId xmlns:a16="http://schemas.microsoft.com/office/drawing/2014/main" id="{2EDE7862-3938-A1EA-497F-C5864B8DDCAE}"/>
                </a:ext>
              </a:extLst>
            </p:cNvPr>
            <p:cNvSpPr/>
            <p:nvPr/>
          </p:nvSpPr>
          <p:spPr>
            <a:xfrm>
              <a:off x="8308425" y="3307375"/>
              <a:ext cx="137825" cy="355950"/>
            </a:xfrm>
            <a:custGeom>
              <a:avLst/>
              <a:gdLst/>
              <a:ahLst/>
              <a:cxnLst/>
              <a:rect l="l" t="t" r="r" b="b"/>
              <a:pathLst>
                <a:path w="5513" h="14238" extrusionOk="0">
                  <a:moveTo>
                    <a:pt x="4508" y="5416"/>
                  </a:moveTo>
                  <a:cubicBezTo>
                    <a:pt x="4534" y="6145"/>
                    <a:pt x="4607" y="6872"/>
                    <a:pt x="4681" y="7597"/>
                  </a:cubicBezTo>
                  <a:cubicBezTo>
                    <a:pt x="4829" y="9067"/>
                    <a:pt x="4979" y="10543"/>
                    <a:pt x="5355" y="11973"/>
                  </a:cubicBezTo>
                  <a:cubicBezTo>
                    <a:pt x="5429" y="12253"/>
                    <a:pt x="5512" y="12538"/>
                    <a:pt x="5508" y="12830"/>
                  </a:cubicBezTo>
                  <a:cubicBezTo>
                    <a:pt x="5502" y="13416"/>
                    <a:pt x="5105" y="13979"/>
                    <a:pt x="4555" y="14183"/>
                  </a:cubicBezTo>
                  <a:cubicBezTo>
                    <a:pt x="4470" y="14215"/>
                    <a:pt x="4379" y="14238"/>
                    <a:pt x="4290" y="14225"/>
                  </a:cubicBezTo>
                  <a:cubicBezTo>
                    <a:pt x="4211" y="14213"/>
                    <a:pt x="4139" y="14174"/>
                    <a:pt x="4070" y="14132"/>
                  </a:cubicBezTo>
                  <a:cubicBezTo>
                    <a:pt x="2817" y="13376"/>
                    <a:pt x="2221" y="11911"/>
                    <a:pt x="1348" y="10735"/>
                  </a:cubicBezTo>
                  <a:cubicBezTo>
                    <a:pt x="871" y="10090"/>
                    <a:pt x="277" y="9482"/>
                    <a:pt x="99" y="8700"/>
                  </a:cubicBezTo>
                  <a:cubicBezTo>
                    <a:pt x="0" y="8262"/>
                    <a:pt x="42" y="7808"/>
                    <a:pt x="95" y="7362"/>
                  </a:cubicBezTo>
                  <a:cubicBezTo>
                    <a:pt x="277" y="5858"/>
                    <a:pt x="605" y="4346"/>
                    <a:pt x="1336" y="3019"/>
                  </a:cubicBezTo>
                  <a:cubicBezTo>
                    <a:pt x="1959" y="1887"/>
                    <a:pt x="2905" y="888"/>
                    <a:pt x="4096" y="355"/>
                  </a:cubicBezTo>
                  <a:cubicBezTo>
                    <a:pt x="4280" y="272"/>
                    <a:pt x="4782" y="0"/>
                    <a:pt x="4982" y="97"/>
                  </a:cubicBezTo>
                  <a:cubicBezTo>
                    <a:pt x="5214" y="209"/>
                    <a:pt x="5036" y="607"/>
                    <a:pt x="4991" y="793"/>
                  </a:cubicBezTo>
                  <a:cubicBezTo>
                    <a:pt x="4815" y="1507"/>
                    <a:pt x="4683" y="2233"/>
                    <a:pt x="4602" y="2966"/>
                  </a:cubicBezTo>
                  <a:cubicBezTo>
                    <a:pt x="4511" y="3778"/>
                    <a:pt x="4479" y="4598"/>
                    <a:pt x="4508"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5172;p73">
              <a:extLst>
                <a:ext uri="{FF2B5EF4-FFF2-40B4-BE49-F238E27FC236}">
                  <a16:creationId xmlns:a16="http://schemas.microsoft.com/office/drawing/2014/main" id="{AA2A18EF-E03E-C5DC-216F-8C4EB1662E33}"/>
                </a:ext>
              </a:extLst>
            </p:cNvPr>
            <p:cNvSpPr/>
            <p:nvPr/>
          </p:nvSpPr>
          <p:spPr>
            <a:xfrm>
              <a:off x="8295725" y="3309925"/>
              <a:ext cx="136975" cy="382625"/>
            </a:xfrm>
            <a:custGeom>
              <a:avLst/>
              <a:gdLst/>
              <a:ahLst/>
              <a:cxnLst/>
              <a:rect l="l" t="t" r="r" b="b"/>
              <a:pathLst>
                <a:path w="5479" h="15305" extrusionOk="0">
                  <a:moveTo>
                    <a:pt x="4604" y="253"/>
                  </a:moveTo>
                  <a:cubicBezTo>
                    <a:pt x="4728" y="197"/>
                    <a:pt x="4996" y="57"/>
                    <a:pt x="5218" y="0"/>
                  </a:cubicBezTo>
                  <a:cubicBezTo>
                    <a:pt x="5165" y="131"/>
                    <a:pt x="5064" y="251"/>
                    <a:pt x="4979" y="345"/>
                  </a:cubicBezTo>
                  <a:cubicBezTo>
                    <a:pt x="4455" y="933"/>
                    <a:pt x="4125" y="1560"/>
                    <a:pt x="3905" y="2319"/>
                  </a:cubicBezTo>
                  <a:cubicBezTo>
                    <a:pt x="3342" y="4267"/>
                    <a:pt x="3342" y="6374"/>
                    <a:pt x="3907" y="8320"/>
                  </a:cubicBezTo>
                  <a:cubicBezTo>
                    <a:pt x="4098" y="8984"/>
                    <a:pt x="4421" y="9598"/>
                    <a:pt x="4624" y="10246"/>
                  </a:cubicBezTo>
                  <a:cubicBezTo>
                    <a:pt x="4863" y="11003"/>
                    <a:pt x="4978" y="11853"/>
                    <a:pt x="5153" y="12630"/>
                  </a:cubicBezTo>
                  <a:cubicBezTo>
                    <a:pt x="5353" y="13508"/>
                    <a:pt x="5478" y="14431"/>
                    <a:pt x="5257" y="15305"/>
                  </a:cubicBezTo>
                  <a:cubicBezTo>
                    <a:pt x="3870" y="15166"/>
                    <a:pt x="2522" y="14651"/>
                    <a:pt x="1396" y="13828"/>
                  </a:cubicBezTo>
                  <a:cubicBezTo>
                    <a:pt x="1006" y="13543"/>
                    <a:pt x="636" y="13214"/>
                    <a:pt x="394" y="12796"/>
                  </a:cubicBezTo>
                  <a:cubicBezTo>
                    <a:pt x="69" y="12238"/>
                    <a:pt x="0" y="11567"/>
                    <a:pt x="6" y="10921"/>
                  </a:cubicBezTo>
                  <a:cubicBezTo>
                    <a:pt x="9" y="10468"/>
                    <a:pt x="46" y="10017"/>
                    <a:pt x="116" y="9571"/>
                  </a:cubicBezTo>
                  <a:cubicBezTo>
                    <a:pt x="167" y="9241"/>
                    <a:pt x="237" y="8914"/>
                    <a:pt x="305" y="8588"/>
                  </a:cubicBezTo>
                  <a:cubicBezTo>
                    <a:pt x="710" y="6672"/>
                    <a:pt x="881" y="4664"/>
                    <a:pt x="1844" y="2917"/>
                  </a:cubicBezTo>
                  <a:cubicBezTo>
                    <a:pt x="2467" y="1785"/>
                    <a:pt x="3413" y="786"/>
                    <a:pt x="4604"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5173;p73">
              <a:extLst>
                <a:ext uri="{FF2B5EF4-FFF2-40B4-BE49-F238E27FC236}">
                  <a16:creationId xmlns:a16="http://schemas.microsoft.com/office/drawing/2014/main" id="{B7DF69EA-8325-2E5E-594A-50FB818A11D1}"/>
                </a:ext>
              </a:extLst>
            </p:cNvPr>
            <p:cNvSpPr/>
            <p:nvPr/>
          </p:nvSpPr>
          <p:spPr>
            <a:xfrm>
              <a:off x="8287975" y="3293525"/>
              <a:ext cx="169800" cy="357675"/>
            </a:xfrm>
            <a:custGeom>
              <a:avLst/>
              <a:gdLst/>
              <a:ahLst/>
              <a:cxnLst/>
              <a:rect l="l" t="t" r="r" b="b"/>
              <a:pathLst>
                <a:path w="6792" h="14307" extrusionOk="0">
                  <a:moveTo>
                    <a:pt x="2241" y="2815"/>
                  </a:moveTo>
                  <a:cubicBezTo>
                    <a:pt x="2637" y="2238"/>
                    <a:pt x="3110" y="1727"/>
                    <a:pt x="3685" y="1277"/>
                  </a:cubicBezTo>
                  <a:cubicBezTo>
                    <a:pt x="4149" y="921"/>
                    <a:pt x="5557" y="1"/>
                    <a:pt x="6108" y="271"/>
                  </a:cubicBezTo>
                  <a:cubicBezTo>
                    <a:pt x="6521" y="637"/>
                    <a:pt x="6225" y="998"/>
                    <a:pt x="6112" y="1509"/>
                  </a:cubicBezTo>
                  <a:cubicBezTo>
                    <a:pt x="5937" y="2205"/>
                    <a:pt x="5753" y="3380"/>
                    <a:pt x="5664" y="4080"/>
                  </a:cubicBezTo>
                  <a:cubicBezTo>
                    <a:pt x="5617" y="4430"/>
                    <a:pt x="5623" y="4793"/>
                    <a:pt x="5618" y="5146"/>
                  </a:cubicBezTo>
                  <a:cubicBezTo>
                    <a:pt x="5609" y="5894"/>
                    <a:pt x="5630" y="6642"/>
                    <a:pt x="5675" y="7388"/>
                  </a:cubicBezTo>
                  <a:cubicBezTo>
                    <a:pt x="5735" y="8346"/>
                    <a:pt x="5838" y="9302"/>
                    <a:pt x="6003" y="10249"/>
                  </a:cubicBezTo>
                  <a:cubicBezTo>
                    <a:pt x="6090" y="10750"/>
                    <a:pt x="6194" y="11246"/>
                    <a:pt x="6321" y="11739"/>
                  </a:cubicBezTo>
                  <a:cubicBezTo>
                    <a:pt x="6385" y="11982"/>
                    <a:pt x="6453" y="12226"/>
                    <a:pt x="6528" y="12467"/>
                  </a:cubicBezTo>
                  <a:cubicBezTo>
                    <a:pt x="6565" y="12587"/>
                    <a:pt x="6604" y="12706"/>
                    <a:pt x="6645" y="12824"/>
                  </a:cubicBezTo>
                  <a:cubicBezTo>
                    <a:pt x="6683" y="12934"/>
                    <a:pt x="6750" y="13057"/>
                    <a:pt x="6770" y="13172"/>
                  </a:cubicBezTo>
                  <a:cubicBezTo>
                    <a:pt x="6791" y="13311"/>
                    <a:pt x="6715" y="13445"/>
                    <a:pt x="6643" y="13556"/>
                  </a:cubicBezTo>
                  <a:cubicBezTo>
                    <a:pt x="6465" y="13829"/>
                    <a:pt x="6283" y="14107"/>
                    <a:pt x="6026" y="14307"/>
                  </a:cubicBezTo>
                  <a:cubicBezTo>
                    <a:pt x="6013" y="14230"/>
                    <a:pt x="5948" y="14173"/>
                    <a:pt x="5894" y="14117"/>
                  </a:cubicBezTo>
                  <a:cubicBezTo>
                    <a:pt x="5787" y="14008"/>
                    <a:pt x="5798" y="13856"/>
                    <a:pt x="5778" y="13713"/>
                  </a:cubicBezTo>
                  <a:cubicBezTo>
                    <a:pt x="5751" y="13513"/>
                    <a:pt x="5726" y="13314"/>
                    <a:pt x="5699" y="13113"/>
                  </a:cubicBezTo>
                  <a:lnTo>
                    <a:pt x="5651" y="13102"/>
                  </a:lnTo>
                  <a:cubicBezTo>
                    <a:pt x="5666" y="13104"/>
                    <a:pt x="5683" y="13108"/>
                    <a:pt x="5698" y="13110"/>
                  </a:cubicBezTo>
                  <a:cubicBezTo>
                    <a:pt x="5420" y="10931"/>
                    <a:pt x="4747" y="5410"/>
                    <a:pt x="4941" y="4110"/>
                  </a:cubicBezTo>
                  <a:cubicBezTo>
                    <a:pt x="5044" y="3152"/>
                    <a:pt x="5266" y="1912"/>
                    <a:pt x="5520" y="996"/>
                  </a:cubicBezTo>
                  <a:cubicBezTo>
                    <a:pt x="4660" y="1300"/>
                    <a:pt x="3570" y="2145"/>
                    <a:pt x="2837" y="3173"/>
                  </a:cubicBezTo>
                  <a:cubicBezTo>
                    <a:pt x="2794" y="3243"/>
                    <a:pt x="2597" y="3572"/>
                    <a:pt x="2349" y="4087"/>
                  </a:cubicBezTo>
                  <a:lnTo>
                    <a:pt x="2362" y="4092"/>
                  </a:lnTo>
                  <a:cubicBezTo>
                    <a:pt x="2358" y="4094"/>
                    <a:pt x="2352" y="4092"/>
                    <a:pt x="2345" y="4092"/>
                  </a:cubicBezTo>
                  <a:cubicBezTo>
                    <a:pt x="2304" y="4090"/>
                    <a:pt x="2113" y="4605"/>
                    <a:pt x="2089" y="4660"/>
                  </a:cubicBezTo>
                  <a:cubicBezTo>
                    <a:pt x="1994" y="4885"/>
                    <a:pt x="1904" y="5113"/>
                    <a:pt x="1820" y="5343"/>
                  </a:cubicBezTo>
                  <a:cubicBezTo>
                    <a:pt x="1326" y="6699"/>
                    <a:pt x="1080" y="8152"/>
                    <a:pt x="826" y="9568"/>
                  </a:cubicBezTo>
                  <a:cubicBezTo>
                    <a:pt x="555" y="11064"/>
                    <a:pt x="342" y="12571"/>
                    <a:pt x="187" y="14084"/>
                  </a:cubicBezTo>
                  <a:cubicBezTo>
                    <a:pt x="95" y="12924"/>
                    <a:pt x="1" y="11760"/>
                    <a:pt x="44" y="10596"/>
                  </a:cubicBezTo>
                  <a:cubicBezTo>
                    <a:pt x="109" y="8889"/>
                    <a:pt x="458" y="7100"/>
                    <a:pt x="1011" y="5489"/>
                  </a:cubicBezTo>
                  <a:cubicBezTo>
                    <a:pt x="1204" y="4925"/>
                    <a:pt x="1419" y="4368"/>
                    <a:pt x="1656" y="3822"/>
                  </a:cubicBezTo>
                  <a:cubicBezTo>
                    <a:pt x="1660" y="3813"/>
                    <a:pt x="1662" y="3803"/>
                    <a:pt x="1668" y="3794"/>
                  </a:cubicBezTo>
                  <a:cubicBezTo>
                    <a:pt x="1836" y="3458"/>
                    <a:pt x="2026" y="3130"/>
                    <a:pt x="224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5174;p73">
              <a:extLst>
                <a:ext uri="{FF2B5EF4-FFF2-40B4-BE49-F238E27FC236}">
                  <a16:creationId xmlns:a16="http://schemas.microsoft.com/office/drawing/2014/main" id="{013A7F8A-78A3-963B-51B8-7379C2507E74}"/>
                </a:ext>
              </a:extLst>
            </p:cNvPr>
            <p:cNvSpPr/>
            <p:nvPr/>
          </p:nvSpPr>
          <p:spPr>
            <a:xfrm>
              <a:off x="6968975" y="3946850"/>
              <a:ext cx="719250" cy="342050"/>
            </a:xfrm>
            <a:custGeom>
              <a:avLst/>
              <a:gdLst/>
              <a:ahLst/>
              <a:cxnLst/>
              <a:rect l="l" t="t" r="r" b="b"/>
              <a:pathLst>
                <a:path w="28770" h="13682" extrusionOk="0">
                  <a:moveTo>
                    <a:pt x="12594" y="3487"/>
                  </a:moveTo>
                  <a:cubicBezTo>
                    <a:pt x="11925" y="3217"/>
                    <a:pt x="11268" y="3148"/>
                    <a:pt x="10551" y="3114"/>
                  </a:cubicBezTo>
                  <a:lnTo>
                    <a:pt x="10536" y="3113"/>
                  </a:lnTo>
                  <a:cubicBezTo>
                    <a:pt x="10510" y="3111"/>
                    <a:pt x="10454" y="3109"/>
                    <a:pt x="10416" y="3114"/>
                  </a:cubicBezTo>
                  <a:cubicBezTo>
                    <a:pt x="10394" y="3205"/>
                    <a:pt x="10405" y="3406"/>
                    <a:pt x="10411" y="3476"/>
                  </a:cubicBezTo>
                  <a:lnTo>
                    <a:pt x="10476" y="4250"/>
                  </a:lnTo>
                  <a:lnTo>
                    <a:pt x="9738" y="4004"/>
                  </a:lnTo>
                  <a:cubicBezTo>
                    <a:pt x="9389" y="3887"/>
                    <a:pt x="9012" y="3652"/>
                    <a:pt x="8699" y="3444"/>
                  </a:cubicBezTo>
                  <a:cubicBezTo>
                    <a:pt x="8007" y="3171"/>
                    <a:pt x="7262" y="2953"/>
                    <a:pt x="6532" y="2817"/>
                  </a:cubicBezTo>
                  <a:cubicBezTo>
                    <a:pt x="6449" y="2802"/>
                    <a:pt x="6174" y="2750"/>
                    <a:pt x="6067" y="2764"/>
                  </a:cubicBezTo>
                  <a:cubicBezTo>
                    <a:pt x="6062" y="2775"/>
                    <a:pt x="6058" y="2789"/>
                    <a:pt x="6056" y="2798"/>
                  </a:cubicBezTo>
                  <a:lnTo>
                    <a:pt x="5881" y="3381"/>
                  </a:lnTo>
                  <a:lnTo>
                    <a:pt x="5336" y="3109"/>
                  </a:lnTo>
                  <a:cubicBezTo>
                    <a:pt x="5086" y="2985"/>
                    <a:pt x="4866" y="2800"/>
                    <a:pt x="4626" y="2657"/>
                  </a:cubicBezTo>
                  <a:lnTo>
                    <a:pt x="4614" y="2648"/>
                  </a:lnTo>
                  <a:lnTo>
                    <a:pt x="4601" y="2641"/>
                  </a:lnTo>
                  <a:cubicBezTo>
                    <a:pt x="4300" y="2434"/>
                    <a:pt x="3997" y="2233"/>
                    <a:pt x="3669" y="2068"/>
                  </a:cubicBezTo>
                  <a:cubicBezTo>
                    <a:pt x="3321" y="1893"/>
                    <a:pt x="2954" y="1739"/>
                    <a:pt x="2602" y="1573"/>
                  </a:cubicBezTo>
                  <a:cubicBezTo>
                    <a:pt x="1996" y="1289"/>
                    <a:pt x="1487" y="950"/>
                    <a:pt x="951" y="556"/>
                  </a:cubicBezTo>
                  <a:cubicBezTo>
                    <a:pt x="696" y="369"/>
                    <a:pt x="385" y="126"/>
                    <a:pt x="79" y="0"/>
                  </a:cubicBezTo>
                  <a:cubicBezTo>
                    <a:pt x="0" y="515"/>
                    <a:pt x="419" y="2020"/>
                    <a:pt x="603" y="2332"/>
                  </a:cubicBezTo>
                  <a:lnTo>
                    <a:pt x="611" y="2345"/>
                  </a:lnTo>
                  <a:lnTo>
                    <a:pt x="619" y="2357"/>
                  </a:lnTo>
                  <a:cubicBezTo>
                    <a:pt x="848" y="2779"/>
                    <a:pt x="1071" y="3021"/>
                    <a:pt x="1465" y="3285"/>
                  </a:cubicBezTo>
                  <a:lnTo>
                    <a:pt x="1488" y="3301"/>
                  </a:lnTo>
                  <a:lnTo>
                    <a:pt x="1509" y="3317"/>
                  </a:lnTo>
                  <a:cubicBezTo>
                    <a:pt x="1793" y="3555"/>
                    <a:pt x="2293" y="3928"/>
                    <a:pt x="2643" y="4045"/>
                  </a:cubicBezTo>
                  <a:lnTo>
                    <a:pt x="3279" y="4257"/>
                  </a:lnTo>
                  <a:lnTo>
                    <a:pt x="2907" y="4814"/>
                  </a:lnTo>
                  <a:cubicBezTo>
                    <a:pt x="2881" y="4856"/>
                    <a:pt x="2820" y="4937"/>
                    <a:pt x="2789" y="4992"/>
                  </a:cubicBezTo>
                  <a:cubicBezTo>
                    <a:pt x="2807" y="5032"/>
                    <a:pt x="2843" y="5087"/>
                    <a:pt x="2859" y="5113"/>
                  </a:cubicBezTo>
                  <a:lnTo>
                    <a:pt x="2877" y="5140"/>
                  </a:lnTo>
                  <a:lnTo>
                    <a:pt x="2892" y="5168"/>
                  </a:lnTo>
                  <a:cubicBezTo>
                    <a:pt x="2995" y="5376"/>
                    <a:pt x="3106" y="5535"/>
                    <a:pt x="3267" y="5699"/>
                  </a:cubicBezTo>
                  <a:cubicBezTo>
                    <a:pt x="3656" y="6040"/>
                    <a:pt x="4045" y="6379"/>
                    <a:pt x="4502" y="6629"/>
                  </a:cubicBezTo>
                  <a:cubicBezTo>
                    <a:pt x="5543" y="7147"/>
                    <a:pt x="7056" y="7294"/>
                    <a:pt x="8215" y="7294"/>
                  </a:cubicBezTo>
                  <a:lnTo>
                    <a:pt x="8558" y="7294"/>
                  </a:lnTo>
                  <a:lnTo>
                    <a:pt x="8689" y="7612"/>
                  </a:lnTo>
                  <a:cubicBezTo>
                    <a:pt x="8931" y="8200"/>
                    <a:pt x="10738" y="8645"/>
                    <a:pt x="11325" y="8745"/>
                  </a:cubicBezTo>
                  <a:cubicBezTo>
                    <a:pt x="12759" y="8928"/>
                    <a:pt x="14202" y="8643"/>
                    <a:pt x="15639" y="8791"/>
                  </a:cubicBezTo>
                  <a:lnTo>
                    <a:pt x="15860" y="8813"/>
                  </a:lnTo>
                  <a:lnTo>
                    <a:pt x="15993" y="8989"/>
                  </a:lnTo>
                  <a:cubicBezTo>
                    <a:pt x="16157" y="9204"/>
                    <a:pt x="16465" y="9460"/>
                    <a:pt x="16675" y="9623"/>
                  </a:cubicBezTo>
                  <a:cubicBezTo>
                    <a:pt x="17423" y="10204"/>
                    <a:pt x="18311" y="10652"/>
                    <a:pt x="19191" y="10990"/>
                  </a:cubicBezTo>
                  <a:lnTo>
                    <a:pt x="19202" y="10995"/>
                  </a:lnTo>
                  <a:cubicBezTo>
                    <a:pt x="19973" y="11312"/>
                    <a:pt x="20590" y="11341"/>
                    <a:pt x="21416" y="11341"/>
                  </a:cubicBezTo>
                  <a:cubicBezTo>
                    <a:pt x="21847" y="11341"/>
                    <a:pt x="22274" y="11320"/>
                    <a:pt x="22702" y="11260"/>
                  </a:cubicBezTo>
                  <a:cubicBezTo>
                    <a:pt x="22982" y="11221"/>
                    <a:pt x="23258" y="11162"/>
                    <a:pt x="23538" y="11128"/>
                  </a:cubicBezTo>
                  <a:cubicBezTo>
                    <a:pt x="23681" y="11110"/>
                    <a:pt x="23824" y="11100"/>
                    <a:pt x="23969" y="11100"/>
                  </a:cubicBezTo>
                  <a:lnTo>
                    <a:pt x="24648" y="11100"/>
                  </a:lnTo>
                  <a:lnTo>
                    <a:pt x="24462" y="11753"/>
                  </a:lnTo>
                  <a:cubicBezTo>
                    <a:pt x="24367" y="12085"/>
                    <a:pt x="23845" y="13340"/>
                    <a:pt x="24241" y="13587"/>
                  </a:cubicBezTo>
                  <a:cubicBezTo>
                    <a:pt x="24241" y="13587"/>
                    <a:pt x="24252" y="13595"/>
                    <a:pt x="24254" y="13596"/>
                  </a:cubicBezTo>
                  <a:cubicBezTo>
                    <a:pt x="24429" y="13681"/>
                    <a:pt x="25051" y="13569"/>
                    <a:pt x="25240" y="13529"/>
                  </a:cubicBezTo>
                  <a:cubicBezTo>
                    <a:pt x="25574" y="13456"/>
                    <a:pt x="26036" y="13331"/>
                    <a:pt x="26342" y="13178"/>
                  </a:cubicBezTo>
                  <a:cubicBezTo>
                    <a:pt x="27651" y="12523"/>
                    <a:pt x="28665" y="11263"/>
                    <a:pt x="28732" y="9772"/>
                  </a:cubicBezTo>
                  <a:cubicBezTo>
                    <a:pt x="28769" y="8928"/>
                    <a:pt x="28740" y="8076"/>
                    <a:pt x="28555" y="7254"/>
                  </a:cubicBezTo>
                  <a:cubicBezTo>
                    <a:pt x="28369" y="6430"/>
                    <a:pt x="28021" y="5633"/>
                    <a:pt x="27474" y="4990"/>
                  </a:cubicBezTo>
                  <a:cubicBezTo>
                    <a:pt x="27057" y="4498"/>
                    <a:pt x="26534" y="4107"/>
                    <a:pt x="26014" y="3722"/>
                  </a:cubicBezTo>
                  <a:cubicBezTo>
                    <a:pt x="25241" y="3146"/>
                    <a:pt x="24445" y="2559"/>
                    <a:pt x="23516" y="2302"/>
                  </a:cubicBezTo>
                  <a:cubicBezTo>
                    <a:pt x="22994" y="2157"/>
                    <a:pt x="22423" y="2126"/>
                    <a:pt x="21923" y="2335"/>
                  </a:cubicBezTo>
                  <a:cubicBezTo>
                    <a:pt x="21739" y="2411"/>
                    <a:pt x="22443" y="4012"/>
                    <a:pt x="22492" y="4193"/>
                  </a:cubicBezTo>
                  <a:cubicBezTo>
                    <a:pt x="22436" y="4151"/>
                    <a:pt x="22394" y="4267"/>
                    <a:pt x="22429" y="4326"/>
                  </a:cubicBezTo>
                  <a:cubicBezTo>
                    <a:pt x="22466" y="4386"/>
                    <a:pt x="22522" y="4467"/>
                    <a:pt x="22470" y="4513"/>
                  </a:cubicBezTo>
                  <a:cubicBezTo>
                    <a:pt x="21702" y="4090"/>
                    <a:pt x="20924" y="3664"/>
                    <a:pt x="20077" y="3435"/>
                  </a:cubicBezTo>
                  <a:cubicBezTo>
                    <a:pt x="19737" y="3343"/>
                    <a:pt x="19389" y="3283"/>
                    <a:pt x="19041" y="3223"/>
                  </a:cubicBezTo>
                  <a:cubicBezTo>
                    <a:pt x="18733" y="3171"/>
                    <a:pt x="18420" y="3118"/>
                    <a:pt x="18109" y="3147"/>
                  </a:cubicBezTo>
                  <a:cubicBezTo>
                    <a:pt x="17947" y="3162"/>
                    <a:pt x="17788" y="3200"/>
                    <a:pt x="17626" y="3209"/>
                  </a:cubicBezTo>
                  <a:cubicBezTo>
                    <a:pt x="17431" y="3221"/>
                    <a:pt x="17236" y="3190"/>
                    <a:pt x="17043" y="3216"/>
                  </a:cubicBezTo>
                  <a:cubicBezTo>
                    <a:pt x="16892" y="3236"/>
                    <a:pt x="16747" y="3289"/>
                    <a:pt x="16601" y="3337"/>
                  </a:cubicBezTo>
                  <a:cubicBezTo>
                    <a:pt x="16209" y="3466"/>
                    <a:pt x="15804" y="3551"/>
                    <a:pt x="15394" y="3593"/>
                  </a:cubicBezTo>
                  <a:cubicBezTo>
                    <a:pt x="15098" y="3623"/>
                    <a:pt x="15082" y="3671"/>
                    <a:pt x="14886" y="3882"/>
                  </a:cubicBezTo>
                  <a:cubicBezTo>
                    <a:pt x="14773" y="4003"/>
                    <a:pt x="14578" y="4218"/>
                    <a:pt x="14404" y="4240"/>
                  </a:cubicBezTo>
                  <a:cubicBezTo>
                    <a:pt x="14245" y="4258"/>
                    <a:pt x="14038" y="4118"/>
                    <a:pt x="13897" y="4060"/>
                  </a:cubicBezTo>
                  <a:cubicBezTo>
                    <a:pt x="13458" y="3877"/>
                    <a:pt x="13033" y="3665"/>
                    <a:pt x="12594" y="3487"/>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5175;p73">
              <a:extLst>
                <a:ext uri="{FF2B5EF4-FFF2-40B4-BE49-F238E27FC236}">
                  <a16:creationId xmlns:a16="http://schemas.microsoft.com/office/drawing/2014/main" id="{023E4FE0-079F-61B7-EBE6-E1BB1976612E}"/>
                </a:ext>
              </a:extLst>
            </p:cNvPr>
            <p:cNvSpPr/>
            <p:nvPr/>
          </p:nvSpPr>
          <p:spPr>
            <a:xfrm>
              <a:off x="7038675" y="4056225"/>
              <a:ext cx="649375" cy="226025"/>
            </a:xfrm>
            <a:custGeom>
              <a:avLst/>
              <a:gdLst/>
              <a:ahLst/>
              <a:cxnLst/>
              <a:rect l="l" t="t" r="r" b="b"/>
              <a:pathLst>
                <a:path w="25975" h="9041" extrusionOk="0">
                  <a:moveTo>
                    <a:pt x="5920" y="3276"/>
                  </a:moveTo>
                  <a:cubicBezTo>
                    <a:pt x="5969" y="3370"/>
                    <a:pt x="6059" y="3460"/>
                    <a:pt x="6176" y="3545"/>
                  </a:cubicBezTo>
                  <a:cubicBezTo>
                    <a:pt x="6925" y="3437"/>
                    <a:pt x="7975" y="3199"/>
                    <a:pt x="9181" y="3106"/>
                  </a:cubicBezTo>
                  <a:cubicBezTo>
                    <a:pt x="10412" y="3011"/>
                    <a:pt x="11805" y="3070"/>
                    <a:pt x="13173" y="3125"/>
                  </a:cubicBezTo>
                  <a:cubicBezTo>
                    <a:pt x="14541" y="3181"/>
                    <a:pt x="15882" y="3233"/>
                    <a:pt x="16611" y="3281"/>
                  </a:cubicBezTo>
                  <a:cubicBezTo>
                    <a:pt x="17340" y="3331"/>
                    <a:pt x="17458" y="3376"/>
                    <a:pt x="17519" y="3458"/>
                  </a:cubicBezTo>
                  <a:cubicBezTo>
                    <a:pt x="17581" y="3539"/>
                    <a:pt x="17587" y="3656"/>
                    <a:pt x="17302" y="3691"/>
                  </a:cubicBezTo>
                  <a:cubicBezTo>
                    <a:pt x="17015" y="3728"/>
                    <a:pt x="16435" y="3682"/>
                    <a:pt x="16397" y="3666"/>
                  </a:cubicBezTo>
                  <a:cubicBezTo>
                    <a:pt x="16357" y="3649"/>
                    <a:pt x="16859" y="3662"/>
                    <a:pt x="17031" y="3701"/>
                  </a:cubicBezTo>
                  <a:cubicBezTo>
                    <a:pt x="17204" y="3741"/>
                    <a:pt x="17048" y="3805"/>
                    <a:pt x="16432" y="3910"/>
                  </a:cubicBezTo>
                  <a:cubicBezTo>
                    <a:pt x="15816" y="4014"/>
                    <a:pt x="14742" y="4157"/>
                    <a:pt x="13980" y="4320"/>
                  </a:cubicBezTo>
                  <a:cubicBezTo>
                    <a:pt x="13636" y="4395"/>
                    <a:pt x="13354" y="4472"/>
                    <a:pt x="13154" y="4547"/>
                  </a:cubicBezTo>
                  <a:lnTo>
                    <a:pt x="13205" y="4614"/>
                  </a:lnTo>
                  <a:cubicBezTo>
                    <a:pt x="13297" y="4733"/>
                    <a:pt x="13432" y="4865"/>
                    <a:pt x="13571" y="4989"/>
                  </a:cubicBezTo>
                  <a:cubicBezTo>
                    <a:pt x="13752" y="4994"/>
                    <a:pt x="13962" y="4991"/>
                    <a:pt x="14192" y="4975"/>
                  </a:cubicBezTo>
                  <a:cubicBezTo>
                    <a:pt x="14982" y="4919"/>
                    <a:pt x="16025" y="4717"/>
                    <a:pt x="17321" y="4596"/>
                  </a:cubicBezTo>
                  <a:cubicBezTo>
                    <a:pt x="18617" y="4477"/>
                    <a:pt x="20167" y="4438"/>
                    <a:pt x="21328" y="4438"/>
                  </a:cubicBezTo>
                  <a:cubicBezTo>
                    <a:pt x="22491" y="4438"/>
                    <a:pt x="23267" y="4477"/>
                    <a:pt x="23709" y="4519"/>
                  </a:cubicBezTo>
                  <a:cubicBezTo>
                    <a:pt x="24152" y="4561"/>
                    <a:pt x="24262" y="4607"/>
                    <a:pt x="24217" y="4685"/>
                  </a:cubicBezTo>
                  <a:cubicBezTo>
                    <a:pt x="24172" y="4763"/>
                    <a:pt x="23969" y="4873"/>
                    <a:pt x="23732" y="5023"/>
                  </a:cubicBezTo>
                  <a:cubicBezTo>
                    <a:pt x="23494" y="5173"/>
                    <a:pt x="23221" y="5362"/>
                    <a:pt x="22743" y="5717"/>
                  </a:cubicBezTo>
                  <a:cubicBezTo>
                    <a:pt x="22390" y="5978"/>
                    <a:pt x="21926" y="6329"/>
                    <a:pt x="21554" y="6724"/>
                  </a:cubicBezTo>
                  <a:lnTo>
                    <a:pt x="21859" y="6724"/>
                  </a:lnTo>
                  <a:lnTo>
                    <a:pt x="21672" y="7378"/>
                  </a:lnTo>
                  <a:cubicBezTo>
                    <a:pt x="21593" y="7661"/>
                    <a:pt x="21202" y="8612"/>
                    <a:pt x="21332" y="9041"/>
                  </a:cubicBezTo>
                  <a:cubicBezTo>
                    <a:pt x="21389" y="9004"/>
                    <a:pt x="21450" y="8949"/>
                    <a:pt x="21515" y="8878"/>
                  </a:cubicBezTo>
                  <a:cubicBezTo>
                    <a:pt x="21859" y="8494"/>
                    <a:pt x="22296" y="7588"/>
                    <a:pt x="23022" y="6850"/>
                  </a:cubicBezTo>
                  <a:cubicBezTo>
                    <a:pt x="23748" y="6111"/>
                    <a:pt x="24764" y="5537"/>
                    <a:pt x="25321" y="5239"/>
                  </a:cubicBezTo>
                  <a:cubicBezTo>
                    <a:pt x="25877" y="4939"/>
                    <a:pt x="25975" y="4912"/>
                    <a:pt x="25779" y="4756"/>
                  </a:cubicBezTo>
                  <a:cubicBezTo>
                    <a:pt x="25585" y="4600"/>
                    <a:pt x="25096" y="4313"/>
                    <a:pt x="24555" y="4070"/>
                  </a:cubicBezTo>
                  <a:cubicBezTo>
                    <a:pt x="24015" y="3825"/>
                    <a:pt x="23422" y="3623"/>
                    <a:pt x="22579" y="3493"/>
                  </a:cubicBezTo>
                  <a:cubicBezTo>
                    <a:pt x="21736" y="3362"/>
                    <a:pt x="20642" y="3304"/>
                    <a:pt x="19148" y="3150"/>
                  </a:cubicBezTo>
                  <a:cubicBezTo>
                    <a:pt x="17652" y="2998"/>
                    <a:pt x="15758" y="2751"/>
                    <a:pt x="14023" y="2574"/>
                  </a:cubicBezTo>
                  <a:cubicBezTo>
                    <a:pt x="12287" y="2399"/>
                    <a:pt x="10711" y="2295"/>
                    <a:pt x="8530" y="1927"/>
                  </a:cubicBezTo>
                  <a:cubicBezTo>
                    <a:pt x="6347" y="1559"/>
                    <a:pt x="3561" y="928"/>
                    <a:pt x="1258" y="256"/>
                  </a:cubicBezTo>
                  <a:cubicBezTo>
                    <a:pt x="967" y="172"/>
                    <a:pt x="686" y="86"/>
                    <a:pt x="410" y="1"/>
                  </a:cubicBezTo>
                  <a:lnTo>
                    <a:pt x="119" y="439"/>
                  </a:lnTo>
                  <a:cubicBezTo>
                    <a:pt x="92" y="479"/>
                    <a:pt x="31" y="561"/>
                    <a:pt x="0" y="617"/>
                  </a:cubicBezTo>
                  <a:cubicBezTo>
                    <a:pt x="18" y="656"/>
                    <a:pt x="53" y="712"/>
                    <a:pt x="71" y="737"/>
                  </a:cubicBezTo>
                  <a:lnTo>
                    <a:pt x="89" y="764"/>
                  </a:lnTo>
                  <a:lnTo>
                    <a:pt x="103" y="793"/>
                  </a:lnTo>
                  <a:cubicBezTo>
                    <a:pt x="141" y="869"/>
                    <a:pt x="179" y="938"/>
                    <a:pt x="221" y="1004"/>
                  </a:cubicBezTo>
                  <a:cubicBezTo>
                    <a:pt x="1487" y="1280"/>
                    <a:pt x="2257" y="1393"/>
                    <a:pt x="3134" y="1506"/>
                  </a:cubicBezTo>
                  <a:cubicBezTo>
                    <a:pt x="4042" y="1625"/>
                    <a:pt x="5065" y="1741"/>
                    <a:pt x="5892" y="1901"/>
                  </a:cubicBezTo>
                  <a:cubicBezTo>
                    <a:pt x="6719" y="2061"/>
                    <a:pt x="7350" y="2263"/>
                    <a:pt x="7654" y="2422"/>
                  </a:cubicBezTo>
                  <a:cubicBezTo>
                    <a:pt x="7956" y="2582"/>
                    <a:pt x="7931" y="2698"/>
                    <a:pt x="7350" y="2884"/>
                  </a:cubicBezTo>
                  <a:cubicBezTo>
                    <a:pt x="6983" y="3002"/>
                    <a:pt x="6391" y="3148"/>
                    <a:pt x="5920"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5176;p73">
              <a:extLst>
                <a:ext uri="{FF2B5EF4-FFF2-40B4-BE49-F238E27FC236}">
                  <a16:creationId xmlns:a16="http://schemas.microsoft.com/office/drawing/2014/main" id="{90BC4652-5C2E-1CA7-CB67-0993A7BBDF22}"/>
                </a:ext>
              </a:extLst>
            </p:cNvPr>
            <p:cNvSpPr/>
            <p:nvPr/>
          </p:nvSpPr>
          <p:spPr>
            <a:xfrm>
              <a:off x="7348000" y="4023700"/>
              <a:ext cx="249450" cy="81175"/>
            </a:xfrm>
            <a:custGeom>
              <a:avLst/>
              <a:gdLst/>
              <a:ahLst/>
              <a:cxnLst/>
              <a:rect l="l" t="t" r="r" b="b"/>
              <a:pathLst>
                <a:path w="9978" h="3247" extrusionOk="0">
                  <a:moveTo>
                    <a:pt x="9977" y="3231"/>
                  </a:moveTo>
                  <a:cubicBezTo>
                    <a:pt x="9913" y="3172"/>
                    <a:pt x="9572" y="3247"/>
                    <a:pt x="9472" y="3229"/>
                  </a:cubicBezTo>
                  <a:cubicBezTo>
                    <a:pt x="9340" y="3206"/>
                    <a:pt x="9204" y="3146"/>
                    <a:pt x="9071" y="3118"/>
                  </a:cubicBezTo>
                  <a:cubicBezTo>
                    <a:pt x="8737" y="3049"/>
                    <a:pt x="8405" y="2975"/>
                    <a:pt x="8072" y="2901"/>
                  </a:cubicBezTo>
                  <a:cubicBezTo>
                    <a:pt x="7341" y="2739"/>
                    <a:pt x="6611" y="2573"/>
                    <a:pt x="5880" y="2411"/>
                  </a:cubicBezTo>
                  <a:cubicBezTo>
                    <a:pt x="4349" y="2072"/>
                    <a:pt x="3125" y="1825"/>
                    <a:pt x="2128" y="1544"/>
                  </a:cubicBezTo>
                  <a:cubicBezTo>
                    <a:pt x="1749" y="1438"/>
                    <a:pt x="1373" y="1318"/>
                    <a:pt x="1006" y="1176"/>
                  </a:cubicBezTo>
                  <a:cubicBezTo>
                    <a:pt x="656" y="1040"/>
                    <a:pt x="354" y="818"/>
                    <a:pt x="1" y="695"/>
                  </a:cubicBezTo>
                  <a:cubicBezTo>
                    <a:pt x="65" y="717"/>
                    <a:pt x="361" y="543"/>
                    <a:pt x="436" y="515"/>
                  </a:cubicBezTo>
                  <a:cubicBezTo>
                    <a:pt x="610" y="449"/>
                    <a:pt x="785" y="390"/>
                    <a:pt x="963" y="338"/>
                  </a:cubicBezTo>
                  <a:cubicBezTo>
                    <a:pt x="1306" y="238"/>
                    <a:pt x="1655" y="162"/>
                    <a:pt x="2008" y="110"/>
                  </a:cubicBezTo>
                  <a:cubicBezTo>
                    <a:pt x="2714" y="7"/>
                    <a:pt x="3435" y="1"/>
                    <a:pt x="4142" y="90"/>
                  </a:cubicBezTo>
                  <a:cubicBezTo>
                    <a:pt x="4850" y="178"/>
                    <a:pt x="5546" y="364"/>
                    <a:pt x="6202" y="643"/>
                  </a:cubicBezTo>
                  <a:cubicBezTo>
                    <a:pt x="6498" y="769"/>
                    <a:pt x="6688" y="905"/>
                    <a:pt x="6922" y="1110"/>
                  </a:cubicBezTo>
                  <a:cubicBezTo>
                    <a:pt x="7357" y="1497"/>
                    <a:pt x="7920" y="1745"/>
                    <a:pt x="8413" y="2047"/>
                  </a:cubicBezTo>
                  <a:cubicBezTo>
                    <a:pt x="8972" y="2389"/>
                    <a:pt x="9498" y="2786"/>
                    <a:pt x="9977" y="323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5177;p73">
              <a:extLst>
                <a:ext uri="{FF2B5EF4-FFF2-40B4-BE49-F238E27FC236}">
                  <a16:creationId xmlns:a16="http://schemas.microsoft.com/office/drawing/2014/main" id="{B7ADB45F-4007-A2C0-6CF0-A0D079C96F28}"/>
                </a:ext>
              </a:extLst>
            </p:cNvPr>
            <p:cNvSpPr/>
            <p:nvPr/>
          </p:nvSpPr>
          <p:spPr>
            <a:xfrm>
              <a:off x="7228875" y="4024550"/>
              <a:ext cx="159800" cy="74400"/>
            </a:xfrm>
            <a:custGeom>
              <a:avLst/>
              <a:gdLst/>
              <a:ahLst/>
              <a:cxnLst/>
              <a:rect l="l" t="t" r="r" b="b"/>
              <a:pathLst>
                <a:path w="6392" h="2976" extrusionOk="0">
                  <a:moveTo>
                    <a:pt x="4259" y="920"/>
                  </a:moveTo>
                  <a:cubicBezTo>
                    <a:pt x="4693" y="1342"/>
                    <a:pt x="5122" y="1763"/>
                    <a:pt x="5461" y="2090"/>
                  </a:cubicBezTo>
                  <a:cubicBezTo>
                    <a:pt x="6080" y="2690"/>
                    <a:pt x="6392" y="2975"/>
                    <a:pt x="6144" y="2923"/>
                  </a:cubicBezTo>
                  <a:cubicBezTo>
                    <a:pt x="5897" y="2871"/>
                    <a:pt x="5089" y="2481"/>
                    <a:pt x="4243" y="2103"/>
                  </a:cubicBezTo>
                  <a:cubicBezTo>
                    <a:pt x="3396" y="1726"/>
                    <a:pt x="2511" y="1361"/>
                    <a:pt x="1781" y="1067"/>
                  </a:cubicBezTo>
                  <a:cubicBezTo>
                    <a:pt x="1124" y="803"/>
                    <a:pt x="593" y="598"/>
                    <a:pt x="11" y="325"/>
                  </a:cubicBezTo>
                  <a:cubicBezTo>
                    <a:pt x="6" y="237"/>
                    <a:pt x="0" y="83"/>
                    <a:pt x="20" y="6"/>
                  </a:cubicBezTo>
                  <a:cubicBezTo>
                    <a:pt x="58" y="1"/>
                    <a:pt x="114" y="3"/>
                    <a:pt x="140" y="5"/>
                  </a:cubicBezTo>
                  <a:lnTo>
                    <a:pt x="155" y="6"/>
                  </a:lnTo>
                  <a:cubicBezTo>
                    <a:pt x="872" y="40"/>
                    <a:pt x="1529" y="109"/>
                    <a:pt x="2198" y="379"/>
                  </a:cubicBezTo>
                  <a:cubicBezTo>
                    <a:pt x="2705" y="585"/>
                    <a:pt x="3188" y="832"/>
                    <a:pt x="3704" y="1032"/>
                  </a:cubicBezTo>
                  <a:lnTo>
                    <a:pt x="4078" y="1178"/>
                  </a:ln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5178;p73">
              <a:extLst>
                <a:ext uri="{FF2B5EF4-FFF2-40B4-BE49-F238E27FC236}">
                  <a16:creationId xmlns:a16="http://schemas.microsoft.com/office/drawing/2014/main" id="{88B7FE67-A5D5-21F2-1425-0FD1E0F2698F}"/>
                </a:ext>
              </a:extLst>
            </p:cNvPr>
            <p:cNvSpPr/>
            <p:nvPr/>
          </p:nvSpPr>
          <p:spPr>
            <a:xfrm>
              <a:off x="7125050" y="4016125"/>
              <a:ext cx="111575" cy="51250"/>
            </a:xfrm>
            <a:custGeom>
              <a:avLst/>
              <a:gdLst/>
              <a:ahLst/>
              <a:cxnLst/>
              <a:rect l="l" t="t" r="r" b="b"/>
              <a:pathLst>
                <a:path w="4463" h="2050" extrusionOk="0">
                  <a:moveTo>
                    <a:pt x="3923" y="1375"/>
                  </a:moveTo>
                  <a:cubicBezTo>
                    <a:pt x="3987" y="1444"/>
                    <a:pt x="4046" y="1508"/>
                    <a:pt x="4098" y="1568"/>
                  </a:cubicBezTo>
                  <a:cubicBezTo>
                    <a:pt x="4398" y="1906"/>
                    <a:pt x="4463" y="2049"/>
                    <a:pt x="4130" y="1932"/>
                  </a:cubicBezTo>
                  <a:cubicBezTo>
                    <a:pt x="3799" y="1816"/>
                    <a:pt x="3069" y="1437"/>
                    <a:pt x="2424" y="1144"/>
                  </a:cubicBezTo>
                  <a:cubicBezTo>
                    <a:pt x="1780" y="851"/>
                    <a:pt x="1219" y="643"/>
                    <a:pt x="712" y="395"/>
                  </a:cubicBezTo>
                  <a:cubicBezTo>
                    <a:pt x="467" y="276"/>
                    <a:pt x="233" y="148"/>
                    <a:pt x="1" y="0"/>
                  </a:cubicBezTo>
                  <a:cubicBezTo>
                    <a:pt x="114" y="13"/>
                    <a:pt x="238" y="37"/>
                    <a:pt x="288" y="46"/>
                  </a:cubicBezTo>
                  <a:cubicBezTo>
                    <a:pt x="1019" y="182"/>
                    <a:pt x="1763" y="400"/>
                    <a:pt x="2455" y="673"/>
                  </a:cubicBezTo>
                  <a:cubicBezTo>
                    <a:pt x="2769" y="881"/>
                    <a:pt x="3146" y="1116"/>
                    <a:pt x="3495" y="123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5179;p73">
              <a:extLst>
                <a:ext uri="{FF2B5EF4-FFF2-40B4-BE49-F238E27FC236}">
                  <a16:creationId xmlns:a16="http://schemas.microsoft.com/office/drawing/2014/main" id="{D296A200-DDE2-81AA-A687-56CBFB58A077}"/>
                </a:ext>
              </a:extLst>
            </p:cNvPr>
            <p:cNvSpPr/>
            <p:nvPr/>
          </p:nvSpPr>
          <p:spPr>
            <a:xfrm>
              <a:off x="6973975" y="3948225"/>
              <a:ext cx="150025" cy="102850"/>
            </a:xfrm>
            <a:custGeom>
              <a:avLst/>
              <a:gdLst/>
              <a:ahLst/>
              <a:cxnLst/>
              <a:rect l="l" t="t" r="r" b="b"/>
              <a:pathLst>
                <a:path w="6001" h="4114" extrusionOk="0">
                  <a:moveTo>
                    <a:pt x="5579" y="3276"/>
                  </a:moveTo>
                  <a:lnTo>
                    <a:pt x="5136" y="3054"/>
                  </a:lnTo>
                  <a:cubicBezTo>
                    <a:pt x="4886" y="2930"/>
                    <a:pt x="4666" y="2745"/>
                    <a:pt x="4426" y="2602"/>
                  </a:cubicBezTo>
                  <a:lnTo>
                    <a:pt x="4414" y="2593"/>
                  </a:lnTo>
                  <a:lnTo>
                    <a:pt x="4401" y="2586"/>
                  </a:lnTo>
                  <a:cubicBezTo>
                    <a:pt x="4100" y="2379"/>
                    <a:pt x="3795" y="2178"/>
                    <a:pt x="3469" y="2013"/>
                  </a:cubicBezTo>
                  <a:cubicBezTo>
                    <a:pt x="3121" y="1838"/>
                    <a:pt x="2754" y="1684"/>
                    <a:pt x="2402" y="1518"/>
                  </a:cubicBezTo>
                  <a:cubicBezTo>
                    <a:pt x="1796" y="1234"/>
                    <a:pt x="1287" y="895"/>
                    <a:pt x="751" y="501"/>
                  </a:cubicBezTo>
                  <a:cubicBezTo>
                    <a:pt x="530" y="340"/>
                    <a:pt x="266" y="135"/>
                    <a:pt x="1" y="1"/>
                  </a:cubicBezTo>
                  <a:cubicBezTo>
                    <a:pt x="172" y="374"/>
                    <a:pt x="350" y="735"/>
                    <a:pt x="543" y="1028"/>
                  </a:cubicBezTo>
                  <a:cubicBezTo>
                    <a:pt x="1038" y="1783"/>
                    <a:pt x="1623" y="2095"/>
                    <a:pt x="2366" y="2441"/>
                  </a:cubicBezTo>
                  <a:cubicBezTo>
                    <a:pt x="3109" y="2786"/>
                    <a:pt x="4007" y="3163"/>
                    <a:pt x="4730" y="3496"/>
                  </a:cubicBezTo>
                  <a:cubicBezTo>
                    <a:pt x="5453" y="3827"/>
                    <a:pt x="6000" y="4114"/>
                    <a:pt x="6000" y="3939"/>
                  </a:cubicBezTo>
                  <a:cubicBezTo>
                    <a:pt x="5999" y="3838"/>
                    <a:pt x="5821" y="3587"/>
                    <a:pt x="5579"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5180;p73">
              <a:extLst>
                <a:ext uri="{FF2B5EF4-FFF2-40B4-BE49-F238E27FC236}">
                  <a16:creationId xmlns:a16="http://schemas.microsoft.com/office/drawing/2014/main" id="{CE24331B-C271-A952-E0CA-7D035809B624}"/>
                </a:ext>
              </a:extLst>
            </p:cNvPr>
            <p:cNvSpPr/>
            <p:nvPr/>
          </p:nvSpPr>
          <p:spPr>
            <a:xfrm>
              <a:off x="6946925" y="3933125"/>
              <a:ext cx="754300" cy="367150"/>
            </a:xfrm>
            <a:custGeom>
              <a:avLst/>
              <a:gdLst/>
              <a:ahLst/>
              <a:cxnLst/>
              <a:rect l="l" t="t" r="r" b="b"/>
              <a:pathLst>
                <a:path w="30172" h="14686" extrusionOk="0">
                  <a:moveTo>
                    <a:pt x="1025" y="743"/>
                  </a:moveTo>
                  <a:cubicBezTo>
                    <a:pt x="1120" y="793"/>
                    <a:pt x="1311" y="934"/>
                    <a:pt x="1456" y="1033"/>
                  </a:cubicBezTo>
                  <a:cubicBezTo>
                    <a:pt x="2661" y="2093"/>
                    <a:pt x="3189" y="2138"/>
                    <a:pt x="4589" y="2816"/>
                  </a:cubicBezTo>
                  <a:cubicBezTo>
                    <a:pt x="5313" y="3153"/>
                    <a:pt x="6514" y="3972"/>
                    <a:pt x="6996" y="4599"/>
                  </a:cubicBezTo>
                  <a:lnTo>
                    <a:pt x="7623" y="5368"/>
                  </a:lnTo>
                  <a:cubicBezTo>
                    <a:pt x="7432" y="5318"/>
                    <a:pt x="7091" y="5127"/>
                    <a:pt x="6514" y="5032"/>
                  </a:cubicBezTo>
                  <a:cubicBezTo>
                    <a:pt x="5454" y="4836"/>
                    <a:pt x="4299" y="4886"/>
                    <a:pt x="3189" y="4163"/>
                  </a:cubicBezTo>
                  <a:cubicBezTo>
                    <a:pt x="1889" y="3440"/>
                    <a:pt x="1265" y="2670"/>
                    <a:pt x="1025" y="743"/>
                  </a:cubicBezTo>
                  <a:close/>
                  <a:moveTo>
                    <a:pt x="7190" y="3440"/>
                  </a:moveTo>
                  <a:cubicBezTo>
                    <a:pt x="8155" y="3489"/>
                    <a:pt x="9838" y="4116"/>
                    <a:pt x="10515" y="4549"/>
                  </a:cubicBezTo>
                  <a:cubicBezTo>
                    <a:pt x="10657" y="4644"/>
                    <a:pt x="10899" y="4935"/>
                    <a:pt x="11043" y="5127"/>
                  </a:cubicBezTo>
                  <a:cubicBezTo>
                    <a:pt x="11717" y="5754"/>
                    <a:pt x="12103" y="6041"/>
                    <a:pt x="12826" y="6618"/>
                  </a:cubicBezTo>
                  <a:cubicBezTo>
                    <a:pt x="12724" y="6624"/>
                    <a:pt x="12622" y="6627"/>
                    <a:pt x="12520" y="6627"/>
                  </a:cubicBezTo>
                  <a:cubicBezTo>
                    <a:pt x="10865" y="6627"/>
                    <a:pt x="9050" y="5878"/>
                    <a:pt x="8009" y="4790"/>
                  </a:cubicBezTo>
                  <a:cubicBezTo>
                    <a:pt x="7768" y="4599"/>
                    <a:pt x="7237" y="3875"/>
                    <a:pt x="7190" y="3440"/>
                  </a:cubicBezTo>
                  <a:close/>
                  <a:moveTo>
                    <a:pt x="11575" y="3827"/>
                  </a:moveTo>
                  <a:lnTo>
                    <a:pt x="11575" y="3827"/>
                  </a:lnTo>
                  <a:cubicBezTo>
                    <a:pt x="13163" y="3922"/>
                    <a:pt x="14223" y="4403"/>
                    <a:pt x="15381" y="5032"/>
                  </a:cubicBezTo>
                  <a:cubicBezTo>
                    <a:pt x="15669" y="5222"/>
                    <a:pt x="15909" y="5368"/>
                    <a:pt x="16150" y="5513"/>
                  </a:cubicBezTo>
                  <a:cubicBezTo>
                    <a:pt x="16342" y="5704"/>
                    <a:pt x="16537" y="5900"/>
                    <a:pt x="16777" y="6090"/>
                  </a:cubicBezTo>
                  <a:lnTo>
                    <a:pt x="17837" y="6860"/>
                  </a:lnTo>
                  <a:cubicBezTo>
                    <a:pt x="17883" y="6909"/>
                    <a:pt x="18029" y="7101"/>
                    <a:pt x="18079" y="7150"/>
                  </a:cubicBezTo>
                  <a:cubicBezTo>
                    <a:pt x="17643" y="7150"/>
                    <a:pt x="16487" y="6909"/>
                    <a:pt x="15959" y="6814"/>
                  </a:cubicBezTo>
                  <a:cubicBezTo>
                    <a:pt x="15282" y="6719"/>
                    <a:pt x="14609" y="6618"/>
                    <a:pt x="14032" y="6331"/>
                  </a:cubicBezTo>
                  <a:cubicBezTo>
                    <a:pt x="13163" y="5995"/>
                    <a:pt x="11767" y="4886"/>
                    <a:pt x="11575" y="3827"/>
                  </a:cubicBezTo>
                  <a:close/>
                  <a:moveTo>
                    <a:pt x="4012" y="5754"/>
                  </a:moveTo>
                  <a:cubicBezTo>
                    <a:pt x="6996" y="5754"/>
                    <a:pt x="8733" y="6187"/>
                    <a:pt x="11043" y="7296"/>
                  </a:cubicBezTo>
                  <a:cubicBezTo>
                    <a:pt x="10657" y="7487"/>
                    <a:pt x="9597" y="7682"/>
                    <a:pt x="9115" y="7728"/>
                  </a:cubicBezTo>
                  <a:cubicBezTo>
                    <a:pt x="9006" y="7732"/>
                    <a:pt x="8897" y="7734"/>
                    <a:pt x="8786" y="7734"/>
                  </a:cubicBezTo>
                  <a:cubicBezTo>
                    <a:pt x="7569" y="7734"/>
                    <a:pt x="6234" y="7480"/>
                    <a:pt x="5263" y="6860"/>
                  </a:cubicBezTo>
                  <a:cubicBezTo>
                    <a:pt x="4781" y="6618"/>
                    <a:pt x="4249" y="6140"/>
                    <a:pt x="4012" y="5754"/>
                  </a:cubicBezTo>
                  <a:close/>
                  <a:moveTo>
                    <a:pt x="18647" y="4268"/>
                  </a:moveTo>
                  <a:cubicBezTo>
                    <a:pt x="20161" y="4268"/>
                    <a:pt x="22164" y="4573"/>
                    <a:pt x="24024" y="5821"/>
                  </a:cubicBezTo>
                  <a:cubicBezTo>
                    <a:pt x="24186" y="5963"/>
                    <a:pt x="24342" y="6088"/>
                    <a:pt x="24484" y="6194"/>
                  </a:cubicBezTo>
                  <a:cubicBezTo>
                    <a:pt x="25044" y="6844"/>
                    <a:pt x="25816" y="7517"/>
                    <a:pt x="26585" y="8118"/>
                  </a:cubicBezTo>
                  <a:cubicBezTo>
                    <a:pt x="26232" y="8020"/>
                    <a:pt x="25843" y="7895"/>
                    <a:pt x="25450" y="7824"/>
                  </a:cubicBezTo>
                  <a:cubicBezTo>
                    <a:pt x="24918" y="7728"/>
                    <a:pt x="24390" y="7777"/>
                    <a:pt x="23858" y="7682"/>
                  </a:cubicBezTo>
                  <a:cubicBezTo>
                    <a:pt x="22030" y="7391"/>
                    <a:pt x="19667" y="7101"/>
                    <a:pt x="18174" y="6187"/>
                  </a:cubicBezTo>
                  <a:cubicBezTo>
                    <a:pt x="17501" y="5800"/>
                    <a:pt x="16536" y="5077"/>
                    <a:pt x="16200" y="4549"/>
                  </a:cubicBezTo>
                  <a:cubicBezTo>
                    <a:pt x="16200" y="4549"/>
                    <a:pt x="16498" y="4468"/>
                    <a:pt x="17001" y="4389"/>
                  </a:cubicBezTo>
                  <a:cubicBezTo>
                    <a:pt x="17422" y="4326"/>
                    <a:pt x="17988" y="4268"/>
                    <a:pt x="18647" y="4268"/>
                  </a:cubicBezTo>
                  <a:close/>
                  <a:moveTo>
                    <a:pt x="14658" y="7554"/>
                  </a:moveTo>
                  <a:cubicBezTo>
                    <a:pt x="15685" y="7554"/>
                    <a:pt x="16753" y="7693"/>
                    <a:pt x="18079" y="7920"/>
                  </a:cubicBezTo>
                  <a:cubicBezTo>
                    <a:pt x="18993" y="8064"/>
                    <a:pt x="19861" y="8114"/>
                    <a:pt x="20776" y="8260"/>
                  </a:cubicBezTo>
                  <a:cubicBezTo>
                    <a:pt x="20630" y="8355"/>
                    <a:pt x="20439" y="8402"/>
                    <a:pt x="20248" y="8451"/>
                  </a:cubicBezTo>
                  <a:lnTo>
                    <a:pt x="18366" y="8837"/>
                  </a:lnTo>
                  <a:cubicBezTo>
                    <a:pt x="17566" y="9036"/>
                    <a:pt x="15681" y="9145"/>
                    <a:pt x="14197" y="9145"/>
                  </a:cubicBezTo>
                  <a:cubicBezTo>
                    <a:pt x="13537" y="9145"/>
                    <a:pt x="12956" y="9123"/>
                    <a:pt x="12586" y="9079"/>
                  </a:cubicBezTo>
                  <a:cubicBezTo>
                    <a:pt x="12058" y="9029"/>
                    <a:pt x="10562" y="8693"/>
                    <a:pt x="10274" y="8402"/>
                  </a:cubicBezTo>
                  <a:cubicBezTo>
                    <a:pt x="12004" y="7798"/>
                    <a:pt x="13296" y="7554"/>
                    <a:pt x="14658" y="7554"/>
                  </a:cubicBezTo>
                  <a:close/>
                  <a:moveTo>
                    <a:pt x="23087" y="3055"/>
                  </a:moveTo>
                  <a:lnTo>
                    <a:pt x="23087" y="3055"/>
                  </a:lnTo>
                  <a:cubicBezTo>
                    <a:pt x="28223" y="3870"/>
                    <a:pt x="29197" y="7603"/>
                    <a:pt x="29369" y="9340"/>
                  </a:cubicBezTo>
                  <a:cubicBezTo>
                    <a:pt x="28903" y="9120"/>
                    <a:pt x="28468" y="8840"/>
                    <a:pt x="28077" y="8505"/>
                  </a:cubicBezTo>
                  <a:cubicBezTo>
                    <a:pt x="26105" y="6429"/>
                    <a:pt x="24037" y="5237"/>
                    <a:pt x="23804" y="5133"/>
                  </a:cubicBezTo>
                  <a:cubicBezTo>
                    <a:pt x="23168" y="4054"/>
                    <a:pt x="23087" y="3055"/>
                    <a:pt x="23087" y="3055"/>
                  </a:cubicBezTo>
                  <a:close/>
                  <a:moveTo>
                    <a:pt x="24134" y="8464"/>
                  </a:moveTo>
                  <a:cubicBezTo>
                    <a:pt x="24962" y="8464"/>
                    <a:pt x="25776" y="8596"/>
                    <a:pt x="26606" y="8883"/>
                  </a:cubicBezTo>
                  <a:cubicBezTo>
                    <a:pt x="27039" y="9029"/>
                    <a:pt x="27424" y="9223"/>
                    <a:pt x="27810" y="9319"/>
                  </a:cubicBezTo>
                  <a:cubicBezTo>
                    <a:pt x="27810" y="9365"/>
                    <a:pt x="27761" y="9365"/>
                    <a:pt x="27761" y="9365"/>
                  </a:cubicBezTo>
                  <a:cubicBezTo>
                    <a:pt x="27375" y="9560"/>
                    <a:pt x="27280" y="9461"/>
                    <a:pt x="26556" y="9896"/>
                  </a:cubicBezTo>
                  <a:cubicBezTo>
                    <a:pt x="26123" y="10184"/>
                    <a:pt x="25882" y="10425"/>
                    <a:pt x="25642" y="10861"/>
                  </a:cubicBezTo>
                  <a:cubicBezTo>
                    <a:pt x="25160" y="11485"/>
                    <a:pt x="25546" y="11294"/>
                    <a:pt x="24437" y="11485"/>
                  </a:cubicBezTo>
                  <a:cubicBezTo>
                    <a:pt x="23736" y="11628"/>
                    <a:pt x="23091" y="11699"/>
                    <a:pt x="22477" y="11699"/>
                  </a:cubicBezTo>
                  <a:cubicBezTo>
                    <a:pt x="21022" y="11699"/>
                    <a:pt x="19743" y="11302"/>
                    <a:pt x="18320" y="10525"/>
                  </a:cubicBezTo>
                  <a:cubicBezTo>
                    <a:pt x="17547" y="10139"/>
                    <a:pt x="17693" y="10089"/>
                    <a:pt x="17210" y="9751"/>
                  </a:cubicBezTo>
                  <a:cubicBezTo>
                    <a:pt x="17312" y="9743"/>
                    <a:pt x="17402" y="9740"/>
                    <a:pt x="17482" y="9740"/>
                  </a:cubicBezTo>
                  <a:cubicBezTo>
                    <a:pt x="17685" y="9740"/>
                    <a:pt x="17833" y="9759"/>
                    <a:pt x="17992" y="9759"/>
                  </a:cubicBezTo>
                  <a:cubicBezTo>
                    <a:pt x="18159" y="9759"/>
                    <a:pt x="18339" y="9738"/>
                    <a:pt x="18607" y="9656"/>
                  </a:cubicBezTo>
                  <a:cubicBezTo>
                    <a:pt x="19957" y="9320"/>
                    <a:pt x="20921" y="8933"/>
                    <a:pt x="22413" y="8642"/>
                  </a:cubicBezTo>
                  <a:cubicBezTo>
                    <a:pt x="22999" y="8526"/>
                    <a:pt x="23570" y="8464"/>
                    <a:pt x="24134" y="8464"/>
                  </a:cubicBezTo>
                  <a:close/>
                  <a:moveTo>
                    <a:pt x="28763" y="9936"/>
                  </a:moveTo>
                  <a:cubicBezTo>
                    <a:pt x="29115" y="9936"/>
                    <a:pt x="29141" y="10104"/>
                    <a:pt x="29398" y="10234"/>
                  </a:cubicBezTo>
                  <a:cubicBezTo>
                    <a:pt x="29303" y="11871"/>
                    <a:pt x="28099" y="13317"/>
                    <a:pt x="26797" y="13750"/>
                  </a:cubicBezTo>
                  <a:cubicBezTo>
                    <a:pt x="26510" y="13800"/>
                    <a:pt x="26269" y="13895"/>
                    <a:pt x="25979" y="13944"/>
                  </a:cubicBezTo>
                  <a:cubicBezTo>
                    <a:pt x="25818" y="13990"/>
                    <a:pt x="25658" y="14047"/>
                    <a:pt x="25534" y="14047"/>
                  </a:cubicBezTo>
                  <a:cubicBezTo>
                    <a:pt x="25398" y="14047"/>
                    <a:pt x="25306" y="13978"/>
                    <a:pt x="25306" y="13750"/>
                  </a:cubicBezTo>
                  <a:cubicBezTo>
                    <a:pt x="25306" y="13509"/>
                    <a:pt x="25642" y="12403"/>
                    <a:pt x="25737" y="12162"/>
                  </a:cubicBezTo>
                  <a:cubicBezTo>
                    <a:pt x="26315" y="10908"/>
                    <a:pt x="27233" y="10139"/>
                    <a:pt x="28629" y="9943"/>
                  </a:cubicBezTo>
                  <a:cubicBezTo>
                    <a:pt x="28679" y="9938"/>
                    <a:pt x="28723" y="9936"/>
                    <a:pt x="28763" y="9936"/>
                  </a:cubicBezTo>
                  <a:close/>
                  <a:moveTo>
                    <a:pt x="927" y="1"/>
                  </a:moveTo>
                  <a:cubicBezTo>
                    <a:pt x="0" y="1"/>
                    <a:pt x="889" y="2783"/>
                    <a:pt x="1120" y="3153"/>
                  </a:cubicBezTo>
                  <a:cubicBezTo>
                    <a:pt x="1407" y="3681"/>
                    <a:pt x="1697" y="3972"/>
                    <a:pt x="2130" y="4258"/>
                  </a:cubicBezTo>
                  <a:cubicBezTo>
                    <a:pt x="2421" y="4500"/>
                    <a:pt x="2999" y="4935"/>
                    <a:pt x="3430" y="5077"/>
                  </a:cubicBezTo>
                  <a:cubicBezTo>
                    <a:pt x="3240" y="5368"/>
                    <a:pt x="3094" y="5513"/>
                    <a:pt x="3385" y="5946"/>
                  </a:cubicBezTo>
                  <a:cubicBezTo>
                    <a:pt x="3531" y="6236"/>
                    <a:pt x="3671" y="6427"/>
                    <a:pt x="3867" y="6618"/>
                  </a:cubicBezTo>
                  <a:cubicBezTo>
                    <a:pt x="4249" y="6959"/>
                    <a:pt x="4686" y="7342"/>
                    <a:pt x="5214" y="7633"/>
                  </a:cubicBezTo>
                  <a:cubicBezTo>
                    <a:pt x="6273" y="8161"/>
                    <a:pt x="7815" y="8355"/>
                    <a:pt x="9166" y="8355"/>
                  </a:cubicBezTo>
                  <a:cubicBezTo>
                    <a:pt x="9502" y="9174"/>
                    <a:pt x="11334" y="9656"/>
                    <a:pt x="12198" y="9801"/>
                  </a:cubicBezTo>
                  <a:cubicBezTo>
                    <a:pt x="12597" y="9852"/>
                    <a:pt x="12991" y="9869"/>
                    <a:pt x="13382" y="9869"/>
                  </a:cubicBezTo>
                  <a:cubicBezTo>
                    <a:pt x="14145" y="9869"/>
                    <a:pt x="14895" y="9805"/>
                    <a:pt x="15631" y="9805"/>
                  </a:cubicBezTo>
                  <a:cubicBezTo>
                    <a:pt x="15935" y="9805"/>
                    <a:pt x="16238" y="9816"/>
                    <a:pt x="16537" y="9847"/>
                  </a:cubicBezTo>
                  <a:cubicBezTo>
                    <a:pt x="16537" y="9847"/>
                    <a:pt x="17451" y="11053"/>
                    <a:pt x="19957" y="12016"/>
                  </a:cubicBezTo>
                  <a:cubicBezTo>
                    <a:pt x="20776" y="12353"/>
                    <a:pt x="21403" y="12402"/>
                    <a:pt x="22367" y="12402"/>
                  </a:cubicBezTo>
                  <a:cubicBezTo>
                    <a:pt x="23860" y="12402"/>
                    <a:pt x="24246" y="12161"/>
                    <a:pt x="24918" y="12161"/>
                  </a:cubicBezTo>
                  <a:cubicBezTo>
                    <a:pt x="24728" y="12835"/>
                    <a:pt x="24150" y="14085"/>
                    <a:pt x="24918" y="14568"/>
                  </a:cubicBezTo>
                  <a:cubicBezTo>
                    <a:pt x="25037" y="14652"/>
                    <a:pt x="25226" y="14686"/>
                    <a:pt x="25451" y="14686"/>
                  </a:cubicBezTo>
                  <a:cubicBezTo>
                    <a:pt x="26138" y="14686"/>
                    <a:pt x="27157" y="14367"/>
                    <a:pt x="27521" y="14186"/>
                  </a:cubicBezTo>
                  <a:cubicBezTo>
                    <a:pt x="28868" y="13512"/>
                    <a:pt x="30114" y="12123"/>
                    <a:pt x="30172" y="10489"/>
                  </a:cubicBezTo>
                  <a:cubicBezTo>
                    <a:pt x="29482" y="3319"/>
                    <a:pt x="25044" y="2541"/>
                    <a:pt x="23149" y="2541"/>
                  </a:cubicBezTo>
                  <a:cubicBezTo>
                    <a:pt x="22624" y="2541"/>
                    <a:pt x="22295" y="2600"/>
                    <a:pt x="22295" y="2600"/>
                  </a:cubicBezTo>
                  <a:cubicBezTo>
                    <a:pt x="22306" y="3297"/>
                    <a:pt x="22536" y="3916"/>
                    <a:pt x="22857" y="4450"/>
                  </a:cubicBezTo>
                  <a:cubicBezTo>
                    <a:pt x="21854" y="3822"/>
                    <a:pt x="20526" y="3316"/>
                    <a:pt x="18849" y="3316"/>
                  </a:cubicBezTo>
                  <a:cubicBezTo>
                    <a:pt x="17881" y="3316"/>
                    <a:pt x="16796" y="3484"/>
                    <a:pt x="15590" y="3897"/>
                  </a:cubicBezTo>
                  <a:lnTo>
                    <a:pt x="15594" y="3900"/>
                  </a:lnTo>
                  <a:cubicBezTo>
                    <a:pt x="15464" y="3926"/>
                    <a:pt x="15381" y="4003"/>
                    <a:pt x="15236" y="4213"/>
                  </a:cubicBezTo>
                  <a:cubicBezTo>
                    <a:pt x="13741" y="3635"/>
                    <a:pt x="13549" y="3248"/>
                    <a:pt x="11526" y="3153"/>
                  </a:cubicBezTo>
                  <a:cubicBezTo>
                    <a:pt x="11489" y="3150"/>
                    <a:pt x="11455" y="3148"/>
                    <a:pt x="11422" y="3148"/>
                  </a:cubicBezTo>
                  <a:cubicBezTo>
                    <a:pt x="10888" y="3148"/>
                    <a:pt x="10805" y="3522"/>
                    <a:pt x="10852" y="4067"/>
                  </a:cubicBezTo>
                  <a:cubicBezTo>
                    <a:pt x="10562" y="3972"/>
                    <a:pt x="10175" y="3730"/>
                    <a:pt x="9888" y="3536"/>
                  </a:cubicBezTo>
                  <a:cubicBezTo>
                    <a:pt x="9166" y="3248"/>
                    <a:pt x="8347" y="3007"/>
                    <a:pt x="7574" y="2862"/>
                  </a:cubicBezTo>
                  <a:cubicBezTo>
                    <a:pt x="7384" y="2828"/>
                    <a:pt x="7213" y="2800"/>
                    <a:pt x="7065" y="2800"/>
                  </a:cubicBezTo>
                  <a:cubicBezTo>
                    <a:pt x="6800" y="2800"/>
                    <a:pt x="6607" y="2890"/>
                    <a:pt x="6514" y="3198"/>
                  </a:cubicBezTo>
                  <a:cubicBezTo>
                    <a:pt x="6322" y="3103"/>
                    <a:pt x="6082" y="2911"/>
                    <a:pt x="5841" y="2767"/>
                  </a:cubicBezTo>
                  <a:cubicBezTo>
                    <a:pt x="4926" y="2138"/>
                    <a:pt x="4781" y="2138"/>
                    <a:pt x="3770" y="1657"/>
                  </a:cubicBezTo>
                  <a:cubicBezTo>
                    <a:pt x="2421" y="1033"/>
                    <a:pt x="1843" y="261"/>
                    <a:pt x="1070" y="20"/>
                  </a:cubicBezTo>
                  <a:cubicBezTo>
                    <a:pt x="1018" y="7"/>
                    <a:pt x="971" y="1"/>
                    <a:pt x="927"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5181;p73">
              <a:extLst>
                <a:ext uri="{FF2B5EF4-FFF2-40B4-BE49-F238E27FC236}">
                  <a16:creationId xmlns:a16="http://schemas.microsoft.com/office/drawing/2014/main" id="{A9359635-9825-6EDC-981F-2819888E4400}"/>
                </a:ext>
              </a:extLst>
            </p:cNvPr>
            <p:cNvSpPr/>
            <p:nvPr/>
          </p:nvSpPr>
          <p:spPr>
            <a:xfrm>
              <a:off x="7877650" y="3946800"/>
              <a:ext cx="719250" cy="342050"/>
            </a:xfrm>
            <a:custGeom>
              <a:avLst/>
              <a:gdLst/>
              <a:ahLst/>
              <a:cxnLst/>
              <a:rect l="l" t="t" r="r" b="b"/>
              <a:pathLst>
                <a:path w="28770" h="13682" extrusionOk="0">
                  <a:moveTo>
                    <a:pt x="14873" y="4061"/>
                  </a:moveTo>
                  <a:cubicBezTo>
                    <a:pt x="14732" y="4119"/>
                    <a:pt x="14525" y="4260"/>
                    <a:pt x="14366" y="4241"/>
                  </a:cubicBezTo>
                  <a:cubicBezTo>
                    <a:pt x="14192" y="4220"/>
                    <a:pt x="13997" y="4003"/>
                    <a:pt x="13884" y="3883"/>
                  </a:cubicBezTo>
                  <a:cubicBezTo>
                    <a:pt x="13688" y="3672"/>
                    <a:pt x="13672" y="3624"/>
                    <a:pt x="13376" y="3595"/>
                  </a:cubicBezTo>
                  <a:cubicBezTo>
                    <a:pt x="12966" y="3553"/>
                    <a:pt x="12561" y="3466"/>
                    <a:pt x="12169" y="3338"/>
                  </a:cubicBezTo>
                  <a:cubicBezTo>
                    <a:pt x="12023" y="3290"/>
                    <a:pt x="11878" y="3237"/>
                    <a:pt x="11727" y="3216"/>
                  </a:cubicBezTo>
                  <a:cubicBezTo>
                    <a:pt x="11534" y="3191"/>
                    <a:pt x="11338" y="3221"/>
                    <a:pt x="11144" y="3211"/>
                  </a:cubicBezTo>
                  <a:cubicBezTo>
                    <a:pt x="10982" y="3202"/>
                    <a:pt x="10823" y="3164"/>
                    <a:pt x="10661" y="3149"/>
                  </a:cubicBezTo>
                  <a:cubicBezTo>
                    <a:pt x="10349" y="3119"/>
                    <a:pt x="10037" y="3172"/>
                    <a:pt x="9729" y="3224"/>
                  </a:cubicBezTo>
                  <a:cubicBezTo>
                    <a:pt x="9381" y="3284"/>
                    <a:pt x="9033" y="3343"/>
                    <a:pt x="8693" y="3436"/>
                  </a:cubicBezTo>
                  <a:cubicBezTo>
                    <a:pt x="7846" y="3666"/>
                    <a:pt x="7068" y="4092"/>
                    <a:pt x="6300" y="4515"/>
                  </a:cubicBezTo>
                  <a:cubicBezTo>
                    <a:pt x="6248" y="4468"/>
                    <a:pt x="6304" y="4388"/>
                    <a:pt x="6341" y="4328"/>
                  </a:cubicBezTo>
                  <a:cubicBezTo>
                    <a:pt x="6377" y="4269"/>
                    <a:pt x="6334" y="4152"/>
                    <a:pt x="6278" y="4194"/>
                  </a:cubicBezTo>
                  <a:cubicBezTo>
                    <a:pt x="6327" y="4014"/>
                    <a:pt x="7031" y="2411"/>
                    <a:pt x="6847" y="2335"/>
                  </a:cubicBezTo>
                  <a:cubicBezTo>
                    <a:pt x="6347" y="2127"/>
                    <a:pt x="5776" y="2159"/>
                    <a:pt x="5254" y="2304"/>
                  </a:cubicBezTo>
                  <a:cubicBezTo>
                    <a:pt x="4325" y="2560"/>
                    <a:pt x="3529" y="3148"/>
                    <a:pt x="2756" y="3723"/>
                  </a:cubicBezTo>
                  <a:cubicBezTo>
                    <a:pt x="2236" y="4109"/>
                    <a:pt x="1713" y="4498"/>
                    <a:pt x="1296" y="4991"/>
                  </a:cubicBezTo>
                  <a:cubicBezTo>
                    <a:pt x="749" y="5635"/>
                    <a:pt x="401" y="6431"/>
                    <a:pt x="215" y="7254"/>
                  </a:cubicBezTo>
                  <a:cubicBezTo>
                    <a:pt x="30" y="8078"/>
                    <a:pt x="1" y="8930"/>
                    <a:pt x="38" y="9773"/>
                  </a:cubicBezTo>
                  <a:cubicBezTo>
                    <a:pt x="105" y="11263"/>
                    <a:pt x="1119" y="12525"/>
                    <a:pt x="2428" y="13179"/>
                  </a:cubicBezTo>
                  <a:cubicBezTo>
                    <a:pt x="2734" y="13333"/>
                    <a:pt x="3196" y="13457"/>
                    <a:pt x="3530" y="13529"/>
                  </a:cubicBezTo>
                  <a:cubicBezTo>
                    <a:pt x="3719" y="13571"/>
                    <a:pt x="4341" y="13682"/>
                    <a:pt x="4516" y="13598"/>
                  </a:cubicBezTo>
                  <a:cubicBezTo>
                    <a:pt x="4518" y="13595"/>
                    <a:pt x="4529" y="13588"/>
                    <a:pt x="4529" y="13588"/>
                  </a:cubicBezTo>
                  <a:cubicBezTo>
                    <a:pt x="4925" y="13342"/>
                    <a:pt x="4403" y="12087"/>
                    <a:pt x="4308" y="11755"/>
                  </a:cubicBezTo>
                  <a:lnTo>
                    <a:pt x="4121" y="11101"/>
                  </a:lnTo>
                  <a:lnTo>
                    <a:pt x="4801" y="11101"/>
                  </a:lnTo>
                  <a:cubicBezTo>
                    <a:pt x="4945" y="11101"/>
                    <a:pt x="5089" y="11111"/>
                    <a:pt x="5234" y="11129"/>
                  </a:cubicBezTo>
                  <a:cubicBezTo>
                    <a:pt x="5512" y="11163"/>
                    <a:pt x="5790" y="11223"/>
                    <a:pt x="6068" y="11262"/>
                  </a:cubicBezTo>
                  <a:cubicBezTo>
                    <a:pt x="6495" y="11322"/>
                    <a:pt x="6923" y="11342"/>
                    <a:pt x="7355" y="11342"/>
                  </a:cubicBezTo>
                  <a:cubicBezTo>
                    <a:pt x="8180" y="11342"/>
                    <a:pt x="8797" y="11313"/>
                    <a:pt x="9567" y="10996"/>
                  </a:cubicBezTo>
                  <a:lnTo>
                    <a:pt x="9579" y="10992"/>
                  </a:lnTo>
                  <a:cubicBezTo>
                    <a:pt x="10459" y="10653"/>
                    <a:pt x="11347" y="10205"/>
                    <a:pt x="12095" y="9625"/>
                  </a:cubicBezTo>
                  <a:cubicBezTo>
                    <a:pt x="12304" y="9461"/>
                    <a:pt x="12613" y="9206"/>
                    <a:pt x="12777" y="8991"/>
                  </a:cubicBezTo>
                  <a:lnTo>
                    <a:pt x="12911" y="8815"/>
                  </a:lnTo>
                  <a:lnTo>
                    <a:pt x="13131" y="8792"/>
                  </a:lnTo>
                  <a:cubicBezTo>
                    <a:pt x="14568" y="8643"/>
                    <a:pt x="16011" y="8929"/>
                    <a:pt x="17445" y="8746"/>
                  </a:cubicBezTo>
                  <a:cubicBezTo>
                    <a:pt x="18034" y="8647"/>
                    <a:pt x="19840" y="8200"/>
                    <a:pt x="20081" y="7612"/>
                  </a:cubicBezTo>
                  <a:lnTo>
                    <a:pt x="20212" y="7295"/>
                  </a:lnTo>
                  <a:lnTo>
                    <a:pt x="20555" y="7295"/>
                  </a:lnTo>
                  <a:cubicBezTo>
                    <a:pt x="21714" y="7295"/>
                    <a:pt x="23227" y="7148"/>
                    <a:pt x="24268" y="6631"/>
                  </a:cubicBezTo>
                  <a:cubicBezTo>
                    <a:pt x="24725" y="6380"/>
                    <a:pt x="25113" y="6041"/>
                    <a:pt x="25504" y="5699"/>
                  </a:cubicBezTo>
                  <a:cubicBezTo>
                    <a:pt x="25666" y="5536"/>
                    <a:pt x="25775" y="5377"/>
                    <a:pt x="25878" y="5170"/>
                  </a:cubicBezTo>
                  <a:lnTo>
                    <a:pt x="25893" y="5141"/>
                  </a:lnTo>
                  <a:lnTo>
                    <a:pt x="25911" y="5114"/>
                  </a:lnTo>
                  <a:cubicBezTo>
                    <a:pt x="25927" y="5089"/>
                    <a:pt x="25963" y="5033"/>
                    <a:pt x="25980" y="4992"/>
                  </a:cubicBezTo>
                  <a:cubicBezTo>
                    <a:pt x="25951" y="4938"/>
                    <a:pt x="25889" y="4856"/>
                    <a:pt x="25862" y="4816"/>
                  </a:cubicBezTo>
                  <a:lnTo>
                    <a:pt x="25490" y="4257"/>
                  </a:lnTo>
                  <a:lnTo>
                    <a:pt x="26126" y="4045"/>
                  </a:lnTo>
                  <a:cubicBezTo>
                    <a:pt x="26477" y="3928"/>
                    <a:pt x="26977" y="3555"/>
                    <a:pt x="27261" y="3319"/>
                  </a:cubicBezTo>
                  <a:lnTo>
                    <a:pt x="27282" y="3301"/>
                  </a:lnTo>
                  <a:lnTo>
                    <a:pt x="27304" y="3286"/>
                  </a:lnTo>
                  <a:cubicBezTo>
                    <a:pt x="27699" y="3023"/>
                    <a:pt x="27921" y="2780"/>
                    <a:pt x="28151" y="2359"/>
                  </a:cubicBezTo>
                  <a:lnTo>
                    <a:pt x="28159" y="2345"/>
                  </a:lnTo>
                  <a:lnTo>
                    <a:pt x="28166" y="2333"/>
                  </a:lnTo>
                  <a:cubicBezTo>
                    <a:pt x="28351" y="2020"/>
                    <a:pt x="28769" y="517"/>
                    <a:pt x="28691" y="1"/>
                  </a:cubicBezTo>
                  <a:cubicBezTo>
                    <a:pt x="28385" y="128"/>
                    <a:pt x="28074" y="371"/>
                    <a:pt x="27819" y="558"/>
                  </a:cubicBezTo>
                  <a:cubicBezTo>
                    <a:pt x="27283" y="950"/>
                    <a:pt x="26774" y="1291"/>
                    <a:pt x="26168" y="1574"/>
                  </a:cubicBezTo>
                  <a:cubicBezTo>
                    <a:pt x="25815" y="1740"/>
                    <a:pt x="25449" y="1894"/>
                    <a:pt x="25101" y="2070"/>
                  </a:cubicBezTo>
                  <a:cubicBezTo>
                    <a:pt x="24774" y="2235"/>
                    <a:pt x="24470" y="2434"/>
                    <a:pt x="24169" y="2641"/>
                  </a:cubicBezTo>
                  <a:lnTo>
                    <a:pt x="24156" y="2650"/>
                  </a:lnTo>
                  <a:lnTo>
                    <a:pt x="24144" y="2658"/>
                  </a:lnTo>
                  <a:cubicBezTo>
                    <a:pt x="23904" y="2801"/>
                    <a:pt x="23684" y="2985"/>
                    <a:pt x="23434" y="3110"/>
                  </a:cubicBezTo>
                  <a:lnTo>
                    <a:pt x="22889" y="3383"/>
                  </a:lnTo>
                  <a:lnTo>
                    <a:pt x="22714" y="2799"/>
                  </a:lnTo>
                  <a:cubicBezTo>
                    <a:pt x="22712" y="2791"/>
                    <a:pt x="22708" y="2777"/>
                    <a:pt x="22703" y="2764"/>
                  </a:cubicBezTo>
                  <a:cubicBezTo>
                    <a:pt x="22596" y="2750"/>
                    <a:pt x="22321" y="2804"/>
                    <a:pt x="22238" y="2818"/>
                  </a:cubicBezTo>
                  <a:cubicBezTo>
                    <a:pt x="21508" y="2954"/>
                    <a:pt x="20763" y="3172"/>
                    <a:pt x="20071" y="3445"/>
                  </a:cubicBezTo>
                  <a:cubicBezTo>
                    <a:pt x="19758" y="3653"/>
                    <a:pt x="19380" y="3889"/>
                    <a:pt x="19031" y="4005"/>
                  </a:cubicBezTo>
                  <a:lnTo>
                    <a:pt x="18294" y="4251"/>
                  </a:lnTo>
                  <a:lnTo>
                    <a:pt x="18359" y="3477"/>
                  </a:lnTo>
                  <a:cubicBezTo>
                    <a:pt x="18365" y="3407"/>
                    <a:pt x="18376" y="3207"/>
                    <a:pt x="18353" y="3115"/>
                  </a:cubicBezTo>
                  <a:cubicBezTo>
                    <a:pt x="18315" y="3110"/>
                    <a:pt x="18260" y="3112"/>
                    <a:pt x="18234" y="3115"/>
                  </a:cubicBezTo>
                  <a:lnTo>
                    <a:pt x="18219" y="3115"/>
                  </a:lnTo>
                  <a:cubicBezTo>
                    <a:pt x="17502" y="3149"/>
                    <a:pt x="16845" y="3218"/>
                    <a:pt x="16176" y="3488"/>
                  </a:cubicBezTo>
                  <a:cubicBezTo>
                    <a:pt x="15736" y="3667"/>
                    <a:pt x="15311" y="3879"/>
                    <a:pt x="14873" y="406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9" name="Google Shape;5182;p73">
              <a:extLst>
                <a:ext uri="{FF2B5EF4-FFF2-40B4-BE49-F238E27FC236}">
                  <a16:creationId xmlns:a16="http://schemas.microsoft.com/office/drawing/2014/main" id="{007CE934-9D99-A3D2-857A-D5C53CB60AB8}"/>
                </a:ext>
              </a:extLst>
            </p:cNvPr>
            <p:cNvSpPr/>
            <p:nvPr/>
          </p:nvSpPr>
          <p:spPr>
            <a:xfrm>
              <a:off x="7877775" y="4056225"/>
              <a:ext cx="649400" cy="226025"/>
            </a:xfrm>
            <a:custGeom>
              <a:avLst/>
              <a:gdLst/>
              <a:ahLst/>
              <a:cxnLst/>
              <a:rect l="l" t="t" r="r" b="b"/>
              <a:pathLst>
                <a:path w="25976" h="9041" extrusionOk="0">
                  <a:moveTo>
                    <a:pt x="20057" y="3276"/>
                  </a:moveTo>
                  <a:cubicBezTo>
                    <a:pt x="19585" y="3148"/>
                    <a:pt x="18993" y="3002"/>
                    <a:pt x="18625" y="2884"/>
                  </a:cubicBezTo>
                  <a:cubicBezTo>
                    <a:pt x="18045" y="2698"/>
                    <a:pt x="18020" y="2582"/>
                    <a:pt x="18322" y="2422"/>
                  </a:cubicBezTo>
                  <a:cubicBezTo>
                    <a:pt x="18625" y="2263"/>
                    <a:pt x="19256" y="2061"/>
                    <a:pt x="20084" y="1901"/>
                  </a:cubicBezTo>
                  <a:cubicBezTo>
                    <a:pt x="20910" y="1741"/>
                    <a:pt x="21933" y="1625"/>
                    <a:pt x="22841" y="1506"/>
                  </a:cubicBezTo>
                  <a:cubicBezTo>
                    <a:pt x="23718" y="1393"/>
                    <a:pt x="24490" y="1280"/>
                    <a:pt x="25755" y="1004"/>
                  </a:cubicBezTo>
                  <a:cubicBezTo>
                    <a:pt x="25796" y="938"/>
                    <a:pt x="25836" y="869"/>
                    <a:pt x="25873" y="793"/>
                  </a:cubicBezTo>
                  <a:lnTo>
                    <a:pt x="25888" y="764"/>
                  </a:lnTo>
                  <a:lnTo>
                    <a:pt x="25906" y="737"/>
                  </a:lnTo>
                  <a:cubicBezTo>
                    <a:pt x="25922" y="712"/>
                    <a:pt x="25958" y="656"/>
                    <a:pt x="25975" y="617"/>
                  </a:cubicBezTo>
                  <a:cubicBezTo>
                    <a:pt x="25945" y="561"/>
                    <a:pt x="25884" y="479"/>
                    <a:pt x="25857" y="439"/>
                  </a:cubicBezTo>
                  <a:lnTo>
                    <a:pt x="25565" y="1"/>
                  </a:lnTo>
                  <a:cubicBezTo>
                    <a:pt x="25290" y="86"/>
                    <a:pt x="25008" y="172"/>
                    <a:pt x="24717" y="256"/>
                  </a:cubicBezTo>
                  <a:cubicBezTo>
                    <a:pt x="22415" y="928"/>
                    <a:pt x="19628" y="1559"/>
                    <a:pt x="17446" y="1927"/>
                  </a:cubicBezTo>
                  <a:cubicBezTo>
                    <a:pt x="15265" y="2295"/>
                    <a:pt x="13690" y="2399"/>
                    <a:pt x="11954" y="2574"/>
                  </a:cubicBezTo>
                  <a:cubicBezTo>
                    <a:pt x="10218" y="2751"/>
                    <a:pt x="8323" y="2998"/>
                    <a:pt x="6828" y="3150"/>
                  </a:cubicBezTo>
                  <a:cubicBezTo>
                    <a:pt x="5334" y="3304"/>
                    <a:pt x="4240" y="3362"/>
                    <a:pt x="3397" y="3493"/>
                  </a:cubicBezTo>
                  <a:cubicBezTo>
                    <a:pt x="2554" y="3623"/>
                    <a:pt x="1961" y="3825"/>
                    <a:pt x="1420" y="4070"/>
                  </a:cubicBezTo>
                  <a:cubicBezTo>
                    <a:pt x="879" y="4313"/>
                    <a:pt x="392" y="4600"/>
                    <a:pt x="196" y="4756"/>
                  </a:cubicBezTo>
                  <a:cubicBezTo>
                    <a:pt x="1" y="4912"/>
                    <a:pt x="99" y="4938"/>
                    <a:pt x="655" y="5239"/>
                  </a:cubicBezTo>
                  <a:cubicBezTo>
                    <a:pt x="1212" y="5537"/>
                    <a:pt x="2228" y="6111"/>
                    <a:pt x="2954" y="6850"/>
                  </a:cubicBezTo>
                  <a:cubicBezTo>
                    <a:pt x="3680" y="7588"/>
                    <a:pt x="4116" y="8494"/>
                    <a:pt x="4462" y="8878"/>
                  </a:cubicBezTo>
                  <a:cubicBezTo>
                    <a:pt x="4525" y="8949"/>
                    <a:pt x="4586" y="9003"/>
                    <a:pt x="4643" y="9041"/>
                  </a:cubicBezTo>
                  <a:cubicBezTo>
                    <a:pt x="4774" y="8612"/>
                    <a:pt x="4384" y="7661"/>
                    <a:pt x="4303" y="7378"/>
                  </a:cubicBezTo>
                  <a:lnTo>
                    <a:pt x="4116" y="6724"/>
                  </a:lnTo>
                  <a:lnTo>
                    <a:pt x="4421" y="6724"/>
                  </a:lnTo>
                  <a:cubicBezTo>
                    <a:pt x="4049" y="6329"/>
                    <a:pt x="3586" y="5978"/>
                    <a:pt x="3234" y="5717"/>
                  </a:cubicBezTo>
                  <a:cubicBezTo>
                    <a:pt x="2756" y="5362"/>
                    <a:pt x="2481" y="5173"/>
                    <a:pt x="2244" y="5023"/>
                  </a:cubicBezTo>
                  <a:cubicBezTo>
                    <a:pt x="2007" y="4873"/>
                    <a:pt x="1805" y="4763"/>
                    <a:pt x="1759" y="4685"/>
                  </a:cubicBezTo>
                  <a:cubicBezTo>
                    <a:pt x="1713" y="4607"/>
                    <a:pt x="1824" y="4561"/>
                    <a:pt x="2267" y="4519"/>
                  </a:cubicBezTo>
                  <a:cubicBezTo>
                    <a:pt x="2710" y="4477"/>
                    <a:pt x="3484" y="4438"/>
                    <a:pt x="4647" y="4438"/>
                  </a:cubicBezTo>
                  <a:cubicBezTo>
                    <a:pt x="5809" y="4438"/>
                    <a:pt x="7359" y="4477"/>
                    <a:pt x="8655" y="4596"/>
                  </a:cubicBezTo>
                  <a:cubicBezTo>
                    <a:pt x="9951" y="4717"/>
                    <a:pt x="10993" y="4919"/>
                    <a:pt x="11784" y="4975"/>
                  </a:cubicBezTo>
                  <a:cubicBezTo>
                    <a:pt x="12014" y="4991"/>
                    <a:pt x="12223" y="4995"/>
                    <a:pt x="12405" y="4989"/>
                  </a:cubicBezTo>
                  <a:cubicBezTo>
                    <a:pt x="12543" y="4865"/>
                    <a:pt x="12680" y="4733"/>
                    <a:pt x="12770" y="4614"/>
                  </a:cubicBezTo>
                  <a:lnTo>
                    <a:pt x="12821" y="4547"/>
                  </a:lnTo>
                  <a:cubicBezTo>
                    <a:pt x="12622" y="4472"/>
                    <a:pt x="12341" y="4395"/>
                    <a:pt x="11996" y="4320"/>
                  </a:cubicBezTo>
                  <a:cubicBezTo>
                    <a:pt x="11234" y="4157"/>
                    <a:pt x="10159" y="4014"/>
                    <a:pt x="9543" y="3910"/>
                  </a:cubicBezTo>
                  <a:cubicBezTo>
                    <a:pt x="8929" y="3805"/>
                    <a:pt x="8773" y="3741"/>
                    <a:pt x="8944" y="3701"/>
                  </a:cubicBezTo>
                  <a:cubicBezTo>
                    <a:pt x="9117" y="3662"/>
                    <a:pt x="9618" y="3649"/>
                    <a:pt x="9580" y="3666"/>
                  </a:cubicBezTo>
                  <a:cubicBezTo>
                    <a:pt x="9541" y="3682"/>
                    <a:pt x="8961" y="3728"/>
                    <a:pt x="8675" y="3691"/>
                  </a:cubicBezTo>
                  <a:cubicBezTo>
                    <a:pt x="8388" y="3656"/>
                    <a:pt x="8395" y="3539"/>
                    <a:pt x="8457" y="3458"/>
                  </a:cubicBezTo>
                  <a:cubicBezTo>
                    <a:pt x="8518" y="3376"/>
                    <a:pt x="8636" y="3331"/>
                    <a:pt x="9364" y="3281"/>
                  </a:cubicBezTo>
                  <a:cubicBezTo>
                    <a:pt x="10094" y="3233"/>
                    <a:pt x="11436" y="3181"/>
                    <a:pt x="12803" y="3125"/>
                  </a:cubicBezTo>
                  <a:cubicBezTo>
                    <a:pt x="14171" y="3070"/>
                    <a:pt x="15565" y="3011"/>
                    <a:pt x="16795" y="3106"/>
                  </a:cubicBezTo>
                  <a:cubicBezTo>
                    <a:pt x="18001" y="3199"/>
                    <a:pt x="19050" y="3437"/>
                    <a:pt x="19799" y="3545"/>
                  </a:cubicBezTo>
                  <a:cubicBezTo>
                    <a:pt x="19918" y="3460"/>
                    <a:pt x="20006" y="3370"/>
                    <a:pt x="20057"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0" name="Google Shape;5183;p73">
              <a:extLst>
                <a:ext uri="{FF2B5EF4-FFF2-40B4-BE49-F238E27FC236}">
                  <a16:creationId xmlns:a16="http://schemas.microsoft.com/office/drawing/2014/main" id="{85E8D3A9-5731-607C-6577-4FD40C28B4A4}"/>
                </a:ext>
              </a:extLst>
            </p:cNvPr>
            <p:cNvSpPr/>
            <p:nvPr/>
          </p:nvSpPr>
          <p:spPr>
            <a:xfrm>
              <a:off x="7968400" y="4023700"/>
              <a:ext cx="249425" cy="81175"/>
            </a:xfrm>
            <a:custGeom>
              <a:avLst/>
              <a:gdLst/>
              <a:ahLst/>
              <a:cxnLst/>
              <a:rect l="l" t="t" r="r" b="b"/>
              <a:pathLst>
                <a:path w="9977" h="3247" extrusionOk="0">
                  <a:moveTo>
                    <a:pt x="1564" y="2047"/>
                  </a:moveTo>
                  <a:cubicBezTo>
                    <a:pt x="2058" y="1745"/>
                    <a:pt x="2620" y="1497"/>
                    <a:pt x="3057" y="1110"/>
                  </a:cubicBezTo>
                  <a:cubicBezTo>
                    <a:pt x="3289" y="903"/>
                    <a:pt x="3481" y="769"/>
                    <a:pt x="3776" y="643"/>
                  </a:cubicBezTo>
                  <a:cubicBezTo>
                    <a:pt x="4432" y="364"/>
                    <a:pt x="5129" y="178"/>
                    <a:pt x="5836" y="90"/>
                  </a:cubicBezTo>
                  <a:cubicBezTo>
                    <a:pt x="6544" y="1"/>
                    <a:pt x="7264" y="7"/>
                    <a:pt x="7970" y="110"/>
                  </a:cubicBezTo>
                  <a:cubicBezTo>
                    <a:pt x="8323" y="162"/>
                    <a:pt x="8673" y="238"/>
                    <a:pt x="9015" y="338"/>
                  </a:cubicBezTo>
                  <a:cubicBezTo>
                    <a:pt x="9192" y="390"/>
                    <a:pt x="9369" y="449"/>
                    <a:pt x="9543" y="515"/>
                  </a:cubicBezTo>
                  <a:cubicBezTo>
                    <a:pt x="9616" y="543"/>
                    <a:pt x="9912" y="717"/>
                    <a:pt x="9977" y="694"/>
                  </a:cubicBezTo>
                  <a:cubicBezTo>
                    <a:pt x="9625" y="818"/>
                    <a:pt x="9323" y="1040"/>
                    <a:pt x="8973" y="1176"/>
                  </a:cubicBezTo>
                  <a:cubicBezTo>
                    <a:pt x="8605" y="1318"/>
                    <a:pt x="8229" y="1438"/>
                    <a:pt x="7849" y="1544"/>
                  </a:cubicBezTo>
                  <a:cubicBezTo>
                    <a:pt x="6854" y="1825"/>
                    <a:pt x="5629" y="2072"/>
                    <a:pt x="4099" y="2411"/>
                  </a:cubicBezTo>
                  <a:cubicBezTo>
                    <a:pt x="3368" y="2573"/>
                    <a:pt x="2638" y="2739"/>
                    <a:pt x="1907" y="2901"/>
                  </a:cubicBezTo>
                  <a:cubicBezTo>
                    <a:pt x="1574" y="2975"/>
                    <a:pt x="1240" y="3049"/>
                    <a:pt x="908" y="3118"/>
                  </a:cubicBezTo>
                  <a:cubicBezTo>
                    <a:pt x="773" y="3146"/>
                    <a:pt x="637" y="3206"/>
                    <a:pt x="507" y="3229"/>
                  </a:cubicBezTo>
                  <a:cubicBezTo>
                    <a:pt x="406" y="3247"/>
                    <a:pt x="65" y="3172"/>
                    <a:pt x="0" y="3231"/>
                  </a:cubicBezTo>
                  <a:cubicBezTo>
                    <a:pt x="481" y="2786"/>
                    <a:pt x="1006" y="2389"/>
                    <a:pt x="1564" y="204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1" name="Google Shape;5184;p73">
              <a:extLst>
                <a:ext uri="{FF2B5EF4-FFF2-40B4-BE49-F238E27FC236}">
                  <a16:creationId xmlns:a16="http://schemas.microsoft.com/office/drawing/2014/main" id="{13B32944-3FA2-690B-5AA0-E7436D2F3B8B}"/>
                </a:ext>
              </a:extLst>
            </p:cNvPr>
            <p:cNvSpPr/>
            <p:nvPr/>
          </p:nvSpPr>
          <p:spPr>
            <a:xfrm>
              <a:off x="8177150" y="4024550"/>
              <a:ext cx="159825" cy="74400"/>
            </a:xfrm>
            <a:custGeom>
              <a:avLst/>
              <a:gdLst/>
              <a:ahLst/>
              <a:cxnLst/>
              <a:rect l="l" t="t" r="r" b="b"/>
              <a:pathLst>
                <a:path w="6393" h="2976" extrusionOk="0">
                  <a:moveTo>
                    <a:pt x="2135" y="920"/>
                  </a:moveTo>
                  <a:lnTo>
                    <a:pt x="2315" y="1178"/>
                  </a:lnTo>
                  <a:lnTo>
                    <a:pt x="2689" y="1032"/>
                  </a:lnTo>
                  <a:cubicBezTo>
                    <a:pt x="3205" y="832"/>
                    <a:pt x="3689" y="585"/>
                    <a:pt x="4196" y="379"/>
                  </a:cubicBezTo>
                  <a:cubicBezTo>
                    <a:pt x="4865" y="109"/>
                    <a:pt x="5522" y="40"/>
                    <a:pt x="6239" y="6"/>
                  </a:cubicBezTo>
                  <a:lnTo>
                    <a:pt x="6253" y="5"/>
                  </a:lnTo>
                  <a:cubicBezTo>
                    <a:pt x="6280" y="3"/>
                    <a:pt x="6334" y="1"/>
                    <a:pt x="6373" y="6"/>
                  </a:cubicBezTo>
                  <a:cubicBezTo>
                    <a:pt x="6393" y="83"/>
                    <a:pt x="6386" y="237"/>
                    <a:pt x="6381" y="325"/>
                  </a:cubicBezTo>
                  <a:cubicBezTo>
                    <a:pt x="5801" y="598"/>
                    <a:pt x="5270" y="803"/>
                    <a:pt x="4611" y="1067"/>
                  </a:cubicBezTo>
                  <a:cubicBezTo>
                    <a:pt x="3883" y="1361"/>
                    <a:pt x="2997" y="1725"/>
                    <a:pt x="2150" y="2103"/>
                  </a:cubicBezTo>
                  <a:cubicBezTo>
                    <a:pt x="1303" y="2481"/>
                    <a:pt x="496" y="2871"/>
                    <a:pt x="248" y="2923"/>
                  </a:cubicBezTo>
                  <a:cubicBezTo>
                    <a:pt x="1" y="2975"/>
                    <a:pt x="314" y="2690"/>
                    <a:pt x="933" y="2090"/>
                  </a:cubicBezTo>
                  <a:cubicBezTo>
                    <a:pt x="1270" y="1763"/>
                    <a:pt x="1701" y="1342"/>
                    <a:pt x="2135" y="920"/>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2" name="Google Shape;5185;p73">
              <a:extLst>
                <a:ext uri="{FF2B5EF4-FFF2-40B4-BE49-F238E27FC236}">
                  <a16:creationId xmlns:a16="http://schemas.microsoft.com/office/drawing/2014/main" id="{194C392D-ABF1-295D-A441-8F77E0FE7717}"/>
                </a:ext>
              </a:extLst>
            </p:cNvPr>
            <p:cNvSpPr/>
            <p:nvPr/>
          </p:nvSpPr>
          <p:spPr>
            <a:xfrm>
              <a:off x="8329200" y="4016125"/>
              <a:ext cx="111625" cy="51275"/>
            </a:xfrm>
            <a:custGeom>
              <a:avLst/>
              <a:gdLst/>
              <a:ahLst/>
              <a:cxnLst/>
              <a:rect l="l" t="t" r="r" b="b"/>
              <a:pathLst>
                <a:path w="4465" h="2051" extrusionOk="0">
                  <a:moveTo>
                    <a:pt x="542" y="1375"/>
                  </a:moveTo>
                  <a:lnTo>
                    <a:pt x="968" y="1233"/>
                  </a:lnTo>
                  <a:cubicBezTo>
                    <a:pt x="1317" y="1116"/>
                    <a:pt x="1694" y="881"/>
                    <a:pt x="2009" y="673"/>
                  </a:cubicBezTo>
                  <a:cubicBezTo>
                    <a:pt x="2701" y="400"/>
                    <a:pt x="3446" y="182"/>
                    <a:pt x="4176" y="46"/>
                  </a:cubicBezTo>
                  <a:cubicBezTo>
                    <a:pt x="4227" y="37"/>
                    <a:pt x="4351" y="13"/>
                    <a:pt x="4464" y="0"/>
                  </a:cubicBezTo>
                  <a:cubicBezTo>
                    <a:pt x="4231" y="148"/>
                    <a:pt x="3997" y="276"/>
                    <a:pt x="3752" y="396"/>
                  </a:cubicBezTo>
                  <a:cubicBezTo>
                    <a:pt x="3244" y="643"/>
                    <a:pt x="2684" y="852"/>
                    <a:pt x="2040" y="1144"/>
                  </a:cubicBezTo>
                  <a:cubicBezTo>
                    <a:pt x="1395" y="1437"/>
                    <a:pt x="665" y="1816"/>
                    <a:pt x="333" y="1932"/>
                  </a:cubicBezTo>
                  <a:cubicBezTo>
                    <a:pt x="1" y="2050"/>
                    <a:pt x="66" y="1907"/>
                    <a:pt x="365" y="1568"/>
                  </a:cubicBezTo>
                  <a:cubicBezTo>
                    <a:pt x="418" y="1508"/>
                    <a:pt x="477" y="1444"/>
                    <a:pt x="542" y="1375"/>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3" name="Google Shape;5186;p73">
              <a:extLst>
                <a:ext uri="{FF2B5EF4-FFF2-40B4-BE49-F238E27FC236}">
                  <a16:creationId xmlns:a16="http://schemas.microsoft.com/office/drawing/2014/main" id="{5B5621C6-087A-B4FB-0E7F-3796B02AD025}"/>
                </a:ext>
              </a:extLst>
            </p:cNvPr>
            <p:cNvSpPr/>
            <p:nvPr/>
          </p:nvSpPr>
          <p:spPr>
            <a:xfrm>
              <a:off x="8441875" y="3948275"/>
              <a:ext cx="150000" cy="102800"/>
            </a:xfrm>
            <a:custGeom>
              <a:avLst/>
              <a:gdLst/>
              <a:ahLst/>
              <a:cxnLst/>
              <a:rect l="l" t="t" r="r" b="b"/>
              <a:pathLst>
                <a:path w="6000" h="4112" extrusionOk="0">
                  <a:moveTo>
                    <a:pt x="422" y="3274"/>
                  </a:moveTo>
                  <a:cubicBezTo>
                    <a:pt x="178" y="3585"/>
                    <a:pt x="0" y="3836"/>
                    <a:pt x="0" y="3937"/>
                  </a:cubicBezTo>
                  <a:cubicBezTo>
                    <a:pt x="0" y="4112"/>
                    <a:pt x="548" y="3826"/>
                    <a:pt x="1271" y="3494"/>
                  </a:cubicBezTo>
                  <a:cubicBezTo>
                    <a:pt x="1993" y="3161"/>
                    <a:pt x="2892" y="2784"/>
                    <a:pt x="3635" y="2439"/>
                  </a:cubicBezTo>
                  <a:cubicBezTo>
                    <a:pt x="4377" y="2093"/>
                    <a:pt x="4963" y="1781"/>
                    <a:pt x="5458" y="1026"/>
                  </a:cubicBezTo>
                  <a:cubicBezTo>
                    <a:pt x="5651" y="733"/>
                    <a:pt x="5828" y="372"/>
                    <a:pt x="6000" y="0"/>
                  </a:cubicBezTo>
                  <a:cubicBezTo>
                    <a:pt x="5733" y="133"/>
                    <a:pt x="5471" y="338"/>
                    <a:pt x="5250" y="500"/>
                  </a:cubicBezTo>
                  <a:cubicBezTo>
                    <a:pt x="4714" y="893"/>
                    <a:pt x="4205" y="1232"/>
                    <a:pt x="3599" y="1516"/>
                  </a:cubicBezTo>
                  <a:cubicBezTo>
                    <a:pt x="3246" y="1682"/>
                    <a:pt x="2880" y="1836"/>
                    <a:pt x="2532" y="2011"/>
                  </a:cubicBezTo>
                  <a:cubicBezTo>
                    <a:pt x="2204" y="2176"/>
                    <a:pt x="1901" y="2377"/>
                    <a:pt x="1600" y="2584"/>
                  </a:cubicBezTo>
                  <a:lnTo>
                    <a:pt x="1587" y="2592"/>
                  </a:lnTo>
                  <a:lnTo>
                    <a:pt x="1575" y="2600"/>
                  </a:lnTo>
                  <a:cubicBezTo>
                    <a:pt x="1335" y="2743"/>
                    <a:pt x="1115" y="2928"/>
                    <a:pt x="865" y="305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4" name="Google Shape;5187;p73">
              <a:extLst>
                <a:ext uri="{FF2B5EF4-FFF2-40B4-BE49-F238E27FC236}">
                  <a16:creationId xmlns:a16="http://schemas.microsoft.com/office/drawing/2014/main" id="{9AAA5B94-241F-5868-6C01-0CB9E71373D0}"/>
                </a:ext>
              </a:extLst>
            </p:cNvPr>
            <p:cNvSpPr/>
            <p:nvPr/>
          </p:nvSpPr>
          <p:spPr>
            <a:xfrm>
              <a:off x="7864650" y="3933125"/>
              <a:ext cx="754300" cy="367150"/>
            </a:xfrm>
            <a:custGeom>
              <a:avLst/>
              <a:gdLst/>
              <a:ahLst/>
              <a:cxnLst/>
              <a:rect l="l" t="t" r="r" b="b"/>
              <a:pathLst>
                <a:path w="30172" h="14686" extrusionOk="0">
                  <a:moveTo>
                    <a:pt x="29147" y="743"/>
                  </a:moveTo>
                  <a:cubicBezTo>
                    <a:pt x="28906" y="2670"/>
                    <a:pt x="28283" y="3440"/>
                    <a:pt x="26982" y="4163"/>
                  </a:cubicBezTo>
                  <a:cubicBezTo>
                    <a:pt x="25872" y="4886"/>
                    <a:pt x="24717" y="4836"/>
                    <a:pt x="23657" y="5032"/>
                  </a:cubicBezTo>
                  <a:cubicBezTo>
                    <a:pt x="23079" y="5127"/>
                    <a:pt x="22739" y="5318"/>
                    <a:pt x="22547" y="5368"/>
                  </a:cubicBezTo>
                  <a:lnTo>
                    <a:pt x="23176" y="4599"/>
                  </a:lnTo>
                  <a:cubicBezTo>
                    <a:pt x="23657" y="3972"/>
                    <a:pt x="24859" y="3153"/>
                    <a:pt x="25581" y="2816"/>
                  </a:cubicBezTo>
                  <a:cubicBezTo>
                    <a:pt x="26982" y="2138"/>
                    <a:pt x="27510" y="2093"/>
                    <a:pt x="28714" y="1033"/>
                  </a:cubicBezTo>
                  <a:cubicBezTo>
                    <a:pt x="28860" y="934"/>
                    <a:pt x="29052" y="791"/>
                    <a:pt x="29147" y="743"/>
                  </a:cubicBezTo>
                  <a:close/>
                  <a:moveTo>
                    <a:pt x="22980" y="3440"/>
                  </a:moveTo>
                  <a:cubicBezTo>
                    <a:pt x="22934" y="3875"/>
                    <a:pt x="22403" y="4599"/>
                    <a:pt x="22161" y="4790"/>
                  </a:cubicBezTo>
                  <a:cubicBezTo>
                    <a:pt x="21120" y="5879"/>
                    <a:pt x="19304" y="6627"/>
                    <a:pt x="17648" y="6627"/>
                  </a:cubicBezTo>
                  <a:cubicBezTo>
                    <a:pt x="17546" y="6627"/>
                    <a:pt x="17445" y="6624"/>
                    <a:pt x="17345" y="6618"/>
                  </a:cubicBezTo>
                  <a:cubicBezTo>
                    <a:pt x="18069" y="6041"/>
                    <a:pt x="18455" y="5754"/>
                    <a:pt x="19127" y="5127"/>
                  </a:cubicBezTo>
                  <a:cubicBezTo>
                    <a:pt x="19273" y="4935"/>
                    <a:pt x="19515" y="4644"/>
                    <a:pt x="19655" y="4549"/>
                  </a:cubicBezTo>
                  <a:cubicBezTo>
                    <a:pt x="20333" y="4116"/>
                    <a:pt x="22017" y="3489"/>
                    <a:pt x="22980" y="3440"/>
                  </a:cubicBezTo>
                  <a:close/>
                  <a:moveTo>
                    <a:pt x="18597" y="3826"/>
                  </a:moveTo>
                  <a:cubicBezTo>
                    <a:pt x="18405" y="4886"/>
                    <a:pt x="17009" y="5995"/>
                    <a:pt x="16140" y="6331"/>
                  </a:cubicBezTo>
                  <a:cubicBezTo>
                    <a:pt x="15563" y="6618"/>
                    <a:pt x="14889" y="6717"/>
                    <a:pt x="14212" y="6814"/>
                  </a:cubicBezTo>
                  <a:cubicBezTo>
                    <a:pt x="13684" y="6909"/>
                    <a:pt x="12529" y="7150"/>
                    <a:pt x="12093" y="7150"/>
                  </a:cubicBezTo>
                  <a:cubicBezTo>
                    <a:pt x="12143" y="7101"/>
                    <a:pt x="12287" y="6909"/>
                    <a:pt x="12333" y="6860"/>
                  </a:cubicBezTo>
                  <a:lnTo>
                    <a:pt x="13393" y="6090"/>
                  </a:lnTo>
                  <a:cubicBezTo>
                    <a:pt x="13634" y="5900"/>
                    <a:pt x="13830" y="5704"/>
                    <a:pt x="14020" y="5513"/>
                  </a:cubicBezTo>
                  <a:cubicBezTo>
                    <a:pt x="14261" y="5368"/>
                    <a:pt x="14503" y="5222"/>
                    <a:pt x="14790" y="5032"/>
                  </a:cubicBezTo>
                  <a:cubicBezTo>
                    <a:pt x="15949" y="4403"/>
                    <a:pt x="17009" y="3922"/>
                    <a:pt x="18597" y="3826"/>
                  </a:cubicBezTo>
                  <a:close/>
                  <a:moveTo>
                    <a:pt x="26159" y="5754"/>
                  </a:moveTo>
                  <a:cubicBezTo>
                    <a:pt x="25922" y="6140"/>
                    <a:pt x="25390" y="6618"/>
                    <a:pt x="24909" y="6860"/>
                  </a:cubicBezTo>
                  <a:cubicBezTo>
                    <a:pt x="23937" y="7480"/>
                    <a:pt x="22603" y="7734"/>
                    <a:pt x="21385" y="7734"/>
                  </a:cubicBezTo>
                  <a:cubicBezTo>
                    <a:pt x="21274" y="7734"/>
                    <a:pt x="21164" y="7732"/>
                    <a:pt x="21056" y="7728"/>
                  </a:cubicBezTo>
                  <a:cubicBezTo>
                    <a:pt x="20573" y="7682"/>
                    <a:pt x="19515" y="7487"/>
                    <a:pt x="19127" y="7296"/>
                  </a:cubicBezTo>
                  <a:cubicBezTo>
                    <a:pt x="21439" y="6187"/>
                    <a:pt x="23176" y="5754"/>
                    <a:pt x="26159" y="5754"/>
                  </a:cubicBezTo>
                  <a:close/>
                  <a:moveTo>
                    <a:pt x="11526" y="4268"/>
                  </a:moveTo>
                  <a:cubicBezTo>
                    <a:pt x="12184" y="4268"/>
                    <a:pt x="12750" y="4326"/>
                    <a:pt x="13170" y="4389"/>
                  </a:cubicBezTo>
                  <a:cubicBezTo>
                    <a:pt x="13674" y="4468"/>
                    <a:pt x="13971" y="4549"/>
                    <a:pt x="13971" y="4549"/>
                  </a:cubicBezTo>
                  <a:cubicBezTo>
                    <a:pt x="13634" y="5077"/>
                    <a:pt x="12671" y="5800"/>
                    <a:pt x="11997" y="6187"/>
                  </a:cubicBezTo>
                  <a:cubicBezTo>
                    <a:pt x="10505" y="7101"/>
                    <a:pt x="8141" y="7391"/>
                    <a:pt x="6312" y="7682"/>
                  </a:cubicBezTo>
                  <a:cubicBezTo>
                    <a:pt x="5780" y="7777"/>
                    <a:pt x="5252" y="7728"/>
                    <a:pt x="4721" y="7824"/>
                  </a:cubicBezTo>
                  <a:cubicBezTo>
                    <a:pt x="4329" y="7897"/>
                    <a:pt x="3938" y="8020"/>
                    <a:pt x="3587" y="8118"/>
                  </a:cubicBezTo>
                  <a:cubicBezTo>
                    <a:pt x="4355" y="7518"/>
                    <a:pt x="5128" y="6844"/>
                    <a:pt x="5686" y="6194"/>
                  </a:cubicBezTo>
                  <a:cubicBezTo>
                    <a:pt x="5828" y="6088"/>
                    <a:pt x="5985" y="5963"/>
                    <a:pt x="6148" y="5821"/>
                  </a:cubicBezTo>
                  <a:cubicBezTo>
                    <a:pt x="8008" y="4574"/>
                    <a:pt x="10013" y="4268"/>
                    <a:pt x="11526" y="4268"/>
                  </a:cubicBezTo>
                  <a:close/>
                  <a:moveTo>
                    <a:pt x="15513" y="7554"/>
                  </a:moveTo>
                  <a:cubicBezTo>
                    <a:pt x="16875" y="7554"/>
                    <a:pt x="18167" y="7798"/>
                    <a:pt x="19897" y="8402"/>
                  </a:cubicBezTo>
                  <a:cubicBezTo>
                    <a:pt x="19610" y="8693"/>
                    <a:pt x="18114" y="9029"/>
                    <a:pt x="17586" y="9079"/>
                  </a:cubicBezTo>
                  <a:cubicBezTo>
                    <a:pt x="17216" y="9123"/>
                    <a:pt x="16635" y="9145"/>
                    <a:pt x="15975" y="9145"/>
                  </a:cubicBezTo>
                  <a:cubicBezTo>
                    <a:pt x="14491" y="9145"/>
                    <a:pt x="12606" y="9036"/>
                    <a:pt x="11805" y="8837"/>
                  </a:cubicBezTo>
                  <a:lnTo>
                    <a:pt x="9924" y="8451"/>
                  </a:lnTo>
                  <a:cubicBezTo>
                    <a:pt x="9732" y="8402"/>
                    <a:pt x="9540" y="8355"/>
                    <a:pt x="9396" y="8260"/>
                  </a:cubicBezTo>
                  <a:cubicBezTo>
                    <a:pt x="10310" y="8115"/>
                    <a:pt x="11178" y="8066"/>
                    <a:pt x="12092" y="7920"/>
                  </a:cubicBezTo>
                  <a:cubicBezTo>
                    <a:pt x="13418" y="7693"/>
                    <a:pt x="14485" y="7554"/>
                    <a:pt x="15513" y="7554"/>
                  </a:cubicBezTo>
                  <a:close/>
                  <a:moveTo>
                    <a:pt x="7084" y="3055"/>
                  </a:moveTo>
                  <a:cubicBezTo>
                    <a:pt x="7084" y="3055"/>
                    <a:pt x="7003" y="4054"/>
                    <a:pt x="6367" y="5133"/>
                  </a:cubicBezTo>
                  <a:cubicBezTo>
                    <a:pt x="6133" y="5237"/>
                    <a:pt x="4065" y="6429"/>
                    <a:pt x="2095" y="8505"/>
                  </a:cubicBezTo>
                  <a:cubicBezTo>
                    <a:pt x="1704" y="8840"/>
                    <a:pt x="1269" y="9120"/>
                    <a:pt x="803" y="9340"/>
                  </a:cubicBezTo>
                  <a:cubicBezTo>
                    <a:pt x="975" y="7603"/>
                    <a:pt x="1948" y="3870"/>
                    <a:pt x="7084" y="3055"/>
                  </a:cubicBezTo>
                  <a:close/>
                  <a:moveTo>
                    <a:pt x="6036" y="8465"/>
                  </a:moveTo>
                  <a:cubicBezTo>
                    <a:pt x="6601" y="8465"/>
                    <a:pt x="7172" y="8527"/>
                    <a:pt x="7758" y="8643"/>
                  </a:cubicBezTo>
                  <a:cubicBezTo>
                    <a:pt x="9250" y="8934"/>
                    <a:pt x="10214" y="9320"/>
                    <a:pt x="11565" y="9656"/>
                  </a:cubicBezTo>
                  <a:cubicBezTo>
                    <a:pt x="11833" y="9739"/>
                    <a:pt x="12013" y="9759"/>
                    <a:pt x="12181" y="9759"/>
                  </a:cubicBezTo>
                  <a:cubicBezTo>
                    <a:pt x="12338" y="9759"/>
                    <a:pt x="12484" y="9741"/>
                    <a:pt x="12683" y="9741"/>
                  </a:cubicBezTo>
                  <a:cubicBezTo>
                    <a:pt x="12765" y="9741"/>
                    <a:pt x="12857" y="9744"/>
                    <a:pt x="12962" y="9753"/>
                  </a:cubicBezTo>
                  <a:cubicBezTo>
                    <a:pt x="12479" y="10089"/>
                    <a:pt x="12624" y="10139"/>
                    <a:pt x="11852" y="10525"/>
                  </a:cubicBezTo>
                  <a:cubicBezTo>
                    <a:pt x="10429" y="11302"/>
                    <a:pt x="9150" y="11700"/>
                    <a:pt x="7695" y="11700"/>
                  </a:cubicBezTo>
                  <a:cubicBezTo>
                    <a:pt x="7081" y="11700"/>
                    <a:pt x="6435" y="11629"/>
                    <a:pt x="5734" y="11485"/>
                  </a:cubicBezTo>
                  <a:cubicBezTo>
                    <a:pt x="4625" y="11294"/>
                    <a:pt x="5011" y="11485"/>
                    <a:pt x="4530" y="10861"/>
                  </a:cubicBezTo>
                  <a:cubicBezTo>
                    <a:pt x="4289" y="10425"/>
                    <a:pt x="4047" y="10184"/>
                    <a:pt x="3614" y="9897"/>
                  </a:cubicBezTo>
                  <a:cubicBezTo>
                    <a:pt x="2892" y="9462"/>
                    <a:pt x="2797" y="9561"/>
                    <a:pt x="2410" y="9365"/>
                  </a:cubicBezTo>
                  <a:cubicBezTo>
                    <a:pt x="2410" y="9365"/>
                    <a:pt x="2360" y="9365"/>
                    <a:pt x="2360" y="9320"/>
                  </a:cubicBezTo>
                  <a:cubicBezTo>
                    <a:pt x="2746" y="9223"/>
                    <a:pt x="3133" y="9029"/>
                    <a:pt x="3565" y="8884"/>
                  </a:cubicBezTo>
                  <a:cubicBezTo>
                    <a:pt x="4395" y="8598"/>
                    <a:pt x="5209" y="8465"/>
                    <a:pt x="6036" y="8465"/>
                  </a:cubicBezTo>
                  <a:close/>
                  <a:moveTo>
                    <a:pt x="1408" y="9936"/>
                  </a:moveTo>
                  <a:cubicBezTo>
                    <a:pt x="1448" y="9936"/>
                    <a:pt x="1492" y="9938"/>
                    <a:pt x="1541" y="9943"/>
                  </a:cubicBezTo>
                  <a:cubicBezTo>
                    <a:pt x="2938" y="10139"/>
                    <a:pt x="3856" y="10908"/>
                    <a:pt x="4433" y="12162"/>
                  </a:cubicBezTo>
                  <a:cubicBezTo>
                    <a:pt x="4530" y="12403"/>
                    <a:pt x="4866" y="13509"/>
                    <a:pt x="4866" y="13750"/>
                  </a:cubicBezTo>
                  <a:cubicBezTo>
                    <a:pt x="4866" y="13978"/>
                    <a:pt x="4774" y="14047"/>
                    <a:pt x="4637" y="14047"/>
                  </a:cubicBezTo>
                  <a:cubicBezTo>
                    <a:pt x="4513" y="14047"/>
                    <a:pt x="4353" y="13990"/>
                    <a:pt x="4192" y="13944"/>
                  </a:cubicBezTo>
                  <a:cubicBezTo>
                    <a:pt x="3903" y="13895"/>
                    <a:pt x="3661" y="13800"/>
                    <a:pt x="3375" y="13750"/>
                  </a:cubicBezTo>
                  <a:cubicBezTo>
                    <a:pt x="2073" y="13317"/>
                    <a:pt x="869" y="11871"/>
                    <a:pt x="772" y="10234"/>
                  </a:cubicBezTo>
                  <a:cubicBezTo>
                    <a:pt x="1031" y="10104"/>
                    <a:pt x="1057" y="9936"/>
                    <a:pt x="1408" y="9936"/>
                  </a:cubicBezTo>
                  <a:close/>
                  <a:moveTo>
                    <a:pt x="29245" y="1"/>
                  </a:moveTo>
                  <a:cubicBezTo>
                    <a:pt x="29201" y="1"/>
                    <a:pt x="29154" y="7"/>
                    <a:pt x="29102" y="20"/>
                  </a:cubicBezTo>
                  <a:cubicBezTo>
                    <a:pt x="28328" y="261"/>
                    <a:pt x="27751" y="1034"/>
                    <a:pt x="26400" y="1657"/>
                  </a:cubicBezTo>
                  <a:cubicBezTo>
                    <a:pt x="25391" y="2140"/>
                    <a:pt x="25245" y="2140"/>
                    <a:pt x="24331" y="2767"/>
                  </a:cubicBezTo>
                  <a:cubicBezTo>
                    <a:pt x="24090" y="2911"/>
                    <a:pt x="23849" y="3103"/>
                    <a:pt x="23657" y="3198"/>
                  </a:cubicBezTo>
                  <a:cubicBezTo>
                    <a:pt x="23564" y="2890"/>
                    <a:pt x="23372" y="2800"/>
                    <a:pt x="23106" y="2800"/>
                  </a:cubicBezTo>
                  <a:cubicBezTo>
                    <a:pt x="22958" y="2800"/>
                    <a:pt x="22786" y="2828"/>
                    <a:pt x="22597" y="2862"/>
                  </a:cubicBezTo>
                  <a:cubicBezTo>
                    <a:pt x="21825" y="3008"/>
                    <a:pt x="21006" y="3248"/>
                    <a:pt x="20283" y="3536"/>
                  </a:cubicBezTo>
                  <a:cubicBezTo>
                    <a:pt x="19996" y="3730"/>
                    <a:pt x="19610" y="3972"/>
                    <a:pt x="19319" y="4067"/>
                  </a:cubicBezTo>
                  <a:cubicBezTo>
                    <a:pt x="19366" y="3522"/>
                    <a:pt x="19284" y="3148"/>
                    <a:pt x="18750" y="3148"/>
                  </a:cubicBezTo>
                  <a:cubicBezTo>
                    <a:pt x="18717" y="3148"/>
                    <a:pt x="18682" y="3150"/>
                    <a:pt x="18646" y="3153"/>
                  </a:cubicBezTo>
                  <a:cubicBezTo>
                    <a:pt x="16623" y="3249"/>
                    <a:pt x="16431" y="3635"/>
                    <a:pt x="14936" y="4213"/>
                  </a:cubicBezTo>
                  <a:cubicBezTo>
                    <a:pt x="14790" y="4003"/>
                    <a:pt x="14708" y="3926"/>
                    <a:pt x="14578" y="3900"/>
                  </a:cubicBezTo>
                  <a:lnTo>
                    <a:pt x="14580" y="3897"/>
                  </a:lnTo>
                  <a:cubicBezTo>
                    <a:pt x="13374" y="3484"/>
                    <a:pt x="12290" y="3316"/>
                    <a:pt x="11321" y="3316"/>
                  </a:cubicBezTo>
                  <a:cubicBezTo>
                    <a:pt x="9644" y="3316"/>
                    <a:pt x="8317" y="3822"/>
                    <a:pt x="7315" y="4450"/>
                  </a:cubicBezTo>
                  <a:cubicBezTo>
                    <a:pt x="7635" y="3916"/>
                    <a:pt x="7865" y="3297"/>
                    <a:pt x="7876" y="2600"/>
                  </a:cubicBezTo>
                  <a:cubicBezTo>
                    <a:pt x="7876" y="2600"/>
                    <a:pt x="7546" y="2541"/>
                    <a:pt x="7021" y="2541"/>
                  </a:cubicBezTo>
                  <a:cubicBezTo>
                    <a:pt x="5127" y="2541"/>
                    <a:pt x="689" y="3319"/>
                    <a:pt x="0" y="10489"/>
                  </a:cubicBezTo>
                  <a:cubicBezTo>
                    <a:pt x="56" y="12123"/>
                    <a:pt x="1304" y="13512"/>
                    <a:pt x="2651" y="14186"/>
                  </a:cubicBezTo>
                  <a:cubicBezTo>
                    <a:pt x="3015" y="14367"/>
                    <a:pt x="4034" y="14686"/>
                    <a:pt x="4720" y="14686"/>
                  </a:cubicBezTo>
                  <a:cubicBezTo>
                    <a:pt x="4944" y="14686"/>
                    <a:pt x="5133" y="14652"/>
                    <a:pt x="5252" y="14568"/>
                  </a:cubicBezTo>
                  <a:cubicBezTo>
                    <a:pt x="6021" y="14087"/>
                    <a:pt x="5444" y="12835"/>
                    <a:pt x="5252" y="12162"/>
                  </a:cubicBezTo>
                  <a:cubicBezTo>
                    <a:pt x="5926" y="12162"/>
                    <a:pt x="6312" y="12403"/>
                    <a:pt x="7804" y="12403"/>
                  </a:cubicBezTo>
                  <a:cubicBezTo>
                    <a:pt x="8769" y="12403"/>
                    <a:pt x="9396" y="12354"/>
                    <a:pt x="10214" y="12016"/>
                  </a:cubicBezTo>
                  <a:cubicBezTo>
                    <a:pt x="12720" y="11053"/>
                    <a:pt x="13634" y="9848"/>
                    <a:pt x="13634" y="9848"/>
                  </a:cubicBezTo>
                  <a:cubicBezTo>
                    <a:pt x="13937" y="9816"/>
                    <a:pt x="14241" y="9805"/>
                    <a:pt x="14548" y="9805"/>
                  </a:cubicBezTo>
                  <a:cubicBezTo>
                    <a:pt x="15282" y="9805"/>
                    <a:pt x="16028" y="9869"/>
                    <a:pt x="16789" y="9869"/>
                  </a:cubicBezTo>
                  <a:cubicBezTo>
                    <a:pt x="17180" y="9869"/>
                    <a:pt x="17574" y="9852"/>
                    <a:pt x="17972" y="9801"/>
                  </a:cubicBezTo>
                  <a:cubicBezTo>
                    <a:pt x="18837" y="9656"/>
                    <a:pt x="20670" y="9174"/>
                    <a:pt x="21006" y="8355"/>
                  </a:cubicBezTo>
                  <a:cubicBezTo>
                    <a:pt x="22357" y="8355"/>
                    <a:pt x="23898" y="8161"/>
                    <a:pt x="24958" y="7633"/>
                  </a:cubicBezTo>
                  <a:cubicBezTo>
                    <a:pt x="25486" y="7342"/>
                    <a:pt x="25922" y="6959"/>
                    <a:pt x="26305" y="6618"/>
                  </a:cubicBezTo>
                  <a:cubicBezTo>
                    <a:pt x="26499" y="6428"/>
                    <a:pt x="26641" y="6236"/>
                    <a:pt x="26786" y="5946"/>
                  </a:cubicBezTo>
                  <a:cubicBezTo>
                    <a:pt x="27077" y="5513"/>
                    <a:pt x="26932" y="5368"/>
                    <a:pt x="26740" y="5077"/>
                  </a:cubicBezTo>
                  <a:cubicBezTo>
                    <a:pt x="27173" y="4935"/>
                    <a:pt x="27751" y="4500"/>
                    <a:pt x="28042" y="4258"/>
                  </a:cubicBezTo>
                  <a:cubicBezTo>
                    <a:pt x="28473" y="3972"/>
                    <a:pt x="28764" y="3681"/>
                    <a:pt x="29052" y="3153"/>
                  </a:cubicBezTo>
                  <a:cubicBezTo>
                    <a:pt x="29281" y="2784"/>
                    <a:pt x="30171" y="1"/>
                    <a:pt x="29245"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5" name="Google Shape;5188;p73">
              <a:extLst>
                <a:ext uri="{FF2B5EF4-FFF2-40B4-BE49-F238E27FC236}">
                  <a16:creationId xmlns:a16="http://schemas.microsoft.com/office/drawing/2014/main" id="{29867F1E-7965-2389-D867-7EEE5D8AA6CE}"/>
                </a:ext>
              </a:extLst>
            </p:cNvPr>
            <p:cNvSpPr/>
            <p:nvPr/>
          </p:nvSpPr>
          <p:spPr>
            <a:xfrm>
              <a:off x="7099700" y="3012750"/>
              <a:ext cx="1490975" cy="1202200"/>
            </a:xfrm>
            <a:custGeom>
              <a:avLst/>
              <a:gdLst/>
              <a:ahLst/>
              <a:cxnLst/>
              <a:rect l="l" t="t" r="r" b="b"/>
              <a:pathLst>
                <a:path w="59639" h="48088" extrusionOk="0">
                  <a:moveTo>
                    <a:pt x="27285" y="47273"/>
                  </a:moveTo>
                  <a:cubicBezTo>
                    <a:pt x="27285" y="47273"/>
                    <a:pt x="14196" y="43157"/>
                    <a:pt x="7098" y="30966"/>
                  </a:cubicBezTo>
                  <a:cubicBezTo>
                    <a:pt x="0" y="18776"/>
                    <a:pt x="4931" y="8472"/>
                    <a:pt x="13221" y="7394"/>
                  </a:cubicBezTo>
                  <a:cubicBezTo>
                    <a:pt x="21510" y="6315"/>
                    <a:pt x="27285" y="12058"/>
                    <a:pt x="27285" y="12058"/>
                  </a:cubicBezTo>
                  <a:cubicBezTo>
                    <a:pt x="27285" y="12058"/>
                    <a:pt x="36668" y="1"/>
                    <a:pt x="48154" y="11270"/>
                  </a:cubicBezTo>
                  <a:cubicBezTo>
                    <a:pt x="59639" y="22539"/>
                    <a:pt x="33222" y="48087"/>
                    <a:pt x="27285" y="47273"/>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6" name="Google Shape;5189;p73">
              <a:extLst>
                <a:ext uri="{FF2B5EF4-FFF2-40B4-BE49-F238E27FC236}">
                  <a16:creationId xmlns:a16="http://schemas.microsoft.com/office/drawing/2014/main" id="{1A4025E5-E6DF-06D2-A1FB-B19B1ED250FC}"/>
                </a:ext>
              </a:extLst>
            </p:cNvPr>
            <p:cNvSpPr/>
            <p:nvPr/>
          </p:nvSpPr>
          <p:spPr>
            <a:xfrm>
              <a:off x="7940850" y="3962125"/>
              <a:ext cx="87450" cy="112950"/>
            </a:xfrm>
            <a:custGeom>
              <a:avLst/>
              <a:gdLst/>
              <a:ahLst/>
              <a:cxnLst/>
              <a:rect l="l" t="t" r="r" b="b"/>
              <a:pathLst>
                <a:path w="3498" h="4518" extrusionOk="0">
                  <a:moveTo>
                    <a:pt x="197" y="3938"/>
                  </a:moveTo>
                  <a:cubicBezTo>
                    <a:pt x="21" y="3736"/>
                    <a:pt x="0" y="3435"/>
                    <a:pt x="71" y="3177"/>
                  </a:cubicBezTo>
                  <a:cubicBezTo>
                    <a:pt x="142" y="2919"/>
                    <a:pt x="291" y="2691"/>
                    <a:pt x="424" y="2460"/>
                  </a:cubicBezTo>
                  <a:cubicBezTo>
                    <a:pt x="535" y="2271"/>
                    <a:pt x="639" y="2074"/>
                    <a:pt x="800" y="1927"/>
                  </a:cubicBezTo>
                  <a:cubicBezTo>
                    <a:pt x="912" y="1825"/>
                    <a:pt x="1050" y="1750"/>
                    <a:pt x="1150" y="1636"/>
                  </a:cubicBezTo>
                  <a:cubicBezTo>
                    <a:pt x="1315" y="1449"/>
                    <a:pt x="1356" y="1188"/>
                    <a:pt x="1402" y="943"/>
                  </a:cubicBezTo>
                  <a:cubicBezTo>
                    <a:pt x="1449" y="698"/>
                    <a:pt x="1521" y="435"/>
                    <a:pt x="1722" y="288"/>
                  </a:cubicBezTo>
                  <a:cubicBezTo>
                    <a:pt x="1814" y="218"/>
                    <a:pt x="1927" y="181"/>
                    <a:pt x="2039" y="149"/>
                  </a:cubicBezTo>
                  <a:cubicBezTo>
                    <a:pt x="2183" y="109"/>
                    <a:pt x="2328" y="75"/>
                    <a:pt x="2474" y="48"/>
                  </a:cubicBezTo>
                  <a:cubicBezTo>
                    <a:pt x="2628" y="21"/>
                    <a:pt x="2786" y="1"/>
                    <a:pt x="2940" y="24"/>
                  </a:cubicBezTo>
                  <a:cubicBezTo>
                    <a:pt x="3094" y="47"/>
                    <a:pt x="3248" y="116"/>
                    <a:pt x="3343" y="240"/>
                  </a:cubicBezTo>
                  <a:cubicBezTo>
                    <a:pt x="3498" y="439"/>
                    <a:pt x="3470" y="727"/>
                    <a:pt x="3375" y="959"/>
                  </a:cubicBezTo>
                  <a:cubicBezTo>
                    <a:pt x="3279" y="1193"/>
                    <a:pt x="3126" y="1400"/>
                    <a:pt x="3037" y="1636"/>
                  </a:cubicBezTo>
                  <a:cubicBezTo>
                    <a:pt x="2961" y="1840"/>
                    <a:pt x="2935" y="2060"/>
                    <a:pt x="2869" y="2268"/>
                  </a:cubicBezTo>
                  <a:cubicBezTo>
                    <a:pt x="2765" y="2600"/>
                    <a:pt x="2553" y="2895"/>
                    <a:pt x="2273" y="3101"/>
                  </a:cubicBezTo>
                  <a:cubicBezTo>
                    <a:pt x="2138" y="3200"/>
                    <a:pt x="1990" y="3277"/>
                    <a:pt x="1852" y="3374"/>
                  </a:cubicBezTo>
                  <a:cubicBezTo>
                    <a:pt x="1468" y="3643"/>
                    <a:pt x="704" y="4518"/>
                    <a:pt x="197" y="3938"/>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7" name="Google Shape;5190;p73">
              <a:extLst>
                <a:ext uri="{FF2B5EF4-FFF2-40B4-BE49-F238E27FC236}">
                  <a16:creationId xmlns:a16="http://schemas.microsoft.com/office/drawing/2014/main" id="{21997BA1-0526-4615-59E6-251027ABA1D7}"/>
                </a:ext>
              </a:extLst>
            </p:cNvPr>
            <p:cNvSpPr/>
            <p:nvPr/>
          </p:nvSpPr>
          <p:spPr>
            <a:xfrm>
              <a:off x="7678950" y="3174275"/>
              <a:ext cx="619075" cy="529525"/>
            </a:xfrm>
            <a:custGeom>
              <a:avLst/>
              <a:gdLst/>
              <a:ahLst/>
              <a:cxnLst/>
              <a:rect l="l" t="t" r="r" b="b"/>
              <a:pathLst>
                <a:path w="24763" h="21181" extrusionOk="0">
                  <a:moveTo>
                    <a:pt x="18739" y="14749"/>
                  </a:moveTo>
                  <a:cubicBezTo>
                    <a:pt x="18867" y="14486"/>
                    <a:pt x="18947" y="14178"/>
                    <a:pt x="19182" y="14000"/>
                  </a:cubicBezTo>
                  <a:cubicBezTo>
                    <a:pt x="19630" y="13662"/>
                    <a:pt x="20288" y="14029"/>
                    <a:pt x="20829" y="13876"/>
                  </a:cubicBezTo>
                  <a:cubicBezTo>
                    <a:pt x="21175" y="13777"/>
                    <a:pt x="21288" y="13528"/>
                    <a:pt x="21481" y="13264"/>
                  </a:cubicBezTo>
                  <a:cubicBezTo>
                    <a:pt x="21695" y="12973"/>
                    <a:pt x="21968" y="12921"/>
                    <a:pt x="22313" y="12861"/>
                  </a:cubicBezTo>
                  <a:cubicBezTo>
                    <a:pt x="22630" y="12808"/>
                    <a:pt x="23011" y="12616"/>
                    <a:pt x="22978" y="12295"/>
                  </a:cubicBezTo>
                  <a:cubicBezTo>
                    <a:pt x="22960" y="12121"/>
                    <a:pt x="22818" y="11987"/>
                    <a:pt x="22761" y="11822"/>
                  </a:cubicBezTo>
                  <a:cubicBezTo>
                    <a:pt x="22648" y="11490"/>
                    <a:pt x="22892" y="11156"/>
                    <a:pt x="23095" y="10872"/>
                  </a:cubicBezTo>
                  <a:cubicBezTo>
                    <a:pt x="23483" y="10329"/>
                    <a:pt x="23770" y="9721"/>
                    <a:pt x="24055" y="9115"/>
                  </a:cubicBezTo>
                  <a:cubicBezTo>
                    <a:pt x="24193" y="8823"/>
                    <a:pt x="24334" y="8522"/>
                    <a:pt x="24363" y="8200"/>
                  </a:cubicBezTo>
                  <a:cubicBezTo>
                    <a:pt x="24399" y="7819"/>
                    <a:pt x="24278" y="7444"/>
                    <a:pt x="24242" y="7064"/>
                  </a:cubicBezTo>
                  <a:cubicBezTo>
                    <a:pt x="24164" y="6221"/>
                    <a:pt x="24500" y="5410"/>
                    <a:pt x="24763" y="4600"/>
                  </a:cubicBezTo>
                  <a:cubicBezTo>
                    <a:pt x="21535" y="1507"/>
                    <a:pt x="18476" y="248"/>
                    <a:pt x="15751" y="33"/>
                  </a:cubicBezTo>
                  <a:cubicBezTo>
                    <a:pt x="15365" y="22"/>
                    <a:pt x="14978" y="12"/>
                    <a:pt x="14592" y="0"/>
                  </a:cubicBezTo>
                  <a:cubicBezTo>
                    <a:pt x="13705" y="24"/>
                    <a:pt x="12859" y="154"/>
                    <a:pt x="12059" y="360"/>
                  </a:cubicBezTo>
                  <a:cubicBezTo>
                    <a:pt x="11866" y="483"/>
                    <a:pt x="11681" y="586"/>
                    <a:pt x="11453" y="532"/>
                  </a:cubicBezTo>
                  <a:cubicBezTo>
                    <a:pt x="6967" y="1932"/>
                    <a:pt x="4114" y="5597"/>
                    <a:pt x="4114" y="5597"/>
                  </a:cubicBezTo>
                  <a:cubicBezTo>
                    <a:pt x="4114" y="5597"/>
                    <a:pt x="3361" y="4850"/>
                    <a:pt x="2011" y="3946"/>
                  </a:cubicBezTo>
                  <a:cubicBezTo>
                    <a:pt x="1869" y="4111"/>
                    <a:pt x="1727" y="4277"/>
                    <a:pt x="1589" y="4443"/>
                  </a:cubicBezTo>
                  <a:cubicBezTo>
                    <a:pt x="1443" y="4620"/>
                    <a:pt x="1293" y="4804"/>
                    <a:pt x="1246" y="5027"/>
                  </a:cubicBezTo>
                  <a:cubicBezTo>
                    <a:pt x="1162" y="5422"/>
                    <a:pt x="1422" y="5818"/>
                    <a:pt x="1383" y="6219"/>
                  </a:cubicBezTo>
                  <a:cubicBezTo>
                    <a:pt x="1353" y="6518"/>
                    <a:pt x="1165" y="6772"/>
                    <a:pt x="1001" y="7022"/>
                  </a:cubicBezTo>
                  <a:cubicBezTo>
                    <a:pt x="441" y="7876"/>
                    <a:pt x="101" y="8871"/>
                    <a:pt x="18" y="9889"/>
                  </a:cubicBezTo>
                  <a:cubicBezTo>
                    <a:pt x="4" y="10068"/>
                    <a:pt x="1" y="10261"/>
                    <a:pt x="93" y="10416"/>
                  </a:cubicBezTo>
                  <a:cubicBezTo>
                    <a:pt x="309" y="10782"/>
                    <a:pt x="851" y="10703"/>
                    <a:pt x="1256" y="10576"/>
                  </a:cubicBezTo>
                  <a:cubicBezTo>
                    <a:pt x="1306" y="11069"/>
                    <a:pt x="1268" y="11572"/>
                    <a:pt x="1143" y="12051"/>
                  </a:cubicBezTo>
                  <a:cubicBezTo>
                    <a:pt x="1756" y="11922"/>
                    <a:pt x="2330" y="11611"/>
                    <a:pt x="2772" y="11168"/>
                  </a:cubicBezTo>
                  <a:cubicBezTo>
                    <a:pt x="3009" y="10930"/>
                    <a:pt x="3249" y="10636"/>
                    <a:pt x="3584" y="10618"/>
                  </a:cubicBezTo>
                  <a:cubicBezTo>
                    <a:pt x="3871" y="10603"/>
                    <a:pt x="4120" y="10801"/>
                    <a:pt x="4338" y="10989"/>
                  </a:cubicBezTo>
                  <a:cubicBezTo>
                    <a:pt x="4677" y="11280"/>
                    <a:pt x="5043" y="11624"/>
                    <a:pt x="5061" y="12070"/>
                  </a:cubicBezTo>
                  <a:cubicBezTo>
                    <a:pt x="5079" y="12501"/>
                    <a:pt x="4774" y="12987"/>
                    <a:pt x="5044" y="13322"/>
                  </a:cubicBezTo>
                  <a:cubicBezTo>
                    <a:pt x="5152" y="13457"/>
                    <a:pt x="5326" y="13518"/>
                    <a:pt x="5459" y="13627"/>
                  </a:cubicBezTo>
                  <a:cubicBezTo>
                    <a:pt x="6075" y="14123"/>
                    <a:pt x="5654" y="15357"/>
                    <a:pt x="6345" y="15739"/>
                  </a:cubicBezTo>
                  <a:cubicBezTo>
                    <a:pt x="6604" y="15881"/>
                    <a:pt x="6922" y="15833"/>
                    <a:pt x="7216" y="15860"/>
                  </a:cubicBezTo>
                  <a:cubicBezTo>
                    <a:pt x="7974" y="15928"/>
                    <a:pt x="8601" y="16524"/>
                    <a:pt x="8933" y="17208"/>
                  </a:cubicBezTo>
                  <a:cubicBezTo>
                    <a:pt x="9264" y="17893"/>
                    <a:pt x="9357" y="18665"/>
                    <a:pt x="9461" y="19419"/>
                  </a:cubicBezTo>
                  <a:cubicBezTo>
                    <a:pt x="9519" y="19840"/>
                    <a:pt x="9589" y="20278"/>
                    <a:pt x="9838" y="20623"/>
                  </a:cubicBezTo>
                  <a:cubicBezTo>
                    <a:pt x="10087" y="20967"/>
                    <a:pt x="10570" y="21180"/>
                    <a:pt x="10950" y="20988"/>
                  </a:cubicBezTo>
                  <a:cubicBezTo>
                    <a:pt x="11585" y="20669"/>
                    <a:pt x="11361" y="19706"/>
                    <a:pt x="11644" y="19054"/>
                  </a:cubicBezTo>
                  <a:cubicBezTo>
                    <a:pt x="12017" y="18196"/>
                    <a:pt x="13145" y="18067"/>
                    <a:pt x="14021" y="17737"/>
                  </a:cubicBezTo>
                  <a:cubicBezTo>
                    <a:pt x="14659" y="17497"/>
                    <a:pt x="15234" y="17087"/>
                    <a:pt x="15671" y="16562"/>
                  </a:cubicBezTo>
                  <a:cubicBezTo>
                    <a:pt x="15831" y="16369"/>
                    <a:pt x="15979" y="16154"/>
                    <a:pt x="16197" y="16026"/>
                  </a:cubicBezTo>
                  <a:cubicBezTo>
                    <a:pt x="16527" y="15831"/>
                    <a:pt x="16939" y="15875"/>
                    <a:pt x="17317" y="15812"/>
                  </a:cubicBezTo>
                  <a:cubicBezTo>
                    <a:pt x="17924" y="15711"/>
                    <a:pt x="18471" y="15303"/>
                    <a:pt x="18739" y="14749"/>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8" name="Google Shape;5191;p73">
              <a:extLst>
                <a:ext uri="{FF2B5EF4-FFF2-40B4-BE49-F238E27FC236}">
                  <a16:creationId xmlns:a16="http://schemas.microsoft.com/office/drawing/2014/main" id="{D79CBEE4-00EA-9775-8931-F89D8365D68F}"/>
                </a:ext>
              </a:extLst>
            </p:cNvPr>
            <p:cNvSpPr/>
            <p:nvPr/>
          </p:nvSpPr>
          <p:spPr>
            <a:xfrm>
              <a:off x="7509325" y="3543750"/>
              <a:ext cx="474300" cy="559675"/>
            </a:xfrm>
            <a:custGeom>
              <a:avLst/>
              <a:gdLst/>
              <a:ahLst/>
              <a:cxnLst/>
              <a:rect l="l" t="t" r="r" b="b"/>
              <a:pathLst>
                <a:path w="18972" h="22387" extrusionOk="0">
                  <a:moveTo>
                    <a:pt x="6689" y="13934"/>
                  </a:moveTo>
                  <a:cubicBezTo>
                    <a:pt x="6717" y="14071"/>
                    <a:pt x="6737" y="14210"/>
                    <a:pt x="6745" y="14347"/>
                  </a:cubicBezTo>
                  <a:cubicBezTo>
                    <a:pt x="6772" y="14811"/>
                    <a:pt x="6697" y="15275"/>
                    <a:pt x="6727" y="15738"/>
                  </a:cubicBezTo>
                  <a:cubicBezTo>
                    <a:pt x="6770" y="16387"/>
                    <a:pt x="7076" y="16985"/>
                    <a:pt x="7337" y="17581"/>
                  </a:cubicBezTo>
                  <a:cubicBezTo>
                    <a:pt x="7790" y="18621"/>
                    <a:pt x="8116" y="19715"/>
                    <a:pt x="8309" y="20834"/>
                  </a:cubicBezTo>
                  <a:cubicBezTo>
                    <a:pt x="8385" y="21283"/>
                    <a:pt x="8468" y="21783"/>
                    <a:pt x="8829" y="22061"/>
                  </a:cubicBezTo>
                  <a:cubicBezTo>
                    <a:pt x="8984" y="22181"/>
                    <a:pt x="9175" y="22243"/>
                    <a:pt x="9364" y="22291"/>
                  </a:cubicBezTo>
                  <a:cubicBezTo>
                    <a:pt x="9589" y="22348"/>
                    <a:pt x="9825" y="22386"/>
                    <a:pt x="10055" y="22346"/>
                  </a:cubicBezTo>
                  <a:cubicBezTo>
                    <a:pt x="10599" y="22247"/>
                    <a:pt x="10965" y="21730"/>
                    <a:pt x="11186" y="21222"/>
                  </a:cubicBezTo>
                  <a:cubicBezTo>
                    <a:pt x="11408" y="20714"/>
                    <a:pt x="11559" y="20155"/>
                    <a:pt x="11941" y="19752"/>
                  </a:cubicBezTo>
                  <a:cubicBezTo>
                    <a:pt x="12398" y="19271"/>
                    <a:pt x="13087" y="19114"/>
                    <a:pt x="13712" y="18884"/>
                  </a:cubicBezTo>
                  <a:cubicBezTo>
                    <a:pt x="14462" y="18608"/>
                    <a:pt x="15163" y="18198"/>
                    <a:pt x="15772" y="17679"/>
                  </a:cubicBezTo>
                  <a:cubicBezTo>
                    <a:pt x="16081" y="17416"/>
                    <a:pt x="16384" y="17096"/>
                    <a:pt x="16525" y="16708"/>
                  </a:cubicBezTo>
                  <a:cubicBezTo>
                    <a:pt x="16653" y="16355"/>
                    <a:pt x="16653" y="15944"/>
                    <a:pt x="16734" y="15576"/>
                  </a:cubicBezTo>
                  <a:cubicBezTo>
                    <a:pt x="16925" y="14716"/>
                    <a:pt x="17275" y="13892"/>
                    <a:pt x="17768" y="13161"/>
                  </a:cubicBezTo>
                  <a:cubicBezTo>
                    <a:pt x="18090" y="12681"/>
                    <a:pt x="18479" y="12231"/>
                    <a:pt x="18672" y="11683"/>
                  </a:cubicBezTo>
                  <a:cubicBezTo>
                    <a:pt x="18971" y="10829"/>
                    <a:pt x="18708" y="9806"/>
                    <a:pt x="18033" y="9203"/>
                  </a:cubicBezTo>
                  <a:cubicBezTo>
                    <a:pt x="17867" y="9054"/>
                    <a:pt x="17674" y="8924"/>
                    <a:pt x="17567" y="8727"/>
                  </a:cubicBezTo>
                  <a:cubicBezTo>
                    <a:pt x="17439" y="8489"/>
                    <a:pt x="17458" y="8194"/>
                    <a:pt x="17327" y="7958"/>
                  </a:cubicBezTo>
                  <a:cubicBezTo>
                    <a:pt x="17077" y="7507"/>
                    <a:pt x="16451" y="7495"/>
                    <a:pt x="15965" y="7323"/>
                  </a:cubicBezTo>
                  <a:cubicBezTo>
                    <a:pt x="15454" y="7141"/>
                    <a:pt x="15035" y="6716"/>
                    <a:pt x="14862" y="6202"/>
                  </a:cubicBezTo>
                  <a:cubicBezTo>
                    <a:pt x="14774" y="5943"/>
                    <a:pt x="14739" y="5650"/>
                    <a:pt x="14548" y="5454"/>
                  </a:cubicBezTo>
                  <a:cubicBezTo>
                    <a:pt x="14209" y="5106"/>
                    <a:pt x="13628" y="5271"/>
                    <a:pt x="13155" y="5166"/>
                  </a:cubicBezTo>
                  <a:cubicBezTo>
                    <a:pt x="12468" y="5014"/>
                    <a:pt x="12076" y="4317"/>
                    <a:pt x="11677" y="3737"/>
                  </a:cubicBezTo>
                  <a:cubicBezTo>
                    <a:pt x="10981" y="2722"/>
                    <a:pt x="10042" y="1903"/>
                    <a:pt x="9114" y="1095"/>
                  </a:cubicBezTo>
                  <a:cubicBezTo>
                    <a:pt x="8677" y="715"/>
                    <a:pt x="8224" y="327"/>
                    <a:pt x="7676" y="146"/>
                  </a:cubicBezTo>
                  <a:cubicBezTo>
                    <a:pt x="7233" y="0"/>
                    <a:pt x="6755" y="0"/>
                    <a:pt x="6293" y="58"/>
                  </a:cubicBezTo>
                  <a:cubicBezTo>
                    <a:pt x="5756" y="125"/>
                    <a:pt x="5156" y="331"/>
                    <a:pt x="4955" y="835"/>
                  </a:cubicBezTo>
                  <a:cubicBezTo>
                    <a:pt x="4871" y="1045"/>
                    <a:pt x="4873" y="1280"/>
                    <a:pt x="4829" y="1504"/>
                  </a:cubicBezTo>
                  <a:cubicBezTo>
                    <a:pt x="4541" y="2991"/>
                    <a:pt x="2495" y="3533"/>
                    <a:pt x="2019" y="4973"/>
                  </a:cubicBezTo>
                  <a:cubicBezTo>
                    <a:pt x="1872" y="5417"/>
                    <a:pt x="1916" y="5892"/>
                    <a:pt x="1835" y="6349"/>
                  </a:cubicBezTo>
                  <a:cubicBezTo>
                    <a:pt x="1817" y="6446"/>
                    <a:pt x="1798" y="6543"/>
                    <a:pt x="1751" y="6630"/>
                  </a:cubicBezTo>
                  <a:cubicBezTo>
                    <a:pt x="1698" y="6730"/>
                    <a:pt x="1611" y="6809"/>
                    <a:pt x="1526" y="6885"/>
                  </a:cubicBezTo>
                  <a:cubicBezTo>
                    <a:pt x="1204" y="7173"/>
                    <a:pt x="874" y="7456"/>
                    <a:pt x="601" y="7791"/>
                  </a:cubicBezTo>
                  <a:cubicBezTo>
                    <a:pt x="327" y="8125"/>
                    <a:pt x="107" y="8517"/>
                    <a:pt x="45" y="8945"/>
                  </a:cubicBezTo>
                  <a:cubicBezTo>
                    <a:pt x="0" y="9246"/>
                    <a:pt x="35" y="9553"/>
                    <a:pt x="70" y="9857"/>
                  </a:cubicBezTo>
                  <a:cubicBezTo>
                    <a:pt x="116" y="10241"/>
                    <a:pt x="167" y="10637"/>
                    <a:pt x="355" y="10976"/>
                  </a:cubicBezTo>
                  <a:cubicBezTo>
                    <a:pt x="441" y="11130"/>
                    <a:pt x="563" y="11276"/>
                    <a:pt x="732" y="11327"/>
                  </a:cubicBezTo>
                  <a:cubicBezTo>
                    <a:pt x="875" y="11369"/>
                    <a:pt x="1029" y="11336"/>
                    <a:pt x="1172" y="11297"/>
                  </a:cubicBezTo>
                  <a:cubicBezTo>
                    <a:pt x="1479" y="11214"/>
                    <a:pt x="1779" y="11102"/>
                    <a:pt x="2066" y="10965"/>
                  </a:cubicBezTo>
                  <a:cubicBezTo>
                    <a:pt x="2282" y="10861"/>
                    <a:pt x="2492" y="10743"/>
                    <a:pt x="2725" y="10692"/>
                  </a:cubicBezTo>
                  <a:cubicBezTo>
                    <a:pt x="2958" y="10641"/>
                    <a:pt x="3199" y="10663"/>
                    <a:pt x="3436" y="10687"/>
                  </a:cubicBezTo>
                  <a:cubicBezTo>
                    <a:pt x="3740" y="10717"/>
                    <a:pt x="4059" y="10759"/>
                    <a:pt x="4305" y="10942"/>
                  </a:cubicBezTo>
                  <a:cubicBezTo>
                    <a:pt x="4638" y="11188"/>
                    <a:pt x="4705" y="11619"/>
                    <a:pt x="5085" y="11812"/>
                  </a:cubicBezTo>
                  <a:cubicBezTo>
                    <a:pt x="5399" y="11973"/>
                    <a:pt x="5779" y="11996"/>
                    <a:pt x="6056" y="12232"/>
                  </a:cubicBezTo>
                  <a:cubicBezTo>
                    <a:pt x="6313" y="12451"/>
                    <a:pt x="6407" y="12802"/>
                    <a:pt x="6489" y="13129"/>
                  </a:cubicBezTo>
                  <a:cubicBezTo>
                    <a:pt x="6555" y="13396"/>
                    <a:pt x="6636" y="13664"/>
                    <a:pt x="6689" y="13934"/>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9" name="Google Shape;5192;p73">
              <a:extLst>
                <a:ext uri="{FF2B5EF4-FFF2-40B4-BE49-F238E27FC236}">
                  <a16:creationId xmlns:a16="http://schemas.microsoft.com/office/drawing/2014/main" id="{3F7F9961-FEC2-09D3-43E7-FEFB3D56936C}"/>
                </a:ext>
              </a:extLst>
            </p:cNvPr>
            <p:cNvSpPr/>
            <p:nvPr/>
          </p:nvSpPr>
          <p:spPr>
            <a:xfrm>
              <a:off x="7175400" y="3392800"/>
              <a:ext cx="1000475" cy="811300"/>
            </a:xfrm>
            <a:custGeom>
              <a:avLst/>
              <a:gdLst/>
              <a:ahLst/>
              <a:cxnLst/>
              <a:rect l="l" t="t" r="r" b="b"/>
              <a:pathLst>
                <a:path w="40019" h="32452" extrusionOk="0">
                  <a:moveTo>
                    <a:pt x="27421" y="22787"/>
                  </a:moveTo>
                  <a:cubicBezTo>
                    <a:pt x="14377" y="23543"/>
                    <a:pt x="4748" y="6942"/>
                    <a:pt x="1306" y="1"/>
                  </a:cubicBezTo>
                  <a:cubicBezTo>
                    <a:pt x="0" y="4213"/>
                    <a:pt x="574" y="9758"/>
                    <a:pt x="4070" y="15764"/>
                  </a:cubicBezTo>
                  <a:cubicBezTo>
                    <a:pt x="11168" y="27955"/>
                    <a:pt x="24257" y="32071"/>
                    <a:pt x="24257" y="32071"/>
                  </a:cubicBezTo>
                  <a:cubicBezTo>
                    <a:pt x="27028" y="32451"/>
                    <a:pt x="34262" y="27086"/>
                    <a:pt x="40019" y="20112"/>
                  </a:cubicBezTo>
                  <a:cubicBezTo>
                    <a:pt x="36697" y="21432"/>
                    <a:pt x="32529" y="22491"/>
                    <a:pt x="27421" y="2278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0" name="Google Shape;5193;p73">
              <a:extLst>
                <a:ext uri="{FF2B5EF4-FFF2-40B4-BE49-F238E27FC236}">
                  <a16:creationId xmlns:a16="http://schemas.microsoft.com/office/drawing/2014/main" id="{B7AFFBA2-E4D9-0309-EE74-CCD9984D5C90}"/>
                </a:ext>
              </a:extLst>
            </p:cNvPr>
            <p:cNvSpPr/>
            <p:nvPr/>
          </p:nvSpPr>
          <p:spPr>
            <a:xfrm>
              <a:off x="7495000" y="3510575"/>
              <a:ext cx="495050" cy="617850"/>
            </a:xfrm>
            <a:custGeom>
              <a:avLst/>
              <a:gdLst/>
              <a:ahLst/>
              <a:cxnLst/>
              <a:rect l="l" t="t" r="r" b="b"/>
              <a:pathLst>
                <a:path w="19802" h="24714" extrusionOk="0">
                  <a:moveTo>
                    <a:pt x="18550" y="15031"/>
                  </a:moveTo>
                  <a:lnTo>
                    <a:pt x="19177" y="14308"/>
                  </a:lnTo>
                  <a:cubicBezTo>
                    <a:pt x="19419" y="14017"/>
                    <a:pt x="19561" y="13827"/>
                    <a:pt x="19660" y="13394"/>
                  </a:cubicBezTo>
                  <a:cubicBezTo>
                    <a:pt x="19802" y="12717"/>
                    <a:pt x="19802" y="11611"/>
                    <a:pt x="19369" y="11034"/>
                  </a:cubicBezTo>
                  <a:cubicBezTo>
                    <a:pt x="19274" y="10888"/>
                    <a:pt x="19177" y="10743"/>
                    <a:pt x="19082" y="10647"/>
                  </a:cubicBezTo>
                  <a:cubicBezTo>
                    <a:pt x="18791" y="10356"/>
                    <a:pt x="18406" y="9778"/>
                    <a:pt x="18260" y="9392"/>
                  </a:cubicBezTo>
                  <a:cubicBezTo>
                    <a:pt x="17731" y="7804"/>
                    <a:pt x="16335" y="9201"/>
                    <a:pt x="15804" y="7755"/>
                  </a:cubicBezTo>
                  <a:cubicBezTo>
                    <a:pt x="15658" y="7418"/>
                    <a:pt x="15613" y="6986"/>
                    <a:pt x="15417" y="6744"/>
                  </a:cubicBezTo>
                  <a:cubicBezTo>
                    <a:pt x="15227" y="6504"/>
                    <a:pt x="14889" y="6358"/>
                    <a:pt x="14503" y="6309"/>
                  </a:cubicBezTo>
                  <a:cubicBezTo>
                    <a:pt x="13975" y="6263"/>
                    <a:pt x="13734" y="6358"/>
                    <a:pt x="13394" y="6022"/>
                  </a:cubicBezTo>
                  <a:cubicBezTo>
                    <a:pt x="13156" y="5826"/>
                    <a:pt x="12962" y="5540"/>
                    <a:pt x="12770" y="5298"/>
                  </a:cubicBezTo>
                  <a:cubicBezTo>
                    <a:pt x="12384" y="4768"/>
                    <a:pt x="11952" y="4335"/>
                    <a:pt x="11516" y="3803"/>
                  </a:cubicBezTo>
                  <a:cubicBezTo>
                    <a:pt x="10892" y="3084"/>
                    <a:pt x="10169" y="2311"/>
                    <a:pt x="9396" y="1783"/>
                  </a:cubicBezTo>
                  <a:cubicBezTo>
                    <a:pt x="6845" y="1"/>
                    <a:pt x="4771" y="1588"/>
                    <a:pt x="5013" y="2602"/>
                  </a:cubicBezTo>
                  <a:cubicBezTo>
                    <a:pt x="5157" y="3225"/>
                    <a:pt x="5349" y="3084"/>
                    <a:pt x="4916" y="3611"/>
                  </a:cubicBezTo>
                  <a:cubicBezTo>
                    <a:pt x="4289" y="4335"/>
                    <a:pt x="3375" y="4768"/>
                    <a:pt x="2701" y="5490"/>
                  </a:cubicBezTo>
                  <a:cubicBezTo>
                    <a:pt x="1979" y="6263"/>
                    <a:pt x="2170" y="6936"/>
                    <a:pt x="1979" y="7563"/>
                  </a:cubicBezTo>
                  <a:cubicBezTo>
                    <a:pt x="1833" y="8141"/>
                    <a:pt x="1" y="9392"/>
                    <a:pt x="50" y="11080"/>
                  </a:cubicBezTo>
                  <a:cubicBezTo>
                    <a:pt x="50" y="12334"/>
                    <a:pt x="628" y="13536"/>
                    <a:pt x="1979" y="12911"/>
                  </a:cubicBezTo>
                  <a:cubicBezTo>
                    <a:pt x="2748" y="12571"/>
                    <a:pt x="3229" y="12379"/>
                    <a:pt x="4097" y="12284"/>
                  </a:cubicBezTo>
                  <a:cubicBezTo>
                    <a:pt x="4625" y="12235"/>
                    <a:pt x="4725" y="12476"/>
                    <a:pt x="4916" y="12812"/>
                  </a:cubicBezTo>
                  <a:cubicBezTo>
                    <a:pt x="5685" y="14067"/>
                    <a:pt x="6267" y="13536"/>
                    <a:pt x="6554" y="13922"/>
                  </a:cubicBezTo>
                  <a:cubicBezTo>
                    <a:pt x="6649" y="14114"/>
                    <a:pt x="6700" y="14836"/>
                    <a:pt x="6749" y="15127"/>
                  </a:cubicBezTo>
                  <a:cubicBezTo>
                    <a:pt x="6845" y="15754"/>
                    <a:pt x="6940" y="15655"/>
                    <a:pt x="6699" y="16236"/>
                  </a:cubicBezTo>
                  <a:cubicBezTo>
                    <a:pt x="6459" y="17005"/>
                    <a:pt x="6845" y="17874"/>
                    <a:pt x="7181" y="18402"/>
                  </a:cubicBezTo>
                  <a:cubicBezTo>
                    <a:pt x="7468" y="19029"/>
                    <a:pt x="7709" y="19702"/>
                    <a:pt x="7855" y="20475"/>
                  </a:cubicBezTo>
                  <a:cubicBezTo>
                    <a:pt x="8290" y="22544"/>
                    <a:pt x="8819" y="24714"/>
                    <a:pt x="10988" y="23944"/>
                  </a:cubicBezTo>
                  <a:cubicBezTo>
                    <a:pt x="12094" y="23558"/>
                    <a:pt x="11997" y="22304"/>
                    <a:pt x="12626" y="21485"/>
                  </a:cubicBezTo>
                  <a:cubicBezTo>
                    <a:pt x="12915" y="21052"/>
                    <a:pt x="13876" y="20861"/>
                    <a:pt x="14458" y="20570"/>
                  </a:cubicBezTo>
                  <a:cubicBezTo>
                    <a:pt x="14840" y="20425"/>
                    <a:pt x="15081" y="20281"/>
                    <a:pt x="15372" y="20089"/>
                  </a:cubicBezTo>
                  <a:cubicBezTo>
                    <a:pt x="15658" y="19897"/>
                    <a:pt x="15949" y="19802"/>
                    <a:pt x="16190" y="19561"/>
                  </a:cubicBezTo>
                  <a:cubicBezTo>
                    <a:pt x="18261" y="18161"/>
                    <a:pt x="17300" y="16814"/>
                    <a:pt x="17877" y="15754"/>
                  </a:cubicBezTo>
                  <a:cubicBezTo>
                    <a:pt x="18018" y="15560"/>
                    <a:pt x="18359" y="15176"/>
                    <a:pt x="18550" y="15031"/>
                  </a:cubicBezTo>
                  <a:close/>
                  <a:moveTo>
                    <a:pt x="16718" y="17728"/>
                  </a:moveTo>
                  <a:cubicBezTo>
                    <a:pt x="16477" y="18643"/>
                    <a:pt x="14889" y="19702"/>
                    <a:pt x="14021" y="20089"/>
                  </a:cubicBezTo>
                  <a:cubicBezTo>
                    <a:pt x="13443" y="20380"/>
                    <a:pt x="12770" y="20521"/>
                    <a:pt x="12288" y="20861"/>
                  </a:cubicBezTo>
                  <a:cubicBezTo>
                    <a:pt x="11710" y="21389"/>
                    <a:pt x="11420" y="22981"/>
                    <a:pt x="10842" y="23222"/>
                  </a:cubicBezTo>
                  <a:cubicBezTo>
                    <a:pt x="10551" y="23414"/>
                    <a:pt x="10168" y="23463"/>
                    <a:pt x="9832" y="23268"/>
                  </a:cubicBezTo>
                  <a:cubicBezTo>
                    <a:pt x="9396" y="23076"/>
                    <a:pt x="9109" y="22257"/>
                    <a:pt x="8963" y="21630"/>
                  </a:cubicBezTo>
                  <a:cubicBezTo>
                    <a:pt x="8769" y="20957"/>
                    <a:pt x="8673" y="20234"/>
                    <a:pt x="8481" y="19561"/>
                  </a:cubicBezTo>
                  <a:cubicBezTo>
                    <a:pt x="8290" y="18884"/>
                    <a:pt x="8000" y="18402"/>
                    <a:pt x="7709" y="17824"/>
                  </a:cubicBezTo>
                  <a:cubicBezTo>
                    <a:pt x="7084" y="16477"/>
                    <a:pt x="7613" y="16523"/>
                    <a:pt x="7567" y="15704"/>
                  </a:cubicBezTo>
                  <a:cubicBezTo>
                    <a:pt x="7567" y="15368"/>
                    <a:pt x="7422" y="15031"/>
                    <a:pt x="7422" y="14644"/>
                  </a:cubicBezTo>
                  <a:cubicBezTo>
                    <a:pt x="7373" y="14258"/>
                    <a:pt x="7326" y="13876"/>
                    <a:pt x="7181" y="13585"/>
                  </a:cubicBezTo>
                  <a:cubicBezTo>
                    <a:pt x="6795" y="12862"/>
                    <a:pt x="6167" y="13344"/>
                    <a:pt x="5639" y="12621"/>
                  </a:cubicBezTo>
                  <a:cubicBezTo>
                    <a:pt x="5302" y="12093"/>
                    <a:pt x="5011" y="11562"/>
                    <a:pt x="4097" y="11657"/>
                  </a:cubicBezTo>
                  <a:cubicBezTo>
                    <a:pt x="3324" y="11752"/>
                    <a:pt x="2701" y="11948"/>
                    <a:pt x="2024" y="12140"/>
                  </a:cubicBezTo>
                  <a:cubicBezTo>
                    <a:pt x="1301" y="12430"/>
                    <a:pt x="964" y="12381"/>
                    <a:pt x="868" y="11175"/>
                  </a:cubicBezTo>
                  <a:cubicBezTo>
                    <a:pt x="773" y="10452"/>
                    <a:pt x="1159" y="10020"/>
                    <a:pt x="1591" y="9347"/>
                  </a:cubicBezTo>
                  <a:cubicBezTo>
                    <a:pt x="1928" y="8960"/>
                    <a:pt x="2505" y="8332"/>
                    <a:pt x="2701" y="7950"/>
                  </a:cubicBezTo>
                  <a:cubicBezTo>
                    <a:pt x="3037" y="7323"/>
                    <a:pt x="2701" y="6695"/>
                    <a:pt x="3279" y="5972"/>
                  </a:cubicBezTo>
                  <a:cubicBezTo>
                    <a:pt x="3520" y="5731"/>
                    <a:pt x="3711" y="5587"/>
                    <a:pt x="3951" y="5395"/>
                  </a:cubicBezTo>
                  <a:cubicBezTo>
                    <a:pt x="4384" y="5008"/>
                    <a:pt x="5639" y="3803"/>
                    <a:pt x="5785" y="3467"/>
                  </a:cubicBezTo>
                  <a:cubicBezTo>
                    <a:pt x="5925" y="2984"/>
                    <a:pt x="5399" y="2165"/>
                    <a:pt x="6699" y="1878"/>
                  </a:cubicBezTo>
                  <a:cubicBezTo>
                    <a:pt x="7950" y="1588"/>
                    <a:pt x="9396" y="2648"/>
                    <a:pt x="10118" y="3421"/>
                  </a:cubicBezTo>
                  <a:cubicBezTo>
                    <a:pt x="10601" y="3949"/>
                    <a:pt x="11564" y="4817"/>
                    <a:pt x="11997" y="5345"/>
                  </a:cubicBezTo>
                  <a:cubicBezTo>
                    <a:pt x="12769" y="6309"/>
                    <a:pt x="12866" y="6841"/>
                    <a:pt x="14216" y="6936"/>
                  </a:cubicBezTo>
                  <a:cubicBezTo>
                    <a:pt x="15226" y="6986"/>
                    <a:pt x="15130" y="7418"/>
                    <a:pt x="15516" y="8142"/>
                  </a:cubicBezTo>
                  <a:cubicBezTo>
                    <a:pt x="15853" y="8864"/>
                    <a:pt x="16240" y="8864"/>
                    <a:pt x="17059" y="9106"/>
                  </a:cubicBezTo>
                  <a:cubicBezTo>
                    <a:pt x="17682" y="9297"/>
                    <a:pt x="17490" y="9151"/>
                    <a:pt x="17682" y="9729"/>
                  </a:cubicBezTo>
                  <a:lnTo>
                    <a:pt x="18359" y="10984"/>
                  </a:lnTo>
                  <a:cubicBezTo>
                    <a:pt x="18455" y="11175"/>
                    <a:pt x="18455" y="11175"/>
                    <a:pt x="18600" y="11370"/>
                  </a:cubicBezTo>
                  <a:cubicBezTo>
                    <a:pt x="18887" y="11994"/>
                    <a:pt x="18983" y="12911"/>
                    <a:pt x="18742" y="13439"/>
                  </a:cubicBezTo>
                  <a:cubicBezTo>
                    <a:pt x="18550" y="13971"/>
                    <a:pt x="17395" y="14790"/>
                    <a:pt x="17059" y="15560"/>
                  </a:cubicBezTo>
                  <a:cubicBezTo>
                    <a:pt x="16768" y="16187"/>
                    <a:pt x="16863" y="17005"/>
                    <a:pt x="16718" y="1772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1" name="Google Shape;5194;p73">
              <a:extLst>
                <a:ext uri="{FF2B5EF4-FFF2-40B4-BE49-F238E27FC236}">
                  <a16:creationId xmlns:a16="http://schemas.microsoft.com/office/drawing/2014/main" id="{0C744BD8-3C87-2EC6-64E0-4D02532BE953}"/>
                </a:ext>
              </a:extLst>
            </p:cNvPr>
            <p:cNvSpPr/>
            <p:nvPr/>
          </p:nvSpPr>
          <p:spPr>
            <a:xfrm>
              <a:off x="7173450" y="3162475"/>
              <a:ext cx="1218925" cy="1044275"/>
            </a:xfrm>
            <a:custGeom>
              <a:avLst/>
              <a:gdLst/>
              <a:ahLst/>
              <a:cxnLst/>
              <a:rect l="l" t="t" r="r" b="b"/>
              <a:pathLst>
                <a:path w="48757" h="41771" extrusionOk="0">
                  <a:moveTo>
                    <a:pt x="46203" y="5444"/>
                  </a:moveTo>
                  <a:cubicBezTo>
                    <a:pt x="45948" y="5100"/>
                    <a:pt x="45792" y="4926"/>
                    <a:pt x="45717" y="4773"/>
                  </a:cubicBezTo>
                  <a:lnTo>
                    <a:pt x="44664" y="3721"/>
                  </a:lnTo>
                  <a:cubicBezTo>
                    <a:pt x="44601" y="3664"/>
                    <a:pt x="44551" y="3596"/>
                    <a:pt x="44469" y="3515"/>
                  </a:cubicBezTo>
                  <a:cubicBezTo>
                    <a:pt x="43555" y="2696"/>
                    <a:pt x="42637" y="1927"/>
                    <a:pt x="41432" y="1397"/>
                  </a:cubicBezTo>
                  <a:cubicBezTo>
                    <a:pt x="40808" y="1059"/>
                    <a:pt x="40036" y="769"/>
                    <a:pt x="39312" y="578"/>
                  </a:cubicBezTo>
                  <a:cubicBezTo>
                    <a:pt x="38398" y="336"/>
                    <a:pt x="37725" y="336"/>
                    <a:pt x="36806" y="191"/>
                  </a:cubicBezTo>
                  <a:cubicBezTo>
                    <a:pt x="34304" y="95"/>
                    <a:pt x="31462" y="769"/>
                    <a:pt x="29484" y="1687"/>
                  </a:cubicBezTo>
                  <a:cubicBezTo>
                    <a:pt x="28378" y="2215"/>
                    <a:pt x="27606" y="2651"/>
                    <a:pt x="26691" y="3274"/>
                  </a:cubicBezTo>
                  <a:cubicBezTo>
                    <a:pt x="25245" y="4288"/>
                    <a:pt x="25245" y="4575"/>
                    <a:pt x="24377" y="5348"/>
                  </a:cubicBezTo>
                  <a:cubicBezTo>
                    <a:pt x="23995" y="5011"/>
                    <a:pt x="23704" y="4575"/>
                    <a:pt x="23271" y="4239"/>
                  </a:cubicBezTo>
                  <a:cubicBezTo>
                    <a:pt x="20188" y="1687"/>
                    <a:pt x="16186" y="0"/>
                    <a:pt x="11948" y="191"/>
                  </a:cubicBezTo>
                  <a:cubicBezTo>
                    <a:pt x="11034" y="336"/>
                    <a:pt x="10361" y="336"/>
                    <a:pt x="9442" y="578"/>
                  </a:cubicBezTo>
                  <a:cubicBezTo>
                    <a:pt x="1967" y="2534"/>
                    <a:pt x="1" y="9076"/>
                    <a:pt x="1" y="12861"/>
                  </a:cubicBezTo>
                  <a:cubicBezTo>
                    <a:pt x="355" y="24599"/>
                    <a:pt x="7606" y="31678"/>
                    <a:pt x="11882" y="35285"/>
                  </a:cubicBezTo>
                  <a:cubicBezTo>
                    <a:pt x="14178" y="37221"/>
                    <a:pt x="19656" y="40566"/>
                    <a:pt x="22308" y="41385"/>
                  </a:cubicBezTo>
                  <a:cubicBezTo>
                    <a:pt x="23655" y="41771"/>
                    <a:pt x="25004" y="41672"/>
                    <a:pt x="25486" y="41576"/>
                  </a:cubicBezTo>
                  <a:cubicBezTo>
                    <a:pt x="25823" y="41529"/>
                    <a:pt x="26159" y="41434"/>
                    <a:pt x="26450" y="41385"/>
                  </a:cubicBezTo>
                  <a:cubicBezTo>
                    <a:pt x="27702" y="40999"/>
                    <a:pt x="34488" y="37316"/>
                    <a:pt x="38550" y="33321"/>
                  </a:cubicBezTo>
                  <a:cubicBezTo>
                    <a:pt x="41138" y="30777"/>
                    <a:pt x="48521" y="22374"/>
                    <a:pt x="48757" y="12861"/>
                  </a:cubicBezTo>
                  <a:cubicBezTo>
                    <a:pt x="48563" y="10260"/>
                    <a:pt x="47744" y="7372"/>
                    <a:pt x="46203" y="5444"/>
                  </a:cubicBezTo>
                  <a:close/>
                  <a:moveTo>
                    <a:pt x="22258" y="4816"/>
                  </a:moveTo>
                  <a:cubicBezTo>
                    <a:pt x="22644" y="5011"/>
                    <a:pt x="23030" y="5493"/>
                    <a:pt x="23413" y="5780"/>
                  </a:cubicBezTo>
                  <a:cubicBezTo>
                    <a:pt x="23704" y="5974"/>
                    <a:pt x="24185" y="6744"/>
                    <a:pt x="24377" y="6935"/>
                  </a:cubicBezTo>
                  <a:lnTo>
                    <a:pt x="25196" y="5875"/>
                  </a:lnTo>
                  <a:cubicBezTo>
                    <a:pt x="25391" y="5734"/>
                    <a:pt x="25536" y="5634"/>
                    <a:pt x="25728" y="5493"/>
                  </a:cubicBezTo>
                  <a:cubicBezTo>
                    <a:pt x="26256" y="4866"/>
                    <a:pt x="27656" y="3951"/>
                    <a:pt x="28424" y="3565"/>
                  </a:cubicBezTo>
                  <a:cubicBezTo>
                    <a:pt x="33004" y="1108"/>
                    <a:pt x="38157" y="290"/>
                    <a:pt x="42540" y="3565"/>
                  </a:cubicBezTo>
                  <a:cubicBezTo>
                    <a:pt x="43215" y="4047"/>
                    <a:pt x="43937" y="4720"/>
                    <a:pt x="44469" y="5298"/>
                  </a:cubicBezTo>
                  <a:cubicBezTo>
                    <a:pt x="44419" y="6553"/>
                    <a:pt x="43986" y="6744"/>
                    <a:pt x="44275" y="8094"/>
                  </a:cubicBezTo>
                  <a:cubicBezTo>
                    <a:pt x="44469" y="8913"/>
                    <a:pt x="44419" y="8818"/>
                    <a:pt x="44083" y="9395"/>
                  </a:cubicBezTo>
                  <a:cubicBezTo>
                    <a:pt x="43937" y="9637"/>
                    <a:pt x="43373" y="10224"/>
                    <a:pt x="43468" y="10671"/>
                  </a:cubicBezTo>
                  <a:cubicBezTo>
                    <a:pt x="43539" y="10999"/>
                    <a:pt x="43272" y="11286"/>
                    <a:pt x="43029" y="11517"/>
                  </a:cubicBezTo>
                  <a:cubicBezTo>
                    <a:pt x="42787" y="11746"/>
                    <a:pt x="42543" y="12093"/>
                    <a:pt x="42703" y="12386"/>
                  </a:cubicBezTo>
                  <a:cubicBezTo>
                    <a:pt x="42746" y="12465"/>
                    <a:pt x="42817" y="12535"/>
                    <a:pt x="42822" y="12625"/>
                  </a:cubicBezTo>
                  <a:cubicBezTo>
                    <a:pt x="42826" y="12709"/>
                    <a:pt x="42770" y="12784"/>
                    <a:pt x="42708" y="12841"/>
                  </a:cubicBezTo>
                  <a:cubicBezTo>
                    <a:pt x="42341" y="13175"/>
                    <a:pt x="41681" y="13170"/>
                    <a:pt x="41477" y="13623"/>
                  </a:cubicBezTo>
                  <a:cubicBezTo>
                    <a:pt x="41412" y="13767"/>
                    <a:pt x="41406" y="13945"/>
                    <a:pt x="41295" y="14061"/>
                  </a:cubicBezTo>
                  <a:cubicBezTo>
                    <a:pt x="41140" y="14223"/>
                    <a:pt x="40867" y="14175"/>
                    <a:pt x="40672" y="14065"/>
                  </a:cubicBezTo>
                  <a:cubicBezTo>
                    <a:pt x="40475" y="13955"/>
                    <a:pt x="40297" y="13795"/>
                    <a:pt x="40076" y="13761"/>
                  </a:cubicBezTo>
                  <a:cubicBezTo>
                    <a:pt x="39786" y="13715"/>
                    <a:pt x="39509" y="13900"/>
                    <a:pt x="39303" y="14109"/>
                  </a:cubicBezTo>
                  <a:cubicBezTo>
                    <a:pt x="39109" y="14308"/>
                    <a:pt x="38948" y="14539"/>
                    <a:pt x="38827" y="14789"/>
                  </a:cubicBezTo>
                  <a:cubicBezTo>
                    <a:pt x="38709" y="15033"/>
                    <a:pt x="38625" y="15305"/>
                    <a:pt x="38434" y="15496"/>
                  </a:cubicBezTo>
                  <a:cubicBezTo>
                    <a:pt x="38189" y="15740"/>
                    <a:pt x="37818" y="15805"/>
                    <a:pt x="37473" y="15816"/>
                  </a:cubicBezTo>
                  <a:cubicBezTo>
                    <a:pt x="37127" y="15828"/>
                    <a:pt x="36773" y="15799"/>
                    <a:pt x="36443" y="15905"/>
                  </a:cubicBezTo>
                  <a:cubicBezTo>
                    <a:pt x="36071" y="16026"/>
                    <a:pt x="35819" y="17469"/>
                    <a:pt x="33187" y="18246"/>
                  </a:cubicBezTo>
                  <a:cubicBezTo>
                    <a:pt x="32028" y="18588"/>
                    <a:pt x="31412" y="18981"/>
                    <a:pt x="31363" y="20428"/>
                  </a:cubicBezTo>
                  <a:cubicBezTo>
                    <a:pt x="31363" y="20765"/>
                    <a:pt x="31363" y="21006"/>
                    <a:pt x="31171" y="21198"/>
                  </a:cubicBezTo>
                  <a:cubicBezTo>
                    <a:pt x="30979" y="21293"/>
                    <a:pt x="30593" y="21293"/>
                    <a:pt x="30402" y="21198"/>
                  </a:cubicBezTo>
                  <a:cubicBezTo>
                    <a:pt x="30016" y="20860"/>
                    <a:pt x="30352" y="18550"/>
                    <a:pt x="29052" y="16862"/>
                  </a:cubicBezTo>
                  <a:cubicBezTo>
                    <a:pt x="28424" y="15994"/>
                    <a:pt x="27896" y="16140"/>
                    <a:pt x="26978" y="16044"/>
                  </a:cubicBezTo>
                  <a:cubicBezTo>
                    <a:pt x="25919" y="15945"/>
                    <a:pt x="26788" y="14839"/>
                    <a:pt x="26064" y="14115"/>
                  </a:cubicBezTo>
                  <a:cubicBezTo>
                    <a:pt x="25678" y="13729"/>
                    <a:pt x="25196" y="13826"/>
                    <a:pt x="25536" y="12960"/>
                  </a:cubicBezTo>
                  <a:cubicBezTo>
                    <a:pt x="25872" y="12188"/>
                    <a:pt x="25678" y="12042"/>
                    <a:pt x="25150" y="11706"/>
                  </a:cubicBezTo>
                  <a:cubicBezTo>
                    <a:pt x="24859" y="11465"/>
                    <a:pt x="24236" y="10937"/>
                    <a:pt x="24090" y="10887"/>
                  </a:cubicBezTo>
                  <a:cubicBezTo>
                    <a:pt x="23558" y="10742"/>
                    <a:pt x="23077" y="11178"/>
                    <a:pt x="22739" y="11369"/>
                  </a:cubicBezTo>
                  <a:cubicBezTo>
                    <a:pt x="22353" y="11660"/>
                    <a:pt x="22017" y="12042"/>
                    <a:pt x="21631" y="12141"/>
                  </a:cubicBezTo>
                  <a:cubicBezTo>
                    <a:pt x="21631" y="11755"/>
                    <a:pt x="21920" y="11178"/>
                    <a:pt x="21584" y="10937"/>
                  </a:cubicBezTo>
                  <a:cubicBezTo>
                    <a:pt x="21293" y="10742"/>
                    <a:pt x="20670" y="10982"/>
                    <a:pt x="20429" y="10646"/>
                  </a:cubicBezTo>
                  <a:cubicBezTo>
                    <a:pt x="20284" y="10260"/>
                    <a:pt x="20621" y="9346"/>
                    <a:pt x="20765" y="9058"/>
                  </a:cubicBezTo>
                  <a:cubicBezTo>
                    <a:pt x="20862" y="8768"/>
                    <a:pt x="20812" y="8478"/>
                    <a:pt x="20911" y="8189"/>
                  </a:cubicBezTo>
                  <a:cubicBezTo>
                    <a:pt x="21152" y="7562"/>
                    <a:pt x="21584" y="7226"/>
                    <a:pt x="21681" y="6935"/>
                  </a:cubicBezTo>
                  <a:cubicBezTo>
                    <a:pt x="21776" y="6648"/>
                    <a:pt x="21631" y="6358"/>
                    <a:pt x="21631" y="6071"/>
                  </a:cubicBezTo>
                  <a:cubicBezTo>
                    <a:pt x="21584" y="5539"/>
                    <a:pt x="21872" y="5107"/>
                    <a:pt x="22258" y="4816"/>
                  </a:cubicBezTo>
                  <a:close/>
                  <a:moveTo>
                    <a:pt x="32281" y="36810"/>
                  </a:moveTo>
                  <a:cubicBezTo>
                    <a:pt x="30753" y="37923"/>
                    <a:pt x="26979" y="40420"/>
                    <a:pt x="24377" y="40420"/>
                  </a:cubicBezTo>
                  <a:cubicBezTo>
                    <a:pt x="21776" y="40420"/>
                    <a:pt x="18080" y="37799"/>
                    <a:pt x="16427" y="36810"/>
                  </a:cubicBezTo>
                  <a:cubicBezTo>
                    <a:pt x="3228" y="28905"/>
                    <a:pt x="1601" y="16025"/>
                    <a:pt x="1601" y="16025"/>
                  </a:cubicBezTo>
                  <a:cubicBezTo>
                    <a:pt x="1601" y="16025"/>
                    <a:pt x="1" y="10661"/>
                    <a:pt x="3711" y="6021"/>
                  </a:cubicBezTo>
                  <a:cubicBezTo>
                    <a:pt x="4336" y="5157"/>
                    <a:pt x="5012" y="4575"/>
                    <a:pt x="5831" y="3852"/>
                  </a:cubicBezTo>
                  <a:cubicBezTo>
                    <a:pt x="8528" y="1591"/>
                    <a:pt x="12189" y="914"/>
                    <a:pt x="15755" y="1782"/>
                  </a:cubicBezTo>
                  <a:cubicBezTo>
                    <a:pt x="16959" y="2073"/>
                    <a:pt x="17923" y="2360"/>
                    <a:pt x="18983" y="2841"/>
                  </a:cubicBezTo>
                  <a:cubicBezTo>
                    <a:pt x="19610" y="3132"/>
                    <a:pt x="21344" y="3998"/>
                    <a:pt x="21681" y="4384"/>
                  </a:cubicBezTo>
                  <a:cubicBezTo>
                    <a:pt x="20188" y="5875"/>
                    <a:pt x="21394" y="6312"/>
                    <a:pt x="21394" y="6698"/>
                  </a:cubicBezTo>
                  <a:cubicBezTo>
                    <a:pt x="21439" y="7131"/>
                    <a:pt x="20670" y="7176"/>
                    <a:pt x="20429" y="8577"/>
                  </a:cubicBezTo>
                  <a:cubicBezTo>
                    <a:pt x="20330" y="9058"/>
                    <a:pt x="19319" y="10695"/>
                    <a:pt x="20138" y="11223"/>
                  </a:cubicBezTo>
                  <a:cubicBezTo>
                    <a:pt x="20525" y="11465"/>
                    <a:pt x="20911" y="11273"/>
                    <a:pt x="21344" y="11223"/>
                  </a:cubicBezTo>
                  <a:cubicBezTo>
                    <a:pt x="21295" y="11609"/>
                    <a:pt x="20957" y="12141"/>
                    <a:pt x="21152" y="12478"/>
                  </a:cubicBezTo>
                  <a:cubicBezTo>
                    <a:pt x="21394" y="12861"/>
                    <a:pt x="21872" y="12766"/>
                    <a:pt x="22163" y="12574"/>
                  </a:cubicBezTo>
                  <a:cubicBezTo>
                    <a:pt x="22549" y="12382"/>
                    <a:pt x="22694" y="12141"/>
                    <a:pt x="22935" y="11851"/>
                  </a:cubicBezTo>
                  <a:cubicBezTo>
                    <a:pt x="23849" y="10887"/>
                    <a:pt x="24040" y="11465"/>
                    <a:pt x="24377" y="11755"/>
                  </a:cubicBezTo>
                  <a:cubicBezTo>
                    <a:pt x="25583" y="12719"/>
                    <a:pt x="24764" y="12428"/>
                    <a:pt x="24764" y="13442"/>
                  </a:cubicBezTo>
                  <a:cubicBezTo>
                    <a:pt x="24814" y="14115"/>
                    <a:pt x="25100" y="14212"/>
                    <a:pt x="25583" y="14402"/>
                  </a:cubicBezTo>
                  <a:cubicBezTo>
                    <a:pt x="26064" y="14598"/>
                    <a:pt x="25872" y="15225"/>
                    <a:pt x="25919" y="15802"/>
                  </a:cubicBezTo>
                  <a:cubicBezTo>
                    <a:pt x="26018" y="17295"/>
                    <a:pt x="27656" y="16331"/>
                    <a:pt x="28378" y="16862"/>
                  </a:cubicBezTo>
                  <a:cubicBezTo>
                    <a:pt x="28906" y="17295"/>
                    <a:pt x="29294" y="18354"/>
                    <a:pt x="29438" y="19269"/>
                  </a:cubicBezTo>
                  <a:cubicBezTo>
                    <a:pt x="29484" y="19800"/>
                    <a:pt x="29533" y="20332"/>
                    <a:pt x="29679" y="20810"/>
                  </a:cubicBezTo>
                  <a:cubicBezTo>
                    <a:pt x="29775" y="21438"/>
                    <a:pt x="29822" y="21728"/>
                    <a:pt x="30352" y="21874"/>
                  </a:cubicBezTo>
                  <a:cubicBezTo>
                    <a:pt x="30835" y="22112"/>
                    <a:pt x="31363" y="21920"/>
                    <a:pt x="31653" y="21633"/>
                  </a:cubicBezTo>
                  <a:cubicBezTo>
                    <a:pt x="32423" y="20910"/>
                    <a:pt x="31412" y="19509"/>
                    <a:pt x="32664" y="19173"/>
                  </a:cubicBezTo>
                  <a:cubicBezTo>
                    <a:pt x="33386" y="18981"/>
                    <a:pt x="34832" y="18690"/>
                    <a:pt x="35315" y="18354"/>
                  </a:cubicBezTo>
                  <a:cubicBezTo>
                    <a:pt x="35516" y="18233"/>
                    <a:pt x="36998" y="16644"/>
                    <a:pt x="37493" y="16521"/>
                  </a:cubicBezTo>
                  <a:cubicBezTo>
                    <a:pt x="37874" y="16426"/>
                    <a:pt x="38302" y="16475"/>
                    <a:pt x="38633" y="16266"/>
                  </a:cubicBezTo>
                  <a:cubicBezTo>
                    <a:pt x="38966" y="16056"/>
                    <a:pt x="39103" y="15649"/>
                    <a:pt x="39246" y="15282"/>
                  </a:cubicBezTo>
                  <a:cubicBezTo>
                    <a:pt x="39391" y="14916"/>
                    <a:pt x="39612" y="14522"/>
                    <a:pt x="39994" y="14429"/>
                  </a:cubicBezTo>
                  <a:cubicBezTo>
                    <a:pt x="40277" y="14362"/>
                    <a:pt x="40565" y="14478"/>
                    <a:pt x="40847" y="14547"/>
                  </a:cubicBezTo>
                  <a:cubicBezTo>
                    <a:pt x="41130" y="14615"/>
                    <a:pt x="41478" y="14612"/>
                    <a:pt x="41652" y="14379"/>
                  </a:cubicBezTo>
                  <a:cubicBezTo>
                    <a:pt x="41734" y="14269"/>
                    <a:pt x="41760" y="14127"/>
                    <a:pt x="41822" y="14005"/>
                  </a:cubicBezTo>
                  <a:cubicBezTo>
                    <a:pt x="42080" y="13492"/>
                    <a:pt x="42829" y="13472"/>
                    <a:pt x="43226" y="13058"/>
                  </a:cubicBezTo>
                  <a:cubicBezTo>
                    <a:pt x="43316" y="12964"/>
                    <a:pt x="43390" y="12834"/>
                    <a:pt x="43358" y="12707"/>
                  </a:cubicBezTo>
                  <a:cubicBezTo>
                    <a:pt x="43327" y="12581"/>
                    <a:pt x="43203" y="12499"/>
                    <a:pt x="43142" y="12384"/>
                  </a:cubicBezTo>
                  <a:cubicBezTo>
                    <a:pt x="43020" y="12154"/>
                    <a:pt x="43183" y="11875"/>
                    <a:pt x="43372" y="11696"/>
                  </a:cubicBezTo>
                  <a:cubicBezTo>
                    <a:pt x="43561" y="11517"/>
                    <a:pt x="43796" y="11357"/>
                    <a:pt x="43866" y="11105"/>
                  </a:cubicBezTo>
                  <a:cubicBezTo>
                    <a:pt x="43890" y="11014"/>
                    <a:pt x="43891" y="10916"/>
                    <a:pt x="43917" y="10825"/>
                  </a:cubicBezTo>
                  <a:cubicBezTo>
                    <a:pt x="43939" y="10742"/>
                    <a:pt x="45090" y="8984"/>
                    <a:pt x="44855" y="8431"/>
                  </a:cubicBezTo>
                  <a:cubicBezTo>
                    <a:pt x="44660" y="7998"/>
                    <a:pt x="44324" y="6935"/>
                    <a:pt x="44805" y="6552"/>
                  </a:cubicBezTo>
                  <a:lnTo>
                    <a:pt x="45192" y="6166"/>
                  </a:lnTo>
                  <a:cubicBezTo>
                    <a:pt x="45578" y="6502"/>
                    <a:pt x="46397" y="8189"/>
                    <a:pt x="46638" y="8864"/>
                  </a:cubicBezTo>
                  <a:cubicBezTo>
                    <a:pt x="46925" y="9586"/>
                    <a:pt x="47457" y="11369"/>
                    <a:pt x="47408" y="12236"/>
                  </a:cubicBezTo>
                  <a:cubicBezTo>
                    <a:pt x="47408" y="12238"/>
                    <a:pt x="47410" y="25777"/>
                    <a:pt x="32281" y="3681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2" name="Google Shape;5195;p73">
              <a:extLst>
                <a:ext uri="{FF2B5EF4-FFF2-40B4-BE49-F238E27FC236}">
                  <a16:creationId xmlns:a16="http://schemas.microsoft.com/office/drawing/2014/main" id="{1D6D7F3E-07D8-186A-B086-2A856181D813}"/>
                </a:ext>
              </a:extLst>
            </p:cNvPr>
            <p:cNvSpPr/>
            <p:nvPr/>
          </p:nvSpPr>
          <p:spPr>
            <a:xfrm>
              <a:off x="6902675" y="3352025"/>
              <a:ext cx="691150" cy="719650"/>
            </a:xfrm>
            <a:custGeom>
              <a:avLst/>
              <a:gdLst/>
              <a:ahLst/>
              <a:cxnLst/>
              <a:rect l="l" t="t" r="r" b="b"/>
              <a:pathLst>
                <a:path w="27646" h="28786" extrusionOk="0">
                  <a:moveTo>
                    <a:pt x="27361" y="5648"/>
                  </a:moveTo>
                  <a:cubicBezTo>
                    <a:pt x="27241" y="5636"/>
                    <a:pt x="27049" y="5704"/>
                    <a:pt x="26804" y="5830"/>
                  </a:cubicBezTo>
                  <a:cubicBezTo>
                    <a:pt x="26559" y="5952"/>
                    <a:pt x="26261" y="6137"/>
                    <a:pt x="25940" y="6296"/>
                  </a:cubicBezTo>
                  <a:cubicBezTo>
                    <a:pt x="25622" y="6455"/>
                    <a:pt x="25281" y="6590"/>
                    <a:pt x="25188" y="6566"/>
                  </a:cubicBezTo>
                  <a:cubicBezTo>
                    <a:pt x="25094" y="6542"/>
                    <a:pt x="25245" y="6359"/>
                    <a:pt x="25537" y="5900"/>
                  </a:cubicBezTo>
                  <a:cubicBezTo>
                    <a:pt x="25827" y="5443"/>
                    <a:pt x="26253" y="4708"/>
                    <a:pt x="26592" y="4069"/>
                  </a:cubicBezTo>
                  <a:cubicBezTo>
                    <a:pt x="26837" y="3603"/>
                    <a:pt x="27035" y="3187"/>
                    <a:pt x="27204" y="2696"/>
                  </a:cubicBezTo>
                  <a:lnTo>
                    <a:pt x="27195" y="2696"/>
                  </a:lnTo>
                  <a:lnTo>
                    <a:pt x="27196" y="2364"/>
                  </a:lnTo>
                  <a:cubicBezTo>
                    <a:pt x="27199" y="1693"/>
                    <a:pt x="27321" y="1050"/>
                    <a:pt x="27143" y="390"/>
                  </a:cubicBezTo>
                  <a:lnTo>
                    <a:pt x="27139" y="383"/>
                  </a:lnTo>
                  <a:cubicBezTo>
                    <a:pt x="27121" y="296"/>
                    <a:pt x="27054" y="59"/>
                    <a:pt x="26946" y="36"/>
                  </a:cubicBezTo>
                  <a:cubicBezTo>
                    <a:pt x="26779" y="1"/>
                    <a:pt x="26450" y="280"/>
                    <a:pt x="26323" y="398"/>
                  </a:cubicBezTo>
                  <a:cubicBezTo>
                    <a:pt x="26245" y="492"/>
                    <a:pt x="26171" y="585"/>
                    <a:pt x="26094" y="679"/>
                  </a:cubicBezTo>
                  <a:lnTo>
                    <a:pt x="26091" y="687"/>
                  </a:lnTo>
                  <a:cubicBezTo>
                    <a:pt x="25653" y="1190"/>
                    <a:pt x="25208" y="1684"/>
                    <a:pt x="24736" y="2157"/>
                  </a:cubicBezTo>
                  <a:cubicBezTo>
                    <a:pt x="24210" y="2687"/>
                    <a:pt x="23658" y="3188"/>
                    <a:pt x="23104" y="3685"/>
                  </a:cubicBezTo>
                  <a:lnTo>
                    <a:pt x="23096" y="3691"/>
                  </a:lnTo>
                  <a:cubicBezTo>
                    <a:pt x="22823" y="3922"/>
                    <a:pt x="22738" y="3985"/>
                    <a:pt x="22517" y="4036"/>
                  </a:cubicBezTo>
                  <a:cubicBezTo>
                    <a:pt x="21454" y="5049"/>
                    <a:pt x="20295" y="6008"/>
                    <a:pt x="18965" y="7007"/>
                  </a:cubicBezTo>
                  <a:cubicBezTo>
                    <a:pt x="18494" y="7357"/>
                    <a:pt x="18019" y="7704"/>
                    <a:pt x="17542" y="8047"/>
                  </a:cubicBezTo>
                  <a:cubicBezTo>
                    <a:pt x="17152" y="8327"/>
                    <a:pt x="16752" y="8601"/>
                    <a:pt x="16323" y="8815"/>
                  </a:cubicBezTo>
                  <a:cubicBezTo>
                    <a:pt x="15181" y="9382"/>
                    <a:pt x="14443" y="10559"/>
                    <a:pt x="13326" y="11174"/>
                  </a:cubicBezTo>
                  <a:cubicBezTo>
                    <a:pt x="12825" y="11450"/>
                    <a:pt x="12261" y="11604"/>
                    <a:pt x="11775" y="11907"/>
                  </a:cubicBezTo>
                  <a:cubicBezTo>
                    <a:pt x="11370" y="12158"/>
                    <a:pt x="11028" y="12509"/>
                    <a:pt x="10599" y="12717"/>
                  </a:cubicBezTo>
                  <a:cubicBezTo>
                    <a:pt x="10170" y="12925"/>
                    <a:pt x="9590" y="12949"/>
                    <a:pt x="9273" y="12594"/>
                  </a:cubicBezTo>
                  <a:cubicBezTo>
                    <a:pt x="9130" y="12434"/>
                    <a:pt x="9063" y="12224"/>
                    <a:pt x="8996" y="12021"/>
                  </a:cubicBezTo>
                  <a:cubicBezTo>
                    <a:pt x="8846" y="11565"/>
                    <a:pt x="8670" y="10979"/>
                    <a:pt x="8236" y="10730"/>
                  </a:cubicBezTo>
                  <a:cubicBezTo>
                    <a:pt x="7726" y="10438"/>
                    <a:pt x="7192" y="10187"/>
                    <a:pt x="6641" y="9986"/>
                  </a:cubicBezTo>
                  <a:cubicBezTo>
                    <a:pt x="6201" y="9823"/>
                    <a:pt x="5718" y="9744"/>
                    <a:pt x="5166" y="9768"/>
                  </a:cubicBezTo>
                  <a:cubicBezTo>
                    <a:pt x="4619" y="9792"/>
                    <a:pt x="3998" y="9920"/>
                    <a:pt x="3550" y="10076"/>
                  </a:cubicBezTo>
                  <a:cubicBezTo>
                    <a:pt x="3443" y="10113"/>
                    <a:pt x="3347" y="10151"/>
                    <a:pt x="3258" y="10189"/>
                  </a:cubicBezTo>
                  <a:cubicBezTo>
                    <a:pt x="3103" y="10387"/>
                    <a:pt x="2826" y="10641"/>
                    <a:pt x="2566" y="10924"/>
                  </a:cubicBezTo>
                  <a:cubicBezTo>
                    <a:pt x="2247" y="11268"/>
                    <a:pt x="1954" y="11652"/>
                    <a:pt x="1663" y="11937"/>
                  </a:cubicBezTo>
                  <a:cubicBezTo>
                    <a:pt x="1370" y="12228"/>
                    <a:pt x="1078" y="12417"/>
                    <a:pt x="812" y="12587"/>
                  </a:cubicBezTo>
                  <a:cubicBezTo>
                    <a:pt x="736" y="12636"/>
                    <a:pt x="661" y="12684"/>
                    <a:pt x="588" y="12728"/>
                  </a:cubicBezTo>
                  <a:cubicBezTo>
                    <a:pt x="498" y="12817"/>
                    <a:pt x="417" y="12900"/>
                    <a:pt x="345" y="12970"/>
                  </a:cubicBezTo>
                  <a:cubicBezTo>
                    <a:pt x="103" y="13206"/>
                    <a:pt x="0" y="13284"/>
                    <a:pt x="41" y="13371"/>
                  </a:cubicBezTo>
                  <a:cubicBezTo>
                    <a:pt x="82" y="13458"/>
                    <a:pt x="265" y="13555"/>
                    <a:pt x="516" y="13670"/>
                  </a:cubicBezTo>
                  <a:cubicBezTo>
                    <a:pt x="770" y="13787"/>
                    <a:pt x="1091" y="13924"/>
                    <a:pt x="1372" y="14056"/>
                  </a:cubicBezTo>
                  <a:cubicBezTo>
                    <a:pt x="1652" y="14188"/>
                    <a:pt x="1891" y="14316"/>
                    <a:pt x="2063" y="14479"/>
                  </a:cubicBezTo>
                  <a:cubicBezTo>
                    <a:pt x="2237" y="14643"/>
                    <a:pt x="2346" y="14845"/>
                    <a:pt x="2486" y="15064"/>
                  </a:cubicBezTo>
                  <a:cubicBezTo>
                    <a:pt x="2630" y="15285"/>
                    <a:pt x="2800" y="15522"/>
                    <a:pt x="2974" y="15717"/>
                  </a:cubicBezTo>
                  <a:cubicBezTo>
                    <a:pt x="3150" y="15915"/>
                    <a:pt x="3329" y="16066"/>
                    <a:pt x="3551" y="16156"/>
                  </a:cubicBezTo>
                  <a:cubicBezTo>
                    <a:pt x="3773" y="16242"/>
                    <a:pt x="4042" y="16268"/>
                    <a:pt x="4190" y="16337"/>
                  </a:cubicBezTo>
                  <a:cubicBezTo>
                    <a:pt x="4333" y="16407"/>
                    <a:pt x="4357" y="16524"/>
                    <a:pt x="4492" y="17103"/>
                  </a:cubicBezTo>
                  <a:cubicBezTo>
                    <a:pt x="4625" y="17683"/>
                    <a:pt x="4871" y="18718"/>
                    <a:pt x="5386" y="19760"/>
                  </a:cubicBezTo>
                  <a:cubicBezTo>
                    <a:pt x="5896" y="20801"/>
                    <a:pt x="6674" y="21846"/>
                    <a:pt x="7563" y="22717"/>
                  </a:cubicBezTo>
                  <a:cubicBezTo>
                    <a:pt x="8448" y="23589"/>
                    <a:pt x="9438" y="24287"/>
                    <a:pt x="10230" y="24659"/>
                  </a:cubicBezTo>
                  <a:cubicBezTo>
                    <a:pt x="11019" y="25036"/>
                    <a:pt x="11611" y="25089"/>
                    <a:pt x="12446" y="25040"/>
                  </a:cubicBezTo>
                  <a:cubicBezTo>
                    <a:pt x="13282" y="24994"/>
                    <a:pt x="14362" y="24848"/>
                    <a:pt x="15032" y="24765"/>
                  </a:cubicBezTo>
                  <a:cubicBezTo>
                    <a:pt x="15699" y="24685"/>
                    <a:pt x="15958" y="24666"/>
                    <a:pt x="16820" y="25296"/>
                  </a:cubicBezTo>
                  <a:cubicBezTo>
                    <a:pt x="17679" y="25923"/>
                    <a:pt x="19140" y="27199"/>
                    <a:pt x="20020" y="27915"/>
                  </a:cubicBezTo>
                  <a:cubicBezTo>
                    <a:pt x="20900" y="28628"/>
                    <a:pt x="21198" y="28786"/>
                    <a:pt x="21673" y="28663"/>
                  </a:cubicBezTo>
                  <a:cubicBezTo>
                    <a:pt x="21689" y="28658"/>
                    <a:pt x="21703" y="28654"/>
                    <a:pt x="21720" y="28649"/>
                  </a:cubicBezTo>
                  <a:cubicBezTo>
                    <a:pt x="21748" y="28642"/>
                    <a:pt x="21772" y="28635"/>
                    <a:pt x="21800" y="28623"/>
                  </a:cubicBezTo>
                  <a:cubicBezTo>
                    <a:pt x="22259" y="28468"/>
                    <a:pt x="22880" y="28279"/>
                    <a:pt x="23173" y="28047"/>
                  </a:cubicBezTo>
                  <a:cubicBezTo>
                    <a:pt x="23498" y="27793"/>
                    <a:pt x="23717" y="27026"/>
                    <a:pt x="24195" y="27205"/>
                  </a:cubicBezTo>
                  <a:cubicBezTo>
                    <a:pt x="24675" y="27384"/>
                    <a:pt x="24610" y="26941"/>
                    <a:pt x="24827" y="26762"/>
                  </a:cubicBezTo>
                  <a:cubicBezTo>
                    <a:pt x="25043" y="26581"/>
                    <a:pt x="25334" y="26291"/>
                    <a:pt x="25550" y="26053"/>
                  </a:cubicBezTo>
                  <a:cubicBezTo>
                    <a:pt x="25766" y="25817"/>
                    <a:pt x="25903" y="25635"/>
                    <a:pt x="25920" y="25488"/>
                  </a:cubicBezTo>
                  <a:cubicBezTo>
                    <a:pt x="25942" y="25338"/>
                    <a:pt x="25847" y="25222"/>
                    <a:pt x="25304" y="24776"/>
                  </a:cubicBezTo>
                  <a:cubicBezTo>
                    <a:pt x="24761" y="24327"/>
                    <a:pt x="23770" y="23544"/>
                    <a:pt x="23152" y="23073"/>
                  </a:cubicBezTo>
                  <a:cubicBezTo>
                    <a:pt x="22534" y="22602"/>
                    <a:pt x="22286" y="22441"/>
                    <a:pt x="22149" y="22294"/>
                  </a:cubicBezTo>
                  <a:cubicBezTo>
                    <a:pt x="22126" y="22266"/>
                    <a:pt x="22103" y="22239"/>
                    <a:pt x="22085" y="22207"/>
                  </a:cubicBezTo>
                  <a:cubicBezTo>
                    <a:pt x="21908" y="22246"/>
                    <a:pt x="21743" y="22164"/>
                    <a:pt x="21427" y="21959"/>
                  </a:cubicBezTo>
                  <a:cubicBezTo>
                    <a:pt x="20942" y="21648"/>
                    <a:pt x="20103" y="21050"/>
                    <a:pt x="19708" y="20702"/>
                  </a:cubicBezTo>
                  <a:cubicBezTo>
                    <a:pt x="19314" y="20358"/>
                    <a:pt x="19366" y="20264"/>
                    <a:pt x="19548" y="19967"/>
                  </a:cubicBezTo>
                  <a:cubicBezTo>
                    <a:pt x="19728" y="19666"/>
                    <a:pt x="20039" y="19165"/>
                    <a:pt x="20198" y="18815"/>
                  </a:cubicBezTo>
                  <a:cubicBezTo>
                    <a:pt x="20354" y="18468"/>
                    <a:pt x="20359" y="18273"/>
                    <a:pt x="20373" y="18167"/>
                  </a:cubicBezTo>
                  <a:cubicBezTo>
                    <a:pt x="20384" y="18058"/>
                    <a:pt x="20407" y="18036"/>
                    <a:pt x="20862" y="17772"/>
                  </a:cubicBezTo>
                  <a:cubicBezTo>
                    <a:pt x="21316" y="17507"/>
                    <a:pt x="22202" y="17001"/>
                    <a:pt x="22960" y="16282"/>
                  </a:cubicBezTo>
                  <a:cubicBezTo>
                    <a:pt x="23719" y="15562"/>
                    <a:pt x="24353" y="14631"/>
                    <a:pt x="24641" y="13946"/>
                  </a:cubicBezTo>
                  <a:cubicBezTo>
                    <a:pt x="24787" y="13592"/>
                    <a:pt x="24845" y="13305"/>
                    <a:pt x="24866" y="13072"/>
                  </a:cubicBezTo>
                  <a:cubicBezTo>
                    <a:pt x="24846" y="12970"/>
                    <a:pt x="24822" y="12876"/>
                    <a:pt x="24788" y="12799"/>
                  </a:cubicBezTo>
                  <a:cubicBezTo>
                    <a:pt x="24637" y="12474"/>
                    <a:pt x="24311" y="12532"/>
                    <a:pt x="24369" y="12307"/>
                  </a:cubicBezTo>
                  <a:cubicBezTo>
                    <a:pt x="24430" y="12080"/>
                    <a:pt x="24877" y="11574"/>
                    <a:pt x="25403" y="10886"/>
                  </a:cubicBezTo>
                  <a:cubicBezTo>
                    <a:pt x="25932" y="10200"/>
                    <a:pt x="26537" y="9331"/>
                    <a:pt x="26928" y="8552"/>
                  </a:cubicBezTo>
                  <a:cubicBezTo>
                    <a:pt x="27321" y="7771"/>
                    <a:pt x="27497" y="7079"/>
                    <a:pt x="27572" y="6646"/>
                  </a:cubicBezTo>
                  <a:cubicBezTo>
                    <a:pt x="27646" y="6210"/>
                    <a:pt x="27615" y="6031"/>
                    <a:pt x="27575" y="5893"/>
                  </a:cubicBezTo>
                  <a:cubicBezTo>
                    <a:pt x="27535" y="5755"/>
                    <a:pt x="27482" y="5661"/>
                    <a:pt x="27361" y="5648"/>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3" name="Google Shape;5196;p73">
              <a:extLst>
                <a:ext uri="{FF2B5EF4-FFF2-40B4-BE49-F238E27FC236}">
                  <a16:creationId xmlns:a16="http://schemas.microsoft.com/office/drawing/2014/main" id="{4D61BBA4-136A-1EC2-06DA-58E9010F42C7}"/>
                </a:ext>
              </a:extLst>
            </p:cNvPr>
            <p:cNvSpPr/>
            <p:nvPr/>
          </p:nvSpPr>
          <p:spPr>
            <a:xfrm>
              <a:off x="6905425" y="3493000"/>
              <a:ext cx="688400" cy="578675"/>
            </a:xfrm>
            <a:custGeom>
              <a:avLst/>
              <a:gdLst/>
              <a:ahLst/>
              <a:cxnLst/>
              <a:rect l="l" t="t" r="r" b="b"/>
              <a:pathLst>
                <a:path w="27536" h="23147" extrusionOk="0">
                  <a:moveTo>
                    <a:pt x="24415" y="21285"/>
                  </a:moveTo>
                  <a:cubicBezTo>
                    <a:pt x="24371" y="21307"/>
                    <a:pt x="24328" y="21333"/>
                    <a:pt x="24285" y="21357"/>
                  </a:cubicBezTo>
                  <a:cubicBezTo>
                    <a:pt x="23373" y="21880"/>
                    <a:pt x="22611" y="22751"/>
                    <a:pt x="21564" y="23022"/>
                  </a:cubicBezTo>
                  <a:cubicBezTo>
                    <a:pt x="21087" y="23147"/>
                    <a:pt x="20788" y="22989"/>
                    <a:pt x="19909" y="22275"/>
                  </a:cubicBezTo>
                  <a:cubicBezTo>
                    <a:pt x="19029" y="21560"/>
                    <a:pt x="17569" y="20285"/>
                    <a:pt x="16710" y="19657"/>
                  </a:cubicBezTo>
                  <a:cubicBezTo>
                    <a:pt x="15849" y="19029"/>
                    <a:pt x="15590" y="19045"/>
                    <a:pt x="14921" y="19128"/>
                  </a:cubicBezTo>
                  <a:cubicBezTo>
                    <a:pt x="14251" y="19209"/>
                    <a:pt x="13172" y="19355"/>
                    <a:pt x="12336" y="19402"/>
                  </a:cubicBezTo>
                  <a:cubicBezTo>
                    <a:pt x="11501" y="19449"/>
                    <a:pt x="10912" y="19397"/>
                    <a:pt x="10120" y="19021"/>
                  </a:cubicBezTo>
                  <a:cubicBezTo>
                    <a:pt x="9329" y="18647"/>
                    <a:pt x="8336" y="17948"/>
                    <a:pt x="7451" y="17078"/>
                  </a:cubicBezTo>
                  <a:cubicBezTo>
                    <a:pt x="6565" y="16207"/>
                    <a:pt x="5787" y="15162"/>
                    <a:pt x="5274" y="14121"/>
                  </a:cubicBezTo>
                  <a:cubicBezTo>
                    <a:pt x="4761" y="13080"/>
                    <a:pt x="4516" y="12042"/>
                    <a:pt x="4382" y="11464"/>
                  </a:cubicBezTo>
                  <a:cubicBezTo>
                    <a:pt x="4247" y="10886"/>
                    <a:pt x="4224" y="10768"/>
                    <a:pt x="4078" y="10698"/>
                  </a:cubicBezTo>
                  <a:cubicBezTo>
                    <a:pt x="3932" y="10627"/>
                    <a:pt x="3663" y="10604"/>
                    <a:pt x="3440" y="10516"/>
                  </a:cubicBezTo>
                  <a:cubicBezTo>
                    <a:pt x="3218" y="10427"/>
                    <a:pt x="3039" y="10274"/>
                    <a:pt x="2865" y="10079"/>
                  </a:cubicBezTo>
                  <a:cubicBezTo>
                    <a:pt x="2690" y="9883"/>
                    <a:pt x="2518" y="9646"/>
                    <a:pt x="2377" y="9426"/>
                  </a:cubicBezTo>
                  <a:cubicBezTo>
                    <a:pt x="2236" y="9207"/>
                    <a:pt x="2127" y="9004"/>
                    <a:pt x="1953" y="8840"/>
                  </a:cubicBezTo>
                  <a:cubicBezTo>
                    <a:pt x="1779" y="8676"/>
                    <a:pt x="1541" y="8549"/>
                    <a:pt x="1262" y="8418"/>
                  </a:cubicBezTo>
                  <a:cubicBezTo>
                    <a:pt x="981" y="8286"/>
                    <a:pt x="659" y="8148"/>
                    <a:pt x="406" y="8031"/>
                  </a:cubicBezTo>
                  <a:cubicBezTo>
                    <a:pt x="228" y="7949"/>
                    <a:pt x="85" y="7878"/>
                    <a:pt x="1" y="7812"/>
                  </a:cubicBezTo>
                  <a:cubicBezTo>
                    <a:pt x="134" y="7827"/>
                    <a:pt x="292" y="7845"/>
                    <a:pt x="485" y="7864"/>
                  </a:cubicBezTo>
                  <a:cubicBezTo>
                    <a:pt x="1030" y="7918"/>
                    <a:pt x="1861" y="7977"/>
                    <a:pt x="2305" y="8010"/>
                  </a:cubicBezTo>
                  <a:cubicBezTo>
                    <a:pt x="2749" y="8044"/>
                    <a:pt x="2808" y="8053"/>
                    <a:pt x="2842" y="8076"/>
                  </a:cubicBezTo>
                  <a:cubicBezTo>
                    <a:pt x="2875" y="8097"/>
                    <a:pt x="2884" y="8133"/>
                    <a:pt x="3034" y="8316"/>
                  </a:cubicBezTo>
                  <a:cubicBezTo>
                    <a:pt x="3183" y="8498"/>
                    <a:pt x="3474" y="8827"/>
                    <a:pt x="3831" y="9063"/>
                  </a:cubicBezTo>
                  <a:cubicBezTo>
                    <a:pt x="4188" y="9299"/>
                    <a:pt x="4609" y="9442"/>
                    <a:pt x="4921" y="9529"/>
                  </a:cubicBezTo>
                  <a:cubicBezTo>
                    <a:pt x="5232" y="9616"/>
                    <a:pt x="5434" y="9646"/>
                    <a:pt x="5717" y="9553"/>
                  </a:cubicBezTo>
                  <a:cubicBezTo>
                    <a:pt x="5999" y="9461"/>
                    <a:pt x="6362" y="9245"/>
                    <a:pt x="6564" y="9136"/>
                  </a:cubicBezTo>
                  <a:cubicBezTo>
                    <a:pt x="6766" y="9025"/>
                    <a:pt x="6808" y="9020"/>
                    <a:pt x="6754" y="9109"/>
                  </a:cubicBezTo>
                  <a:cubicBezTo>
                    <a:pt x="6701" y="9199"/>
                    <a:pt x="6554" y="9381"/>
                    <a:pt x="6376" y="9624"/>
                  </a:cubicBezTo>
                  <a:cubicBezTo>
                    <a:pt x="6198" y="9868"/>
                    <a:pt x="5992" y="10172"/>
                    <a:pt x="5899" y="10385"/>
                  </a:cubicBezTo>
                  <a:cubicBezTo>
                    <a:pt x="5807" y="10598"/>
                    <a:pt x="5830" y="10721"/>
                    <a:pt x="6165" y="11369"/>
                  </a:cubicBezTo>
                  <a:cubicBezTo>
                    <a:pt x="6501" y="12016"/>
                    <a:pt x="7147" y="13189"/>
                    <a:pt x="7933" y="14113"/>
                  </a:cubicBezTo>
                  <a:cubicBezTo>
                    <a:pt x="8720" y="15036"/>
                    <a:pt x="9648" y="15709"/>
                    <a:pt x="10501" y="16084"/>
                  </a:cubicBezTo>
                  <a:cubicBezTo>
                    <a:pt x="11354" y="16457"/>
                    <a:pt x="12134" y="16530"/>
                    <a:pt x="12786" y="16576"/>
                  </a:cubicBezTo>
                  <a:cubicBezTo>
                    <a:pt x="13438" y="16622"/>
                    <a:pt x="13961" y="16638"/>
                    <a:pt x="14469" y="16605"/>
                  </a:cubicBezTo>
                  <a:cubicBezTo>
                    <a:pt x="14977" y="16572"/>
                    <a:pt x="15469" y="16488"/>
                    <a:pt x="15721" y="16452"/>
                  </a:cubicBezTo>
                  <a:cubicBezTo>
                    <a:pt x="15972" y="16415"/>
                    <a:pt x="15984" y="16424"/>
                    <a:pt x="16919" y="17373"/>
                  </a:cubicBezTo>
                  <a:cubicBezTo>
                    <a:pt x="17855" y="18322"/>
                    <a:pt x="19714" y="20212"/>
                    <a:pt x="20692" y="21156"/>
                  </a:cubicBezTo>
                  <a:cubicBezTo>
                    <a:pt x="21668" y="22101"/>
                    <a:pt x="21762" y="22102"/>
                    <a:pt x="21829" y="22100"/>
                  </a:cubicBezTo>
                  <a:cubicBezTo>
                    <a:pt x="21898" y="22097"/>
                    <a:pt x="21939" y="22093"/>
                    <a:pt x="21980" y="22089"/>
                  </a:cubicBezTo>
                  <a:cubicBezTo>
                    <a:pt x="22021" y="22084"/>
                    <a:pt x="22063" y="22080"/>
                    <a:pt x="22666" y="21620"/>
                  </a:cubicBezTo>
                  <a:cubicBezTo>
                    <a:pt x="22940" y="21410"/>
                    <a:pt x="23218" y="21206"/>
                    <a:pt x="23496" y="21000"/>
                  </a:cubicBezTo>
                  <a:cubicBezTo>
                    <a:pt x="23765" y="20801"/>
                    <a:pt x="24042" y="20614"/>
                    <a:pt x="24279" y="20377"/>
                  </a:cubicBezTo>
                  <a:cubicBezTo>
                    <a:pt x="24508" y="20148"/>
                    <a:pt x="24736" y="19919"/>
                    <a:pt x="24965" y="19689"/>
                  </a:cubicBezTo>
                  <a:cubicBezTo>
                    <a:pt x="25059" y="19595"/>
                    <a:pt x="25154" y="19500"/>
                    <a:pt x="25267" y="19430"/>
                  </a:cubicBezTo>
                  <a:cubicBezTo>
                    <a:pt x="25380" y="19360"/>
                    <a:pt x="25515" y="19318"/>
                    <a:pt x="25647" y="19338"/>
                  </a:cubicBezTo>
                  <a:cubicBezTo>
                    <a:pt x="25777" y="19359"/>
                    <a:pt x="25902" y="19453"/>
                    <a:pt x="25932" y="19581"/>
                  </a:cubicBezTo>
                  <a:cubicBezTo>
                    <a:pt x="25974" y="19750"/>
                    <a:pt x="25859" y="19911"/>
                    <a:pt x="25750" y="20046"/>
                  </a:cubicBezTo>
                  <a:cubicBezTo>
                    <a:pt x="25671" y="20143"/>
                    <a:pt x="25592" y="20240"/>
                    <a:pt x="25513" y="20338"/>
                  </a:cubicBezTo>
                  <a:cubicBezTo>
                    <a:pt x="25362" y="20525"/>
                    <a:pt x="25209" y="20713"/>
                    <a:pt x="25030" y="20876"/>
                  </a:cubicBezTo>
                  <a:cubicBezTo>
                    <a:pt x="24847" y="21042"/>
                    <a:pt x="24630" y="21166"/>
                    <a:pt x="24415" y="21285"/>
                  </a:cubicBezTo>
                  <a:close/>
                  <a:moveTo>
                    <a:pt x="19632" y="15093"/>
                  </a:moveTo>
                  <a:cubicBezTo>
                    <a:pt x="19264" y="14888"/>
                    <a:pt x="19146" y="14817"/>
                    <a:pt x="19087" y="14748"/>
                  </a:cubicBezTo>
                  <a:cubicBezTo>
                    <a:pt x="18999" y="14643"/>
                    <a:pt x="19051" y="14544"/>
                    <a:pt x="19133" y="14196"/>
                  </a:cubicBezTo>
                  <a:cubicBezTo>
                    <a:pt x="19217" y="13848"/>
                    <a:pt x="19330" y="13251"/>
                    <a:pt x="19313" y="12747"/>
                  </a:cubicBezTo>
                  <a:cubicBezTo>
                    <a:pt x="19297" y="12242"/>
                    <a:pt x="19148" y="11831"/>
                    <a:pt x="19054" y="11590"/>
                  </a:cubicBezTo>
                  <a:cubicBezTo>
                    <a:pt x="18962" y="11350"/>
                    <a:pt x="18922" y="11281"/>
                    <a:pt x="18940" y="11253"/>
                  </a:cubicBezTo>
                  <a:cubicBezTo>
                    <a:pt x="18958" y="11224"/>
                    <a:pt x="19033" y="11238"/>
                    <a:pt x="19211" y="11244"/>
                  </a:cubicBezTo>
                  <a:cubicBezTo>
                    <a:pt x="19390" y="11252"/>
                    <a:pt x="19671" y="11253"/>
                    <a:pt x="20043" y="11130"/>
                  </a:cubicBezTo>
                  <a:cubicBezTo>
                    <a:pt x="20417" y="11007"/>
                    <a:pt x="20881" y="10759"/>
                    <a:pt x="21560" y="10229"/>
                  </a:cubicBezTo>
                  <a:cubicBezTo>
                    <a:pt x="22239" y="9697"/>
                    <a:pt x="23133" y="8882"/>
                    <a:pt x="23758" y="8231"/>
                  </a:cubicBezTo>
                  <a:cubicBezTo>
                    <a:pt x="24169" y="7803"/>
                    <a:pt x="24464" y="7446"/>
                    <a:pt x="24676" y="7157"/>
                  </a:cubicBezTo>
                  <a:lnTo>
                    <a:pt x="24677" y="7160"/>
                  </a:lnTo>
                  <a:cubicBezTo>
                    <a:pt x="24712" y="7235"/>
                    <a:pt x="24736" y="7329"/>
                    <a:pt x="24756" y="7435"/>
                  </a:cubicBezTo>
                  <a:cubicBezTo>
                    <a:pt x="24734" y="7666"/>
                    <a:pt x="24678" y="7954"/>
                    <a:pt x="24530" y="8307"/>
                  </a:cubicBezTo>
                  <a:cubicBezTo>
                    <a:pt x="24243" y="8992"/>
                    <a:pt x="23609" y="9923"/>
                    <a:pt x="22850" y="10643"/>
                  </a:cubicBezTo>
                  <a:cubicBezTo>
                    <a:pt x="22091" y="11361"/>
                    <a:pt x="21205" y="11869"/>
                    <a:pt x="20752" y="12133"/>
                  </a:cubicBezTo>
                  <a:cubicBezTo>
                    <a:pt x="20297" y="12397"/>
                    <a:pt x="20274" y="12419"/>
                    <a:pt x="20260" y="12526"/>
                  </a:cubicBezTo>
                  <a:cubicBezTo>
                    <a:pt x="20248" y="12634"/>
                    <a:pt x="20243" y="12829"/>
                    <a:pt x="20086" y="13178"/>
                  </a:cubicBezTo>
                  <a:cubicBezTo>
                    <a:pt x="19929" y="13526"/>
                    <a:pt x="19619" y="14028"/>
                    <a:pt x="19438" y="14327"/>
                  </a:cubicBezTo>
                  <a:cubicBezTo>
                    <a:pt x="19256" y="14625"/>
                    <a:pt x="19204" y="14718"/>
                    <a:pt x="19598" y="15064"/>
                  </a:cubicBezTo>
                  <a:close/>
                  <a:moveTo>
                    <a:pt x="24268" y="6642"/>
                  </a:moveTo>
                  <a:cubicBezTo>
                    <a:pt x="24147" y="6706"/>
                    <a:pt x="24022" y="6773"/>
                    <a:pt x="23892" y="6839"/>
                  </a:cubicBezTo>
                  <a:cubicBezTo>
                    <a:pt x="23402" y="7089"/>
                    <a:pt x="22874" y="7323"/>
                    <a:pt x="22473" y="7475"/>
                  </a:cubicBezTo>
                  <a:cubicBezTo>
                    <a:pt x="22072" y="7628"/>
                    <a:pt x="21798" y="7699"/>
                    <a:pt x="21828" y="7648"/>
                  </a:cubicBezTo>
                  <a:cubicBezTo>
                    <a:pt x="21860" y="7598"/>
                    <a:pt x="22196" y="7427"/>
                    <a:pt x="22840" y="6763"/>
                  </a:cubicBezTo>
                  <a:cubicBezTo>
                    <a:pt x="23485" y="6100"/>
                    <a:pt x="24437" y="4945"/>
                    <a:pt x="25101" y="3879"/>
                  </a:cubicBezTo>
                  <a:cubicBezTo>
                    <a:pt x="25765" y="2811"/>
                    <a:pt x="26141" y="1832"/>
                    <a:pt x="26509" y="979"/>
                  </a:cubicBezTo>
                  <a:cubicBezTo>
                    <a:pt x="26641" y="672"/>
                    <a:pt x="26773" y="381"/>
                    <a:pt x="26912" y="88"/>
                  </a:cubicBezTo>
                  <a:cubicBezTo>
                    <a:pt x="27055" y="30"/>
                    <a:pt x="27169" y="1"/>
                    <a:pt x="27251" y="11"/>
                  </a:cubicBezTo>
                  <a:cubicBezTo>
                    <a:pt x="27373" y="23"/>
                    <a:pt x="27424" y="117"/>
                    <a:pt x="27465" y="253"/>
                  </a:cubicBezTo>
                  <a:cubicBezTo>
                    <a:pt x="27505" y="390"/>
                    <a:pt x="27536" y="569"/>
                    <a:pt x="27462" y="1005"/>
                  </a:cubicBezTo>
                  <a:cubicBezTo>
                    <a:pt x="27388" y="1441"/>
                    <a:pt x="27211" y="2133"/>
                    <a:pt x="26818" y="2913"/>
                  </a:cubicBezTo>
                  <a:cubicBezTo>
                    <a:pt x="26427" y="3692"/>
                    <a:pt x="25821" y="4561"/>
                    <a:pt x="25294" y="5247"/>
                  </a:cubicBezTo>
                  <a:cubicBezTo>
                    <a:pt x="24785" y="5911"/>
                    <a:pt x="24351" y="6406"/>
                    <a:pt x="24268" y="664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4" name="Google Shape;5197;p73">
              <a:extLst>
                <a:ext uri="{FF2B5EF4-FFF2-40B4-BE49-F238E27FC236}">
                  <a16:creationId xmlns:a16="http://schemas.microsoft.com/office/drawing/2014/main" id="{132B84EE-E219-81B0-09F8-CB7C99A3E129}"/>
                </a:ext>
              </a:extLst>
            </p:cNvPr>
            <p:cNvSpPr/>
            <p:nvPr/>
          </p:nvSpPr>
          <p:spPr>
            <a:xfrm>
              <a:off x="6894525" y="3650100"/>
              <a:ext cx="86150" cy="61875"/>
            </a:xfrm>
            <a:custGeom>
              <a:avLst/>
              <a:gdLst/>
              <a:ahLst/>
              <a:cxnLst/>
              <a:rect l="l" t="t" r="r" b="b"/>
              <a:pathLst>
                <a:path w="3446" h="2475" extrusionOk="0">
                  <a:moveTo>
                    <a:pt x="1021" y="657"/>
                  </a:moveTo>
                  <a:cubicBezTo>
                    <a:pt x="1326" y="423"/>
                    <a:pt x="1659" y="228"/>
                    <a:pt x="2012" y="75"/>
                  </a:cubicBezTo>
                  <a:cubicBezTo>
                    <a:pt x="2087" y="44"/>
                    <a:pt x="2165" y="13"/>
                    <a:pt x="2246" y="8"/>
                  </a:cubicBezTo>
                  <a:cubicBezTo>
                    <a:pt x="2378" y="0"/>
                    <a:pt x="2505" y="61"/>
                    <a:pt x="2615" y="136"/>
                  </a:cubicBezTo>
                  <a:cubicBezTo>
                    <a:pt x="3161" y="501"/>
                    <a:pt x="3446" y="1218"/>
                    <a:pt x="3296" y="1858"/>
                  </a:cubicBezTo>
                  <a:cubicBezTo>
                    <a:pt x="3226" y="2157"/>
                    <a:pt x="3009" y="2475"/>
                    <a:pt x="2700" y="2470"/>
                  </a:cubicBezTo>
                  <a:cubicBezTo>
                    <a:pt x="2612" y="2467"/>
                    <a:pt x="2526" y="2439"/>
                    <a:pt x="2443" y="2411"/>
                  </a:cubicBezTo>
                  <a:cubicBezTo>
                    <a:pt x="2217" y="2335"/>
                    <a:pt x="1991" y="2259"/>
                    <a:pt x="1765" y="2183"/>
                  </a:cubicBezTo>
                  <a:cubicBezTo>
                    <a:pt x="1267" y="2015"/>
                    <a:pt x="764" y="1845"/>
                    <a:pt x="320" y="1568"/>
                  </a:cubicBezTo>
                  <a:cubicBezTo>
                    <a:pt x="103" y="1434"/>
                    <a:pt x="0" y="1217"/>
                    <a:pt x="262" y="1097"/>
                  </a:cubicBezTo>
                  <a:cubicBezTo>
                    <a:pt x="546" y="969"/>
                    <a:pt x="770" y="851"/>
                    <a:pt x="1021"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5" name="Google Shape;5198;p73">
              <a:extLst>
                <a:ext uri="{FF2B5EF4-FFF2-40B4-BE49-F238E27FC236}">
                  <a16:creationId xmlns:a16="http://schemas.microsoft.com/office/drawing/2014/main" id="{4AAC7A25-0E20-1452-38F0-1023CFD38465}"/>
                </a:ext>
              </a:extLst>
            </p:cNvPr>
            <p:cNvSpPr/>
            <p:nvPr/>
          </p:nvSpPr>
          <p:spPr>
            <a:xfrm>
              <a:off x="7511700" y="3537175"/>
              <a:ext cx="4025" cy="200"/>
            </a:xfrm>
            <a:custGeom>
              <a:avLst/>
              <a:gdLst/>
              <a:ahLst/>
              <a:cxnLst/>
              <a:rect l="l" t="t" r="r" b="b"/>
              <a:pathLst>
                <a:path w="161" h="8" extrusionOk="0">
                  <a:moveTo>
                    <a:pt x="1" y="1"/>
                  </a:moveTo>
                  <a:cubicBezTo>
                    <a:pt x="9" y="7"/>
                    <a:pt x="161" y="5"/>
                    <a:pt x="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6" name="Google Shape;5199;p73">
              <a:extLst>
                <a:ext uri="{FF2B5EF4-FFF2-40B4-BE49-F238E27FC236}">
                  <a16:creationId xmlns:a16="http://schemas.microsoft.com/office/drawing/2014/main" id="{677A4A92-6C0A-D7E1-FBA2-1372178F78EF}"/>
                </a:ext>
              </a:extLst>
            </p:cNvPr>
            <p:cNvSpPr/>
            <p:nvPr/>
          </p:nvSpPr>
          <p:spPr>
            <a:xfrm>
              <a:off x="6885600" y="3337375"/>
              <a:ext cx="715650" cy="757200"/>
            </a:xfrm>
            <a:custGeom>
              <a:avLst/>
              <a:gdLst/>
              <a:ahLst/>
              <a:cxnLst/>
              <a:rect l="l" t="t" r="r" b="b"/>
              <a:pathLst>
                <a:path w="28626" h="30288" extrusionOk="0">
                  <a:moveTo>
                    <a:pt x="27609" y="4935"/>
                  </a:moveTo>
                  <a:cubicBezTo>
                    <a:pt x="27830" y="4452"/>
                    <a:pt x="27848" y="4217"/>
                    <a:pt x="27940" y="4081"/>
                  </a:cubicBezTo>
                  <a:cubicBezTo>
                    <a:pt x="27994" y="3914"/>
                    <a:pt x="28053" y="3723"/>
                    <a:pt x="28104" y="3539"/>
                  </a:cubicBezTo>
                  <a:cubicBezTo>
                    <a:pt x="28161" y="3329"/>
                    <a:pt x="28209" y="3131"/>
                    <a:pt x="28255" y="2926"/>
                  </a:cubicBezTo>
                  <a:lnTo>
                    <a:pt x="28208" y="2940"/>
                  </a:lnTo>
                  <a:cubicBezTo>
                    <a:pt x="28212" y="2247"/>
                    <a:pt x="28338" y="1615"/>
                    <a:pt x="28145" y="903"/>
                  </a:cubicBezTo>
                  <a:cubicBezTo>
                    <a:pt x="27933" y="0"/>
                    <a:pt x="27321" y="411"/>
                    <a:pt x="26899" y="802"/>
                  </a:cubicBezTo>
                  <a:lnTo>
                    <a:pt x="26661" y="1097"/>
                  </a:lnTo>
                  <a:cubicBezTo>
                    <a:pt x="25597" y="2332"/>
                    <a:pt x="24966" y="2939"/>
                    <a:pt x="23698" y="4076"/>
                  </a:cubicBezTo>
                  <a:cubicBezTo>
                    <a:pt x="23482" y="4255"/>
                    <a:pt x="23427" y="4311"/>
                    <a:pt x="23265" y="4357"/>
                  </a:cubicBezTo>
                  <a:cubicBezTo>
                    <a:pt x="22874" y="4711"/>
                    <a:pt x="22495" y="5025"/>
                    <a:pt x="22276" y="5206"/>
                  </a:cubicBezTo>
                  <a:cubicBezTo>
                    <a:pt x="22191" y="5279"/>
                    <a:pt x="22130" y="5329"/>
                    <a:pt x="22085" y="5366"/>
                  </a:cubicBezTo>
                  <a:lnTo>
                    <a:pt x="22097" y="5365"/>
                  </a:lnTo>
                  <a:cubicBezTo>
                    <a:pt x="21962" y="5535"/>
                    <a:pt x="21744" y="5675"/>
                    <a:pt x="21565" y="5807"/>
                  </a:cubicBezTo>
                  <a:cubicBezTo>
                    <a:pt x="20064" y="7023"/>
                    <a:pt x="18715" y="7979"/>
                    <a:pt x="17312" y="8933"/>
                  </a:cubicBezTo>
                  <a:cubicBezTo>
                    <a:pt x="17312" y="8933"/>
                    <a:pt x="17146" y="9036"/>
                    <a:pt x="16948" y="9166"/>
                  </a:cubicBezTo>
                  <a:cubicBezTo>
                    <a:pt x="16647" y="9357"/>
                    <a:pt x="16270" y="9604"/>
                    <a:pt x="16245" y="9661"/>
                  </a:cubicBezTo>
                  <a:cubicBezTo>
                    <a:pt x="16232" y="9671"/>
                    <a:pt x="16218" y="9677"/>
                    <a:pt x="16205" y="9687"/>
                  </a:cubicBezTo>
                  <a:cubicBezTo>
                    <a:pt x="15601" y="10099"/>
                    <a:pt x="14976" y="10523"/>
                    <a:pt x="14320" y="10978"/>
                  </a:cubicBezTo>
                  <a:cubicBezTo>
                    <a:pt x="14160" y="11098"/>
                    <a:pt x="13977" y="11279"/>
                    <a:pt x="13805" y="11309"/>
                  </a:cubicBezTo>
                  <a:cubicBezTo>
                    <a:pt x="13522" y="11529"/>
                    <a:pt x="13242" y="11733"/>
                    <a:pt x="13040" y="11865"/>
                  </a:cubicBezTo>
                  <a:cubicBezTo>
                    <a:pt x="12929" y="11941"/>
                    <a:pt x="12844" y="11993"/>
                    <a:pt x="12771" y="12030"/>
                  </a:cubicBezTo>
                  <a:cubicBezTo>
                    <a:pt x="12373" y="12264"/>
                    <a:pt x="12016" y="12535"/>
                    <a:pt x="11654" y="12767"/>
                  </a:cubicBezTo>
                  <a:cubicBezTo>
                    <a:pt x="11149" y="13090"/>
                    <a:pt x="10934" y="13266"/>
                    <a:pt x="10354" y="13251"/>
                  </a:cubicBezTo>
                  <a:cubicBezTo>
                    <a:pt x="10118" y="12668"/>
                    <a:pt x="10000" y="12488"/>
                    <a:pt x="9977" y="12357"/>
                  </a:cubicBezTo>
                  <a:cubicBezTo>
                    <a:pt x="9807" y="11952"/>
                    <a:pt x="9640" y="11660"/>
                    <a:pt x="9527" y="11480"/>
                  </a:cubicBezTo>
                  <a:cubicBezTo>
                    <a:pt x="9440" y="11338"/>
                    <a:pt x="9384" y="11268"/>
                    <a:pt x="9384" y="11268"/>
                  </a:cubicBezTo>
                  <a:cubicBezTo>
                    <a:pt x="9311" y="11213"/>
                    <a:pt x="9185" y="11104"/>
                    <a:pt x="8818" y="10905"/>
                  </a:cubicBezTo>
                  <a:cubicBezTo>
                    <a:pt x="8501" y="10728"/>
                    <a:pt x="8005" y="10486"/>
                    <a:pt x="7570" y="10311"/>
                  </a:cubicBezTo>
                  <a:cubicBezTo>
                    <a:pt x="7468" y="10275"/>
                    <a:pt x="7365" y="10238"/>
                    <a:pt x="7017" y="10174"/>
                  </a:cubicBezTo>
                  <a:cubicBezTo>
                    <a:pt x="6281" y="10010"/>
                    <a:pt x="6036" y="10099"/>
                    <a:pt x="5671" y="10123"/>
                  </a:cubicBezTo>
                  <a:cubicBezTo>
                    <a:pt x="5368" y="10184"/>
                    <a:pt x="5043" y="10275"/>
                    <a:pt x="4728" y="10386"/>
                  </a:cubicBezTo>
                  <a:cubicBezTo>
                    <a:pt x="4238" y="10557"/>
                    <a:pt x="3767" y="10774"/>
                    <a:pt x="3516" y="10890"/>
                  </a:cubicBezTo>
                  <a:cubicBezTo>
                    <a:pt x="3516" y="10890"/>
                    <a:pt x="2548" y="11441"/>
                    <a:pt x="2321" y="12289"/>
                  </a:cubicBezTo>
                  <a:cubicBezTo>
                    <a:pt x="2303" y="12358"/>
                    <a:pt x="1" y="13826"/>
                    <a:pt x="1" y="13826"/>
                  </a:cubicBezTo>
                  <a:cubicBezTo>
                    <a:pt x="1" y="13826"/>
                    <a:pt x="962" y="14459"/>
                    <a:pt x="974" y="14464"/>
                  </a:cubicBezTo>
                  <a:cubicBezTo>
                    <a:pt x="1120" y="14530"/>
                    <a:pt x="2471" y="14977"/>
                    <a:pt x="2765" y="15563"/>
                  </a:cubicBezTo>
                  <a:cubicBezTo>
                    <a:pt x="3169" y="16446"/>
                    <a:pt x="3856" y="17107"/>
                    <a:pt x="4915" y="17265"/>
                  </a:cubicBezTo>
                  <a:cubicBezTo>
                    <a:pt x="4868" y="20087"/>
                    <a:pt x="7234" y="23464"/>
                    <a:pt x="9510" y="24920"/>
                  </a:cubicBezTo>
                  <a:cubicBezTo>
                    <a:pt x="10296" y="25416"/>
                    <a:pt x="11223" y="25781"/>
                    <a:pt x="12210" y="25982"/>
                  </a:cubicBezTo>
                  <a:cubicBezTo>
                    <a:pt x="13433" y="26239"/>
                    <a:pt x="14538" y="26121"/>
                    <a:pt x="15795" y="25951"/>
                  </a:cubicBezTo>
                  <a:cubicBezTo>
                    <a:pt x="16174" y="25871"/>
                    <a:pt x="16655" y="25703"/>
                    <a:pt x="17005" y="25706"/>
                  </a:cubicBezTo>
                  <a:cubicBezTo>
                    <a:pt x="17124" y="25732"/>
                    <a:pt x="20617" y="28834"/>
                    <a:pt x="20617" y="28834"/>
                  </a:cubicBezTo>
                  <a:cubicBezTo>
                    <a:pt x="20956" y="29107"/>
                    <a:pt x="21254" y="29382"/>
                    <a:pt x="21593" y="29655"/>
                  </a:cubicBezTo>
                  <a:cubicBezTo>
                    <a:pt x="22131" y="30024"/>
                    <a:pt x="22200" y="30287"/>
                    <a:pt x="22692" y="29848"/>
                  </a:cubicBezTo>
                  <a:cubicBezTo>
                    <a:pt x="22871" y="29713"/>
                    <a:pt x="23054" y="29617"/>
                    <a:pt x="23233" y="29481"/>
                  </a:cubicBezTo>
                  <a:cubicBezTo>
                    <a:pt x="23411" y="29346"/>
                    <a:pt x="23550" y="29214"/>
                    <a:pt x="23729" y="29082"/>
                  </a:cubicBezTo>
                  <a:cubicBezTo>
                    <a:pt x="23908" y="28947"/>
                    <a:pt x="25032" y="27902"/>
                    <a:pt x="25155" y="27965"/>
                  </a:cubicBezTo>
                  <a:cubicBezTo>
                    <a:pt x="25271" y="27953"/>
                    <a:pt x="26539" y="26815"/>
                    <a:pt x="26716" y="26681"/>
                  </a:cubicBezTo>
                  <a:cubicBezTo>
                    <a:pt x="27035" y="26414"/>
                    <a:pt x="27325" y="26230"/>
                    <a:pt x="27288" y="25885"/>
                  </a:cubicBezTo>
                  <a:cubicBezTo>
                    <a:pt x="27299" y="25613"/>
                    <a:pt x="27212" y="25509"/>
                    <a:pt x="27045" y="25410"/>
                  </a:cubicBezTo>
                  <a:lnTo>
                    <a:pt x="20251" y="21039"/>
                  </a:lnTo>
                  <a:cubicBezTo>
                    <a:pt x="20736" y="20525"/>
                    <a:pt x="21001" y="20110"/>
                    <a:pt x="21159" y="19398"/>
                  </a:cubicBezTo>
                  <a:cubicBezTo>
                    <a:pt x="21301" y="18919"/>
                    <a:pt x="21150" y="18975"/>
                    <a:pt x="21405" y="18831"/>
                  </a:cubicBezTo>
                  <a:cubicBezTo>
                    <a:pt x="22211" y="18397"/>
                    <a:pt x="22847" y="17867"/>
                    <a:pt x="23451" y="17379"/>
                  </a:cubicBezTo>
                  <a:cubicBezTo>
                    <a:pt x="24202" y="16796"/>
                    <a:pt x="24563" y="16219"/>
                    <a:pt x="25114" y="15582"/>
                  </a:cubicBezTo>
                  <a:cubicBezTo>
                    <a:pt x="25575" y="14924"/>
                    <a:pt x="25980" y="14086"/>
                    <a:pt x="25975" y="13215"/>
                  </a:cubicBezTo>
                  <a:cubicBezTo>
                    <a:pt x="25967" y="13038"/>
                    <a:pt x="25962" y="12904"/>
                    <a:pt x="25956" y="12812"/>
                  </a:cubicBezTo>
                  <a:cubicBezTo>
                    <a:pt x="25942" y="12662"/>
                    <a:pt x="25918" y="12614"/>
                    <a:pt x="25889" y="12588"/>
                  </a:cubicBezTo>
                  <a:cubicBezTo>
                    <a:pt x="25863" y="12565"/>
                    <a:pt x="25833" y="12565"/>
                    <a:pt x="25796" y="12567"/>
                  </a:cubicBezTo>
                  <a:cubicBezTo>
                    <a:pt x="25759" y="12570"/>
                    <a:pt x="25717" y="12575"/>
                    <a:pt x="25649" y="12595"/>
                  </a:cubicBezTo>
                  <a:cubicBezTo>
                    <a:pt x="25576" y="12616"/>
                    <a:pt x="25476" y="12652"/>
                    <a:pt x="25418" y="12672"/>
                  </a:cubicBezTo>
                  <a:cubicBezTo>
                    <a:pt x="25361" y="12692"/>
                    <a:pt x="25344" y="12697"/>
                    <a:pt x="25424" y="12621"/>
                  </a:cubicBezTo>
                  <a:cubicBezTo>
                    <a:pt x="25499" y="12550"/>
                    <a:pt x="25654" y="12409"/>
                    <a:pt x="25843" y="12261"/>
                  </a:cubicBezTo>
                  <a:lnTo>
                    <a:pt x="25804" y="12266"/>
                  </a:lnTo>
                  <a:cubicBezTo>
                    <a:pt x="25867" y="12141"/>
                    <a:pt x="27710" y="10598"/>
                    <a:pt x="28232" y="8611"/>
                  </a:cubicBezTo>
                  <a:cubicBezTo>
                    <a:pt x="28348" y="8253"/>
                    <a:pt x="28418" y="7819"/>
                    <a:pt x="28492" y="7425"/>
                  </a:cubicBezTo>
                  <a:cubicBezTo>
                    <a:pt x="28564" y="7034"/>
                    <a:pt x="28626" y="6525"/>
                    <a:pt x="28430" y="6120"/>
                  </a:cubicBezTo>
                  <a:cubicBezTo>
                    <a:pt x="28090" y="5463"/>
                    <a:pt x="27416" y="6383"/>
                    <a:pt x="26418" y="6797"/>
                  </a:cubicBezTo>
                  <a:lnTo>
                    <a:pt x="27053" y="5880"/>
                  </a:lnTo>
                  <a:cubicBezTo>
                    <a:pt x="27288" y="5549"/>
                    <a:pt x="27417" y="5301"/>
                    <a:pt x="27609" y="4935"/>
                  </a:cubicBezTo>
                  <a:close/>
                  <a:moveTo>
                    <a:pt x="2988" y="13648"/>
                  </a:moveTo>
                  <a:cubicBezTo>
                    <a:pt x="2173" y="13622"/>
                    <a:pt x="1759" y="13703"/>
                    <a:pt x="1253" y="13679"/>
                  </a:cubicBezTo>
                  <a:cubicBezTo>
                    <a:pt x="1356" y="13552"/>
                    <a:pt x="1679" y="13324"/>
                    <a:pt x="1862" y="13228"/>
                  </a:cubicBezTo>
                  <a:cubicBezTo>
                    <a:pt x="2152" y="13044"/>
                    <a:pt x="2220" y="12958"/>
                    <a:pt x="2641" y="12953"/>
                  </a:cubicBezTo>
                  <a:cubicBezTo>
                    <a:pt x="3295" y="12923"/>
                    <a:pt x="3563" y="13627"/>
                    <a:pt x="3570" y="14049"/>
                  </a:cubicBezTo>
                  <a:cubicBezTo>
                    <a:pt x="3551" y="14245"/>
                    <a:pt x="3361" y="14614"/>
                    <a:pt x="3253" y="14702"/>
                  </a:cubicBezTo>
                  <a:cubicBezTo>
                    <a:pt x="3118" y="14869"/>
                    <a:pt x="3070" y="14798"/>
                    <a:pt x="2911" y="14739"/>
                  </a:cubicBezTo>
                  <a:lnTo>
                    <a:pt x="1214" y="14030"/>
                  </a:lnTo>
                  <a:cubicBezTo>
                    <a:pt x="1540" y="13842"/>
                    <a:pt x="3028" y="14030"/>
                    <a:pt x="3320" y="13883"/>
                  </a:cubicBezTo>
                  <a:cubicBezTo>
                    <a:pt x="3367" y="13608"/>
                    <a:pt x="3259" y="13660"/>
                    <a:pt x="2988" y="13648"/>
                  </a:cubicBezTo>
                  <a:close/>
                  <a:moveTo>
                    <a:pt x="22436" y="29256"/>
                  </a:moveTo>
                  <a:cubicBezTo>
                    <a:pt x="22427" y="29251"/>
                    <a:pt x="22418" y="29245"/>
                    <a:pt x="22403" y="29235"/>
                  </a:cubicBezTo>
                  <a:cubicBezTo>
                    <a:pt x="22188" y="29093"/>
                    <a:pt x="21251" y="28369"/>
                    <a:pt x="21052" y="28208"/>
                  </a:cubicBezTo>
                  <a:lnTo>
                    <a:pt x="19634" y="27201"/>
                  </a:lnTo>
                  <a:lnTo>
                    <a:pt x="17067" y="24850"/>
                  </a:lnTo>
                  <a:cubicBezTo>
                    <a:pt x="16761" y="24883"/>
                    <a:pt x="16316" y="25047"/>
                    <a:pt x="16016" y="25115"/>
                  </a:cubicBezTo>
                  <a:cubicBezTo>
                    <a:pt x="12914" y="25714"/>
                    <a:pt x="10748" y="25289"/>
                    <a:pt x="8479" y="23216"/>
                  </a:cubicBezTo>
                  <a:cubicBezTo>
                    <a:pt x="6734" y="21664"/>
                    <a:pt x="5755" y="19723"/>
                    <a:pt x="5344" y="17297"/>
                  </a:cubicBezTo>
                  <a:cubicBezTo>
                    <a:pt x="5448" y="17209"/>
                    <a:pt x="5721" y="17217"/>
                    <a:pt x="5657" y="16993"/>
                  </a:cubicBezTo>
                  <a:cubicBezTo>
                    <a:pt x="5637" y="16803"/>
                    <a:pt x="5407" y="16827"/>
                    <a:pt x="5251" y="16804"/>
                  </a:cubicBezTo>
                  <a:cubicBezTo>
                    <a:pt x="4355" y="16706"/>
                    <a:pt x="3602" y="16169"/>
                    <a:pt x="3200" y="15287"/>
                  </a:cubicBezTo>
                  <a:cubicBezTo>
                    <a:pt x="3306" y="15199"/>
                    <a:pt x="3453" y="15144"/>
                    <a:pt x="3517" y="15020"/>
                  </a:cubicBezTo>
                  <a:cubicBezTo>
                    <a:pt x="3834" y="14717"/>
                    <a:pt x="3969" y="14164"/>
                    <a:pt x="3844" y="13714"/>
                  </a:cubicBezTo>
                  <a:cubicBezTo>
                    <a:pt x="3768" y="13373"/>
                    <a:pt x="3629" y="13157"/>
                    <a:pt x="3413" y="12947"/>
                  </a:cubicBezTo>
                  <a:cubicBezTo>
                    <a:pt x="3154" y="12666"/>
                    <a:pt x="2703" y="12443"/>
                    <a:pt x="2850" y="12352"/>
                  </a:cubicBezTo>
                  <a:cubicBezTo>
                    <a:pt x="2918" y="12267"/>
                    <a:pt x="2918" y="12267"/>
                    <a:pt x="2985" y="12183"/>
                  </a:cubicBezTo>
                  <a:cubicBezTo>
                    <a:pt x="3910" y="11080"/>
                    <a:pt x="5923" y="10403"/>
                    <a:pt x="7297" y="10992"/>
                  </a:cubicBezTo>
                  <a:cubicBezTo>
                    <a:pt x="8384" y="11416"/>
                    <a:pt x="8831" y="11639"/>
                    <a:pt x="9378" y="12776"/>
                  </a:cubicBezTo>
                  <a:cubicBezTo>
                    <a:pt x="9877" y="13842"/>
                    <a:pt x="9901" y="14072"/>
                    <a:pt x="10824" y="13665"/>
                  </a:cubicBezTo>
                  <a:cubicBezTo>
                    <a:pt x="12590" y="12861"/>
                    <a:pt x="12820" y="12490"/>
                    <a:pt x="14243" y="11720"/>
                  </a:cubicBezTo>
                  <a:cubicBezTo>
                    <a:pt x="15117" y="11240"/>
                    <a:pt x="18026" y="9194"/>
                    <a:pt x="18996" y="8514"/>
                  </a:cubicBezTo>
                  <a:cubicBezTo>
                    <a:pt x="20009" y="7864"/>
                    <a:pt x="22655" y="5885"/>
                    <a:pt x="23493" y="5063"/>
                  </a:cubicBezTo>
                  <a:cubicBezTo>
                    <a:pt x="23949" y="4629"/>
                    <a:pt x="24407" y="4234"/>
                    <a:pt x="24868" y="3835"/>
                  </a:cubicBezTo>
                  <a:lnTo>
                    <a:pt x="26242" y="2610"/>
                  </a:lnTo>
                  <a:cubicBezTo>
                    <a:pt x="26452" y="2394"/>
                    <a:pt x="26699" y="2176"/>
                    <a:pt x="26906" y="1960"/>
                  </a:cubicBezTo>
                  <a:lnTo>
                    <a:pt x="27422" y="1366"/>
                  </a:lnTo>
                  <a:cubicBezTo>
                    <a:pt x="27490" y="1282"/>
                    <a:pt x="27417" y="1327"/>
                    <a:pt x="27490" y="1282"/>
                  </a:cubicBezTo>
                  <a:cubicBezTo>
                    <a:pt x="27662" y="2535"/>
                    <a:pt x="27505" y="3249"/>
                    <a:pt x="27090" y="4412"/>
                  </a:cubicBezTo>
                  <a:cubicBezTo>
                    <a:pt x="26729" y="5375"/>
                    <a:pt x="27015" y="4805"/>
                    <a:pt x="26559" y="5586"/>
                  </a:cubicBezTo>
                  <a:cubicBezTo>
                    <a:pt x="26494" y="5709"/>
                    <a:pt x="26431" y="5832"/>
                    <a:pt x="26367" y="5953"/>
                  </a:cubicBezTo>
                  <a:cubicBezTo>
                    <a:pt x="26265" y="6080"/>
                    <a:pt x="26233" y="6161"/>
                    <a:pt x="26130" y="6288"/>
                  </a:cubicBezTo>
                  <a:cubicBezTo>
                    <a:pt x="26066" y="6411"/>
                    <a:pt x="25999" y="6495"/>
                    <a:pt x="25896" y="6622"/>
                  </a:cubicBezTo>
                  <a:cubicBezTo>
                    <a:pt x="25665" y="6992"/>
                    <a:pt x="24784" y="7782"/>
                    <a:pt x="24995" y="7953"/>
                  </a:cubicBezTo>
                  <a:lnTo>
                    <a:pt x="24999" y="7989"/>
                  </a:lnTo>
                  <a:cubicBezTo>
                    <a:pt x="25017" y="7990"/>
                    <a:pt x="25031" y="7991"/>
                    <a:pt x="25045" y="7990"/>
                  </a:cubicBezTo>
                  <a:cubicBezTo>
                    <a:pt x="25045" y="7988"/>
                    <a:pt x="25061" y="7983"/>
                    <a:pt x="25114" y="7977"/>
                  </a:cubicBezTo>
                  <a:cubicBezTo>
                    <a:pt x="25154" y="7972"/>
                    <a:pt x="25187" y="7933"/>
                    <a:pt x="25226" y="7928"/>
                  </a:cubicBezTo>
                  <a:cubicBezTo>
                    <a:pt x="25297" y="7881"/>
                    <a:pt x="25293" y="7844"/>
                    <a:pt x="25366" y="7797"/>
                  </a:cubicBezTo>
                  <a:cubicBezTo>
                    <a:pt x="25476" y="7745"/>
                    <a:pt x="25702" y="7684"/>
                    <a:pt x="25810" y="7633"/>
                  </a:cubicBezTo>
                  <a:cubicBezTo>
                    <a:pt x="26181" y="7477"/>
                    <a:pt x="26946" y="7049"/>
                    <a:pt x="27308" y="6818"/>
                  </a:cubicBezTo>
                  <a:cubicBezTo>
                    <a:pt x="27457" y="6765"/>
                    <a:pt x="27563" y="6675"/>
                    <a:pt x="27667" y="6587"/>
                  </a:cubicBezTo>
                  <a:cubicBezTo>
                    <a:pt x="27925" y="6443"/>
                    <a:pt x="27921" y="6407"/>
                    <a:pt x="28000" y="6435"/>
                  </a:cubicBezTo>
                  <a:cubicBezTo>
                    <a:pt x="28180" y="6689"/>
                    <a:pt x="27611" y="8601"/>
                    <a:pt x="27488" y="8883"/>
                  </a:cubicBezTo>
                  <a:cubicBezTo>
                    <a:pt x="27184" y="9648"/>
                    <a:pt x="26969" y="9827"/>
                    <a:pt x="26647" y="10401"/>
                  </a:cubicBezTo>
                  <a:lnTo>
                    <a:pt x="25551" y="11712"/>
                  </a:lnTo>
                  <a:cubicBezTo>
                    <a:pt x="25064" y="12228"/>
                    <a:pt x="24392" y="12801"/>
                    <a:pt x="23780" y="13213"/>
                  </a:cubicBezTo>
                  <a:cubicBezTo>
                    <a:pt x="23637" y="13308"/>
                    <a:pt x="22842" y="13814"/>
                    <a:pt x="22767" y="13863"/>
                  </a:cubicBezTo>
                  <a:cubicBezTo>
                    <a:pt x="22911" y="14117"/>
                    <a:pt x="23065" y="14100"/>
                    <a:pt x="23360" y="13992"/>
                  </a:cubicBezTo>
                  <a:cubicBezTo>
                    <a:pt x="23582" y="13892"/>
                    <a:pt x="23850" y="13864"/>
                    <a:pt x="24076" y="13801"/>
                  </a:cubicBezTo>
                  <a:cubicBezTo>
                    <a:pt x="24525" y="13676"/>
                    <a:pt x="24971" y="13512"/>
                    <a:pt x="25420" y="13388"/>
                  </a:cubicBezTo>
                  <a:cubicBezTo>
                    <a:pt x="25425" y="13809"/>
                    <a:pt x="25243" y="14255"/>
                    <a:pt x="25080" y="14542"/>
                  </a:cubicBezTo>
                  <a:cubicBezTo>
                    <a:pt x="24723" y="15197"/>
                    <a:pt x="24477" y="15415"/>
                    <a:pt x="24108" y="15921"/>
                  </a:cubicBezTo>
                  <a:cubicBezTo>
                    <a:pt x="23529" y="16638"/>
                    <a:pt x="22822" y="17253"/>
                    <a:pt x="22031" y="17799"/>
                  </a:cubicBezTo>
                  <a:cubicBezTo>
                    <a:pt x="21884" y="17892"/>
                    <a:pt x="21706" y="18028"/>
                    <a:pt x="21566" y="18159"/>
                  </a:cubicBezTo>
                  <a:cubicBezTo>
                    <a:pt x="20549" y="18767"/>
                    <a:pt x="20929" y="18340"/>
                    <a:pt x="20546" y="19462"/>
                  </a:cubicBezTo>
                  <a:cubicBezTo>
                    <a:pt x="20316" y="20182"/>
                    <a:pt x="19729" y="20861"/>
                    <a:pt x="19701" y="20940"/>
                  </a:cubicBezTo>
                  <a:cubicBezTo>
                    <a:pt x="19717" y="21095"/>
                    <a:pt x="19757" y="21128"/>
                    <a:pt x="19845" y="21195"/>
                  </a:cubicBezTo>
                  <a:cubicBezTo>
                    <a:pt x="20172" y="21740"/>
                    <a:pt x="20653" y="21921"/>
                    <a:pt x="21117" y="22295"/>
                  </a:cubicBezTo>
                  <a:cubicBezTo>
                    <a:pt x="22141" y="23191"/>
                    <a:pt x="24280" y="24469"/>
                    <a:pt x="25488" y="25266"/>
                  </a:cubicBezTo>
                  <a:cubicBezTo>
                    <a:pt x="25655" y="25402"/>
                    <a:pt x="25778" y="25468"/>
                    <a:pt x="25946" y="25604"/>
                  </a:cubicBezTo>
                  <a:lnTo>
                    <a:pt x="26400" y="25864"/>
                  </a:lnTo>
                  <a:lnTo>
                    <a:pt x="26404" y="25901"/>
                  </a:lnTo>
                  <a:cubicBezTo>
                    <a:pt x="26305" y="26067"/>
                    <a:pt x="22725" y="28990"/>
                    <a:pt x="22482" y="29208"/>
                  </a:cubicBezTo>
                  <a:cubicBezTo>
                    <a:pt x="22459" y="29231"/>
                    <a:pt x="22441" y="29247"/>
                    <a:pt x="22436" y="29256"/>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5200;p73">
              <a:extLst>
                <a:ext uri="{FF2B5EF4-FFF2-40B4-BE49-F238E27FC236}">
                  <a16:creationId xmlns:a16="http://schemas.microsoft.com/office/drawing/2014/main" id="{7D54215D-0928-0D74-7FFF-0C665DFD75E8}"/>
                </a:ext>
              </a:extLst>
            </p:cNvPr>
            <p:cNvSpPr/>
            <p:nvPr/>
          </p:nvSpPr>
          <p:spPr>
            <a:xfrm>
              <a:off x="7012650" y="3630400"/>
              <a:ext cx="26125" cy="26125"/>
            </a:xfrm>
            <a:custGeom>
              <a:avLst/>
              <a:gdLst/>
              <a:ahLst/>
              <a:cxnLst/>
              <a:rect l="l" t="t" r="r" b="b"/>
              <a:pathLst>
                <a:path w="1045" h="1045" extrusionOk="0">
                  <a:moveTo>
                    <a:pt x="1016" y="470"/>
                  </a:moveTo>
                  <a:cubicBezTo>
                    <a:pt x="1045" y="743"/>
                    <a:pt x="848" y="987"/>
                    <a:pt x="575" y="1016"/>
                  </a:cubicBezTo>
                  <a:cubicBezTo>
                    <a:pt x="302" y="1045"/>
                    <a:pt x="59" y="847"/>
                    <a:pt x="29" y="575"/>
                  </a:cubicBezTo>
                  <a:cubicBezTo>
                    <a:pt x="0" y="302"/>
                    <a:pt x="198" y="57"/>
                    <a:pt x="470" y="29"/>
                  </a:cubicBezTo>
                  <a:cubicBezTo>
                    <a:pt x="743" y="0"/>
                    <a:pt x="988" y="197"/>
                    <a:pt x="1016"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5201;p73">
              <a:extLst>
                <a:ext uri="{FF2B5EF4-FFF2-40B4-BE49-F238E27FC236}">
                  <a16:creationId xmlns:a16="http://schemas.microsoft.com/office/drawing/2014/main" id="{6AE153F1-7824-A5CB-F1CC-FC7232B076A6}"/>
                </a:ext>
              </a:extLst>
            </p:cNvPr>
            <p:cNvSpPr/>
            <p:nvPr/>
          </p:nvSpPr>
          <p:spPr>
            <a:xfrm>
              <a:off x="7290725" y="3578875"/>
              <a:ext cx="1000" cy="700"/>
            </a:xfrm>
            <a:custGeom>
              <a:avLst/>
              <a:gdLst/>
              <a:ahLst/>
              <a:cxnLst/>
              <a:rect l="l" t="t" r="r" b="b"/>
              <a:pathLst>
                <a:path w="40" h="28" extrusionOk="0">
                  <a:moveTo>
                    <a:pt x="0" y="27"/>
                  </a:moveTo>
                  <a:cubicBezTo>
                    <a:pt x="13" y="19"/>
                    <a:pt x="27" y="11"/>
                    <a:pt x="40" y="1"/>
                  </a:cubicBezTo>
                  <a:cubicBezTo>
                    <a:pt x="37" y="7"/>
                    <a:pt x="24" y="17"/>
                    <a:pt x="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5202;p73">
              <a:extLst>
                <a:ext uri="{FF2B5EF4-FFF2-40B4-BE49-F238E27FC236}">
                  <a16:creationId xmlns:a16="http://schemas.microsoft.com/office/drawing/2014/main" id="{351D0718-CC76-CCB8-83C0-25AA27117844}"/>
                </a:ext>
              </a:extLst>
            </p:cNvPr>
            <p:cNvSpPr/>
            <p:nvPr/>
          </p:nvSpPr>
          <p:spPr>
            <a:xfrm>
              <a:off x="7972050" y="3352025"/>
              <a:ext cx="691150" cy="719650"/>
            </a:xfrm>
            <a:custGeom>
              <a:avLst/>
              <a:gdLst/>
              <a:ahLst/>
              <a:cxnLst/>
              <a:rect l="l" t="t" r="r" b="b"/>
              <a:pathLst>
                <a:path w="27646" h="28786" extrusionOk="0">
                  <a:moveTo>
                    <a:pt x="70" y="5892"/>
                  </a:moveTo>
                  <a:cubicBezTo>
                    <a:pt x="31" y="6031"/>
                    <a:pt x="0" y="6208"/>
                    <a:pt x="73" y="6645"/>
                  </a:cubicBezTo>
                  <a:cubicBezTo>
                    <a:pt x="149" y="7079"/>
                    <a:pt x="325" y="7771"/>
                    <a:pt x="716" y="8550"/>
                  </a:cubicBezTo>
                  <a:cubicBezTo>
                    <a:pt x="1107" y="9331"/>
                    <a:pt x="1714" y="10198"/>
                    <a:pt x="2243" y="10885"/>
                  </a:cubicBezTo>
                  <a:cubicBezTo>
                    <a:pt x="2769" y="11574"/>
                    <a:pt x="3214" y="12078"/>
                    <a:pt x="3275" y="12307"/>
                  </a:cubicBezTo>
                  <a:cubicBezTo>
                    <a:pt x="3334" y="12532"/>
                    <a:pt x="3008" y="12474"/>
                    <a:pt x="2858" y="12799"/>
                  </a:cubicBezTo>
                  <a:cubicBezTo>
                    <a:pt x="2823" y="12874"/>
                    <a:pt x="2799" y="12970"/>
                    <a:pt x="2780" y="13072"/>
                  </a:cubicBezTo>
                  <a:cubicBezTo>
                    <a:pt x="2801" y="13305"/>
                    <a:pt x="2858" y="13592"/>
                    <a:pt x="3005" y="13944"/>
                  </a:cubicBezTo>
                  <a:cubicBezTo>
                    <a:pt x="3293" y="14631"/>
                    <a:pt x="3927" y="15562"/>
                    <a:pt x="4685" y="16282"/>
                  </a:cubicBezTo>
                  <a:cubicBezTo>
                    <a:pt x="5444" y="17001"/>
                    <a:pt x="6328" y="17507"/>
                    <a:pt x="6784" y="17771"/>
                  </a:cubicBezTo>
                  <a:cubicBezTo>
                    <a:pt x="7239" y="18035"/>
                    <a:pt x="7262" y="18058"/>
                    <a:pt x="7273" y="18167"/>
                  </a:cubicBezTo>
                  <a:cubicBezTo>
                    <a:pt x="7287" y="18273"/>
                    <a:pt x="7292" y="18466"/>
                    <a:pt x="7448" y="18815"/>
                  </a:cubicBezTo>
                  <a:cubicBezTo>
                    <a:pt x="7607" y="19165"/>
                    <a:pt x="7917" y="19666"/>
                    <a:pt x="8098" y="19967"/>
                  </a:cubicBezTo>
                  <a:cubicBezTo>
                    <a:pt x="8280" y="20264"/>
                    <a:pt x="8332" y="20358"/>
                    <a:pt x="7937" y="20702"/>
                  </a:cubicBezTo>
                  <a:cubicBezTo>
                    <a:pt x="7542" y="21048"/>
                    <a:pt x="6704" y="21646"/>
                    <a:pt x="6219" y="21959"/>
                  </a:cubicBezTo>
                  <a:cubicBezTo>
                    <a:pt x="5902" y="22163"/>
                    <a:pt x="5737" y="22246"/>
                    <a:pt x="5560" y="22206"/>
                  </a:cubicBezTo>
                  <a:cubicBezTo>
                    <a:pt x="5543" y="22239"/>
                    <a:pt x="5520" y="22265"/>
                    <a:pt x="5497" y="22294"/>
                  </a:cubicBezTo>
                  <a:cubicBezTo>
                    <a:pt x="5359" y="22441"/>
                    <a:pt x="5112" y="22602"/>
                    <a:pt x="4494" y="23073"/>
                  </a:cubicBezTo>
                  <a:cubicBezTo>
                    <a:pt x="3876" y="23544"/>
                    <a:pt x="2884" y="24327"/>
                    <a:pt x="2342" y="24774"/>
                  </a:cubicBezTo>
                  <a:cubicBezTo>
                    <a:pt x="1798" y="25222"/>
                    <a:pt x="1704" y="25337"/>
                    <a:pt x="1724" y="25488"/>
                  </a:cubicBezTo>
                  <a:cubicBezTo>
                    <a:pt x="1743" y="25634"/>
                    <a:pt x="1880" y="25817"/>
                    <a:pt x="2096" y="26051"/>
                  </a:cubicBezTo>
                  <a:cubicBezTo>
                    <a:pt x="2312" y="26290"/>
                    <a:pt x="2601" y="26579"/>
                    <a:pt x="2818" y="26762"/>
                  </a:cubicBezTo>
                  <a:cubicBezTo>
                    <a:pt x="3034" y="26941"/>
                    <a:pt x="2971" y="27384"/>
                    <a:pt x="3449" y="27205"/>
                  </a:cubicBezTo>
                  <a:cubicBezTo>
                    <a:pt x="3929" y="27025"/>
                    <a:pt x="4148" y="27793"/>
                    <a:pt x="4473" y="28046"/>
                  </a:cubicBezTo>
                  <a:cubicBezTo>
                    <a:pt x="4766" y="28279"/>
                    <a:pt x="5385" y="28468"/>
                    <a:pt x="5846" y="28622"/>
                  </a:cubicBezTo>
                  <a:cubicBezTo>
                    <a:pt x="5873" y="28634"/>
                    <a:pt x="5898" y="28642"/>
                    <a:pt x="5926" y="28649"/>
                  </a:cubicBezTo>
                  <a:cubicBezTo>
                    <a:pt x="5943" y="28653"/>
                    <a:pt x="5957" y="28658"/>
                    <a:pt x="5973" y="28661"/>
                  </a:cubicBezTo>
                  <a:cubicBezTo>
                    <a:pt x="6448" y="28786"/>
                    <a:pt x="6746" y="28627"/>
                    <a:pt x="7625" y="27915"/>
                  </a:cubicBezTo>
                  <a:cubicBezTo>
                    <a:pt x="8504" y="27199"/>
                    <a:pt x="9967" y="25923"/>
                    <a:pt x="10825" y="25296"/>
                  </a:cubicBezTo>
                  <a:cubicBezTo>
                    <a:pt x="11687" y="24666"/>
                    <a:pt x="11946" y="24685"/>
                    <a:pt x="12614" y="24764"/>
                  </a:cubicBezTo>
                  <a:cubicBezTo>
                    <a:pt x="13284" y="24847"/>
                    <a:pt x="14364" y="24994"/>
                    <a:pt x="15200" y="25040"/>
                  </a:cubicBezTo>
                  <a:cubicBezTo>
                    <a:pt x="16035" y="25089"/>
                    <a:pt x="16625" y="25035"/>
                    <a:pt x="17415" y="24659"/>
                  </a:cubicBezTo>
                  <a:cubicBezTo>
                    <a:pt x="18207" y="24286"/>
                    <a:pt x="19198" y="23587"/>
                    <a:pt x="20083" y="22717"/>
                  </a:cubicBezTo>
                  <a:cubicBezTo>
                    <a:pt x="20971" y="21846"/>
                    <a:pt x="21749" y="20801"/>
                    <a:pt x="22260" y="19759"/>
                  </a:cubicBezTo>
                  <a:cubicBezTo>
                    <a:pt x="22774" y="18718"/>
                    <a:pt x="23021" y="17682"/>
                    <a:pt x="23154" y="17103"/>
                  </a:cubicBezTo>
                  <a:cubicBezTo>
                    <a:pt x="23289" y="16524"/>
                    <a:pt x="23313" y="16407"/>
                    <a:pt x="23456" y="16337"/>
                  </a:cubicBezTo>
                  <a:cubicBezTo>
                    <a:pt x="23603" y="16268"/>
                    <a:pt x="23873" y="16242"/>
                    <a:pt x="24095" y="16155"/>
                  </a:cubicBezTo>
                  <a:cubicBezTo>
                    <a:pt x="24317" y="16064"/>
                    <a:pt x="24495" y="15913"/>
                    <a:pt x="24672" y="15717"/>
                  </a:cubicBezTo>
                  <a:cubicBezTo>
                    <a:pt x="24846" y="15522"/>
                    <a:pt x="25016" y="15285"/>
                    <a:pt x="25158" y="15064"/>
                  </a:cubicBezTo>
                  <a:cubicBezTo>
                    <a:pt x="25298" y="14843"/>
                    <a:pt x="25409" y="14643"/>
                    <a:pt x="25581" y="14479"/>
                  </a:cubicBezTo>
                  <a:cubicBezTo>
                    <a:pt x="25755" y="14315"/>
                    <a:pt x="25993" y="14187"/>
                    <a:pt x="26274" y="14055"/>
                  </a:cubicBezTo>
                  <a:cubicBezTo>
                    <a:pt x="26555" y="13923"/>
                    <a:pt x="26876" y="13787"/>
                    <a:pt x="27130" y="13669"/>
                  </a:cubicBezTo>
                  <a:cubicBezTo>
                    <a:pt x="27380" y="13553"/>
                    <a:pt x="27564" y="13457"/>
                    <a:pt x="27605" y="13371"/>
                  </a:cubicBezTo>
                  <a:cubicBezTo>
                    <a:pt x="27645" y="13284"/>
                    <a:pt x="27543" y="13204"/>
                    <a:pt x="27301" y="12970"/>
                  </a:cubicBezTo>
                  <a:cubicBezTo>
                    <a:pt x="27229" y="12898"/>
                    <a:pt x="27146" y="12816"/>
                    <a:pt x="27058" y="12727"/>
                  </a:cubicBezTo>
                  <a:cubicBezTo>
                    <a:pt x="26985" y="12683"/>
                    <a:pt x="26910" y="12636"/>
                    <a:pt x="26833" y="12587"/>
                  </a:cubicBezTo>
                  <a:cubicBezTo>
                    <a:pt x="26568" y="12417"/>
                    <a:pt x="26276" y="12227"/>
                    <a:pt x="25982" y="11937"/>
                  </a:cubicBezTo>
                  <a:cubicBezTo>
                    <a:pt x="25692" y="11651"/>
                    <a:pt x="25397" y="11267"/>
                    <a:pt x="25080" y="10924"/>
                  </a:cubicBezTo>
                  <a:cubicBezTo>
                    <a:pt x="24820" y="10641"/>
                    <a:pt x="24543" y="10387"/>
                    <a:pt x="24388" y="10189"/>
                  </a:cubicBezTo>
                  <a:cubicBezTo>
                    <a:pt x="24298" y="10151"/>
                    <a:pt x="24203" y="10113"/>
                    <a:pt x="24096" y="10076"/>
                  </a:cubicBezTo>
                  <a:cubicBezTo>
                    <a:pt x="23647" y="9920"/>
                    <a:pt x="23027" y="9792"/>
                    <a:pt x="22479" y="9768"/>
                  </a:cubicBezTo>
                  <a:cubicBezTo>
                    <a:pt x="21928" y="9744"/>
                    <a:pt x="21445" y="9823"/>
                    <a:pt x="21005" y="9986"/>
                  </a:cubicBezTo>
                  <a:cubicBezTo>
                    <a:pt x="20454" y="10187"/>
                    <a:pt x="19919" y="10438"/>
                    <a:pt x="19410" y="10730"/>
                  </a:cubicBezTo>
                  <a:cubicBezTo>
                    <a:pt x="18976" y="10979"/>
                    <a:pt x="18798" y="11564"/>
                    <a:pt x="18650" y="12020"/>
                  </a:cubicBezTo>
                  <a:cubicBezTo>
                    <a:pt x="18583" y="12223"/>
                    <a:pt x="18515" y="12434"/>
                    <a:pt x="18373" y="12592"/>
                  </a:cubicBezTo>
                  <a:cubicBezTo>
                    <a:pt x="18056" y="12949"/>
                    <a:pt x="17476" y="12925"/>
                    <a:pt x="17047" y="12717"/>
                  </a:cubicBezTo>
                  <a:cubicBezTo>
                    <a:pt x="16618" y="12509"/>
                    <a:pt x="16275" y="12158"/>
                    <a:pt x="15871" y="11906"/>
                  </a:cubicBezTo>
                  <a:cubicBezTo>
                    <a:pt x="15385" y="11604"/>
                    <a:pt x="14821" y="11450"/>
                    <a:pt x="14320" y="11173"/>
                  </a:cubicBezTo>
                  <a:cubicBezTo>
                    <a:pt x="13203" y="10559"/>
                    <a:pt x="12465" y="9382"/>
                    <a:pt x="11323" y="8815"/>
                  </a:cubicBezTo>
                  <a:cubicBezTo>
                    <a:pt x="10893" y="8601"/>
                    <a:pt x="10494" y="8327"/>
                    <a:pt x="10104" y="8047"/>
                  </a:cubicBezTo>
                  <a:cubicBezTo>
                    <a:pt x="9625" y="7702"/>
                    <a:pt x="9152" y="7357"/>
                    <a:pt x="8681" y="7007"/>
                  </a:cubicBezTo>
                  <a:cubicBezTo>
                    <a:pt x="7350" y="6008"/>
                    <a:pt x="6191" y="5049"/>
                    <a:pt x="5129" y="4036"/>
                  </a:cubicBezTo>
                  <a:cubicBezTo>
                    <a:pt x="4907" y="3984"/>
                    <a:pt x="4823" y="3922"/>
                    <a:pt x="4550" y="3691"/>
                  </a:cubicBezTo>
                  <a:lnTo>
                    <a:pt x="4542" y="3685"/>
                  </a:lnTo>
                  <a:cubicBezTo>
                    <a:pt x="3986" y="3188"/>
                    <a:pt x="3435" y="2687"/>
                    <a:pt x="2910" y="2156"/>
                  </a:cubicBezTo>
                  <a:cubicBezTo>
                    <a:pt x="2438" y="1683"/>
                    <a:pt x="1993" y="1190"/>
                    <a:pt x="1555" y="686"/>
                  </a:cubicBezTo>
                  <a:lnTo>
                    <a:pt x="1550" y="677"/>
                  </a:lnTo>
                  <a:cubicBezTo>
                    <a:pt x="1475" y="585"/>
                    <a:pt x="1400" y="491"/>
                    <a:pt x="1322" y="398"/>
                  </a:cubicBezTo>
                  <a:cubicBezTo>
                    <a:pt x="1196" y="279"/>
                    <a:pt x="867" y="1"/>
                    <a:pt x="698" y="36"/>
                  </a:cubicBezTo>
                  <a:cubicBezTo>
                    <a:pt x="592" y="59"/>
                    <a:pt x="523" y="295"/>
                    <a:pt x="505" y="381"/>
                  </a:cubicBezTo>
                  <a:lnTo>
                    <a:pt x="502" y="390"/>
                  </a:lnTo>
                  <a:cubicBezTo>
                    <a:pt x="324" y="1049"/>
                    <a:pt x="446" y="1693"/>
                    <a:pt x="448" y="2363"/>
                  </a:cubicBezTo>
                  <a:lnTo>
                    <a:pt x="450" y="2696"/>
                  </a:lnTo>
                  <a:lnTo>
                    <a:pt x="442" y="2694"/>
                  </a:lnTo>
                  <a:cubicBezTo>
                    <a:pt x="611" y="3187"/>
                    <a:pt x="808" y="3602"/>
                    <a:pt x="1054" y="4069"/>
                  </a:cubicBezTo>
                  <a:cubicBezTo>
                    <a:pt x="1392" y="4707"/>
                    <a:pt x="1819" y="5442"/>
                    <a:pt x="2109" y="5899"/>
                  </a:cubicBezTo>
                  <a:cubicBezTo>
                    <a:pt x="2401" y="6358"/>
                    <a:pt x="2552" y="6542"/>
                    <a:pt x="2458" y="6566"/>
                  </a:cubicBezTo>
                  <a:cubicBezTo>
                    <a:pt x="2364" y="6590"/>
                    <a:pt x="2024" y="6455"/>
                    <a:pt x="1706" y="6296"/>
                  </a:cubicBezTo>
                  <a:cubicBezTo>
                    <a:pt x="1385" y="6137"/>
                    <a:pt x="1087" y="5952"/>
                    <a:pt x="841" y="5829"/>
                  </a:cubicBezTo>
                  <a:cubicBezTo>
                    <a:pt x="596" y="5704"/>
                    <a:pt x="405" y="5636"/>
                    <a:pt x="285" y="5648"/>
                  </a:cubicBezTo>
                  <a:cubicBezTo>
                    <a:pt x="163" y="5661"/>
                    <a:pt x="111" y="5755"/>
                    <a:pt x="70" y="5892"/>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5203;p73">
              <a:extLst>
                <a:ext uri="{FF2B5EF4-FFF2-40B4-BE49-F238E27FC236}">
                  <a16:creationId xmlns:a16="http://schemas.microsoft.com/office/drawing/2014/main" id="{26364E85-F1F4-9F58-B23D-8CBC73F311D6}"/>
                </a:ext>
              </a:extLst>
            </p:cNvPr>
            <p:cNvSpPr/>
            <p:nvPr/>
          </p:nvSpPr>
          <p:spPr>
            <a:xfrm>
              <a:off x="7972050" y="3493025"/>
              <a:ext cx="688350" cy="578650"/>
            </a:xfrm>
            <a:custGeom>
              <a:avLst/>
              <a:gdLst/>
              <a:ahLst/>
              <a:cxnLst/>
              <a:rect l="l" t="t" r="r" b="b"/>
              <a:pathLst>
                <a:path w="27534" h="23146" extrusionOk="0">
                  <a:moveTo>
                    <a:pt x="2505" y="20876"/>
                  </a:moveTo>
                  <a:cubicBezTo>
                    <a:pt x="2326" y="20712"/>
                    <a:pt x="2172" y="20524"/>
                    <a:pt x="2021" y="20337"/>
                  </a:cubicBezTo>
                  <a:cubicBezTo>
                    <a:pt x="1942" y="20240"/>
                    <a:pt x="1864" y="20142"/>
                    <a:pt x="1785" y="20045"/>
                  </a:cubicBezTo>
                  <a:cubicBezTo>
                    <a:pt x="1677" y="19910"/>
                    <a:pt x="1562" y="19749"/>
                    <a:pt x="1602" y="19581"/>
                  </a:cubicBezTo>
                  <a:cubicBezTo>
                    <a:pt x="1633" y="19452"/>
                    <a:pt x="1757" y="19358"/>
                    <a:pt x="1889" y="19337"/>
                  </a:cubicBezTo>
                  <a:cubicBezTo>
                    <a:pt x="2020" y="19317"/>
                    <a:pt x="2154" y="19360"/>
                    <a:pt x="2267" y="19430"/>
                  </a:cubicBezTo>
                  <a:cubicBezTo>
                    <a:pt x="2382" y="19499"/>
                    <a:pt x="2477" y="19594"/>
                    <a:pt x="2570" y="19688"/>
                  </a:cubicBezTo>
                  <a:cubicBezTo>
                    <a:pt x="2799" y="19918"/>
                    <a:pt x="3028" y="20147"/>
                    <a:pt x="3256" y="20377"/>
                  </a:cubicBezTo>
                  <a:cubicBezTo>
                    <a:pt x="3492" y="20613"/>
                    <a:pt x="3769" y="20800"/>
                    <a:pt x="4038" y="20999"/>
                  </a:cubicBezTo>
                  <a:cubicBezTo>
                    <a:pt x="4316" y="21205"/>
                    <a:pt x="4594" y="21409"/>
                    <a:pt x="4869" y="21619"/>
                  </a:cubicBezTo>
                  <a:cubicBezTo>
                    <a:pt x="5472" y="22079"/>
                    <a:pt x="5513" y="22083"/>
                    <a:pt x="5554" y="22088"/>
                  </a:cubicBezTo>
                  <a:cubicBezTo>
                    <a:pt x="5596" y="22092"/>
                    <a:pt x="5637" y="22097"/>
                    <a:pt x="5705" y="22099"/>
                  </a:cubicBezTo>
                  <a:cubicBezTo>
                    <a:pt x="5772" y="22101"/>
                    <a:pt x="5866" y="22100"/>
                    <a:pt x="6843" y="21155"/>
                  </a:cubicBezTo>
                  <a:cubicBezTo>
                    <a:pt x="7820" y="20211"/>
                    <a:pt x="9680" y="18322"/>
                    <a:pt x="10615" y="17372"/>
                  </a:cubicBezTo>
                  <a:cubicBezTo>
                    <a:pt x="11551" y="16423"/>
                    <a:pt x="11562" y="16414"/>
                    <a:pt x="11814" y="16451"/>
                  </a:cubicBezTo>
                  <a:cubicBezTo>
                    <a:pt x="12066" y="16489"/>
                    <a:pt x="12558" y="16573"/>
                    <a:pt x="13066" y="16606"/>
                  </a:cubicBezTo>
                  <a:cubicBezTo>
                    <a:pt x="13573" y="16639"/>
                    <a:pt x="14096" y="16621"/>
                    <a:pt x="14749" y="16575"/>
                  </a:cubicBezTo>
                  <a:cubicBezTo>
                    <a:pt x="15400" y="16529"/>
                    <a:pt x="16181" y="16456"/>
                    <a:pt x="17034" y="16083"/>
                  </a:cubicBezTo>
                  <a:cubicBezTo>
                    <a:pt x="17888" y="15709"/>
                    <a:pt x="18815" y="15035"/>
                    <a:pt x="19602" y="14112"/>
                  </a:cubicBezTo>
                  <a:cubicBezTo>
                    <a:pt x="20388" y="13189"/>
                    <a:pt x="21035" y="12016"/>
                    <a:pt x="21369" y="11368"/>
                  </a:cubicBezTo>
                  <a:cubicBezTo>
                    <a:pt x="21704" y="10720"/>
                    <a:pt x="21728" y="10597"/>
                    <a:pt x="21636" y="10384"/>
                  </a:cubicBezTo>
                  <a:cubicBezTo>
                    <a:pt x="21544" y="10171"/>
                    <a:pt x="21336" y="9867"/>
                    <a:pt x="21158" y="9623"/>
                  </a:cubicBezTo>
                  <a:cubicBezTo>
                    <a:pt x="20981" y="9381"/>
                    <a:pt x="20833" y="9198"/>
                    <a:pt x="20780" y="9109"/>
                  </a:cubicBezTo>
                  <a:cubicBezTo>
                    <a:pt x="20727" y="9019"/>
                    <a:pt x="20769" y="9024"/>
                    <a:pt x="20971" y="9135"/>
                  </a:cubicBezTo>
                  <a:cubicBezTo>
                    <a:pt x="21172" y="9245"/>
                    <a:pt x="21537" y="9461"/>
                    <a:pt x="21819" y="9554"/>
                  </a:cubicBezTo>
                  <a:cubicBezTo>
                    <a:pt x="22100" y="9646"/>
                    <a:pt x="22302" y="9615"/>
                    <a:pt x="22614" y="9528"/>
                  </a:cubicBezTo>
                  <a:cubicBezTo>
                    <a:pt x="22925" y="9442"/>
                    <a:pt x="23348" y="9298"/>
                    <a:pt x="23704" y="9062"/>
                  </a:cubicBezTo>
                  <a:cubicBezTo>
                    <a:pt x="24060" y="8826"/>
                    <a:pt x="24351" y="8497"/>
                    <a:pt x="24501" y="8315"/>
                  </a:cubicBezTo>
                  <a:cubicBezTo>
                    <a:pt x="24651" y="8133"/>
                    <a:pt x="24660" y="8098"/>
                    <a:pt x="24694" y="8075"/>
                  </a:cubicBezTo>
                  <a:cubicBezTo>
                    <a:pt x="24727" y="8052"/>
                    <a:pt x="24785" y="8043"/>
                    <a:pt x="25230" y="8009"/>
                  </a:cubicBezTo>
                  <a:cubicBezTo>
                    <a:pt x="25674" y="7976"/>
                    <a:pt x="26505" y="7917"/>
                    <a:pt x="27051" y="7864"/>
                  </a:cubicBezTo>
                  <a:cubicBezTo>
                    <a:pt x="27244" y="7845"/>
                    <a:pt x="27402" y="7826"/>
                    <a:pt x="27534" y="7811"/>
                  </a:cubicBezTo>
                  <a:cubicBezTo>
                    <a:pt x="27451" y="7877"/>
                    <a:pt x="27308" y="7948"/>
                    <a:pt x="27130" y="8030"/>
                  </a:cubicBezTo>
                  <a:cubicBezTo>
                    <a:pt x="26877" y="8147"/>
                    <a:pt x="26555" y="8285"/>
                    <a:pt x="26274" y="8417"/>
                  </a:cubicBezTo>
                  <a:cubicBezTo>
                    <a:pt x="25994" y="8549"/>
                    <a:pt x="25756" y="8675"/>
                    <a:pt x="25582" y="8839"/>
                  </a:cubicBezTo>
                  <a:cubicBezTo>
                    <a:pt x="25409" y="9004"/>
                    <a:pt x="25298" y="9206"/>
                    <a:pt x="25157" y="9425"/>
                  </a:cubicBezTo>
                  <a:cubicBezTo>
                    <a:pt x="25018" y="9645"/>
                    <a:pt x="24846" y="9882"/>
                    <a:pt x="24671" y="10078"/>
                  </a:cubicBezTo>
                  <a:cubicBezTo>
                    <a:pt x="24497" y="10273"/>
                    <a:pt x="24318" y="10427"/>
                    <a:pt x="24095" y="10515"/>
                  </a:cubicBezTo>
                  <a:cubicBezTo>
                    <a:pt x="23871" y="10603"/>
                    <a:pt x="23603" y="10626"/>
                    <a:pt x="23457" y="10697"/>
                  </a:cubicBezTo>
                  <a:cubicBezTo>
                    <a:pt x="23311" y="10769"/>
                    <a:pt x="23289" y="10885"/>
                    <a:pt x="23154" y="11463"/>
                  </a:cubicBezTo>
                  <a:cubicBezTo>
                    <a:pt x="23019" y="12042"/>
                    <a:pt x="22773" y="13079"/>
                    <a:pt x="22262" y="14121"/>
                  </a:cubicBezTo>
                  <a:cubicBezTo>
                    <a:pt x="21749" y="15162"/>
                    <a:pt x="20971" y="16206"/>
                    <a:pt x="20084" y="17077"/>
                  </a:cubicBezTo>
                  <a:cubicBezTo>
                    <a:pt x="19200" y="17947"/>
                    <a:pt x="18207" y="18646"/>
                    <a:pt x="17416" y="19021"/>
                  </a:cubicBezTo>
                  <a:cubicBezTo>
                    <a:pt x="16624" y="19396"/>
                    <a:pt x="16035" y="19448"/>
                    <a:pt x="15200" y="19401"/>
                  </a:cubicBezTo>
                  <a:cubicBezTo>
                    <a:pt x="14364" y="19354"/>
                    <a:pt x="13285" y="19208"/>
                    <a:pt x="12615" y="19127"/>
                  </a:cubicBezTo>
                  <a:cubicBezTo>
                    <a:pt x="11946" y="19044"/>
                    <a:pt x="11687" y="19028"/>
                    <a:pt x="10826" y="19656"/>
                  </a:cubicBezTo>
                  <a:cubicBezTo>
                    <a:pt x="9967" y="20284"/>
                    <a:pt x="8507" y="21559"/>
                    <a:pt x="7627" y="22274"/>
                  </a:cubicBezTo>
                  <a:cubicBezTo>
                    <a:pt x="6747" y="22990"/>
                    <a:pt x="6449" y="23146"/>
                    <a:pt x="5972" y="23021"/>
                  </a:cubicBezTo>
                  <a:cubicBezTo>
                    <a:pt x="4924" y="22750"/>
                    <a:pt x="4163" y="21879"/>
                    <a:pt x="3250" y="21356"/>
                  </a:cubicBezTo>
                  <a:cubicBezTo>
                    <a:pt x="3208" y="21332"/>
                    <a:pt x="3164" y="21308"/>
                    <a:pt x="3121" y="21284"/>
                  </a:cubicBezTo>
                  <a:cubicBezTo>
                    <a:pt x="2906" y="21165"/>
                    <a:pt x="2688" y="21041"/>
                    <a:pt x="2505" y="20876"/>
                  </a:cubicBezTo>
                  <a:close/>
                  <a:moveTo>
                    <a:pt x="7903" y="15092"/>
                  </a:moveTo>
                  <a:lnTo>
                    <a:pt x="7937" y="15062"/>
                  </a:lnTo>
                  <a:cubicBezTo>
                    <a:pt x="8330" y="14717"/>
                    <a:pt x="8278" y="14623"/>
                    <a:pt x="8097" y="14326"/>
                  </a:cubicBezTo>
                  <a:cubicBezTo>
                    <a:pt x="7915" y="14027"/>
                    <a:pt x="7606" y="13525"/>
                    <a:pt x="7448" y="13177"/>
                  </a:cubicBezTo>
                  <a:cubicBezTo>
                    <a:pt x="7292" y="12828"/>
                    <a:pt x="7287" y="12633"/>
                    <a:pt x="7274" y="12525"/>
                  </a:cubicBezTo>
                  <a:cubicBezTo>
                    <a:pt x="7260" y="12418"/>
                    <a:pt x="7237" y="12396"/>
                    <a:pt x="6783" y="12132"/>
                  </a:cubicBezTo>
                  <a:cubicBezTo>
                    <a:pt x="6330" y="11868"/>
                    <a:pt x="5444" y="11360"/>
                    <a:pt x="4685" y="10642"/>
                  </a:cubicBezTo>
                  <a:cubicBezTo>
                    <a:pt x="3925" y="9922"/>
                    <a:pt x="3292" y="8990"/>
                    <a:pt x="3005" y="8306"/>
                  </a:cubicBezTo>
                  <a:cubicBezTo>
                    <a:pt x="2856" y="7953"/>
                    <a:pt x="2801" y="7665"/>
                    <a:pt x="2779" y="7434"/>
                  </a:cubicBezTo>
                  <a:cubicBezTo>
                    <a:pt x="2798" y="7328"/>
                    <a:pt x="2822" y="7233"/>
                    <a:pt x="2858" y="7158"/>
                  </a:cubicBezTo>
                  <a:lnTo>
                    <a:pt x="2859" y="7156"/>
                  </a:lnTo>
                  <a:cubicBezTo>
                    <a:pt x="3072" y="7445"/>
                    <a:pt x="3366" y="7802"/>
                    <a:pt x="3777" y="8230"/>
                  </a:cubicBezTo>
                  <a:cubicBezTo>
                    <a:pt x="4401" y="8881"/>
                    <a:pt x="5295" y="9696"/>
                    <a:pt x="5974" y="10226"/>
                  </a:cubicBezTo>
                  <a:cubicBezTo>
                    <a:pt x="6653" y="10758"/>
                    <a:pt x="7118" y="11006"/>
                    <a:pt x="7491" y="11129"/>
                  </a:cubicBezTo>
                  <a:cubicBezTo>
                    <a:pt x="7863" y="11252"/>
                    <a:pt x="8145" y="11251"/>
                    <a:pt x="8324" y="11243"/>
                  </a:cubicBezTo>
                  <a:cubicBezTo>
                    <a:pt x="8502" y="11236"/>
                    <a:pt x="8577" y="11223"/>
                    <a:pt x="8594" y="11251"/>
                  </a:cubicBezTo>
                  <a:cubicBezTo>
                    <a:pt x="8612" y="11279"/>
                    <a:pt x="8574" y="11349"/>
                    <a:pt x="8480" y="11589"/>
                  </a:cubicBezTo>
                  <a:cubicBezTo>
                    <a:pt x="8386" y="11830"/>
                    <a:pt x="8239" y="12241"/>
                    <a:pt x="8221" y="12745"/>
                  </a:cubicBezTo>
                  <a:cubicBezTo>
                    <a:pt x="8205" y="13250"/>
                    <a:pt x="8319" y="13846"/>
                    <a:pt x="8402" y="14195"/>
                  </a:cubicBezTo>
                  <a:cubicBezTo>
                    <a:pt x="8484" y="14543"/>
                    <a:pt x="8536" y="14642"/>
                    <a:pt x="8447" y="14747"/>
                  </a:cubicBezTo>
                  <a:cubicBezTo>
                    <a:pt x="8390" y="14816"/>
                    <a:pt x="8272" y="14887"/>
                    <a:pt x="7903" y="15092"/>
                  </a:cubicBezTo>
                  <a:close/>
                  <a:moveTo>
                    <a:pt x="2242" y="5246"/>
                  </a:moveTo>
                  <a:cubicBezTo>
                    <a:pt x="1715" y="4560"/>
                    <a:pt x="1108" y="3691"/>
                    <a:pt x="716" y="2912"/>
                  </a:cubicBezTo>
                  <a:cubicBezTo>
                    <a:pt x="324" y="2132"/>
                    <a:pt x="147" y="1440"/>
                    <a:pt x="74" y="1004"/>
                  </a:cubicBezTo>
                  <a:cubicBezTo>
                    <a:pt x="0" y="568"/>
                    <a:pt x="29" y="389"/>
                    <a:pt x="70" y="252"/>
                  </a:cubicBezTo>
                  <a:cubicBezTo>
                    <a:pt x="111" y="116"/>
                    <a:pt x="163" y="22"/>
                    <a:pt x="283" y="10"/>
                  </a:cubicBezTo>
                  <a:cubicBezTo>
                    <a:pt x="366" y="1"/>
                    <a:pt x="481" y="29"/>
                    <a:pt x="622" y="87"/>
                  </a:cubicBezTo>
                  <a:cubicBezTo>
                    <a:pt x="762" y="380"/>
                    <a:pt x="894" y="671"/>
                    <a:pt x="1026" y="978"/>
                  </a:cubicBezTo>
                  <a:cubicBezTo>
                    <a:pt x="1395" y="1831"/>
                    <a:pt x="1771" y="2810"/>
                    <a:pt x="2435" y="3878"/>
                  </a:cubicBezTo>
                  <a:cubicBezTo>
                    <a:pt x="3099" y="4944"/>
                    <a:pt x="4051" y="6099"/>
                    <a:pt x="4695" y="6762"/>
                  </a:cubicBezTo>
                  <a:cubicBezTo>
                    <a:pt x="5340" y="7426"/>
                    <a:pt x="5676" y="7597"/>
                    <a:pt x="5706" y="7647"/>
                  </a:cubicBezTo>
                  <a:cubicBezTo>
                    <a:pt x="5738" y="7698"/>
                    <a:pt x="5464" y="7627"/>
                    <a:pt x="5063" y="7474"/>
                  </a:cubicBezTo>
                  <a:cubicBezTo>
                    <a:pt x="4662" y="7322"/>
                    <a:pt x="4134" y="7088"/>
                    <a:pt x="3644" y="6838"/>
                  </a:cubicBezTo>
                  <a:cubicBezTo>
                    <a:pt x="3514" y="6772"/>
                    <a:pt x="3387" y="6705"/>
                    <a:pt x="3268" y="6641"/>
                  </a:cubicBezTo>
                  <a:cubicBezTo>
                    <a:pt x="3184" y="6405"/>
                    <a:pt x="2750" y="5910"/>
                    <a:pt x="2242" y="524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5204;p73">
              <a:extLst>
                <a:ext uri="{FF2B5EF4-FFF2-40B4-BE49-F238E27FC236}">
                  <a16:creationId xmlns:a16="http://schemas.microsoft.com/office/drawing/2014/main" id="{B109EFB7-656C-9BFD-7290-1B594ED1321A}"/>
                </a:ext>
              </a:extLst>
            </p:cNvPr>
            <p:cNvSpPr/>
            <p:nvPr/>
          </p:nvSpPr>
          <p:spPr>
            <a:xfrm>
              <a:off x="8585200" y="3650100"/>
              <a:ext cx="86150" cy="61875"/>
            </a:xfrm>
            <a:custGeom>
              <a:avLst/>
              <a:gdLst/>
              <a:ahLst/>
              <a:cxnLst/>
              <a:rect l="l" t="t" r="r" b="b"/>
              <a:pathLst>
                <a:path w="3446" h="2475" extrusionOk="0">
                  <a:moveTo>
                    <a:pt x="2424" y="657"/>
                  </a:moveTo>
                  <a:cubicBezTo>
                    <a:pt x="2119" y="423"/>
                    <a:pt x="1785" y="228"/>
                    <a:pt x="1434" y="75"/>
                  </a:cubicBezTo>
                  <a:cubicBezTo>
                    <a:pt x="1359" y="44"/>
                    <a:pt x="1281" y="13"/>
                    <a:pt x="1200" y="8"/>
                  </a:cubicBezTo>
                  <a:cubicBezTo>
                    <a:pt x="1067" y="0"/>
                    <a:pt x="940" y="61"/>
                    <a:pt x="829" y="136"/>
                  </a:cubicBezTo>
                  <a:cubicBezTo>
                    <a:pt x="283" y="501"/>
                    <a:pt x="0" y="1218"/>
                    <a:pt x="150" y="1858"/>
                  </a:cubicBezTo>
                  <a:cubicBezTo>
                    <a:pt x="220" y="2157"/>
                    <a:pt x="437" y="2475"/>
                    <a:pt x="745" y="2470"/>
                  </a:cubicBezTo>
                  <a:cubicBezTo>
                    <a:pt x="833" y="2467"/>
                    <a:pt x="919" y="2439"/>
                    <a:pt x="1003" y="2411"/>
                  </a:cubicBezTo>
                  <a:cubicBezTo>
                    <a:pt x="1229" y="2335"/>
                    <a:pt x="1455" y="2259"/>
                    <a:pt x="1681" y="2183"/>
                  </a:cubicBezTo>
                  <a:cubicBezTo>
                    <a:pt x="2179" y="2015"/>
                    <a:pt x="2680" y="1845"/>
                    <a:pt x="3126" y="1568"/>
                  </a:cubicBezTo>
                  <a:cubicBezTo>
                    <a:pt x="3342" y="1434"/>
                    <a:pt x="3446" y="1217"/>
                    <a:pt x="3183" y="1097"/>
                  </a:cubicBezTo>
                  <a:cubicBezTo>
                    <a:pt x="2898" y="969"/>
                    <a:pt x="2676" y="851"/>
                    <a:pt x="2424"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5205;p73">
              <a:extLst>
                <a:ext uri="{FF2B5EF4-FFF2-40B4-BE49-F238E27FC236}">
                  <a16:creationId xmlns:a16="http://schemas.microsoft.com/office/drawing/2014/main" id="{113EF7B1-B5AD-2E74-F452-BB8ED71B6631}"/>
                </a:ext>
              </a:extLst>
            </p:cNvPr>
            <p:cNvSpPr/>
            <p:nvPr/>
          </p:nvSpPr>
          <p:spPr>
            <a:xfrm>
              <a:off x="8050125" y="3537175"/>
              <a:ext cx="4050" cy="200"/>
            </a:xfrm>
            <a:custGeom>
              <a:avLst/>
              <a:gdLst/>
              <a:ahLst/>
              <a:cxnLst/>
              <a:rect l="l" t="t" r="r" b="b"/>
              <a:pathLst>
                <a:path w="162" h="8" extrusionOk="0">
                  <a:moveTo>
                    <a:pt x="161" y="1"/>
                  </a:moveTo>
                  <a:cubicBezTo>
                    <a:pt x="151" y="7"/>
                    <a:pt x="0" y="5"/>
                    <a:pt x="16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5206;p73">
              <a:extLst>
                <a:ext uri="{FF2B5EF4-FFF2-40B4-BE49-F238E27FC236}">
                  <a16:creationId xmlns:a16="http://schemas.microsoft.com/office/drawing/2014/main" id="{C1EFC9DA-460F-E253-3978-C51FD01EC85E}"/>
                </a:ext>
              </a:extLst>
            </p:cNvPr>
            <p:cNvSpPr/>
            <p:nvPr/>
          </p:nvSpPr>
          <p:spPr>
            <a:xfrm>
              <a:off x="7964575" y="3337375"/>
              <a:ext cx="715675" cy="757200"/>
            </a:xfrm>
            <a:custGeom>
              <a:avLst/>
              <a:gdLst/>
              <a:ahLst/>
              <a:cxnLst/>
              <a:rect l="l" t="t" r="r" b="b"/>
              <a:pathLst>
                <a:path w="28627" h="30288" extrusionOk="0">
                  <a:moveTo>
                    <a:pt x="1575" y="5880"/>
                  </a:moveTo>
                  <a:lnTo>
                    <a:pt x="2210" y="6797"/>
                  </a:lnTo>
                  <a:cubicBezTo>
                    <a:pt x="1212" y="6384"/>
                    <a:pt x="537" y="5463"/>
                    <a:pt x="198" y="6120"/>
                  </a:cubicBezTo>
                  <a:cubicBezTo>
                    <a:pt x="1" y="6525"/>
                    <a:pt x="63" y="7034"/>
                    <a:pt x="135" y="7425"/>
                  </a:cubicBezTo>
                  <a:cubicBezTo>
                    <a:pt x="210" y="7819"/>
                    <a:pt x="280" y="8253"/>
                    <a:pt x="396" y="8611"/>
                  </a:cubicBezTo>
                  <a:cubicBezTo>
                    <a:pt x="917" y="10598"/>
                    <a:pt x="2761" y="12143"/>
                    <a:pt x="2824" y="12266"/>
                  </a:cubicBezTo>
                  <a:lnTo>
                    <a:pt x="2785" y="12261"/>
                  </a:lnTo>
                  <a:cubicBezTo>
                    <a:pt x="2973" y="12409"/>
                    <a:pt x="3129" y="12550"/>
                    <a:pt x="3204" y="12621"/>
                  </a:cubicBezTo>
                  <a:cubicBezTo>
                    <a:pt x="3284" y="12697"/>
                    <a:pt x="3267" y="12692"/>
                    <a:pt x="3209" y="12672"/>
                  </a:cubicBezTo>
                  <a:cubicBezTo>
                    <a:pt x="3152" y="12652"/>
                    <a:pt x="3050" y="12616"/>
                    <a:pt x="2979" y="12595"/>
                  </a:cubicBezTo>
                  <a:cubicBezTo>
                    <a:pt x="2910" y="12575"/>
                    <a:pt x="2867" y="12570"/>
                    <a:pt x="2832" y="12567"/>
                  </a:cubicBezTo>
                  <a:cubicBezTo>
                    <a:pt x="2795" y="12567"/>
                    <a:pt x="2763" y="12565"/>
                    <a:pt x="2738" y="12588"/>
                  </a:cubicBezTo>
                  <a:cubicBezTo>
                    <a:pt x="2710" y="12614"/>
                    <a:pt x="2685" y="12662"/>
                    <a:pt x="2672" y="12812"/>
                  </a:cubicBezTo>
                  <a:cubicBezTo>
                    <a:pt x="2665" y="12904"/>
                    <a:pt x="2659" y="13038"/>
                    <a:pt x="2652" y="13215"/>
                  </a:cubicBezTo>
                  <a:cubicBezTo>
                    <a:pt x="2648" y="14086"/>
                    <a:pt x="3053" y="14924"/>
                    <a:pt x="3513" y="15582"/>
                  </a:cubicBezTo>
                  <a:cubicBezTo>
                    <a:pt x="4064" y="16219"/>
                    <a:pt x="4426" y="16796"/>
                    <a:pt x="5176" y="17379"/>
                  </a:cubicBezTo>
                  <a:cubicBezTo>
                    <a:pt x="5781" y="17867"/>
                    <a:pt x="6417" y="18397"/>
                    <a:pt x="7223" y="18831"/>
                  </a:cubicBezTo>
                  <a:cubicBezTo>
                    <a:pt x="7477" y="18975"/>
                    <a:pt x="7327" y="18920"/>
                    <a:pt x="7469" y="19398"/>
                  </a:cubicBezTo>
                  <a:cubicBezTo>
                    <a:pt x="7625" y="20110"/>
                    <a:pt x="7892" y="20524"/>
                    <a:pt x="8376" y="21039"/>
                  </a:cubicBezTo>
                  <a:lnTo>
                    <a:pt x="1583" y="25410"/>
                  </a:lnTo>
                  <a:cubicBezTo>
                    <a:pt x="1416" y="25509"/>
                    <a:pt x="1327" y="25613"/>
                    <a:pt x="1339" y="25885"/>
                  </a:cubicBezTo>
                  <a:cubicBezTo>
                    <a:pt x="1302" y="26230"/>
                    <a:pt x="1593" y="26414"/>
                    <a:pt x="1910" y="26681"/>
                  </a:cubicBezTo>
                  <a:cubicBezTo>
                    <a:pt x="2089" y="26816"/>
                    <a:pt x="3356" y="27953"/>
                    <a:pt x="3472" y="27965"/>
                  </a:cubicBezTo>
                  <a:cubicBezTo>
                    <a:pt x="3595" y="27902"/>
                    <a:pt x="4719" y="28947"/>
                    <a:pt x="4897" y="29082"/>
                  </a:cubicBezTo>
                  <a:cubicBezTo>
                    <a:pt x="5076" y="29214"/>
                    <a:pt x="5216" y="29346"/>
                    <a:pt x="5395" y="29481"/>
                  </a:cubicBezTo>
                  <a:cubicBezTo>
                    <a:pt x="5574" y="29617"/>
                    <a:pt x="5757" y="29713"/>
                    <a:pt x="5934" y="29848"/>
                  </a:cubicBezTo>
                  <a:cubicBezTo>
                    <a:pt x="6428" y="30287"/>
                    <a:pt x="6495" y="30024"/>
                    <a:pt x="7034" y="29656"/>
                  </a:cubicBezTo>
                  <a:cubicBezTo>
                    <a:pt x="7373" y="29382"/>
                    <a:pt x="7672" y="29108"/>
                    <a:pt x="8010" y="28834"/>
                  </a:cubicBezTo>
                  <a:cubicBezTo>
                    <a:pt x="8010" y="28834"/>
                    <a:pt x="11503" y="25732"/>
                    <a:pt x="11623" y="25706"/>
                  </a:cubicBezTo>
                  <a:cubicBezTo>
                    <a:pt x="11972" y="25703"/>
                    <a:pt x="12454" y="25871"/>
                    <a:pt x="12831" y="25951"/>
                  </a:cubicBezTo>
                  <a:cubicBezTo>
                    <a:pt x="14088" y="26121"/>
                    <a:pt x="15195" y="26239"/>
                    <a:pt x="16418" y="25982"/>
                  </a:cubicBezTo>
                  <a:cubicBezTo>
                    <a:pt x="17404" y="25781"/>
                    <a:pt x="18332" y="25416"/>
                    <a:pt x="19116" y="24920"/>
                  </a:cubicBezTo>
                  <a:cubicBezTo>
                    <a:pt x="21393" y="23464"/>
                    <a:pt x="23759" y="20087"/>
                    <a:pt x="23712" y="17265"/>
                  </a:cubicBezTo>
                  <a:cubicBezTo>
                    <a:pt x="24771" y="17107"/>
                    <a:pt x="25457" y="16446"/>
                    <a:pt x="25861" y="15563"/>
                  </a:cubicBezTo>
                  <a:cubicBezTo>
                    <a:pt x="26156" y="14979"/>
                    <a:pt x="27506" y="14532"/>
                    <a:pt x="27654" y="14464"/>
                  </a:cubicBezTo>
                  <a:cubicBezTo>
                    <a:pt x="27665" y="14459"/>
                    <a:pt x="28626" y="13827"/>
                    <a:pt x="28626" y="13827"/>
                  </a:cubicBezTo>
                  <a:cubicBezTo>
                    <a:pt x="28626" y="13827"/>
                    <a:pt x="26323" y="12358"/>
                    <a:pt x="26305" y="12289"/>
                  </a:cubicBezTo>
                  <a:cubicBezTo>
                    <a:pt x="26078" y="11441"/>
                    <a:pt x="25111" y="10890"/>
                    <a:pt x="25111" y="10890"/>
                  </a:cubicBezTo>
                  <a:cubicBezTo>
                    <a:pt x="24860" y="10774"/>
                    <a:pt x="24389" y="10557"/>
                    <a:pt x="23899" y="10386"/>
                  </a:cubicBezTo>
                  <a:cubicBezTo>
                    <a:pt x="23584" y="10275"/>
                    <a:pt x="23259" y="10184"/>
                    <a:pt x="22955" y="10123"/>
                  </a:cubicBezTo>
                  <a:cubicBezTo>
                    <a:pt x="22591" y="10099"/>
                    <a:pt x="22346" y="10010"/>
                    <a:pt x="21610" y="10174"/>
                  </a:cubicBezTo>
                  <a:cubicBezTo>
                    <a:pt x="21262" y="10238"/>
                    <a:pt x="21159" y="10275"/>
                    <a:pt x="21056" y="10311"/>
                  </a:cubicBezTo>
                  <a:cubicBezTo>
                    <a:pt x="20622" y="10486"/>
                    <a:pt x="20126" y="10728"/>
                    <a:pt x="19808" y="10905"/>
                  </a:cubicBezTo>
                  <a:cubicBezTo>
                    <a:pt x="19440" y="11104"/>
                    <a:pt x="19316" y="11213"/>
                    <a:pt x="19242" y="11268"/>
                  </a:cubicBezTo>
                  <a:cubicBezTo>
                    <a:pt x="19242" y="11268"/>
                    <a:pt x="19186" y="11338"/>
                    <a:pt x="19100" y="11480"/>
                  </a:cubicBezTo>
                  <a:cubicBezTo>
                    <a:pt x="18987" y="11660"/>
                    <a:pt x="18819" y="11952"/>
                    <a:pt x="18649" y="12357"/>
                  </a:cubicBezTo>
                  <a:cubicBezTo>
                    <a:pt x="18626" y="12488"/>
                    <a:pt x="18508" y="12668"/>
                    <a:pt x="18272" y="13251"/>
                  </a:cubicBezTo>
                  <a:cubicBezTo>
                    <a:pt x="17692" y="13266"/>
                    <a:pt x="17478" y="13090"/>
                    <a:pt x="16972" y="12767"/>
                  </a:cubicBezTo>
                  <a:cubicBezTo>
                    <a:pt x="16611" y="12535"/>
                    <a:pt x="16254" y="12264"/>
                    <a:pt x="15855" y="12030"/>
                  </a:cubicBezTo>
                  <a:cubicBezTo>
                    <a:pt x="15783" y="11993"/>
                    <a:pt x="15698" y="11941"/>
                    <a:pt x="15586" y="11865"/>
                  </a:cubicBezTo>
                  <a:cubicBezTo>
                    <a:pt x="15384" y="11733"/>
                    <a:pt x="15105" y="11529"/>
                    <a:pt x="14822" y="11309"/>
                  </a:cubicBezTo>
                  <a:cubicBezTo>
                    <a:pt x="14649" y="11279"/>
                    <a:pt x="14466" y="11098"/>
                    <a:pt x="14306" y="10978"/>
                  </a:cubicBezTo>
                  <a:cubicBezTo>
                    <a:pt x="13650" y="10523"/>
                    <a:pt x="13026" y="10099"/>
                    <a:pt x="12421" y="9687"/>
                  </a:cubicBezTo>
                  <a:cubicBezTo>
                    <a:pt x="12409" y="9679"/>
                    <a:pt x="12396" y="9671"/>
                    <a:pt x="12382" y="9661"/>
                  </a:cubicBezTo>
                  <a:cubicBezTo>
                    <a:pt x="12357" y="9604"/>
                    <a:pt x="11980" y="9357"/>
                    <a:pt x="11680" y="9166"/>
                  </a:cubicBezTo>
                  <a:cubicBezTo>
                    <a:pt x="11481" y="9037"/>
                    <a:pt x="11316" y="8935"/>
                    <a:pt x="11316" y="8935"/>
                  </a:cubicBezTo>
                  <a:cubicBezTo>
                    <a:pt x="9912" y="7979"/>
                    <a:pt x="8562" y="7023"/>
                    <a:pt x="7062" y="5807"/>
                  </a:cubicBezTo>
                  <a:cubicBezTo>
                    <a:pt x="6883" y="5675"/>
                    <a:pt x="6666" y="5535"/>
                    <a:pt x="6530" y="5365"/>
                  </a:cubicBezTo>
                  <a:lnTo>
                    <a:pt x="6541" y="5366"/>
                  </a:lnTo>
                  <a:cubicBezTo>
                    <a:pt x="6497" y="5329"/>
                    <a:pt x="6437" y="5279"/>
                    <a:pt x="6351" y="5206"/>
                  </a:cubicBezTo>
                  <a:cubicBezTo>
                    <a:pt x="6131" y="5025"/>
                    <a:pt x="5753" y="4711"/>
                    <a:pt x="5362" y="4357"/>
                  </a:cubicBezTo>
                  <a:cubicBezTo>
                    <a:pt x="5199" y="4311"/>
                    <a:pt x="5146" y="4255"/>
                    <a:pt x="4929" y="4076"/>
                  </a:cubicBezTo>
                  <a:cubicBezTo>
                    <a:pt x="3662" y="2939"/>
                    <a:pt x="3030" y="2332"/>
                    <a:pt x="1966" y="1097"/>
                  </a:cubicBezTo>
                  <a:lnTo>
                    <a:pt x="1727" y="802"/>
                  </a:lnTo>
                  <a:cubicBezTo>
                    <a:pt x="1306" y="411"/>
                    <a:pt x="694" y="0"/>
                    <a:pt x="482" y="903"/>
                  </a:cubicBezTo>
                  <a:cubicBezTo>
                    <a:pt x="290" y="1615"/>
                    <a:pt x="416" y="2247"/>
                    <a:pt x="419" y="2940"/>
                  </a:cubicBezTo>
                  <a:lnTo>
                    <a:pt x="372" y="2928"/>
                  </a:lnTo>
                  <a:cubicBezTo>
                    <a:pt x="419" y="3131"/>
                    <a:pt x="465" y="3329"/>
                    <a:pt x="523" y="3539"/>
                  </a:cubicBezTo>
                  <a:cubicBezTo>
                    <a:pt x="573" y="3723"/>
                    <a:pt x="633" y="3915"/>
                    <a:pt x="686" y="4081"/>
                  </a:cubicBezTo>
                  <a:cubicBezTo>
                    <a:pt x="780" y="4217"/>
                    <a:pt x="798" y="4452"/>
                    <a:pt x="1019" y="4935"/>
                  </a:cubicBezTo>
                  <a:cubicBezTo>
                    <a:pt x="1209" y="5301"/>
                    <a:pt x="1340" y="5549"/>
                    <a:pt x="1575" y="5880"/>
                  </a:cubicBezTo>
                  <a:close/>
                  <a:moveTo>
                    <a:pt x="25308" y="13883"/>
                  </a:moveTo>
                  <a:cubicBezTo>
                    <a:pt x="25598" y="14030"/>
                    <a:pt x="27086" y="13842"/>
                    <a:pt x="27412" y="14030"/>
                  </a:cubicBezTo>
                  <a:lnTo>
                    <a:pt x="25716" y="14739"/>
                  </a:lnTo>
                  <a:cubicBezTo>
                    <a:pt x="25556" y="14798"/>
                    <a:pt x="25510" y="14869"/>
                    <a:pt x="25374" y="14702"/>
                  </a:cubicBezTo>
                  <a:cubicBezTo>
                    <a:pt x="25267" y="14614"/>
                    <a:pt x="25075" y="14244"/>
                    <a:pt x="25058" y="14049"/>
                  </a:cubicBezTo>
                  <a:cubicBezTo>
                    <a:pt x="25065" y="13627"/>
                    <a:pt x="25333" y="12923"/>
                    <a:pt x="25986" y="12953"/>
                  </a:cubicBezTo>
                  <a:cubicBezTo>
                    <a:pt x="26408" y="12958"/>
                    <a:pt x="26476" y="13044"/>
                    <a:pt x="26765" y="13228"/>
                  </a:cubicBezTo>
                  <a:cubicBezTo>
                    <a:pt x="26948" y="13324"/>
                    <a:pt x="27270" y="13552"/>
                    <a:pt x="27373" y="13679"/>
                  </a:cubicBezTo>
                  <a:cubicBezTo>
                    <a:pt x="26869" y="13703"/>
                    <a:pt x="26454" y="13622"/>
                    <a:pt x="25639" y="13648"/>
                  </a:cubicBezTo>
                  <a:cubicBezTo>
                    <a:pt x="25369" y="13660"/>
                    <a:pt x="25259" y="13608"/>
                    <a:pt x="25308" y="13883"/>
                  </a:cubicBezTo>
                  <a:close/>
                  <a:moveTo>
                    <a:pt x="6145" y="29209"/>
                  </a:moveTo>
                  <a:cubicBezTo>
                    <a:pt x="5901" y="28990"/>
                    <a:pt x="2321" y="26069"/>
                    <a:pt x="2224" y="25901"/>
                  </a:cubicBezTo>
                  <a:lnTo>
                    <a:pt x="2228" y="25866"/>
                  </a:lnTo>
                  <a:lnTo>
                    <a:pt x="2681" y="25604"/>
                  </a:lnTo>
                  <a:cubicBezTo>
                    <a:pt x="2848" y="25468"/>
                    <a:pt x="2971" y="25402"/>
                    <a:pt x="3140" y="25266"/>
                  </a:cubicBezTo>
                  <a:cubicBezTo>
                    <a:pt x="4346" y="24469"/>
                    <a:pt x="6487" y="23192"/>
                    <a:pt x="7510" y="22296"/>
                  </a:cubicBezTo>
                  <a:cubicBezTo>
                    <a:pt x="7973" y="21921"/>
                    <a:pt x="8456" y="21740"/>
                    <a:pt x="8783" y="21195"/>
                  </a:cubicBezTo>
                  <a:cubicBezTo>
                    <a:pt x="8869" y="21128"/>
                    <a:pt x="8910" y="21095"/>
                    <a:pt x="8926" y="20941"/>
                  </a:cubicBezTo>
                  <a:cubicBezTo>
                    <a:pt x="8897" y="20861"/>
                    <a:pt x="8311" y="20183"/>
                    <a:pt x="8081" y="19462"/>
                  </a:cubicBezTo>
                  <a:cubicBezTo>
                    <a:pt x="7698" y="18340"/>
                    <a:pt x="8078" y="18767"/>
                    <a:pt x="7062" y="18159"/>
                  </a:cubicBezTo>
                  <a:cubicBezTo>
                    <a:pt x="6922" y="18028"/>
                    <a:pt x="6743" y="17892"/>
                    <a:pt x="6597" y="17801"/>
                  </a:cubicBezTo>
                  <a:cubicBezTo>
                    <a:pt x="5806" y="17253"/>
                    <a:pt x="5099" y="16639"/>
                    <a:pt x="4519" y="15922"/>
                  </a:cubicBezTo>
                  <a:cubicBezTo>
                    <a:pt x="4149" y="15417"/>
                    <a:pt x="3903" y="15197"/>
                    <a:pt x="3546" y="14543"/>
                  </a:cubicBezTo>
                  <a:cubicBezTo>
                    <a:pt x="3384" y="14256"/>
                    <a:pt x="3201" y="13811"/>
                    <a:pt x="3208" y="13388"/>
                  </a:cubicBezTo>
                  <a:cubicBezTo>
                    <a:pt x="3657" y="13512"/>
                    <a:pt x="4103" y="13676"/>
                    <a:pt x="4552" y="13801"/>
                  </a:cubicBezTo>
                  <a:cubicBezTo>
                    <a:pt x="4778" y="13864"/>
                    <a:pt x="5044" y="13893"/>
                    <a:pt x="5267" y="13993"/>
                  </a:cubicBezTo>
                  <a:cubicBezTo>
                    <a:pt x="5562" y="14101"/>
                    <a:pt x="5716" y="14118"/>
                    <a:pt x="5859" y="13863"/>
                  </a:cubicBezTo>
                  <a:cubicBezTo>
                    <a:pt x="5786" y="13816"/>
                    <a:pt x="4990" y="13308"/>
                    <a:pt x="4846" y="13213"/>
                  </a:cubicBezTo>
                  <a:cubicBezTo>
                    <a:pt x="4235" y="12801"/>
                    <a:pt x="3563" y="12228"/>
                    <a:pt x="3076" y="11714"/>
                  </a:cubicBezTo>
                  <a:lnTo>
                    <a:pt x="1980" y="10401"/>
                  </a:lnTo>
                  <a:cubicBezTo>
                    <a:pt x="1658" y="9827"/>
                    <a:pt x="1444" y="9648"/>
                    <a:pt x="1138" y="8884"/>
                  </a:cubicBezTo>
                  <a:cubicBezTo>
                    <a:pt x="1015" y="8601"/>
                    <a:pt x="446" y="6689"/>
                    <a:pt x="627" y="6435"/>
                  </a:cubicBezTo>
                  <a:cubicBezTo>
                    <a:pt x="707" y="6407"/>
                    <a:pt x="703" y="6444"/>
                    <a:pt x="959" y="6587"/>
                  </a:cubicBezTo>
                  <a:cubicBezTo>
                    <a:pt x="1065" y="6675"/>
                    <a:pt x="1171" y="6766"/>
                    <a:pt x="1319" y="6818"/>
                  </a:cubicBezTo>
                  <a:cubicBezTo>
                    <a:pt x="1680" y="7051"/>
                    <a:pt x="2447" y="7477"/>
                    <a:pt x="2817" y="7633"/>
                  </a:cubicBezTo>
                  <a:cubicBezTo>
                    <a:pt x="2924" y="7685"/>
                    <a:pt x="3150" y="7746"/>
                    <a:pt x="3262" y="7797"/>
                  </a:cubicBezTo>
                  <a:cubicBezTo>
                    <a:pt x="3333" y="7845"/>
                    <a:pt x="3329" y="7881"/>
                    <a:pt x="3402" y="7929"/>
                  </a:cubicBezTo>
                  <a:cubicBezTo>
                    <a:pt x="3441" y="7933"/>
                    <a:pt x="3473" y="7974"/>
                    <a:pt x="3512" y="7977"/>
                  </a:cubicBezTo>
                  <a:cubicBezTo>
                    <a:pt x="3566" y="7984"/>
                    <a:pt x="3582" y="7988"/>
                    <a:pt x="3582" y="7990"/>
                  </a:cubicBezTo>
                  <a:cubicBezTo>
                    <a:pt x="3596" y="7991"/>
                    <a:pt x="3610" y="7990"/>
                    <a:pt x="3628" y="7990"/>
                  </a:cubicBezTo>
                  <a:lnTo>
                    <a:pt x="3632" y="7953"/>
                  </a:lnTo>
                  <a:cubicBezTo>
                    <a:pt x="3842" y="7783"/>
                    <a:pt x="2961" y="6994"/>
                    <a:pt x="2731" y="6623"/>
                  </a:cubicBezTo>
                  <a:cubicBezTo>
                    <a:pt x="2629" y="6495"/>
                    <a:pt x="2560" y="6411"/>
                    <a:pt x="2497" y="6288"/>
                  </a:cubicBezTo>
                  <a:cubicBezTo>
                    <a:pt x="2394" y="6161"/>
                    <a:pt x="2363" y="6081"/>
                    <a:pt x="2259" y="5954"/>
                  </a:cubicBezTo>
                  <a:cubicBezTo>
                    <a:pt x="2196" y="5833"/>
                    <a:pt x="2132" y="5710"/>
                    <a:pt x="2069" y="5587"/>
                  </a:cubicBezTo>
                  <a:cubicBezTo>
                    <a:pt x="1612" y="4805"/>
                    <a:pt x="1899" y="5375"/>
                    <a:pt x="1538" y="4412"/>
                  </a:cubicBezTo>
                  <a:cubicBezTo>
                    <a:pt x="1122" y="3249"/>
                    <a:pt x="964" y="2537"/>
                    <a:pt x="1138" y="1282"/>
                  </a:cubicBezTo>
                  <a:cubicBezTo>
                    <a:pt x="1209" y="1327"/>
                    <a:pt x="1138" y="1282"/>
                    <a:pt x="1206" y="1366"/>
                  </a:cubicBezTo>
                  <a:lnTo>
                    <a:pt x="1721" y="1961"/>
                  </a:lnTo>
                  <a:cubicBezTo>
                    <a:pt x="1929" y="2176"/>
                    <a:pt x="2175" y="2396"/>
                    <a:pt x="2385" y="2610"/>
                  </a:cubicBezTo>
                  <a:lnTo>
                    <a:pt x="3760" y="3836"/>
                  </a:lnTo>
                  <a:cubicBezTo>
                    <a:pt x="4219" y="4234"/>
                    <a:pt x="4678" y="4629"/>
                    <a:pt x="5135" y="5064"/>
                  </a:cubicBezTo>
                  <a:cubicBezTo>
                    <a:pt x="5972" y="5885"/>
                    <a:pt x="8618" y="7864"/>
                    <a:pt x="9631" y="8514"/>
                  </a:cubicBezTo>
                  <a:cubicBezTo>
                    <a:pt x="10601" y="9194"/>
                    <a:pt x="13509" y="11241"/>
                    <a:pt x="14384" y="11720"/>
                  </a:cubicBezTo>
                  <a:cubicBezTo>
                    <a:pt x="15807" y="12490"/>
                    <a:pt x="16038" y="12861"/>
                    <a:pt x="17804" y="13665"/>
                  </a:cubicBezTo>
                  <a:cubicBezTo>
                    <a:pt x="18725" y="14072"/>
                    <a:pt x="18750" y="13842"/>
                    <a:pt x="19250" y="12777"/>
                  </a:cubicBezTo>
                  <a:cubicBezTo>
                    <a:pt x="19796" y="11640"/>
                    <a:pt x="20243" y="11418"/>
                    <a:pt x="21330" y="10994"/>
                  </a:cubicBezTo>
                  <a:cubicBezTo>
                    <a:pt x="22704" y="10405"/>
                    <a:pt x="24716" y="11081"/>
                    <a:pt x="25642" y="12184"/>
                  </a:cubicBezTo>
                  <a:cubicBezTo>
                    <a:pt x="25709" y="12268"/>
                    <a:pt x="25709" y="12268"/>
                    <a:pt x="25777" y="12352"/>
                  </a:cubicBezTo>
                  <a:cubicBezTo>
                    <a:pt x="25923" y="12445"/>
                    <a:pt x="25474" y="12666"/>
                    <a:pt x="25214" y="12947"/>
                  </a:cubicBezTo>
                  <a:cubicBezTo>
                    <a:pt x="24998" y="13158"/>
                    <a:pt x="24860" y="13373"/>
                    <a:pt x="24783" y="13714"/>
                  </a:cubicBezTo>
                  <a:cubicBezTo>
                    <a:pt x="24659" y="14164"/>
                    <a:pt x="24794" y="14717"/>
                    <a:pt x="25110" y="15020"/>
                  </a:cubicBezTo>
                  <a:cubicBezTo>
                    <a:pt x="25173" y="15144"/>
                    <a:pt x="25320" y="15199"/>
                    <a:pt x="25428" y="15287"/>
                  </a:cubicBezTo>
                  <a:cubicBezTo>
                    <a:pt x="25025" y="16171"/>
                    <a:pt x="24272" y="16706"/>
                    <a:pt x="23376" y="16804"/>
                  </a:cubicBezTo>
                  <a:cubicBezTo>
                    <a:pt x="23219" y="16827"/>
                    <a:pt x="22990" y="16803"/>
                    <a:pt x="22969" y="16995"/>
                  </a:cubicBezTo>
                  <a:cubicBezTo>
                    <a:pt x="22906" y="17217"/>
                    <a:pt x="23179" y="17209"/>
                    <a:pt x="23283" y="17297"/>
                  </a:cubicBezTo>
                  <a:cubicBezTo>
                    <a:pt x="22872" y="19724"/>
                    <a:pt x="21894" y="21664"/>
                    <a:pt x="20147" y="23216"/>
                  </a:cubicBezTo>
                  <a:cubicBezTo>
                    <a:pt x="17880" y="25289"/>
                    <a:pt x="15713" y="25714"/>
                    <a:pt x="12610" y="25115"/>
                  </a:cubicBezTo>
                  <a:cubicBezTo>
                    <a:pt x="12312" y="25047"/>
                    <a:pt x="11867" y="24883"/>
                    <a:pt x="11561" y="24850"/>
                  </a:cubicBezTo>
                  <a:lnTo>
                    <a:pt x="8994" y="27201"/>
                  </a:lnTo>
                  <a:lnTo>
                    <a:pt x="7574" y="28209"/>
                  </a:lnTo>
                  <a:cubicBezTo>
                    <a:pt x="7375" y="28369"/>
                    <a:pt x="6438" y="29093"/>
                    <a:pt x="6225" y="29235"/>
                  </a:cubicBezTo>
                  <a:cubicBezTo>
                    <a:pt x="6210" y="29245"/>
                    <a:pt x="6200" y="29253"/>
                    <a:pt x="6191" y="29258"/>
                  </a:cubicBezTo>
                  <a:cubicBezTo>
                    <a:pt x="6186" y="29247"/>
                    <a:pt x="6168" y="29231"/>
                    <a:pt x="6145" y="29209"/>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5207;p73">
              <a:extLst>
                <a:ext uri="{FF2B5EF4-FFF2-40B4-BE49-F238E27FC236}">
                  <a16:creationId xmlns:a16="http://schemas.microsoft.com/office/drawing/2014/main" id="{80EF6241-D9EB-102B-4D7F-97AC7FE29147}"/>
                </a:ext>
              </a:extLst>
            </p:cNvPr>
            <p:cNvSpPr/>
            <p:nvPr/>
          </p:nvSpPr>
          <p:spPr>
            <a:xfrm>
              <a:off x="8527050" y="3630400"/>
              <a:ext cx="26175" cy="26125"/>
            </a:xfrm>
            <a:custGeom>
              <a:avLst/>
              <a:gdLst/>
              <a:ahLst/>
              <a:cxnLst/>
              <a:rect l="l" t="t" r="r" b="b"/>
              <a:pathLst>
                <a:path w="1047" h="1045" extrusionOk="0">
                  <a:moveTo>
                    <a:pt x="30" y="470"/>
                  </a:moveTo>
                  <a:cubicBezTo>
                    <a:pt x="1" y="743"/>
                    <a:pt x="199" y="987"/>
                    <a:pt x="472" y="1016"/>
                  </a:cubicBezTo>
                  <a:cubicBezTo>
                    <a:pt x="743" y="1045"/>
                    <a:pt x="988" y="847"/>
                    <a:pt x="1017" y="575"/>
                  </a:cubicBezTo>
                  <a:cubicBezTo>
                    <a:pt x="1047" y="302"/>
                    <a:pt x="849" y="57"/>
                    <a:pt x="576" y="29"/>
                  </a:cubicBezTo>
                  <a:cubicBezTo>
                    <a:pt x="303" y="0"/>
                    <a:pt x="59" y="197"/>
                    <a:pt x="30"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5208;p73">
              <a:extLst>
                <a:ext uri="{FF2B5EF4-FFF2-40B4-BE49-F238E27FC236}">
                  <a16:creationId xmlns:a16="http://schemas.microsoft.com/office/drawing/2014/main" id="{6B3A2B07-D3FE-55BD-71DE-C24D2B8EAC02}"/>
                </a:ext>
              </a:extLst>
            </p:cNvPr>
            <p:cNvSpPr/>
            <p:nvPr/>
          </p:nvSpPr>
          <p:spPr>
            <a:xfrm>
              <a:off x="8274150" y="3578875"/>
              <a:ext cx="1000" cy="700"/>
            </a:xfrm>
            <a:custGeom>
              <a:avLst/>
              <a:gdLst/>
              <a:ahLst/>
              <a:cxnLst/>
              <a:rect l="l" t="t" r="r" b="b"/>
              <a:pathLst>
                <a:path w="40" h="28" extrusionOk="0">
                  <a:moveTo>
                    <a:pt x="40" y="27"/>
                  </a:moveTo>
                  <a:cubicBezTo>
                    <a:pt x="26" y="19"/>
                    <a:pt x="13" y="11"/>
                    <a:pt x="0" y="1"/>
                  </a:cubicBezTo>
                  <a:cubicBezTo>
                    <a:pt x="2" y="7"/>
                    <a:pt x="15" y="17"/>
                    <a:pt x="4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0801263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53"/>
                                        </p:tgtEl>
                                        <p:attrNameLst>
                                          <p:attrName>style.visibility</p:attrName>
                                        </p:attrNameLst>
                                      </p:cBhvr>
                                      <p:to>
                                        <p:strVal val="visible"/>
                                      </p:to>
                                    </p:set>
                                    <p:anim calcmode="lin" valueType="num">
                                      <p:cBhvr additive="base">
                                        <p:cTn id="14" dur="500" fill="hold"/>
                                        <p:tgtEl>
                                          <p:spTgt spid="3553"/>
                                        </p:tgtEl>
                                        <p:attrNameLst>
                                          <p:attrName>ppt_x</p:attrName>
                                        </p:attrNameLst>
                                      </p:cBhvr>
                                      <p:tavLst>
                                        <p:tav tm="0">
                                          <p:val>
                                            <p:strVal val="#ppt_x"/>
                                          </p:val>
                                        </p:tav>
                                        <p:tav tm="100000">
                                          <p:val>
                                            <p:strVal val="#ppt_x"/>
                                          </p:val>
                                        </p:tav>
                                      </p:tavLst>
                                    </p:anim>
                                    <p:anim calcmode="lin" valueType="num">
                                      <p:cBhvr additive="base">
                                        <p:cTn id="15" dur="500" fill="hold"/>
                                        <p:tgtEl>
                                          <p:spTgt spid="3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E3B82CA-1D59-C12A-F4E1-D0B996A25561}"/>
              </a:ext>
            </a:extLst>
          </p:cNvPr>
          <p:cNvPicPr>
            <a:picLocks noChangeAspect="1"/>
          </p:cNvPicPr>
          <p:nvPr/>
        </p:nvPicPr>
        <p:blipFill>
          <a:blip r:embed="rId6"/>
          <a:stretch>
            <a:fillRect/>
          </a:stretch>
        </p:blipFill>
        <p:spPr>
          <a:xfrm>
            <a:off x="0" y="0"/>
            <a:ext cx="12192000" cy="6858000"/>
          </a:xfrm>
          <a:prstGeom prst="rect">
            <a:avLst/>
          </a:prstGeom>
        </p:spPr>
      </p:pic>
      <p:pic>
        <p:nvPicPr>
          <p:cNvPr id="1027" name="Picture 3"/>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160314">
            <a:off x="2635587" y="996960"/>
            <a:ext cx="1012587" cy="95518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20993505">
            <a:off x="10046300" y="572467"/>
            <a:ext cx="1025196" cy="96707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p:blipFill>
        <p:spPr bwMode="auto">
          <a:xfrm rot="20899071" flipH="1">
            <a:off x="10559782" y="2880974"/>
            <a:ext cx="1091376" cy="9438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p:blipFill>
        <p:spPr bwMode="auto">
          <a:xfrm rot="21277038" flipH="1">
            <a:off x="8698701" y="2185411"/>
            <a:ext cx="1051025" cy="90899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20536844" flipH="1">
            <a:off x="830362" y="738424"/>
            <a:ext cx="930711" cy="877949"/>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19919096">
            <a:off x="8165431" y="4323784"/>
            <a:ext cx="900509" cy="849459"/>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p:blipFill>
        <p:spPr bwMode="auto">
          <a:xfrm rot="253063">
            <a:off x="428488" y="3855797"/>
            <a:ext cx="1189116" cy="102842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700929">
            <a:off x="10552904" y="4610150"/>
            <a:ext cx="1004304" cy="94737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19919096">
            <a:off x="2938664" y="4403612"/>
            <a:ext cx="810217" cy="764286"/>
          </a:xfrm>
          <a:prstGeom prst="rect">
            <a:avLst/>
          </a:prstGeom>
          <a:noFill/>
          <a:extLst>
            <a:ext uri="{909E8E84-426E-40DD-AFC4-6F175D3DCCD1}">
              <a14:hiddenFill xmlns:a14="http://schemas.microsoft.com/office/drawing/2010/main">
                <a:solidFill>
                  <a:srgbClr val="FFFFFF"/>
                </a:solidFill>
              </a14:hiddenFill>
            </a:ext>
          </a:extLst>
        </p:spPr>
      </p:pic>
      <p:sp>
        <p:nvSpPr>
          <p:cNvPr id="2" name="Speech Bubble: Rectangle with Corners Rounded 1">
            <a:hlinkClick r:id="rId9" action="ppaction://hlinksldjump"/>
            <a:extLst>
              <a:ext uri="{FF2B5EF4-FFF2-40B4-BE49-F238E27FC236}">
                <a16:creationId xmlns:a16="http://schemas.microsoft.com/office/drawing/2014/main" id="{70C5A7E9-A3D4-475F-B8FA-69CF9DF50AFA}"/>
              </a:ext>
            </a:extLst>
          </p:cNvPr>
          <p:cNvSpPr/>
          <p:nvPr/>
        </p:nvSpPr>
        <p:spPr>
          <a:xfrm>
            <a:off x="2394695" y="376407"/>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1</a:t>
            </a:r>
          </a:p>
        </p:txBody>
      </p:sp>
      <p:sp>
        <p:nvSpPr>
          <p:cNvPr id="22" name="Speech Bubble: Rectangle with Corners Rounded 21">
            <a:hlinkClick r:id="rId10" action="ppaction://hlinksldjump"/>
            <a:extLst>
              <a:ext uri="{FF2B5EF4-FFF2-40B4-BE49-F238E27FC236}">
                <a16:creationId xmlns:a16="http://schemas.microsoft.com/office/drawing/2014/main" id="{AEB1942D-2469-47BF-8615-A7230412EC23}"/>
              </a:ext>
            </a:extLst>
          </p:cNvPr>
          <p:cNvSpPr/>
          <p:nvPr/>
        </p:nvSpPr>
        <p:spPr>
          <a:xfrm>
            <a:off x="172350" y="272226"/>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2</a:t>
            </a:r>
          </a:p>
        </p:txBody>
      </p:sp>
      <p:sp>
        <p:nvSpPr>
          <p:cNvPr id="23" name="Speech Bubble: Rectangle with Corners Rounded 22">
            <a:hlinkClick r:id="rId11" action="ppaction://hlinksldjump"/>
            <a:extLst>
              <a:ext uri="{FF2B5EF4-FFF2-40B4-BE49-F238E27FC236}">
                <a16:creationId xmlns:a16="http://schemas.microsoft.com/office/drawing/2014/main" id="{E85F722D-42DA-4F22-A663-1704B5956D34}"/>
              </a:ext>
            </a:extLst>
          </p:cNvPr>
          <p:cNvSpPr/>
          <p:nvPr/>
        </p:nvSpPr>
        <p:spPr>
          <a:xfrm>
            <a:off x="7922387" y="2753163"/>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3</a:t>
            </a:r>
          </a:p>
        </p:txBody>
      </p:sp>
      <p:sp>
        <p:nvSpPr>
          <p:cNvPr id="24" name="Speech Bubble: Rectangle with Corners Rounded 23">
            <a:hlinkClick r:id="rId12" action="ppaction://hlinksldjump"/>
            <a:extLst>
              <a:ext uri="{FF2B5EF4-FFF2-40B4-BE49-F238E27FC236}">
                <a16:creationId xmlns:a16="http://schemas.microsoft.com/office/drawing/2014/main" id="{CC781AEC-0CE5-4477-BC6E-C87BACCE45EC}"/>
              </a:ext>
            </a:extLst>
          </p:cNvPr>
          <p:cNvSpPr/>
          <p:nvPr/>
        </p:nvSpPr>
        <p:spPr>
          <a:xfrm>
            <a:off x="1818494" y="3506800"/>
            <a:ext cx="719931" cy="43556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4</a:t>
            </a:r>
          </a:p>
        </p:txBody>
      </p:sp>
      <p:sp>
        <p:nvSpPr>
          <p:cNvPr id="25" name="Speech Bubble: Rectangle with Corners Rounded 24">
            <a:hlinkClick r:id="rId13" action="ppaction://hlinksldjump"/>
            <a:extLst>
              <a:ext uri="{FF2B5EF4-FFF2-40B4-BE49-F238E27FC236}">
                <a16:creationId xmlns:a16="http://schemas.microsoft.com/office/drawing/2014/main" id="{EE367C36-9662-4581-924F-BD8351E83591}"/>
              </a:ext>
            </a:extLst>
          </p:cNvPr>
          <p:cNvSpPr/>
          <p:nvPr/>
        </p:nvSpPr>
        <p:spPr>
          <a:xfrm>
            <a:off x="1841432" y="4785755"/>
            <a:ext cx="719931" cy="43556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5</a:t>
            </a:r>
          </a:p>
        </p:txBody>
      </p:sp>
      <p:sp>
        <p:nvSpPr>
          <p:cNvPr id="26" name="Speech Bubble: Rectangle with Corners Rounded 25">
            <a:hlinkClick r:id="rId14" action="ppaction://hlinksldjump"/>
            <a:extLst>
              <a:ext uri="{FF2B5EF4-FFF2-40B4-BE49-F238E27FC236}">
                <a16:creationId xmlns:a16="http://schemas.microsoft.com/office/drawing/2014/main" id="{FA8CAA92-4B2E-4B49-B7DD-5733CA3D9ED0}"/>
              </a:ext>
            </a:extLst>
          </p:cNvPr>
          <p:cNvSpPr/>
          <p:nvPr/>
        </p:nvSpPr>
        <p:spPr>
          <a:xfrm>
            <a:off x="9536983" y="4942730"/>
            <a:ext cx="719931" cy="43556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6</a:t>
            </a:r>
          </a:p>
        </p:txBody>
      </p:sp>
      <p:sp>
        <p:nvSpPr>
          <p:cNvPr id="27" name="Speech Bubble: Rectangle with Corners Rounded 26">
            <a:hlinkClick r:id="rId15" action="ppaction://hlinksldjump"/>
            <a:extLst>
              <a:ext uri="{FF2B5EF4-FFF2-40B4-BE49-F238E27FC236}">
                <a16:creationId xmlns:a16="http://schemas.microsoft.com/office/drawing/2014/main" id="{C4C1F410-DC9C-416C-A231-702BFC69F324}"/>
              </a:ext>
            </a:extLst>
          </p:cNvPr>
          <p:cNvSpPr>
            <a:spLocks/>
          </p:cNvSpPr>
          <p:nvPr/>
        </p:nvSpPr>
        <p:spPr>
          <a:xfrm>
            <a:off x="11015484" y="182057"/>
            <a:ext cx="719931" cy="43556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7</a:t>
            </a:r>
          </a:p>
        </p:txBody>
      </p:sp>
      <p:sp>
        <p:nvSpPr>
          <p:cNvPr id="28" name="Speech Bubble: Rectangle with Corners Rounded 27">
            <a:hlinkClick r:id="rId16" action="ppaction://hlinksldjump"/>
            <a:extLst>
              <a:ext uri="{FF2B5EF4-FFF2-40B4-BE49-F238E27FC236}">
                <a16:creationId xmlns:a16="http://schemas.microsoft.com/office/drawing/2014/main" id="{D4C1DFD4-5E1D-4801-8DB5-6929FDF43F37}"/>
              </a:ext>
            </a:extLst>
          </p:cNvPr>
          <p:cNvSpPr/>
          <p:nvPr/>
        </p:nvSpPr>
        <p:spPr>
          <a:xfrm>
            <a:off x="11055195" y="2301016"/>
            <a:ext cx="719931" cy="435561"/>
          </a:xfrm>
          <a:prstGeom prst="wedgeRoundRectCallout">
            <a:avLst>
              <a:gd name="adj1" fmla="val -66075"/>
              <a:gd name="adj2" fmla="val 73009"/>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9</a:t>
            </a:r>
          </a:p>
        </p:txBody>
      </p:sp>
      <p:sp>
        <p:nvSpPr>
          <p:cNvPr id="30" name="Speech Bubble: Rectangle with Corners Rounded 29">
            <a:hlinkClick r:id="rId17" action="ppaction://hlinksldjump"/>
            <a:extLst>
              <a:ext uri="{FF2B5EF4-FFF2-40B4-BE49-F238E27FC236}">
                <a16:creationId xmlns:a16="http://schemas.microsoft.com/office/drawing/2014/main" id="{D57823D0-9DEB-446C-898F-530313280B8F}"/>
              </a:ext>
            </a:extLst>
          </p:cNvPr>
          <p:cNvSpPr/>
          <p:nvPr/>
        </p:nvSpPr>
        <p:spPr>
          <a:xfrm>
            <a:off x="9223028" y="3866133"/>
            <a:ext cx="719931" cy="435561"/>
          </a:xfrm>
          <a:prstGeom prst="wedgeRoundRectCallout">
            <a:avLst>
              <a:gd name="adj1" fmla="val -80809"/>
              <a:gd name="adj2" fmla="val 4389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8</a:t>
            </a:r>
          </a:p>
        </p:txBody>
      </p:sp>
      <p:pic>
        <p:nvPicPr>
          <p:cNvPr id="6" name="Picture 4">
            <a:extLst>
              <a:ext uri="{FF2B5EF4-FFF2-40B4-BE49-F238E27FC236}">
                <a16:creationId xmlns:a16="http://schemas.microsoft.com/office/drawing/2014/main" id="{7FC7F870-F1F4-3443-356C-E61254D678CC}"/>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606495" flipH="1">
            <a:off x="8011109" y="595251"/>
            <a:ext cx="908037" cy="856560"/>
          </a:xfrm>
          <a:prstGeom prst="rect">
            <a:avLst/>
          </a:prstGeom>
          <a:noFill/>
          <a:extLst>
            <a:ext uri="{909E8E84-426E-40DD-AFC4-6F175D3DCCD1}">
              <a14:hiddenFill xmlns:a14="http://schemas.microsoft.com/office/drawing/2010/main">
                <a:solidFill>
                  <a:srgbClr val="FFFFFF"/>
                </a:solidFill>
              </a14:hiddenFill>
            </a:ext>
          </a:extLst>
        </p:spPr>
      </p:pic>
      <p:sp>
        <p:nvSpPr>
          <p:cNvPr id="9" name="Speech Bubble: Rectangle with Corners Rounded 8">
            <a:hlinkClick r:id="rId18" action="ppaction://hlinksldjump"/>
            <a:extLst>
              <a:ext uri="{FF2B5EF4-FFF2-40B4-BE49-F238E27FC236}">
                <a16:creationId xmlns:a16="http://schemas.microsoft.com/office/drawing/2014/main" id="{4E410125-E8AC-704B-8E5E-1A5135F494E1}"/>
              </a:ext>
            </a:extLst>
          </p:cNvPr>
          <p:cNvSpPr>
            <a:spLocks/>
          </p:cNvSpPr>
          <p:nvPr/>
        </p:nvSpPr>
        <p:spPr>
          <a:xfrm>
            <a:off x="7051506" y="182056"/>
            <a:ext cx="719931" cy="435561"/>
          </a:xfrm>
          <a:prstGeom prst="wedgeRoundRectCallout">
            <a:avLst>
              <a:gd name="adj1" fmla="val 54592"/>
              <a:gd name="adj2" fmla="val 9349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10</a:t>
            </a:r>
          </a:p>
        </p:txBody>
      </p:sp>
      <p:pic>
        <p:nvPicPr>
          <p:cNvPr id="10" name="Picture 3">
            <a:extLst>
              <a:ext uri="{FF2B5EF4-FFF2-40B4-BE49-F238E27FC236}">
                <a16:creationId xmlns:a16="http://schemas.microsoft.com/office/drawing/2014/main" id="{CA4DCD9A-0825-6B1A-6462-ABA3EDA7B8AA}"/>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p:blipFill>
        <p:spPr bwMode="auto">
          <a:xfrm rot="21277038" flipH="1">
            <a:off x="1422964" y="2092359"/>
            <a:ext cx="1172352" cy="1013927"/>
          </a:xfrm>
          <a:prstGeom prst="rect">
            <a:avLst/>
          </a:prstGeom>
          <a:noFill/>
          <a:extLst>
            <a:ext uri="{909E8E84-426E-40DD-AFC4-6F175D3DCCD1}">
              <a14:hiddenFill xmlns:a14="http://schemas.microsoft.com/office/drawing/2010/main">
                <a:solidFill>
                  <a:srgbClr val="FFFFFF"/>
                </a:solidFill>
              </a14:hiddenFill>
            </a:ext>
          </a:extLst>
        </p:spPr>
      </p:pic>
      <p:sp>
        <p:nvSpPr>
          <p:cNvPr id="16" name="Speech Bubble: Rectangle with Corners Rounded 15">
            <a:hlinkClick r:id="rId19" action="ppaction://hlinksldjump"/>
            <a:extLst>
              <a:ext uri="{FF2B5EF4-FFF2-40B4-BE49-F238E27FC236}">
                <a16:creationId xmlns:a16="http://schemas.microsoft.com/office/drawing/2014/main" id="{C2051BBC-3C95-24BC-0A3A-52EADFEF3685}"/>
              </a:ext>
            </a:extLst>
          </p:cNvPr>
          <p:cNvSpPr/>
          <p:nvPr/>
        </p:nvSpPr>
        <p:spPr>
          <a:xfrm>
            <a:off x="448971" y="2623854"/>
            <a:ext cx="719931" cy="435561"/>
          </a:xfrm>
          <a:prstGeom prst="wedgeRoundRectCallout">
            <a:avLst>
              <a:gd name="adj1" fmla="val 82679"/>
              <a:gd name="adj2" fmla="val 1533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11</a:t>
            </a:r>
          </a:p>
        </p:txBody>
      </p:sp>
      <p:pic>
        <p:nvPicPr>
          <p:cNvPr id="3" name="729379b9e2add56e08e63ca42cdec2b8021c0663a16950edeec68f925e548b7370ae53c7">
            <a:hlinkClick r:id="" action="ppaction://media"/>
            <a:extLst>
              <a:ext uri="{FF2B5EF4-FFF2-40B4-BE49-F238E27FC236}">
                <a16:creationId xmlns:a16="http://schemas.microsoft.com/office/drawing/2014/main" id="{F76560AC-287A-0D22-5703-FDB0FC603C69}"/>
              </a:ext>
            </a:extLst>
          </p:cNvPr>
          <p:cNvPicPr>
            <a:picLocks noChangeAspect="1"/>
          </p:cNvPicPr>
          <p:nvPr>
            <a:audioFile r:link="rId2"/>
            <p:extLst>
              <p:ext uri="{DAA4B4D4-6D71-4841-9C94-3DE7FCFB9230}">
                <p14:media xmlns:p14="http://schemas.microsoft.com/office/powerpoint/2010/main" r:embed="rId1"/>
              </p:ext>
            </p:extLst>
          </p:nvPr>
        </p:nvPicPr>
        <p:blipFill>
          <a:blip r:embed="rId20"/>
          <a:stretch>
            <a:fillRect/>
          </a:stretch>
        </p:blipFill>
        <p:spPr>
          <a:xfrm>
            <a:off x="5791598" y="4128692"/>
            <a:ext cx="609600" cy="609600"/>
          </a:xfrm>
          <a:prstGeom prst="rect">
            <a:avLst/>
          </a:prstGeom>
        </p:spPr>
      </p:pic>
    </p:spTree>
    <p:extLst>
      <p:ext uri="{BB962C8B-B14F-4D97-AF65-F5344CB8AC3E}">
        <p14:creationId xmlns:p14="http://schemas.microsoft.com/office/powerpoint/2010/main" val="1207190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91137" fill="hold"/>
                                        <p:tgtEl>
                                          <p:spTgt spid="3"/>
                                        </p:tgtEl>
                                      </p:cBhvr>
                                    </p:cmd>
                                  </p:childTnLst>
                                </p:cTn>
                              </p:par>
                              <p:par>
                                <p:cTn id="7" presetID="46" presetClass="path" presetSubtype="0" repeatCount="indefinite" accel="50000" decel="50000" fill="hold" nodeType="withEffect">
                                  <p:stCondLst>
                                    <p:cond delay="0"/>
                                  </p:stCondLst>
                                  <p:childTnLst>
                                    <p:animMotion origin="layout" path="M 4.375E-6 4.81481E-6 C -0.00039 -0.01482 0.0069 -0.02801 0.01666 -0.02894 C 0.02604 -0.02987 0.03489 -0.01968 0.03541 -0.00533 C 0.03632 0.0081 0.02981 0.02106 0.02122 0.02152 C 0.01315 0.02245 0.00559 0.01388 0.00481 0.00162 C 0.00429 -0.00996 0.00937 -0.02061 0.01705 -0.02153 C 0.02382 -0.02246 0.0302 -0.01551 0.03072 -0.00487 C 0.03112 0.00462 0.02708 0.01365 0.02083 0.01412 C 0.01523 0.01481 0.00989 0.00949 0.0095 0.00092 C 0.00924 -0.00672 0.01237 -0.01413 0.01731 -0.01459 C 0.02148 -0.01482 0.02565 -0.01112 0.02604 -0.0044 C 0.02643 0.00115 0.02408 0.00648 0.02044 0.00717 C 0.0177 0.0074 0.01458 0.00532 0.01445 0.00069 C 0.01419 -0.00301 0.01523 -0.00672 0.01757 -0.00741 C 0.01927 -0.00741 0.02096 -0.00649 0.02135 -0.00394 C 0.02148 -0.00255 0.02122 -0.00093 0.02031 -0.00024 C 0.01979 4.81481E-6 0.0194 4.81481E-6 0.01914 -0.00024 " pathEditMode="relative" rAng="0" ptsTypes="AAAAAAAAAAAAAAAAA">
                                      <p:cBhvr>
                                        <p:cTn id="8" dur="5000" fill="hold"/>
                                        <p:tgtEl>
                                          <p:spTgt spid="1028"/>
                                        </p:tgtEl>
                                        <p:attrNameLst>
                                          <p:attrName>ppt_x</p:attrName>
                                          <p:attrName>ppt_y</p:attrName>
                                        </p:attrNameLst>
                                      </p:cBhvr>
                                      <p:rCtr x="1758" y="-394"/>
                                    </p:animMotion>
                                  </p:childTnLst>
                                </p:cTn>
                              </p:par>
                              <p:par>
                                <p:cTn id="9" presetID="55" presetClass="path" presetSubtype="0" repeatCount="indefinite" accel="50000" decel="50000" fill="hold" nodeType="withEffect">
                                  <p:stCondLst>
                                    <p:cond delay="0"/>
                                  </p:stCondLst>
                                  <p:childTnLst>
                                    <p:animMotion origin="layout" path="M 0.01446 3.7037E-6 C 0.01511 -0.02199 0.00873 -0.04074 0.00039 -0.04236 C -0.00781 -0.04352 -0.01523 -0.0294 -0.01575 -0.00764 C -0.01627 0.0118 -0.01133 0.02986 -0.00364 0.03125 C 0.00326 0.0324 0.0099 0.02014 0.01029 0.00185 C 0.01081 -0.01482 0.00638 -0.03033 -2.29167E-6 -0.03149 C -0.00586 -0.03264 -0.01146 -0.02246 -0.01185 -0.00718 C -0.01211 0.00648 -0.00872 0.02014 -0.00325 0.02037 C 0.00143 0.02152 0.00586 0.01365 0.00625 0.00115 C 0.00664 -0.00996 0.00404 -0.02061 -0.00013 -0.0213 C -0.00377 -0.02199 -0.00768 -0.01598 -0.00781 -0.00649 C -0.00794 0.00162 -0.00625 0.00949 -0.00312 0.01018 C -0.00052 0.01088 0.00209 0.00717 0.00209 0.00023 C 0.00248 -0.00463 0.00143 -0.01019 -0.00052 -0.01088 C -0.00195 -0.01088 -0.00351 -0.00949 -0.00377 -0.00625 C -0.00377 -0.00371 -0.00364 -0.00162 -0.00273 -0.00024 C -0.00247 3.7037E-6 -0.00221 3.7037E-6 -0.00195 -0.00024 " pathEditMode="relative" rAng="0" ptsTypes="AAAAAAAAAAAAAAAAA">
                                      <p:cBhvr>
                                        <p:cTn id="10" dur="5000" fill="hold"/>
                                        <p:tgtEl>
                                          <p:spTgt spid="1027"/>
                                        </p:tgtEl>
                                        <p:attrNameLst>
                                          <p:attrName>ppt_x</p:attrName>
                                          <p:attrName>ppt_y</p:attrName>
                                        </p:attrNameLst>
                                      </p:cBhvr>
                                      <p:rCtr x="-1523" y="-579"/>
                                    </p:animMotion>
                                  </p:childTnLst>
                                </p:cTn>
                              </p:par>
                              <p:par>
                                <p:cTn id="11" presetID="46" presetClass="path" presetSubtype="0" repeatCount="indefinite" accel="50000" decel="50000" fill="hold" nodeType="withEffect">
                                  <p:stCondLst>
                                    <p:cond delay="0"/>
                                  </p:stCondLst>
                                  <p:childTnLst>
                                    <p:animMotion origin="layout" path="M 2.70833E-6 1.11111E-6 C -0.00039 -0.01482 0.0069 -0.02801 0.01666 -0.02894 C 0.02604 -0.02986 0.03489 -0.01968 0.03541 -0.00533 C 0.03633 0.0081 0.02982 0.02106 0.02122 0.02153 C 0.01315 0.02245 0.0056 0.01389 0.00482 0.00162 C 0.00429 -0.00995 0.00937 -0.0206 0.01705 -0.02153 C 0.02383 -0.02245 0.03021 -0.01551 0.03073 -0.00486 C 0.03112 0.00463 0.02708 0.01366 0.02083 0.01412 C 0.01523 0.01481 0.00989 0.00949 0.0095 0.00092 C 0.00924 -0.00671 0.01237 -0.01412 0.01732 -0.01458 C 0.02148 -0.01482 0.02565 -0.01111 0.02604 -0.0044 C 0.02643 0.00116 0.02409 0.00648 0.02044 0.00717 C 0.01771 0.00741 0.01458 0.00532 0.01445 0.00069 C 0.01419 -0.00301 0.01523 -0.00671 0.01758 -0.00741 C 0.01927 -0.00741 0.02096 -0.00648 0.02135 -0.00394 C 0.02148 -0.00255 0.02122 -0.00093 0.02031 -0.00023 C 0.01979 1.11111E-6 0.0194 1.11111E-6 0.01914 -0.00023 " pathEditMode="relative" rAng="0" ptsTypes="AAAAAAAAAAAAAAAAA">
                                      <p:cBhvr>
                                        <p:cTn id="12" dur="5000" fill="hold"/>
                                        <p:tgtEl>
                                          <p:spTgt spid="7"/>
                                        </p:tgtEl>
                                        <p:attrNameLst>
                                          <p:attrName>ppt_x</p:attrName>
                                          <p:attrName>ppt_y</p:attrName>
                                        </p:attrNameLst>
                                      </p:cBhvr>
                                      <p:rCtr x="1758" y="-394"/>
                                    </p:animMotion>
                                  </p:childTnLst>
                                </p:cTn>
                              </p:par>
                              <p:par>
                                <p:cTn id="13" presetID="55" presetClass="path" presetSubtype="0" repeatCount="indefinite" accel="50000" decel="50000" fill="hold" nodeType="withEffect">
                                  <p:stCondLst>
                                    <p:cond delay="0"/>
                                  </p:stCondLst>
                                  <p:childTnLst>
                                    <p:animMotion origin="layout" path="M 0.01445 -3.7037E-6 C 0.0151 -0.02199 0.00872 -0.04074 0.00039 -0.04236 C -0.00781 -0.04351 -0.01523 -0.02939 -0.01575 -0.00764 C -0.01628 0.01181 -0.01133 0.02986 -0.00365 0.03125 C 0.00326 0.03218 0.0099 0.02014 0.01029 0.00186 C 0.01081 -0.01481 0.00638 -0.03032 -4.16667E-7 -0.03148 C -0.00586 -0.03264 -0.01146 -0.02245 -0.01185 -0.00717 C -0.01211 0.00649 -0.00872 0.02014 -0.00325 0.02037 C 0.00143 0.02153 0.00586 0.01366 0.00625 0.00116 C 0.00664 -0.00995 0.00404 -0.0206 -0.00013 -0.02129 C -0.00378 -0.02199 -0.00768 -0.01597 -0.00781 -0.00648 C -0.00794 0.00162 -0.00625 0.00949 -0.00312 0.01019 C -0.00052 0.01088 0.00208 0.00718 0.00208 0.00024 C 0.00247 -0.00463 0.00143 -0.01018 -0.00052 -0.01088 C -0.00195 -0.01088 -0.00352 -0.00949 -0.00378 -0.00625 C -0.00378 -0.0037 -0.00365 -0.00162 -0.00273 -0.00023 C -0.00247 -3.7037E-6 -0.00221 -3.7037E-6 -0.00195 -0.00023 " pathEditMode="relative" rAng="0" ptsTypes="AAAAAAAAAAAAAAAAA">
                                      <p:cBhvr>
                                        <p:cTn id="14" dur="5000" fill="hold"/>
                                        <p:tgtEl>
                                          <p:spTgt spid="8"/>
                                        </p:tgtEl>
                                        <p:attrNameLst>
                                          <p:attrName>ppt_x</p:attrName>
                                          <p:attrName>ppt_y</p:attrName>
                                        </p:attrNameLst>
                                      </p:cBhvr>
                                      <p:rCtr x="-1523" y="-579"/>
                                    </p:animMotion>
                                  </p:childTnLst>
                                </p:cTn>
                              </p:par>
                              <p:par>
                                <p:cTn id="15" presetID="46" presetClass="path" presetSubtype="0" repeatCount="indefinite" accel="50000" decel="50000" fill="hold" nodeType="withEffect">
                                  <p:stCondLst>
                                    <p:cond delay="0"/>
                                  </p:stCondLst>
                                  <p:childTnLst>
                                    <p:animMotion origin="layout" path="M 1.38778E-17 2.22222E-6 C -0.00039 -0.01482 0.0069 -0.02801 0.01667 -0.02894 C 0.02604 -0.02986 0.0349 -0.01968 0.03542 -0.00533 C 0.03633 0.0081 0.02982 0.02106 0.02122 0.02153 C 0.01315 0.02245 0.0056 0.01389 0.00482 0.00162 C 0.0043 -0.00996 0.00938 -0.0206 0.01706 -0.02153 C 0.02383 -0.02246 0.03021 -0.01551 0.03073 -0.00486 C 0.03112 0.00463 0.02708 0.01366 0.02083 0.01412 C 0.01523 0.01481 0.0099 0.00949 0.00951 0.00092 C 0.00924 -0.00672 0.01237 -0.01412 0.01732 -0.01459 C 0.02148 -0.01482 0.02565 -0.01111 0.02604 -0.0044 C 0.02643 0.00116 0.02409 0.00648 0.02044 0.00717 C 0.01771 0.00741 0.01458 0.00532 0.01445 0.00069 C 0.01419 -0.00301 0.01523 -0.00672 0.01758 -0.00741 C 0.01927 -0.00741 0.02096 -0.00648 0.02135 -0.00394 C 0.02148 -0.00255 0.02122 -0.00093 0.02031 -0.00023 C 0.01979 2.22222E-6 0.0194 2.22222E-6 0.01914 -0.00023 " pathEditMode="relative" rAng="0" ptsTypes="AAAAAAAAAAAAAAAAA">
                                      <p:cBhvr>
                                        <p:cTn id="16" dur="5000" fill="hold"/>
                                        <p:tgtEl>
                                          <p:spTgt spid="11"/>
                                        </p:tgtEl>
                                        <p:attrNameLst>
                                          <p:attrName>ppt_x</p:attrName>
                                          <p:attrName>ppt_y</p:attrName>
                                        </p:attrNameLst>
                                      </p:cBhvr>
                                      <p:rCtr x="1758" y="-394"/>
                                    </p:animMotion>
                                  </p:childTnLst>
                                </p:cTn>
                              </p:par>
                              <p:par>
                                <p:cTn id="17" presetID="55" presetClass="path" presetSubtype="0" repeatCount="indefinite" accel="50000" decel="50000" fill="hold" nodeType="withEffect">
                                  <p:stCondLst>
                                    <p:cond delay="0"/>
                                  </p:stCondLst>
                                  <p:childTnLst>
                                    <p:animMotion origin="layout" path="M 0.01445 -1.11111E-6 C 0.0151 -0.02199 0.00872 -0.04074 0.00039 -0.04236 C -0.00781 -0.04352 -0.01523 -0.0294 -0.01575 -0.00764 C -0.01628 0.01181 -0.01133 0.02986 -0.00365 0.03125 C 0.00326 0.03241 0.0099 0.02014 0.01029 0.00185 C 0.01081 -0.01481 0.00638 -0.03032 -6.25E-7 -0.03148 C -0.00586 -0.03264 -0.01146 -0.02245 -0.01185 -0.00717 C -0.01211 0.00648 -0.00872 0.02014 -0.00325 0.02037 C 0.00143 0.02153 0.00586 0.01366 0.00625 0.00116 C 0.00664 -0.00995 0.00404 -0.0206 -0.00013 -0.0213 C -0.00378 -0.02199 -0.00768 -0.01597 -0.00781 -0.00648 C -0.00794 0.00162 -0.00625 0.00949 -0.00312 0.01019 C -0.00052 0.01088 0.00208 0.00718 0.00208 0.00023 C 0.00247 -0.00463 0.00143 -0.01018 -0.00052 -0.01088 C -0.00195 -0.01088 -0.00351 -0.00949 -0.00378 -0.00625 C -0.00378 -0.0037 -0.00365 -0.00162 -0.00273 -0.00023 C -0.00247 -1.11111E-6 -0.00221 -1.11111E-6 -0.00195 -0.00023 " pathEditMode="relative" rAng="0" ptsTypes="AAAAAAAAAAAAAAAAA">
                                      <p:cBhvr>
                                        <p:cTn id="18" dur="5000" fill="hold"/>
                                        <p:tgtEl>
                                          <p:spTgt spid="12"/>
                                        </p:tgtEl>
                                        <p:attrNameLst>
                                          <p:attrName>ppt_x</p:attrName>
                                          <p:attrName>ppt_y</p:attrName>
                                        </p:attrNameLst>
                                      </p:cBhvr>
                                      <p:rCtr x="-1523" y="-579"/>
                                    </p:animMotion>
                                  </p:childTnLst>
                                </p:cTn>
                              </p:par>
                              <p:par>
                                <p:cTn id="19" presetID="46" presetClass="path" presetSubtype="0" repeatCount="indefinite" accel="50000" decel="50000" fill="hold" nodeType="withEffect">
                                  <p:stCondLst>
                                    <p:cond delay="0"/>
                                  </p:stCondLst>
                                  <p:childTnLst>
                                    <p:animMotion origin="layout" path="M -4.16667E-6 1.48148E-6 C -0.00039 -0.01482 0.00691 -0.02801 0.01667 -0.02894 C 0.02605 -0.02986 0.0349 -0.01968 0.03542 -0.00533 C 0.03633 0.0081 0.02982 0.02106 0.02123 0.02153 C 0.01316 0.02245 0.0056 0.01389 0.00482 0.00162 C 0.0043 -0.00996 0.00938 -0.0206 0.01706 -0.02153 C 0.02383 -0.02246 0.03021 -0.01551 0.03073 -0.00486 C 0.03112 0.00463 0.02709 0.01366 0.02084 0.01412 C 0.01524 0.01481 0.0099 0.00949 0.00951 0.00092 C 0.00925 -0.00671 0.01237 -0.01412 0.01732 -0.01458 C 0.02149 -0.01482 0.02566 -0.01111 0.02605 -0.0044 C 0.02644 0.00116 0.02409 0.00648 0.02045 0.00717 C 0.01771 0.00741 0.01459 0.00532 0.01446 0.00069 C 0.0142 -0.00301 0.01524 -0.00671 0.01758 -0.00741 C 0.01928 -0.00741 0.02097 -0.00648 0.02136 -0.00394 C 0.02149 -0.00255 0.02123 -0.00093 0.02032 -0.00023 C 0.0198 1.48148E-6 0.01941 1.48148E-6 0.01914 -0.00023 " pathEditMode="relative" rAng="0" ptsTypes="AAAAAAAAAAAAAAAAA">
                                      <p:cBhvr>
                                        <p:cTn id="20" dur="5000" fill="hold"/>
                                        <p:tgtEl>
                                          <p:spTgt spid="13"/>
                                        </p:tgtEl>
                                        <p:attrNameLst>
                                          <p:attrName>ppt_x</p:attrName>
                                          <p:attrName>ppt_y</p:attrName>
                                        </p:attrNameLst>
                                      </p:cBhvr>
                                      <p:rCtr x="1758" y="-394"/>
                                    </p:animMotion>
                                  </p:childTnLst>
                                </p:cTn>
                              </p:par>
                              <p:par>
                                <p:cTn id="21" presetID="46" presetClass="path" presetSubtype="0" repeatCount="indefinite" accel="50000" decel="50000" fill="hold" nodeType="withEffect">
                                  <p:stCondLst>
                                    <p:cond delay="0"/>
                                  </p:stCondLst>
                                  <p:childTnLst>
                                    <p:animMotion origin="layout" path="M -6.25E-7 -3.7037E-6 C -0.00039 -0.01481 0.0069 -0.02801 0.01667 -0.02893 C 0.02604 -0.02986 0.0349 -0.01967 0.03542 -0.00532 C 0.03633 0.00811 0.02982 0.02107 0.02122 0.02153 C 0.01315 0.02246 0.0056 0.01389 0.00482 0.00162 C 0.0043 -0.00995 0.00938 -0.0206 0.01706 -0.02152 C 0.02383 -0.02245 0.03021 -0.01551 0.03073 -0.00486 C 0.03112 0.00463 0.02708 0.01366 0.02083 0.01412 C 0.01524 0.01482 0.0099 0.00949 0.00951 0.00093 C 0.00925 -0.00671 0.01237 -0.01412 0.01732 -0.01458 C 0.02149 -0.01481 0.02565 -0.01111 0.02604 -0.00439 C 0.02643 0.00116 0.02409 0.00649 0.02044 0.00718 C 0.01771 0.00741 0.01458 0.00533 0.01445 0.0007 C 0.01419 -0.00301 0.01524 -0.00671 0.01758 -0.0074 C 0.01927 -0.0074 0.02096 -0.00648 0.02135 -0.00393 C 0.02149 -0.00254 0.02122 -0.00092 0.02031 -0.00023 C 0.01979 -3.7037E-6 0.0194 -3.7037E-6 0.01914 -0.00023 " pathEditMode="relative" rAng="0" ptsTypes="AAAAAAAAAAAAAAAAA">
                                      <p:cBhvr>
                                        <p:cTn id="22" dur="5000" fill="hold"/>
                                        <p:tgtEl>
                                          <p:spTgt spid="15"/>
                                        </p:tgtEl>
                                        <p:attrNameLst>
                                          <p:attrName>ppt_x</p:attrName>
                                          <p:attrName>ppt_y</p:attrName>
                                        </p:attrNameLst>
                                      </p:cBhvr>
                                      <p:rCtr x="1758" y="-394"/>
                                    </p:animMotion>
                                  </p:childTnLst>
                                </p:cTn>
                              </p:par>
                              <p:par>
                                <p:cTn id="23" presetID="55" presetClass="path" presetSubtype="0" repeatCount="indefinite" accel="50000" decel="50000" fill="hold" nodeType="withEffect">
                                  <p:stCondLst>
                                    <p:cond delay="0"/>
                                  </p:stCondLst>
                                  <p:childTnLst>
                                    <p:animMotion origin="layout" path="M 0.01445 4.81481E-6 C 0.0151 -0.022 0.00872 -0.04075 0.00039 -0.04237 C -0.00781 -0.04352 -0.01524 -0.0294 -0.01576 -0.00764 C -0.01628 0.0118 -0.01133 0.02986 -0.00365 0.03125 C 0.00325 0.0324 0.00989 0.02013 0.01029 0.00185 C 0.01081 -0.01482 0.00638 -0.03033 1.25E-6 -0.03149 C -0.00586 -0.03264 -0.01146 -0.02246 -0.01185 -0.00718 C -0.01211 0.00648 -0.00873 0.02013 -0.00326 0.02037 C 0.00143 0.02152 0.00586 0.01365 0.00625 0.00115 C 0.00664 -0.00996 0.00404 -0.02061 -0.00013 -0.0213 C -0.00378 -0.022 -0.00768 -0.01598 -0.00781 -0.00649 C -0.00794 0.00162 -0.00625 0.00949 -0.00313 0.01018 C -0.00052 0.01087 0.00208 0.00717 0.00208 0.00023 C 0.00247 -0.00463 0.00143 -0.01019 -0.00052 -0.01088 C -0.00195 -0.01088 -0.00352 -0.0095 -0.00378 -0.00625 C -0.00378 -0.00371 -0.00365 -0.00163 -0.00274 -0.00024 C -0.00248 4.81481E-6 -0.00221 4.81481E-6 -0.00195 -0.00024 " pathEditMode="relative" rAng="0" ptsTypes="AAAAAAAAAAAAAAAAA">
                                      <p:cBhvr>
                                        <p:cTn id="24" dur="5000" fill="hold"/>
                                        <p:tgtEl>
                                          <p:spTgt spid="18"/>
                                        </p:tgtEl>
                                        <p:attrNameLst>
                                          <p:attrName>ppt_x</p:attrName>
                                          <p:attrName>ppt_y</p:attrName>
                                        </p:attrNameLst>
                                      </p:cBhvr>
                                      <p:rCtr x="-1523" y="-579"/>
                                    </p:animMotion>
                                  </p:childTnLst>
                                </p:cTn>
                              </p:par>
                              <p:par>
                                <p:cTn id="25" presetID="46" presetClass="path" presetSubtype="0" repeatCount="indefinite" accel="50000" decel="50000" fill="hold" nodeType="withEffect">
                                  <p:stCondLst>
                                    <p:cond delay="0"/>
                                  </p:stCondLst>
                                  <p:childTnLst>
                                    <p:animMotion origin="layout" path="M -8.33333E-7 4.44444E-6 C -0.00039 -0.01482 0.0069 -0.02801 0.01667 -0.02894 C 0.02604 -0.02987 0.0349 -0.01968 0.03542 -0.00533 C 0.03633 0.0081 0.02982 0.02106 0.02122 0.02152 C 0.01315 0.02245 0.0056 0.01388 0.00482 0.00162 C 0.0043 -0.00996 0.00938 -0.02061 0.01706 -0.02153 C 0.02383 -0.02246 0.03021 -0.01551 0.03073 -0.00487 C 0.03112 0.00463 0.02708 0.01365 0.02083 0.01412 C 0.01524 0.01481 0.0099 0.00949 0.00951 0.00092 C 0.00925 -0.00672 0.01237 -0.01412 0.01732 -0.01459 C 0.02149 -0.01482 0.02565 -0.01112 0.02604 -0.0044 C 0.02643 0.00115 0.02409 0.00648 0.02044 0.00717 C 0.01771 0.0074 0.01458 0.00532 0.01445 0.00069 C 0.01419 -0.00301 0.01524 -0.00672 0.01758 -0.00741 C 0.01927 -0.00741 0.02096 -0.00649 0.02136 -0.00394 C 0.02149 -0.00255 0.02122 -0.00093 0.02031 -0.00024 C 0.01979 4.44444E-6 0.0194 4.44444E-6 0.01914 -0.00024 " pathEditMode="relative" rAng="0" ptsTypes="AAAAAAAAAAAAAAAAA">
                                      <p:cBhvr>
                                        <p:cTn id="26" dur="5000" fill="hold"/>
                                        <p:tgtEl>
                                          <p:spTgt spid="6"/>
                                        </p:tgtEl>
                                        <p:attrNameLst>
                                          <p:attrName>ppt_x</p:attrName>
                                          <p:attrName>ppt_y</p:attrName>
                                        </p:attrNameLst>
                                      </p:cBhvr>
                                      <p:rCtr x="1758" y="-394"/>
                                    </p:animMotion>
                                  </p:childTnLst>
                                </p:cTn>
                              </p:par>
                              <p:par>
                                <p:cTn id="27" presetID="55" presetClass="path" presetSubtype="0" repeatCount="indefinite" accel="50000" decel="50000" fill="hold" nodeType="withEffect">
                                  <p:stCondLst>
                                    <p:cond delay="0"/>
                                  </p:stCondLst>
                                  <p:childTnLst>
                                    <p:animMotion origin="layout" path="M 0.01446 4.81481E-6 C 0.01511 -0.022 0.00873 -0.04075 0.00039 -0.04237 C -0.00781 -0.04352 -0.01523 -0.0294 -0.01575 -0.00764 C -0.01627 0.0118 -0.01132 0.02986 -0.00364 0.03125 C 0.00326 0.03217 0.0099 0.02013 0.01029 0.00185 C 0.01081 -0.01482 0.00638 -0.03033 -3.54167E-6 -0.03149 C -0.00586 -0.03264 -0.01145 -0.02246 -0.01185 -0.00718 C -0.01211 0.00648 -0.00872 0.02013 -0.00325 0.02037 C 0.00144 0.02152 0.00586 0.01365 0.00625 0.00115 C 0.00664 -0.00996 0.00404 -0.02061 -0.00013 -0.0213 C -0.00377 -0.022 -0.00768 -0.01598 -0.00781 -0.00649 C -0.00794 0.00162 -0.00625 0.00949 -0.00312 0.01018 C -0.00052 0.01087 0.00209 0.00717 0.00209 0.00023 C 0.00248 -0.00463 0.00144 -0.01019 -0.00052 -0.01088 C -0.00195 -0.01088 -0.00351 -0.0095 -0.00377 -0.00625 C -0.00377 -0.00371 -0.00364 -0.00163 -0.00273 -0.00024 C -0.00247 4.81481E-6 -0.00221 4.81481E-6 -0.00195 -0.00024 " pathEditMode="relative" rAng="0" ptsTypes="AAAAAAAAAAAAAAAAA">
                                      <p:cBhvr>
                                        <p:cTn id="28" dur="5000" fill="hold"/>
                                        <p:tgtEl>
                                          <p:spTgt spid="10"/>
                                        </p:tgtEl>
                                        <p:attrNameLst>
                                          <p:attrName>ppt_x</p:attrName>
                                          <p:attrName>ppt_y</p:attrName>
                                        </p:attrNameLst>
                                      </p:cBhvr>
                                      <p:rCtr x="-1523" y="-579"/>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1028"/>
                    </p:tgtEl>
                  </p:cond>
                </p:stCondLst>
                <p:endSync evt="end" delay="0">
                  <p:rtn val="all"/>
                </p:endSync>
                <p:childTnLst>
                  <p:par>
                    <p:cTn id="30" fill="hold">
                      <p:stCondLst>
                        <p:cond delay="indefinite"/>
                      </p:stCondLst>
                      <p:childTnLst>
                        <p:par>
                          <p:cTn id="31" fill="hold">
                            <p:stCondLst>
                              <p:cond delay="0"/>
                            </p:stCondLst>
                            <p:childTnLst>
                              <p:par>
                                <p:cTn id="32" presetID="35" presetClass="path" presetSubtype="0" accel="50000" decel="50000" fill="hold" nodeType="clickEffect">
                                  <p:stCondLst>
                                    <p:cond delay="0"/>
                                  </p:stCondLst>
                                  <p:childTnLst>
                                    <p:animMotion origin="layout" path="M 0.01914 -0.00024 L -0.34688 0.27523 " pathEditMode="relative" rAng="0" ptsTypes="AA">
                                      <p:cBhvr>
                                        <p:cTn id="33" dur="1000" fill="hold"/>
                                        <p:tgtEl>
                                          <p:spTgt spid="1028"/>
                                        </p:tgtEl>
                                        <p:attrNameLst>
                                          <p:attrName>ppt_x</p:attrName>
                                          <p:attrName>ppt_y</p:attrName>
                                        </p:attrNameLst>
                                      </p:cBhvr>
                                      <p:rCtr x="-18307" y="13773"/>
                                    </p:animMotion>
                                  </p:childTnLst>
                                </p:cTn>
                              </p:par>
                              <p:par>
                                <p:cTn id="34" presetID="1" presetClass="exit" presetSubtype="0" fill="hold" nodeType="withEffect">
                                  <p:stCondLst>
                                    <p:cond delay="800"/>
                                  </p:stCondLst>
                                  <p:childTnLst>
                                    <p:set>
                                      <p:cBhvr>
                                        <p:cTn id="35" dur="1" fill="hold">
                                          <p:stCondLst>
                                            <p:cond delay="0"/>
                                          </p:stCondLst>
                                        </p:cTn>
                                        <p:tgtEl>
                                          <p:spTgt spid="1028"/>
                                        </p:tgtEl>
                                        <p:attrNameLst>
                                          <p:attrName>style.visibility</p:attrName>
                                        </p:attrNameLst>
                                      </p:cBhvr>
                                      <p:to>
                                        <p:strVal val="hidden"/>
                                      </p:to>
                                    </p:set>
                                  </p:childTnLst>
                                </p:cTn>
                              </p:par>
                              <p:par>
                                <p:cTn id="36" presetID="1" presetClass="exit" presetSubtype="0" fill="hold" grpId="0" nodeType="withEffect">
                                  <p:stCondLst>
                                    <p:cond delay="800"/>
                                  </p:stCondLst>
                                  <p:childTnLst>
                                    <p:set>
                                      <p:cBhvr>
                                        <p:cTn id="37"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8" restart="whenNotActive" fill="hold" evtFilter="cancelBubble" nodeType="interactiveSeq">
                <p:stCondLst>
                  <p:cond evt="onClick" delay="0">
                    <p:tgtEl>
                      <p:spTgt spid="1027"/>
                    </p:tgtEl>
                  </p:cond>
                </p:stCondLst>
                <p:endSync evt="end" delay="0">
                  <p:rtn val="all"/>
                </p:endSync>
                <p:childTnLst>
                  <p:par>
                    <p:cTn id="39" fill="hold">
                      <p:stCondLst>
                        <p:cond delay="indefinite"/>
                      </p:stCondLst>
                      <p:childTnLst>
                        <p:par>
                          <p:cTn id="40" fill="hold">
                            <p:stCondLst>
                              <p:cond delay="0"/>
                            </p:stCondLst>
                            <p:childTnLst>
                              <p:par>
                                <p:cTn id="41" presetID="63" presetClass="path" presetSubtype="0" accel="50000" decel="50000" fill="hold" nodeType="clickEffect">
                                  <p:stCondLst>
                                    <p:cond delay="0"/>
                                  </p:stCondLst>
                                  <p:childTnLst>
                                    <p:animMotion origin="layout" path="M -0.00195 -0.00024 L 0.35313 0.27939 " pathEditMode="relative" rAng="0" ptsTypes="AA">
                                      <p:cBhvr>
                                        <p:cTn id="42" dur="1000" fill="hold"/>
                                        <p:tgtEl>
                                          <p:spTgt spid="1027"/>
                                        </p:tgtEl>
                                        <p:attrNameLst>
                                          <p:attrName>ppt_x</p:attrName>
                                          <p:attrName>ppt_y</p:attrName>
                                        </p:attrNameLst>
                                      </p:cBhvr>
                                      <p:rCtr x="17747" y="13981"/>
                                    </p:animMotion>
                                  </p:childTnLst>
                                </p:cTn>
                              </p:par>
                              <p:par>
                                <p:cTn id="43" presetID="1" presetClass="exit" presetSubtype="0" fill="hold" nodeType="withEffect">
                                  <p:stCondLst>
                                    <p:cond delay="800"/>
                                  </p:stCondLst>
                                  <p:childTnLst>
                                    <p:set>
                                      <p:cBhvr>
                                        <p:cTn id="44" dur="1" fill="hold">
                                          <p:stCondLst>
                                            <p:cond delay="0"/>
                                          </p:stCondLst>
                                        </p:cTn>
                                        <p:tgtEl>
                                          <p:spTgt spid="1027"/>
                                        </p:tgtEl>
                                        <p:attrNameLst>
                                          <p:attrName>style.visibility</p:attrName>
                                        </p:attrNameLst>
                                      </p:cBhvr>
                                      <p:to>
                                        <p:strVal val="hidden"/>
                                      </p:to>
                                    </p:set>
                                  </p:childTnLst>
                                </p:cTn>
                              </p:par>
                              <p:par>
                                <p:cTn id="45" presetID="1" presetClass="exit" presetSubtype="0" fill="hold" grpId="0" nodeType="withEffect">
                                  <p:stCondLst>
                                    <p:cond delay="800"/>
                                  </p:stCondLst>
                                  <p:childTnLst>
                                    <p:set>
                                      <p:cBhvr>
                                        <p:cTn id="46" dur="1" fill="hold">
                                          <p:stCondLst>
                                            <p:cond delay="0"/>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1027"/>
                  </p:tgtEl>
                </p:cond>
              </p:nextCondLst>
            </p:seq>
            <p:seq concurrent="1" nextAc="seek">
              <p:cTn id="47" restart="whenNotActive" fill="hold" evtFilter="cancelBubble" nodeType="interactiveSeq">
                <p:stCondLst>
                  <p:cond evt="onClick" delay="0">
                    <p:tgtEl>
                      <p:spTgt spid="7"/>
                    </p:tgtEl>
                  </p:cond>
                </p:stCondLst>
                <p:endSync evt="end" delay="0">
                  <p:rtn val="all"/>
                </p:endSync>
                <p:childTnLst>
                  <p:par>
                    <p:cTn id="48" fill="hold">
                      <p:stCondLst>
                        <p:cond delay="indefinite"/>
                      </p:stCondLst>
                      <p:childTnLst>
                        <p:par>
                          <p:cTn id="49" fill="hold">
                            <p:stCondLst>
                              <p:cond delay="0"/>
                            </p:stCondLst>
                            <p:childTnLst>
                              <p:par>
                                <p:cTn id="50" presetID="35" presetClass="path" presetSubtype="0" accel="50000" decel="50000" fill="hold" nodeType="clickEffect">
                                  <p:stCondLst>
                                    <p:cond delay="0"/>
                                  </p:stCondLst>
                                  <p:childTnLst>
                                    <p:animMotion origin="layout" path="M 2.70833E-6 1.11111E-6 L -0.47917 -0.15926 " pathEditMode="relative" rAng="0" ptsTypes="AA">
                                      <p:cBhvr>
                                        <p:cTn id="51" dur="1000" fill="hold"/>
                                        <p:tgtEl>
                                          <p:spTgt spid="7"/>
                                        </p:tgtEl>
                                        <p:attrNameLst>
                                          <p:attrName>ppt_x</p:attrName>
                                          <p:attrName>ppt_y</p:attrName>
                                        </p:attrNameLst>
                                      </p:cBhvr>
                                      <p:rCtr x="-23958" y="-7963"/>
                                    </p:animMotion>
                                  </p:childTnLst>
                                </p:cTn>
                              </p:par>
                              <p:par>
                                <p:cTn id="52" presetID="1" presetClass="exit" presetSubtype="0" fill="hold" nodeType="withEffect">
                                  <p:stCondLst>
                                    <p:cond delay="800"/>
                                  </p:stCondLst>
                                  <p:childTnLst>
                                    <p:set>
                                      <p:cBhvr>
                                        <p:cTn id="53" dur="1" fill="hold">
                                          <p:stCondLst>
                                            <p:cond delay="0"/>
                                          </p:stCondLst>
                                        </p:cTn>
                                        <p:tgtEl>
                                          <p:spTgt spid="7"/>
                                        </p:tgtEl>
                                        <p:attrNameLst>
                                          <p:attrName>style.visibility</p:attrName>
                                        </p:attrNameLst>
                                      </p:cBhvr>
                                      <p:to>
                                        <p:strVal val="hidden"/>
                                      </p:to>
                                    </p:set>
                                  </p:childTnLst>
                                </p:cTn>
                              </p:par>
                              <p:par>
                                <p:cTn id="54" presetID="1" presetClass="exit" presetSubtype="0" fill="hold" grpId="0" nodeType="withEffect">
                                  <p:stCondLst>
                                    <p:cond delay="800"/>
                                  </p:stCondLst>
                                  <p:childTnLst>
                                    <p:set>
                                      <p:cBhvr>
                                        <p:cTn id="55" dur="1" fill="hold">
                                          <p:stCondLst>
                                            <p:cond delay="0"/>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6" restart="whenNotActive" fill="hold" evtFilter="cancelBubble" nodeType="interactiveSeq">
                <p:stCondLst>
                  <p:cond evt="onClick" delay="0">
                    <p:tgtEl>
                      <p:spTgt spid="8"/>
                    </p:tgtEl>
                  </p:cond>
                </p:stCondLst>
                <p:endSync evt="end" delay="0">
                  <p:rtn val="all"/>
                </p:endSync>
                <p:childTnLst>
                  <p:par>
                    <p:cTn id="57" fill="hold">
                      <p:stCondLst>
                        <p:cond delay="indefinite"/>
                      </p:stCondLst>
                      <p:childTnLst>
                        <p:par>
                          <p:cTn id="58" fill="hold">
                            <p:stCondLst>
                              <p:cond delay="0"/>
                            </p:stCondLst>
                            <p:childTnLst>
                              <p:par>
                                <p:cTn id="59" presetID="63" presetClass="path" presetSubtype="0" accel="50000" decel="50000" fill="hold" nodeType="clickEffect">
                                  <p:stCondLst>
                                    <p:cond delay="0"/>
                                  </p:stCondLst>
                                  <p:childTnLst>
                                    <p:animMotion origin="layout" path="M -4.16667E-7 -3.7037E-6 L 0.08138 0.22315 " pathEditMode="relative" rAng="0" ptsTypes="AA">
                                      <p:cBhvr>
                                        <p:cTn id="60" dur="1000" fill="hold"/>
                                        <p:tgtEl>
                                          <p:spTgt spid="8"/>
                                        </p:tgtEl>
                                        <p:attrNameLst>
                                          <p:attrName>ppt_x</p:attrName>
                                          <p:attrName>ppt_y</p:attrName>
                                        </p:attrNameLst>
                                      </p:cBhvr>
                                      <p:rCtr x="4062" y="11157"/>
                                    </p:animMotion>
                                  </p:childTnLst>
                                </p:cTn>
                              </p:par>
                              <p:par>
                                <p:cTn id="61" presetID="1" presetClass="exit" presetSubtype="0" fill="hold" nodeType="withEffect">
                                  <p:stCondLst>
                                    <p:cond delay="600"/>
                                  </p:stCondLst>
                                  <p:childTnLst>
                                    <p:set>
                                      <p:cBhvr>
                                        <p:cTn id="62" dur="1" fill="hold">
                                          <p:stCondLst>
                                            <p:cond delay="0"/>
                                          </p:stCondLst>
                                        </p:cTn>
                                        <p:tgtEl>
                                          <p:spTgt spid="8"/>
                                        </p:tgtEl>
                                        <p:attrNameLst>
                                          <p:attrName>style.visibility</p:attrName>
                                        </p:attrNameLst>
                                      </p:cBhvr>
                                      <p:to>
                                        <p:strVal val="hidden"/>
                                      </p:to>
                                    </p:set>
                                  </p:childTnLst>
                                </p:cTn>
                              </p:par>
                              <p:par>
                                <p:cTn id="63" presetID="1" presetClass="exit" presetSubtype="0" fill="hold" grpId="0" nodeType="withEffect">
                                  <p:stCondLst>
                                    <p:cond delay="600"/>
                                  </p:stCondLst>
                                  <p:childTnLst>
                                    <p:set>
                                      <p:cBhvr>
                                        <p:cTn id="64"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65" restart="whenNotActive" fill="hold" evtFilter="cancelBubble" nodeType="interactiveSeq">
                <p:stCondLst>
                  <p:cond evt="onClick" delay="0">
                    <p:tgtEl>
                      <p:spTgt spid="11"/>
                    </p:tgtEl>
                  </p:cond>
                </p:stCondLst>
                <p:endSync evt="end" delay="0">
                  <p:rtn val="all"/>
                </p:endSync>
                <p:childTnLst>
                  <p:par>
                    <p:cTn id="66" fill="hold">
                      <p:stCondLst>
                        <p:cond delay="indefinite"/>
                      </p:stCondLst>
                      <p:childTnLst>
                        <p:par>
                          <p:cTn id="67" fill="hold">
                            <p:stCondLst>
                              <p:cond delay="0"/>
                            </p:stCondLst>
                            <p:childTnLst>
                              <p:par>
                                <p:cTn id="68" presetID="35" presetClass="path" presetSubtype="0" accel="50000" decel="50000" fill="hold" nodeType="clickEffect">
                                  <p:stCondLst>
                                    <p:cond delay="0"/>
                                  </p:stCondLst>
                                  <p:childTnLst>
                                    <p:animMotion origin="layout" path="M 0.01914 -0.00023 L 0.4181 -0.02662 " pathEditMode="relative" rAng="0" ptsTypes="AA">
                                      <p:cBhvr>
                                        <p:cTn id="69" dur="1000" fill="hold"/>
                                        <p:tgtEl>
                                          <p:spTgt spid="11"/>
                                        </p:tgtEl>
                                        <p:attrNameLst>
                                          <p:attrName>ppt_x</p:attrName>
                                          <p:attrName>ppt_y</p:attrName>
                                        </p:attrNameLst>
                                      </p:cBhvr>
                                      <p:rCtr x="19948" y="-1319"/>
                                    </p:animMotion>
                                  </p:childTnLst>
                                </p:cTn>
                              </p:par>
                              <p:par>
                                <p:cTn id="70" presetID="1" presetClass="exit" presetSubtype="0" fill="hold" nodeType="withEffect">
                                  <p:stCondLst>
                                    <p:cond delay="800"/>
                                  </p:stCondLst>
                                  <p:childTnLst>
                                    <p:set>
                                      <p:cBhvr>
                                        <p:cTn id="71" dur="1" fill="hold">
                                          <p:stCondLst>
                                            <p:cond delay="0"/>
                                          </p:stCondLst>
                                        </p:cTn>
                                        <p:tgtEl>
                                          <p:spTgt spid="11"/>
                                        </p:tgtEl>
                                        <p:attrNameLst>
                                          <p:attrName>style.visibility</p:attrName>
                                        </p:attrNameLst>
                                      </p:cBhvr>
                                      <p:to>
                                        <p:strVal val="hidden"/>
                                      </p:to>
                                    </p:set>
                                  </p:childTnLst>
                                </p:cTn>
                              </p:par>
                              <p:par>
                                <p:cTn id="72" presetID="1" presetClass="exit" presetSubtype="0" fill="hold" grpId="0" nodeType="withEffect">
                                  <p:stCondLst>
                                    <p:cond delay="800"/>
                                  </p:stCondLst>
                                  <p:childTnLst>
                                    <p:set>
                                      <p:cBhvr>
                                        <p:cTn id="73"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74" restart="whenNotActive" fill="hold" evtFilter="cancelBubble" nodeType="interactiveSeq">
                <p:stCondLst>
                  <p:cond evt="onClick" delay="0">
                    <p:tgtEl>
                      <p:spTgt spid="12"/>
                    </p:tgtEl>
                  </p:cond>
                </p:stCondLst>
                <p:endSync evt="end" delay="0">
                  <p:rtn val="all"/>
                </p:endSync>
                <p:childTnLst>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195 -0.00069 L 0.17135 -0.23912 " pathEditMode="relative" rAng="0" ptsTypes="AA">
                                      <p:cBhvr>
                                        <p:cTn id="78" dur="1000" fill="hold"/>
                                        <p:tgtEl>
                                          <p:spTgt spid="12"/>
                                        </p:tgtEl>
                                        <p:attrNameLst>
                                          <p:attrName>ppt_x</p:attrName>
                                          <p:attrName>ppt_y</p:attrName>
                                        </p:attrNameLst>
                                      </p:cBhvr>
                                      <p:rCtr x="8659" y="-11921"/>
                                    </p:animMotion>
                                  </p:childTnLst>
                                </p:cTn>
                              </p:par>
                              <p:par>
                                <p:cTn id="79" presetID="1" presetClass="exit" presetSubtype="0" fill="hold" nodeType="withEffect">
                                  <p:stCondLst>
                                    <p:cond delay="800"/>
                                  </p:stCondLst>
                                  <p:childTnLst>
                                    <p:set>
                                      <p:cBhvr>
                                        <p:cTn id="80" dur="1" fill="hold">
                                          <p:stCondLst>
                                            <p:cond delay="0"/>
                                          </p:stCondLst>
                                        </p:cTn>
                                        <p:tgtEl>
                                          <p:spTgt spid="12"/>
                                        </p:tgtEl>
                                        <p:attrNameLst>
                                          <p:attrName>style.visibility</p:attrName>
                                        </p:attrNameLst>
                                      </p:cBhvr>
                                      <p:to>
                                        <p:strVal val="hidden"/>
                                      </p:to>
                                    </p:set>
                                  </p:childTnLst>
                                </p:cTn>
                              </p:par>
                              <p:par>
                                <p:cTn id="81" presetID="1" presetClass="exit" presetSubtype="0" fill="hold" grpId="0" nodeType="withEffect">
                                  <p:stCondLst>
                                    <p:cond delay="800"/>
                                  </p:stCondLst>
                                  <p:childTnLst>
                                    <p:set>
                                      <p:cBhvr>
                                        <p:cTn id="82"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83" restart="whenNotActive" fill="hold" evtFilter="cancelBubble" nodeType="interactiveSeq">
                <p:stCondLst>
                  <p:cond evt="onClick" delay="0">
                    <p:tgtEl>
                      <p:spTgt spid="13"/>
                    </p:tgtEl>
                  </p:cond>
                </p:stCondLst>
                <p:endSync evt="end" delay="0">
                  <p:rtn val="all"/>
                </p:endSync>
                <p:childTnLst>
                  <p:par>
                    <p:cTn id="84" fill="hold">
                      <p:stCondLst>
                        <p:cond delay="indefinite"/>
                      </p:stCondLst>
                      <p:childTnLst>
                        <p:par>
                          <p:cTn id="85" fill="hold">
                            <p:stCondLst>
                              <p:cond delay="0"/>
                            </p:stCondLst>
                            <p:childTnLst>
                              <p:par>
                                <p:cTn id="86" presetID="35" presetClass="path" presetSubtype="0" accel="50000" decel="50000" fill="hold" nodeType="clickEffect">
                                  <p:stCondLst>
                                    <p:cond delay="0"/>
                                  </p:stCondLst>
                                  <p:childTnLst>
                                    <p:animMotion origin="layout" path="M 0.01914 -0.00023 L 0.38021 -0.27986 " pathEditMode="relative" rAng="0" ptsTypes="AA">
                                      <p:cBhvr>
                                        <p:cTn id="87" dur="1000" fill="hold"/>
                                        <p:tgtEl>
                                          <p:spTgt spid="13"/>
                                        </p:tgtEl>
                                        <p:attrNameLst>
                                          <p:attrName>ppt_x</p:attrName>
                                          <p:attrName>ppt_y</p:attrName>
                                        </p:attrNameLst>
                                      </p:cBhvr>
                                      <p:rCtr x="18047" y="-13981"/>
                                    </p:animMotion>
                                  </p:childTnLst>
                                </p:cTn>
                              </p:par>
                              <p:par>
                                <p:cTn id="88" presetID="1" presetClass="exit" presetSubtype="0" fill="hold" nodeType="withEffect">
                                  <p:stCondLst>
                                    <p:cond delay="800"/>
                                  </p:stCondLst>
                                  <p:childTnLst>
                                    <p:set>
                                      <p:cBhvr>
                                        <p:cTn id="89" dur="1" fill="hold">
                                          <p:stCondLst>
                                            <p:cond delay="0"/>
                                          </p:stCondLst>
                                        </p:cTn>
                                        <p:tgtEl>
                                          <p:spTgt spid="13"/>
                                        </p:tgtEl>
                                        <p:attrNameLst>
                                          <p:attrName>style.visibility</p:attrName>
                                        </p:attrNameLst>
                                      </p:cBhvr>
                                      <p:to>
                                        <p:strVal val="hidden"/>
                                      </p:to>
                                    </p:set>
                                  </p:childTnLst>
                                </p:cTn>
                              </p:par>
                              <p:par>
                                <p:cTn id="90" presetID="1" presetClass="exit" presetSubtype="0" fill="hold" grpId="0" nodeType="withEffect">
                                  <p:stCondLst>
                                    <p:cond delay="800"/>
                                  </p:stCondLst>
                                  <p:childTnLst>
                                    <p:set>
                                      <p:cBhvr>
                                        <p:cTn id="91"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92" restart="whenNotActive" fill="hold" evtFilter="cancelBubble" nodeType="interactiveSeq">
                <p:stCondLst>
                  <p:cond evt="onClick" delay="0">
                    <p:tgtEl>
                      <p:spTgt spid="15"/>
                    </p:tgtEl>
                  </p:cond>
                </p:stCondLst>
                <p:endSync evt="end" delay="0">
                  <p:rtn val="all"/>
                </p:endSync>
                <p:childTnLst>
                  <p:par>
                    <p:cTn id="93" fill="hold">
                      <p:stCondLst>
                        <p:cond delay="indefinite"/>
                      </p:stCondLst>
                      <p:childTnLst>
                        <p:par>
                          <p:cTn id="94" fill="hold">
                            <p:stCondLst>
                              <p:cond delay="0"/>
                            </p:stCondLst>
                            <p:childTnLst>
                              <p:par>
                                <p:cTn id="95" presetID="35" presetClass="path" presetSubtype="0" accel="50000" decel="50000" fill="hold" nodeType="clickEffect">
                                  <p:stCondLst>
                                    <p:cond delay="0"/>
                                  </p:stCondLst>
                                  <p:childTnLst>
                                    <p:animMotion origin="layout" path="M -6.25E-7 -0.00023 L -0.11836 -0.34259 " pathEditMode="relative" rAng="0" ptsTypes="AA">
                                      <p:cBhvr>
                                        <p:cTn id="96" dur="1000" fill="hold"/>
                                        <p:tgtEl>
                                          <p:spTgt spid="15"/>
                                        </p:tgtEl>
                                        <p:attrNameLst>
                                          <p:attrName>ppt_x</p:attrName>
                                          <p:attrName>ppt_y</p:attrName>
                                        </p:attrNameLst>
                                      </p:cBhvr>
                                      <p:rCtr x="-5924" y="-17130"/>
                                    </p:animMotion>
                                  </p:childTnLst>
                                </p:cTn>
                              </p:par>
                              <p:par>
                                <p:cTn id="97" presetID="1" presetClass="exit" presetSubtype="0" fill="hold" nodeType="withEffect">
                                  <p:stCondLst>
                                    <p:cond delay="800"/>
                                  </p:stCondLst>
                                  <p:childTnLst>
                                    <p:set>
                                      <p:cBhvr>
                                        <p:cTn id="98" dur="1" fill="hold">
                                          <p:stCondLst>
                                            <p:cond delay="0"/>
                                          </p:stCondLst>
                                        </p:cTn>
                                        <p:tgtEl>
                                          <p:spTgt spid="15"/>
                                        </p:tgtEl>
                                        <p:attrNameLst>
                                          <p:attrName>style.visibility</p:attrName>
                                        </p:attrNameLst>
                                      </p:cBhvr>
                                      <p:to>
                                        <p:strVal val="hidden"/>
                                      </p:to>
                                    </p:set>
                                  </p:childTnLst>
                                </p:cTn>
                              </p:par>
                              <p:par>
                                <p:cTn id="99" presetID="1" presetClass="exit" presetSubtype="0" fill="hold" grpId="0" nodeType="withEffect">
                                  <p:stCondLst>
                                    <p:cond delay="800"/>
                                  </p:stCondLst>
                                  <p:childTnLst>
                                    <p:set>
                                      <p:cBhvr>
                                        <p:cTn id="100"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101" restart="whenNotActive" fill="hold" evtFilter="cancelBubble" nodeType="interactiveSeq">
                <p:stCondLst>
                  <p:cond evt="onClick" delay="0">
                    <p:tgtEl>
                      <p:spTgt spid="18"/>
                    </p:tgtEl>
                  </p:cond>
                </p:stCondLst>
                <p:endSync evt="end" delay="0">
                  <p:rtn val="all"/>
                </p:endSync>
                <p:childTnLst>
                  <p:par>
                    <p:cTn id="102" fill="hold">
                      <p:stCondLst>
                        <p:cond delay="0"/>
                      </p:stCondLst>
                      <p:childTnLst>
                        <p:par>
                          <p:cTn id="103" fill="hold">
                            <p:stCondLst>
                              <p:cond delay="0"/>
                            </p:stCondLst>
                            <p:childTnLst>
                              <p:par>
                                <p:cTn id="104" presetID="63" presetClass="path" presetSubtype="0" accel="50000" decel="50000" fill="hold" nodeType="clickEffect">
                                  <p:stCondLst>
                                    <p:cond delay="0"/>
                                  </p:stCondLst>
                                  <p:childTnLst>
                                    <p:animMotion origin="layout" path="M -0.00195 -0.00024 L 0.26002 -0.48519 " pathEditMode="relative" rAng="0" ptsTypes="AA">
                                      <p:cBhvr>
                                        <p:cTn id="105" dur="1000" fill="hold"/>
                                        <p:tgtEl>
                                          <p:spTgt spid="18"/>
                                        </p:tgtEl>
                                        <p:attrNameLst>
                                          <p:attrName>ppt_x</p:attrName>
                                          <p:attrName>ppt_y</p:attrName>
                                        </p:attrNameLst>
                                      </p:cBhvr>
                                      <p:rCtr x="13099" y="-24259"/>
                                    </p:animMotion>
                                  </p:childTnLst>
                                </p:cTn>
                              </p:par>
                              <p:par>
                                <p:cTn id="106" presetID="1" presetClass="exit" presetSubtype="0" fill="hold" nodeType="withEffect">
                                  <p:stCondLst>
                                    <p:cond delay="800"/>
                                  </p:stCondLst>
                                  <p:childTnLst>
                                    <p:set>
                                      <p:cBhvr>
                                        <p:cTn id="107" dur="1" fill="hold">
                                          <p:stCondLst>
                                            <p:cond delay="0"/>
                                          </p:stCondLst>
                                        </p:cTn>
                                        <p:tgtEl>
                                          <p:spTgt spid="18"/>
                                        </p:tgtEl>
                                        <p:attrNameLst>
                                          <p:attrName>style.visibility</p:attrName>
                                        </p:attrNameLst>
                                      </p:cBhvr>
                                      <p:to>
                                        <p:strVal val="hidden"/>
                                      </p:to>
                                    </p:set>
                                  </p:childTnLst>
                                </p:cTn>
                              </p:par>
                              <p:par>
                                <p:cTn id="108" presetID="1" presetClass="exit" presetSubtype="0" fill="hold" grpId="0" nodeType="withEffect">
                                  <p:stCondLst>
                                    <p:cond delay="800"/>
                                  </p:stCondLst>
                                  <p:childTnLst>
                                    <p:set>
                                      <p:cBhvr>
                                        <p:cTn id="109"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seq concurrent="1" nextAc="seek">
              <p:cTn id="110" restart="whenNotActive" fill="hold" evtFilter="cancelBubble" nodeType="interactiveSeq">
                <p:stCondLst>
                  <p:cond evt="onClick" delay="0">
                    <p:tgtEl>
                      <p:spTgt spid="6"/>
                    </p:tgtEl>
                  </p:cond>
                </p:stCondLst>
                <p:endSync evt="end" delay="0">
                  <p:rtn val="all"/>
                </p:endSync>
                <p:childTnLst>
                  <p:par>
                    <p:cTn id="111" fill="hold">
                      <p:stCondLst>
                        <p:cond delay="0"/>
                      </p:stCondLst>
                      <p:childTnLst>
                        <p:par>
                          <p:cTn id="112" fill="hold">
                            <p:stCondLst>
                              <p:cond delay="0"/>
                            </p:stCondLst>
                            <p:childTnLst>
                              <p:par>
                                <p:cTn id="113" presetID="35" presetClass="path" presetSubtype="0" accel="50000" decel="50000" fill="hold" nodeType="clickEffect">
                                  <p:stCondLst>
                                    <p:cond delay="0"/>
                                  </p:stCondLst>
                                  <p:childTnLst>
                                    <p:animMotion origin="layout" path="M 0.01914 -0.00024 L -0.34687 0.27523 " pathEditMode="relative" rAng="0" ptsTypes="AA">
                                      <p:cBhvr>
                                        <p:cTn id="114" dur="1000" fill="hold"/>
                                        <p:tgtEl>
                                          <p:spTgt spid="6"/>
                                        </p:tgtEl>
                                        <p:attrNameLst>
                                          <p:attrName>ppt_x</p:attrName>
                                          <p:attrName>ppt_y</p:attrName>
                                        </p:attrNameLst>
                                      </p:cBhvr>
                                      <p:rCtr x="-18307" y="13773"/>
                                    </p:animMotion>
                                  </p:childTnLst>
                                </p:cTn>
                              </p:par>
                              <p:par>
                                <p:cTn id="115" presetID="1" presetClass="exit" presetSubtype="0" fill="hold" nodeType="withEffect">
                                  <p:stCondLst>
                                    <p:cond delay="800"/>
                                  </p:stCondLst>
                                  <p:childTnLst>
                                    <p:set>
                                      <p:cBhvr>
                                        <p:cTn id="116" dur="1" fill="hold">
                                          <p:stCondLst>
                                            <p:cond delay="0"/>
                                          </p:stCondLst>
                                        </p:cTn>
                                        <p:tgtEl>
                                          <p:spTgt spid="6"/>
                                        </p:tgtEl>
                                        <p:attrNameLst>
                                          <p:attrName>style.visibility</p:attrName>
                                        </p:attrNameLst>
                                      </p:cBhvr>
                                      <p:to>
                                        <p:strVal val="hidden"/>
                                      </p:to>
                                    </p:set>
                                  </p:childTnLst>
                                </p:cTn>
                              </p:par>
                              <p:par>
                                <p:cTn id="117" presetID="1" presetClass="exit" presetSubtype="0" fill="hold" grpId="0" nodeType="withEffect">
                                  <p:stCondLst>
                                    <p:cond delay="800"/>
                                  </p:stCondLst>
                                  <p:childTnLst>
                                    <p:set>
                                      <p:cBhvr>
                                        <p:cTn id="118" dur="1" fill="hold">
                                          <p:stCondLst>
                                            <p:cond delay="0"/>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119" restart="whenNotActive" fill="hold" evtFilter="cancelBubble" nodeType="interactiveSeq">
                <p:stCondLst>
                  <p:cond evt="onClick" delay="0">
                    <p:tgtEl>
                      <p:spTgt spid="10"/>
                    </p:tgtEl>
                  </p:cond>
                </p:stCondLst>
                <p:endSync evt="end" delay="0">
                  <p:rtn val="all"/>
                </p:endSync>
                <p:childTnLst>
                  <p:par>
                    <p:cTn id="120" fill="hold">
                      <p:stCondLst>
                        <p:cond delay="0"/>
                      </p:stCondLst>
                      <p:childTnLst>
                        <p:par>
                          <p:cTn id="121" fill="hold">
                            <p:stCondLst>
                              <p:cond delay="0"/>
                            </p:stCondLst>
                            <p:childTnLst>
                              <p:par>
                                <p:cTn id="122" presetID="63" presetClass="path" presetSubtype="0" accel="50000" decel="50000" fill="hold" nodeType="clickEffect">
                                  <p:stCondLst>
                                    <p:cond delay="0"/>
                                  </p:stCondLst>
                                  <p:childTnLst>
                                    <p:animMotion origin="layout" path="M -3.54167E-6 4.81481E-6 L 0.08138 0.22314 " pathEditMode="relative" rAng="0" ptsTypes="AA">
                                      <p:cBhvr>
                                        <p:cTn id="123" dur="1000" fill="hold"/>
                                        <p:tgtEl>
                                          <p:spTgt spid="10"/>
                                        </p:tgtEl>
                                        <p:attrNameLst>
                                          <p:attrName>ppt_x</p:attrName>
                                          <p:attrName>ppt_y</p:attrName>
                                        </p:attrNameLst>
                                      </p:cBhvr>
                                      <p:rCtr x="4062" y="11157"/>
                                    </p:animMotion>
                                  </p:childTnLst>
                                </p:cTn>
                              </p:par>
                              <p:par>
                                <p:cTn id="124" presetID="1" presetClass="exit" presetSubtype="0" fill="hold" nodeType="withEffect">
                                  <p:stCondLst>
                                    <p:cond delay="600"/>
                                  </p:stCondLst>
                                  <p:childTnLst>
                                    <p:set>
                                      <p:cBhvr>
                                        <p:cTn id="125" dur="1" fill="hold">
                                          <p:stCondLst>
                                            <p:cond delay="0"/>
                                          </p:stCondLst>
                                        </p:cTn>
                                        <p:tgtEl>
                                          <p:spTgt spid="10"/>
                                        </p:tgtEl>
                                        <p:attrNameLst>
                                          <p:attrName>style.visibility</p:attrName>
                                        </p:attrNameLst>
                                      </p:cBhvr>
                                      <p:to>
                                        <p:strVal val="hidden"/>
                                      </p:to>
                                    </p:set>
                                  </p:childTnLst>
                                </p:cTn>
                              </p:par>
                              <p:par>
                                <p:cTn id="126" presetID="1" presetClass="exit" presetSubtype="0" fill="hold" grpId="0" nodeType="withEffect">
                                  <p:stCondLst>
                                    <p:cond delay="600"/>
                                  </p:stCondLst>
                                  <p:childTnLst>
                                    <p:set>
                                      <p:cBhvr>
                                        <p:cTn id="127"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audio>
              <p:cMediaNode vol="80000" showWhenStopped="0">
                <p:cTn id="128" repeatCount="indefinite" fill="remove" display="0">
                  <p:stCondLst>
                    <p:cond delay="indefinite"/>
                  </p:stCondLst>
                  <p:endCondLst>
                    <p:cond evt="onStopAudio" delay="0">
                      <p:tgtEl>
                        <p:sldTgt/>
                      </p:tgtEl>
                    </p:cond>
                  </p:endCondLst>
                </p:cTn>
                <p:tgtEl>
                  <p:spTgt spid="3"/>
                </p:tgtEl>
              </p:cMediaNode>
            </p:audio>
          </p:childTnLst>
        </p:cTn>
      </p:par>
    </p:tnLst>
    <p:bldLst>
      <p:bldP spid="2" grpId="0" animBg="1"/>
      <p:bldP spid="22" grpId="0" animBg="1"/>
      <p:bldP spid="23" grpId="0" animBg="1"/>
      <p:bldP spid="24" grpId="0" animBg="1"/>
      <p:bldP spid="25" grpId="0" animBg="1"/>
      <p:bldP spid="26" grpId="0" animBg="1"/>
      <p:bldP spid="27" grpId="0" animBg="1"/>
      <p:bldP spid="28" grpId="0" animBg="1"/>
      <p:bldP spid="30" grpId="0" animBg="1"/>
      <p:bldP spid="9" grpId="0" animBg="1"/>
      <p:bldP spid="1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C87079A-7887-5976-4FE1-96C88CB88DFC}"/>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608629" y="4719329"/>
            <a:ext cx="3772305" cy="1353604"/>
            <a:chOff x="4677320" y="4255313"/>
            <a:chExt cx="377230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029781" y="4795933"/>
              <a:ext cx="3419844" cy="646331"/>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80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ĐÁP ÁN: </a:t>
              </a:r>
              <a:r>
                <a:rPr lang="en-US" sz="3600" b="1" dirty="0">
                  <a:solidFill>
                    <a:prstClr val="black"/>
                  </a:solidFill>
                  <a:latin typeface="Times New Roman" panose="02020603050405020304" pitchFamily="18" charset="0"/>
                  <a:ea typeface="Calibri" panose="020F0502020204030204" pitchFamily="34" charset="0"/>
                  <a:cs typeface="Times New Roman" panose="02020603050405020304" pitchFamily="18" charset="0"/>
                  <a:sym typeface="Arial"/>
                </a:rPr>
                <a:t>B</a:t>
              </a:r>
              <a:endParaRPr kumimoji="0" lang="en-SG" sz="3600" b="0" i="0" u="none" strike="noStrike" kern="1200" cap="none" spc="0" normalizeH="0" baseline="0" noProof="0" dirty="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306882" y="-1723156"/>
            <a:ext cx="9514391" cy="6653397"/>
            <a:chOff x="3640847" y="-673998"/>
            <a:chExt cx="5693699" cy="4976386"/>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6"/>
              <a:chOff x="10437601" y="223062"/>
              <a:chExt cx="5693699" cy="4976386"/>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770448"/>
                <a:ext cx="5693699" cy="342900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7103" y="1121994"/>
              <a:ext cx="4913051" cy="3123053"/>
            </a:xfrm>
            <a:prstGeom prst="rect">
              <a:avLst/>
            </a:prstGeom>
            <a:noFill/>
          </p:spPr>
          <p:txBody>
            <a:bodyPr wrap="square" rtlCol="0">
              <a:spAutoFit/>
            </a:bodyPr>
            <a:lstStyle/>
            <a:p>
              <a:pPr algn="just">
                <a:spcAft>
                  <a:spcPts val="800"/>
                </a:spcAft>
              </a:pPr>
              <a:r>
                <a:rPr lang="vi-VN" sz="2900" b="1" dirty="0">
                  <a:effectLst/>
                  <a:latin typeface="Times New Roman" panose="02020603050405020304" pitchFamily="18" charset="0"/>
                  <a:ea typeface="Calibri" panose="020F0502020204030204" pitchFamily="34" charset="0"/>
                  <a:cs typeface="Times New Roman" panose="02020603050405020304" pitchFamily="18" charset="0"/>
                </a:rPr>
                <a:t>Câu 1: Phương thức biểu đạt nào được sử dụng trong văn bản Đấu tranh cho một thế giới hòa bình?</a:t>
              </a:r>
              <a:endParaRPr lang="en-SG" sz="29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900" dirty="0">
                  <a:effectLst/>
                  <a:latin typeface="Times New Roman" panose="02020603050405020304" pitchFamily="18" charset="0"/>
                  <a:ea typeface="Calibri" panose="020F0502020204030204" pitchFamily="34" charset="0"/>
                  <a:cs typeface="Times New Roman" panose="02020603050405020304" pitchFamily="18" charset="0"/>
                </a:rPr>
                <a:t>A. Tự sự</a:t>
              </a:r>
              <a:endParaRPr lang="en-SG" sz="29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900" dirty="0">
                  <a:effectLst/>
                  <a:latin typeface="Times New Roman" panose="02020603050405020304" pitchFamily="18" charset="0"/>
                  <a:ea typeface="Calibri" panose="020F0502020204030204" pitchFamily="34" charset="0"/>
                  <a:cs typeface="Times New Roman" panose="02020603050405020304" pitchFamily="18" charset="0"/>
                </a:rPr>
                <a:t>B. Nghị luận</a:t>
              </a:r>
              <a:endParaRPr lang="en-SG" sz="29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900" dirty="0">
                  <a:effectLst/>
                  <a:latin typeface="Times New Roman" panose="02020603050405020304" pitchFamily="18" charset="0"/>
                  <a:ea typeface="Calibri" panose="020F0502020204030204" pitchFamily="34" charset="0"/>
                  <a:cs typeface="Times New Roman" panose="02020603050405020304" pitchFamily="18" charset="0"/>
                </a:rPr>
                <a:t>C. Thuyết minh</a:t>
              </a:r>
              <a:endParaRPr lang="en-SG" sz="29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900" dirty="0">
                  <a:effectLst/>
                  <a:latin typeface="Times New Roman" panose="02020603050405020304" pitchFamily="18" charset="0"/>
                  <a:ea typeface="Calibri" panose="020F0502020204030204" pitchFamily="34" charset="0"/>
                  <a:cs typeface="Times New Roman" panose="02020603050405020304" pitchFamily="18" charset="0"/>
                </a:rPr>
                <a:t>D. Miêu tả</a:t>
              </a:r>
              <a:endParaRPr lang="en-SG" sz="29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40" rtl="0" eaLnBrk="1" fontAlgn="auto" latinLnBrk="0" hangingPunct="1">
                <a:spcBef>
                  <a:spcPts val="0"/>
                </a:spcBef>
                <a:spcAft>
                  <a:spcPts val="0"/>
                </a:spcAft>
                <a:buClr>
                  <a:srgbClr val="000000"/>
                </a:buClr>
                <a:buSzTx/>
                <a:buFontTx/>
                <a:buNone/>
                <a:tabLst/>
                <a:defRPr/>
              </a:pPr>
              <a:endParaRPr kumimoji="0" lang="en-SG" sz="2900" i="0" u="none" strike="noStrike" kern="0" cap="none" spc="0" normalizeH="0" baseline="0" noProof="0" dirty="0">
                <a:ln>
                  <a:noFill/>
                </a:ln>
                <a:solidFill>
                  <a:srgbClr val="000000"/>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63845" y="865341"/>
            <a:ext cx="2049596" cy="1772624"/>
          </a:xfrm>
          <a:prstGeom prst="rect">
            <a:avLst/>
          </a:prstGeom>
        </p:spPr>
      </p:pic>
      <p:pic>
        <p:nvPicPr>
          <p:cNvPr id="4" name="Graphic 3" descr="Home">
            <a:hlinkClick r:id="rId11" action="ppaction://hlinksldjump"/>
            <a:extLst>
              <a:ext uri="{FF2B5EF4-FFF2-40B4-BE49-F238E27FC236}">
                <a16:creationId xmlns:a16="http://schemas.microsoft.com/office/drawing/2014/main" id="{DF96D08E-2052-81F2-57AB-891E09D3BF0D}"/>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1353095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DC9EA4-5AA3-B3C0-76E7-661D6F52C2E1}"/>
            </a:ext>
          </a:extLst>
        </p:cNvPr>
        <p:cNvGrpSpPr/>
        <p:nvPr/>
      </p:nvGrpSpPr>
      <p:grpSpPr>
        <a:xfrm>
          <a:off x="0" y="0"/>
          <a:ext cx="0" cy="0"/>
          <a:chOff x="0" y="0"/>
          <a:chExt cx="0" cy="0"/>
        </a:xfrm>
      </p:grpSpPr>
      <p:sp>
        <p:nvSpPr>
          <p:cNvPr id="2" name="Google Shape;1857;p14">
            <a:extLst>
              <a:ext uri="{FF2B5EF4-FFF2-40B4-BE49-F238E27FC236}">
                <a16:creationId xmlns:a16="http://schemas.microsoft.com/office/drawing/2014/main" id="{0CF9FFF0-CE8C-4CB7-03DD-FAB249A87580}"/>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44EE50F8-1030-3913-D91E-9D4AFAC3F9B3}"/>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0418993B-4481-B220-5F06-3124D468A71D}"/>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28E8449F-441C-D7AB-79D1-717C27209282}"/>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B4B4CE11-71E5-7D30-525B-CC782EC2814A}"/>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DB8C6FE9-E2CF-2109-E570-36095BA52D58}"/>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B6C5159B-E7EC-1FE0-E72E-CB0C72322AF2}"/>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F87EB8DE-1E6C-A839-C6D1-FEEE37FB3072}"/>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C6779410-EDCD-BC53-9F8E-7EDF64DBC8EB}"/>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398BBFAC-93C0-FA58-6F34-6D20719BE9BF}"/>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2EF84C8A-51B6-B807-2C19-3312480A429F}"/>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5D85C6A7-F177-0D56-FB7A-F3117B57009E}"/>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2FFB30A0-C905-98B7-EE39-FDB3FB42825D}"/>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B9013F5C-EE8D-9F6B-8B5D-5A9CCCE117B1}"/>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CBD6DDF6-12E4-6D00-0D81-C6827C89719A}"/>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FEABFF4F-8911-5139-7AEF-D4B70E383605}"/>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680DDB3E-434C-ADF3-EC71-73BD99529257}"/>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B08B0643-E40B-B30F-4DC9-A6A2CC2991A8}"/>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67255860-DEAA-D137-D8EF-CF641F673B2D}"/>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0A64822C-3066-F988-3161-242A6E642ED7}"/>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BBDA7099-D92C-3E5C-F49F-4B9F6C18EBCF}"/>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E787D985-6EE5-CB79-3389-CFDEA9D37593}"/>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AFEDB015-5435-A4D0-99F7-6C4F8E17A690}"/>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03BA8CBB-B2A0-CA76-CFDB-ED9DA56C2771}"/>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BA7053FF-8D56-BF37-8A96-95F7A62B05E6}"/>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C507A553-F44C-317E-94C6-F57DB75FA106}"/>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0C480D85-3465-EFCE-CC22-477B91EB9837}"/>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660005CC-4E3D-B94E-2325-AA2D7FECC798}"/>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D3AB382C-3196-A7F9-72FD-D72F68850F3C}"/>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B0FC5C09-628D-29C7-EC78-DF8C38FC87EC}"/>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46847AAE-0D47-00A8-ED4D-03919F18C6C2}"/>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96628D5D-E6CA-14E8-C1A7-E37D47476245}"/>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7AAEF073-3E7F-EC06-9971-671FA3821310}"/>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7B18D0EF-A336-32B8-AE28-D1A3AEC543DA}"/>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4BD0D539-2A9B-2E6A-80FC-04661ECE62FE}"/>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C847C265-AEC8-D318-7E03-F789D854F79A}"/>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5754ED2E-991E-6A90-41D0-10D85E795C04}"/>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266DA315-4C8B-B189-F8A9-39A2FB2A5458}"/>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C48F29ED-9FC7-E124-3560-04CF8E6F2356}"/>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875ABC28-BCB6-18BF-589B-116383690E35}"/>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07139B7B-8D99-D114-0FD4-4BDF260DC0BF}"/>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230B5710-E3ED-1070-28B3-30C0CBEF1533}"/>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79BFA805-6994-D6A7-C205-19C368D3F3A6}"/>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FFAEC77A-D9BC-EF96-3AAC-87C10381DE75}"/>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D0EDEE9B-8544-2108-CC08-3435DDCBAEA6}"/>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A2159D61-C567-B4D3-1DFD-08BF95A2E4CC}"/>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BCE6C784-5CA2-12B0-9F3D-A8B4255A2360}"/>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C254FC0A-5627-E8DE-2EAC-DB66C3CA8EA3}"/>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8097F9AA-F909-A6A6-7951-3E7D3960D96E}"/>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917C83DB-E912-DCAE-3110-B357FEEA4F93}"/>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C421513A-8963-0DCB-C985-D27BB07D29D6}"/>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20649067-E5EB-D15E-4931-FC204566E79B}"/>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3139B79D-3FBE-CFE2-88F2-B3403D2971C8}"/>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C64B7D3B-405B-AD06-5DB9-852025A0D44B}"/>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64E43D50-060A-2905-DABA-4638F7F5B3C9}"/>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67F92F97-FE63-640D-F84C-D615BFF2A53A}"/>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CF3097A9-38DA-1E30-67F1-F0710BC08FF3}"/>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C9F61A2F-FBD3-2A1A-52F9-E7361E37A8B5}"/>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56AB75AD-EB1B-8B7A-0E1D-EB1EBE9ECB8E}"/>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C0614D16-F2CC-23BC-00F3-69C1F266E550}"/>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A7B8A40E-4FC7-50E7-C658-473882C78B17}"/>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CAF0EEFA-7EF4-8047-7619-6E7D92B7BA40}"/>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C9376CB5-A6CB-39D6-149F-FFBB8E1AE9BE}"/>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692480E0-5687-3721-D44A-C17999FB77FF}"/>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6644E032-E255-B0DE-8CDD-CC2299447B26}"/>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C68D9D25-221F-D8AC-ED07-B8EE33A3789B}"/>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25E94A10-904E-8FFE-78DB-EACAD3D0DAE9}"/>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4AF3D43E-5063-87B2-B554-D914A7E1A84F}"/>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6E4433EE-E932-D08B-1412-C734287F1944}"/>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dirty="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18FCD613-F191-3D82-6C63-DA352ED35A3E}"/>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40BA1267-88F3-C518-4CBA-3BD8C3E5830B}"/>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39AEBDC1-28C9-C8A3-11FB-358892D01750}"/>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E6DCBD74-A722-A950-1CD1-76161D44DAF2}"/>
              </a:ext>
            </a:extLst>
          </p:cNvPr>
          <p:cNvSpPr txBox="1"/>
          <p:nvPr/>
        </p:nvSpPr>
        <p:spPr>
          <a:xfrm>
            <a:off x="634803" y="845349"/>
            <a:ext cx="3928928" cy="1938992"/>
          </a:xfrm>
          <a:prstGeom prst="rect">
            <a:avLst/>
          </a:prstGeom>
          <a:noFill/>
        </p:spPr>
        <p:txBody>
          <a:bodyPr wrap="square">
            <a:spAutoFit/>
          </a:bodyPr>
          <a:lstStyle/>
          <a:p>
            <a:pPr algn="ctr"/>
            <a:r>
              <a:rPr lang="vi-VN" sz="6000" b="1" dirty="0">
                <a:solidFill>
                  <a:schemeClr val="accent3"/>
                </a:solidFill>
                <a:latin typeface="+mj-lt"/>
              </a:rPr>
              <a:t>Đại dịch Covid-19</a:t>
            </a:r>
            <a:endParaRPr lang="en-SG" sz="23900" b="1" dirty="0">
              <a:solidFill>
                <a:schemeClr val="accent3"/>
              </a:solidFill>
              <a:latin typeface="+mj-lt"/>
            </a:endParaRPr>
          </a:p>
        </p:txBody>
      </p:sp>
      <p:pic>
        <p:nvPicPr>
          <p:cNvPr id="130" name="Picture 129">
            <a:extLst>
              <a:ext uri="{FF2B5EF4-FFF2-40B4-BE49-F238E27FC236}">
                <a16:creationId xmlns:a16="http://schemas.microsoft.com/office/drawing/2014/main" id="{D1BC8AA7-2D22-7DDE-B364-5330B88F2FFE}"/>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42914" y1="18962" x2="53693" y2="45908"/>
                        <a14:foregroundMark x1="51896" y1="15269" x2="57784" y2="27745"/>
                        <a14:foregroundMark x1="68663" y1="28443" x2="67265" y2="27046"/>
                        <a14:foregroundMark x1="64571" y1="20858" x2="66966" y2="30339"/>
                        <a14:foregroundMark x1="67066" y1="30838" x2="45210" y2="25050"/>
                        <a14:foregroundMark x1="45210" y1="25050" x2="45210" y2="24850"/>
                        <a14:foregroundMark x1="64870" y1="24052" x2="53693" y2="13273"/>
                        <a14:foregroundMark x1="53693" y1="13273" x2="51497" y2="13074"/>
                        <a14:foregroundMark x1="69162" y1="25948" x2="62076" y2="15569"/>
                        <a14:foregroundMark x1="62076" y1="15569" x2="52295" y2="11876"/>
                        <a14:foregroundMark x1="52295" y1="11876" x2="38124" y2="15269"/>
                        <a14:foregroundMark x1="38124" y1="15269" x2="31936" y2="23852"/>
                        <a14:foregroundMark x1="31936" y1="23852" x2="31737" y2="30639"/>
                        <a14:foregroundMark x1="31737" y1="30838" x2="43014" y2="21158"/>
                        <a14:foregroundMark x1="43014" y1="21158" x2="43214" y2="21158"/>
                        <a14:foregroundMark x1="37824" y1="36727" x2="51996" y2="43313"/>
                        <a14:foregroundMark x1="25948" y1="32036" x2="43214" y2="36527"/>
                        <a14:foregroundMark x1="43214" y1="36527" x2="43413" y2="36727"/>
                        <a14:foregroundMark x1="41717" y1="37625" x2="50000" y2="41816"/>
                        <a14:foregroundMark x1="65269" y1="33333" x2="42415" y2="43713"/>
                        <a14:foregroundMark x1="60279" y1="35429" x2="72156" y2="31337"/>
                        <a14:foregroundMark x1="75349" y1="30838" x2="64371" y2="32834"/>
                        <a14:foregroundMark x1="31737" y1="33533" x2="23253" y2="32136"/>
                        <a14:foregroundMark x1="24750" y1="30339" x2="32036" y2="33832"/>
                        <a14:foregroundMark x1="23253" y1="30838" x2="23253" y2="30838"/>
                        <a14:foregroundMark x1="38822" y1="25250" x2="42515" y2="40818"/>
                        <a14:foregroundMark x1="32934" y1="60279" x2="27844" y2="72455"/>
                        <a14:foregroundMark x1="38024" y1="64870" x2="24451" y2="80040"/>
                        <a14:foregroundMark x1="32735" y1="69760" x2="31337" y2="77345"/>
                        <a14:foregroundMark x1="21557" y1="86727" x2="32036" y2="73952"/>
                        <a14:foregroundMark x1="31337" y1="78343" x2="33733" y2="69960"/>
                        <a14:foregroundMark x1="75549" y1="77046" x2="63074" y2="56387"/>
                        <a14:foregroundMark x1="68164" y1="76148" x2="60479" y2="54990"/>
                        <a14:foregroundMark x1="68663" y1="78244" x2="66766" y2="71257"/>
                        <a14:foregroundMark x1="67964" y1="78343" x2="62375" y2="65569"/>
                        <a14:foregroundMark x1="65868" y1="74152" x2="63573" y2="67864"/>
                        <a14:foregroundMark x1="32036" y1="76747" x2="34731" y2="69261"/>
                        <a14:foregroundMark x1="35429" y1="69461" x2="33034" y2="76148"/>
                        <a14:foregroundMark x1="44411" y1="25349" x2="57285" y2="22555"/>
                        <a14:foregroundMark x1="59681" y1="23054" x2="40120" y2="19461"/>
                        <a14:foregroundMark x1="40120" y1="19461" x2="39820" y2="19461"/>
                        <a14:foregroundMark x1="37325" y1="19760" x2="34631" y2="35729"/>
                      </a14:backgroundRemoval>
                    </a14:imgEffect>
                  </a14:imgLayer>
                </a14:imgProps>
              </a:ext>
            </a:extLst>
          </a:blip>
          <a:stretch>
            <a:fillRect/>
          </a:stretch>
        </p:blipFill>
        <p:spPr>
          <a:xfrm>
            <a:off x="273000" y="3821171"/>
            <a:ext cx="3429000" cy="3429000"/>
          </a:xfrm>
          <a:prstGeom prst="rect">
            <a:avLst/>
          </a:prstGeom>
        </p:spPr>
      </p:pic>
      <p:pic>
        <p:nvPicPr>
          <p:cNvPr id="131" name="Picture 14" descr="kim phut">
            <a:extLst>
              <a:ext uri="{FF2B5EF4-FFF2-40B4-BE49-F238E27FC236}">
                <a16:creationId xmlns:a16="http://schemas.microsoft.com/office/drawing/2014/main" id="{BBC549A7-8788-6DD5-0484-ECC7323E2C4F}"/>
              </a:ext>
            </a:extLst>
          </p:cNvPr>
          <p:cNvPicPr>
            <a:picLocks noChangeAspect="1" noChangeArrowheads="1"/>
          </p:cNvPicPr>
          <p:nvPr/>
        </p:nvPicPr>
        <p:blipFill>
          <a:blip r:embed="rId5" cstate="print"/>
          <a:srcRect/>
          <a:stretch>
            <a:fillRect/>
          </a:stretch>
        </p:blipFill>
        <p:spPr bwMode="auto">
          <a:xfrm>
            <a:off x="3770883" y="5534665"/>
            <a:ext cx="1143000" cy="1075765"/>
          </a:xfrm>
          <a:prstGeom prst="rect">
            <a:avLst/>
          </a:prstGeom>
          <a:noFill/>
          <a:ln w="9525">
            <a:noFill/>
            <a:miter lim="800000"/>
            <a:headEnd/>
            <a:tailEnd/>
          </a:ln>
        </p:spPr>
      </p:pic>
      <p:pic>
        <p:nvPicPr>
          <p:cNvPr id="132" name="Picture 131" descr="dongho1">
            <a:extLst>
              <a:ext uri="{FF2B5EF4-FFF2-40B4-BE49-F238E27FC236}">
                <a16:creationId xmlns:a16="http://schemas.microsoft.com/office/drawing/2014/main" id="{7A41B39C-94A7-0673-04F7-5A3E9ED8AB57}"/>
              </a:ext>
            </a:extLst>
          </p:cNvPr>
          <p:cNvPicPr>
            <a:picLocks noChangeAspect="1" noChangeArrowheads="1"/>
          </p:cNvPicPr>
          <p:nvPr/>
        </p:nvPicPr>
        <p:blipFill>
          <a:blip r:embed="rId6" cstate="print"/>
          <a:srcRect/>
          <a:stretch>
            <a:fillRect/>
          </a:stretch>
        </p:blipFill>
        <p:spPr bwMode="auto">
          <a:xfrm>
            <a:off x="3466083" y="5077465"/>
            <a:ext cx="1752600" cy="1768573"/>
          </a:xfrm>
          <a:prstGeom prst="rect">
            <a:avLst/>
          </a:prstGeom>
          <a:noFill/>
        </p:spPr>
      </p:pic>
      <p:sp>
        <p:nvSpPr>
          <p:cNvPr id="176" name="Cloud 175">
            <a:extLst>
              <a:ext uri="{FF2B5EF4-FFF2-40B4-BE49-F238E27FC236}">
                <a16:creationId xmlns:a16="http://schemas.microsoft.com/office/drawing/2014/main" id="{25A3E4F2-4014-E477-58F7-3D26459C0047}"/>
              </a:ext>
            </a:extLst>
          </p:cNvPr>
          <p:cNvSpPr/>
          <p:nvPr/>
        </p:nvSpPr>
        <p:spPr>
          <a:xfrm>
            <a:off x="3466083" y="395583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grpSp>
        <p:nvGrpSpPr>
          <p:cNvPr id="127" name="Google Shape;2163;p66">
            <a:extLst>
              <a:ext uri="{FF2B5EF4-FFF2-40B4-BE49-F238E27FC236}">
                <a16:creationId xmlns:a16="http://schemas.microsoft.com/office/drawing/2014/main" id="{9BE11C8A-C253-F0E1-9F07-53154C4F358F}"/>
              </a:ext>
            </a:extLst>
          </p:cNvPr>
          <p:cNvGrpSpPr/>
          <p:nvPr/>
        </p:nvGrpSpPr>
        <p:grpSpPr>
          <a:xfrm>
            <a:off x="11243934" y="78967"/>
            <a:ext cx="872025" cy="968767"/>
            <a:chOff x="2832275" y="1612375"/>
            <a:chExt cx="797300" cy="922575"/>
          </a:xfrm>
        </p:grpSpPr>
        <p:sp>
          <p:nvSpPr>
            <p:cNvPr id="128" name="Google Shape;2164;p66">
              <a:extLst>
                <a:ext uri="{FF2B5EF4-FFF2-40B4-BE49-F238E27FC236}">
                  <a16:creationId xmlns:a16="http://schemas.microsoft.com/office/drawing/2014/main" id="{02960523-6AB9-BC09-5B9D-4125681DEB9A}"/>
                </a:ext>
              </a:extLst>
            </p:cNvPr>
            <p:cNvSpPr/>
            <p:nvPr/>
          </p:nvSpPr>
          <p:spPr>
            <a:xfrm>
              <a:off x="2931575" y="1839250"/>
              <a:ext cx="506825" cy="554500"/>
            </a:xfrm>
            <a:custGeom>
              <a:avLst/>
              <a:gdLst/>
              <a:ahLst/>
              <a:cxnLst/>
              <a:rect l="l" t="t" r="r" b="b"/>
              <a:pathLst>
                <a:path w="20273" h="22180" extrusionOk="0">
                  <a:moveTo>
                    <a:pt x="9117" y="1"/>
                  </a:moveTo>
                  <a:cubicBezTo>
                    <a:pt x="7664" y="1"/>
                    <a:pt x="6217" y="272"/>
                    <a:pt x="4912" y="886"/>
                  </a:cubicBezTo>
                  <a:cubicBezTo>
                    <a:pt x="3182" y="1694"/>
                    <a:pt x="1715" y="3128"/>
                    <a:pt x="1072" y="4924"/>
                  </a:cubicBezTo>
                  <a:cubicBezTo>
                    <a:pt x="380" y="6869"/>
                    <a:pt x="677" y="9011"/>
                    <a:pt x="874" y="11055"/>
                  </a:cubicBezTo>
                  <a:cubicBezTo>
                    <a:pt x="1056" y="13115"/>
                    <a:pt x="1105" y="15340"/>
                    <a:pt x="1" y="17087"/>
                  </a:cubicBezTo>
                  <a:lnTo>
                    <a:pt x="8884" y="22180"/>
                  </a:lnTo>
                  <a:cubicBezTo>
                    <a:pt x="10961" y="19328"/>
                    <a:pt x="15246" y="19098"/>
                    <a:pt x="17817" y="16675"/>
                  </a:cubicBezTo>
                  <a:cubicBezTo>
                    <a:pt x="19564" y="15010"/>
                    <a:pt x="20273" y="12439"/>
                    <a:pt x="20009" y="10050"/>
                  </a:cubicBezTo>
                  <a:cubicBezTo>
                    <a:pt x="19729" y="7660"/>
                    <a:pt x="18542" y="5435"/>
                    <a:pt x="16960" y="3605"/>
                  </a:cubicBezTo>
                  <a:cubicBezTo>
                    <a:pt x="16152" y="2650"/>
                    <a:pt x="15213" y="1776"/>
                    <a:pt x="14109" y="1166"/>
                  </a:cubicBezTo>
                  <a:cubicBezTo>
                    <a:pt x="13004" y="556"/>
                    <a:pt x="11752" y="227"/>
                    <a:pt x="10483" y="79"/>
                  </a:cubicBezTo>
                  <a:cubicBezTo>
                    <a:pt x="10030" y="27"/>
                    <a:pt x="9573" y="1"/>
                    <a:pt x="9117" y="1"/>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165;p66">
              <a:extLst>
                <a:ext uri="{FF2B5EF4-FFF2-40B4-BE49-F238E27FC236}">
                  <a16:creationId xmlns:a16="http://schemas.microsoft.com/office/drawing/2014/main" id="{2BE44120-B372-DD2E-E089-CEA4638C48AE}"/>
                </a:ext>
              </a:extLst>
            </p:cNvPr>
            <p:cNvSpPr/>
            <p:nvPr/>
          </p:nvSpPr>
          <p:spPr>
            <a:xfrm>
              <a:off x="3074975" y="1929375"/>
              <a:ext cx="363425" cy="464375"/>
            </a:xfrm>
            <a:custGeom>
              <a:avLst/>
              <a:gdLst/>
              <a:ahLst/>
              <a:cxnLst/>
              <a:rect l="l" t="t" r="r" b="b"/>
              <a:pathLst>
                <a:path w="14537" h="18575" extrusionOk="0">
                  <a:moveTo>
                    <a:pt x="11224" y="0"/>
                  </a:moveTo>
                  <a:cubicBezTo>
                    <a:pt x="11751" y="1550"/>
                    <a:pt x="12097" y="3099"/>
                    <a:pt x="12147" y="4747"/>
                  </a:cubicBezTo>
                  <a:cubicBezTo>
                    <a:pt x="12213" y="6379"/>
                    <a:pt x="12163" y="10845"/>
                    <a:pt x="7236" y="12526"/>
                  </a:cubicBezTo>
                  <a:cubicBezTo>
                    <a:pt x="5884" y="12988"/>
                    <a:pt x="4170" y="13515"/>
                    <a:pt x="2819" y="13993"/>
                  </a:cubicBezTo>
                  <a:cubicBezTo>
                    <a:pt x="1484" y="14471"/>
                    <a:pt x="478" y="15427"/>
                    <a:pt x="0" y="16762"/>
                  </a:cubicBezTo>
                  <a:lnTo>
                    <a:pt x="3148" y="18575"/>
                  </a:lnTo>
                  <a:cubicBezTo>
                    <a:pt x="5225" y="15723"/>
                    <a:pt x="9510" y="15493"/>
                    <a:pt x="12081" y="13070"/>
                  </a:cubicBezTo>
                  <a:cubicBezTo>
                    <a:pt x="13828" y="11405"/>
                    <a:pt x="14537" y="8834"/>
                    <a:pt x="14273" y="6445"/>
                  </a:cubicBezTo>
                  <a:cubicBezTo>
                    <a:pt x="13993" y="4055"/>
                    <a:pt x="12806" y="1830"/>
                    <a:pt x="11224" y="0"/>
                  </a:cubicBezTo>
                  <a:close/>
                </a:path>
              </a:pathLst>
            </a:custGeom>
            <a:solidFill>
              <a:srgbClr val="F9DB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166;p66">
              <a:extLst>
                <a:ext uri="{FF2B5EF4-FFF2-40B4-BE49-F238E27FC236}">
                  <a16:creationId xmlns:a16="http://schemas.microsoft.com/office/drawing/2014/main" id="{00FB671C-B34F-B6FE-8A59-075F54CD6517}"/>
                </a:ext>
              </a:extLst>
            </p:cNvPr>
            <p:cNvSpPr/>
            <p:nvPr/>
          </p:nvSpPr>
          <p:spPr>
            <a:xfrm>
              <a:off x="2901100" y="2429975"/>
              <a:ext cx="126100" cy="104975"/>
            </a:xfrm>
            <a:custGeom>
              <a:avLst/>
              <a:gdLst/>
              <a:ahLst/>
              <a:cxnLst/>
              <a:rect l="l" t="t" r="r" b="b"/>
              <a:pathLst>
                <a:path w="5044" h="4199" extrusionOk="0">
                  <a:moveTo>
                    <a:pt x="973" y="1"/>
                  </a:moveTo>
                  <a:cubicBezTo>
                    <a:pt x="692" y="314"/>
                    <a:pt x="396" y="627"/>
                    <a:pt x="231" y="1006"/>
                  </a:cubicBezTo>
                  <a:cubicBezTo>
                    <a:pt x="50" y="1385"/>
                    <a:pt x="0" y="1847"/>
                    <a:pt x="198" y="2209"/>
                  </a:cubicBezTo>
                  <a:cubicBezTo>
                    <a:pt x="330" y="2457"/>
                    <a:pt x="561" y="2638"/>
                    <a:pt x="791" y="2819"/>
                  </a:cubicBezTo>
                  <a:cubicBezTo>
                    <a:pt x="1418" y="3264"/>
                    <a:pt x="2093" y="3676"/>
                    <a:pt x="2786" y="4006"/>
                  </a:cubicBezTo>
                  <a:cubicBezTo>
                    <a:pt x="2979" y="4102"/>
                    <a:pt x="3195" y="4199"/>
                    <a:pt x="3405" y="4199"/>
                  </a:cubicBezTo>
                  <a:cubicBezTo>
                    <a:pt x="3446" y="4199"/>
                    <a:pt x="3487" y="4195"/>
                    <a:pt x="3527" y="4187"/>
                  </a:cubicBezTo>
                  <a:cubicBezTo>
                    <a:pt x="3692" y="4154"/>
                    <a:pt x="3840" y="4072"/>
                    <a:pt x="3972" y="3973"/>
                  </a:cubicBezTo>
                  <a:cubicBezTo>
                    <a:pt x="4417" y="3627"/>
                    <a:pt x="4912" y="2786"/>
                    <a:pt x="5043" y="2259"/>
                  </a:cubicBezTo>
                  <a:lnTo>
                    <a:pt x="973" y="1"/>
                  </a:lnTo>
                  <a:close/>
                </a:path>
              </a:pathLst>
            </a:custGeom>
            <a:solidFill>
              <a:srgbClr val="8F9F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167;p66">
              <a:extLst>
                <a:ext uri="{FF2B5EF4-FFF2-40B4-BE49-F238E27FC236}">
                  <a16:creationId xmlns:a16="http://schemas.microsoft.com/office/drawing/2014/main" id="{B384BF12-151D-BAFA-66ED-0D848AAF3E34}"/>
                </a:ext>
              </a:extLst>
            </p:cNvPr>
            <p:cNvSpPr/>
            <p:nvPr/>
          </p:nvSpPr>
          <p:spPr>
            <a:xfrm>
              <a:off x="2832275" y="2256450"/>
              <a:ext cx="349850" cy="277725"/>
            </a:xfrm>
            <a:custGeom>
              <a:avLst/>
              <a:gdLst/>
              <a:ahLst/>
              <a:cxnLst/>
              <a:rect l="l" t="t" r="r" b="b"/>
              <a:pathLst>
                <a:path w="13994" h="11109" extrusionOk="0">
                  <a:moveTo>
                    <a:pt x="3388" y="1"/>
                  </a:moveTo>
                  <a:cubicBezTo>
                    <a:pt x="3145" y="1"/>
                    <a:pt x="2974" y="140"/>
                    <a:pt x="2803" y="284"/>
                  </a:cubicBezTo>
                  <a:cubicBezTo>
                    <a:pt x="2687" y="382"/>
                    <a:pt x="2621" y="498"/>
                    <a:pt x="2539" y="613"/>
                  </a:cubicBezTo>
                  <a:cubicBezTo>
                    <a:pt x="1946" y="1536"/>
                    <a:pt x="1369" y="2443"/>
                    <a:pt x="776" y="3349"/>
                  </a:cubicBezTo>
                  <a:cubicBezTo>
                    <a:pt x="429" y="3876"/>
                    <a:pt x="1" y="4569"/>
                    <a:pt x="331" y="5129"/>
                  </a:cubicBezTo>
                  <a:cubicBezTo>
                    <a:pt x="1023" y="6283"/>
                    <a:pt x="9659" y="10881"/>
                    <a:pt x="10153" y="11029"/>
                  </a:cubicBezTo>
                  <a:cubicBezTo>
                    <a:pt x="10338" y="11080"/>
                    <a:pt x="10535" y="11109"/>
                    <a:pt x="10731" y="11109"/>
                  </a:cubicBezTo>
                  <a:cubicBezTo>
                    <a:pt x="11042" y="11109"/>
                    <a:pt x="11351" y="11036"/>
                    <a:pt x="11604" y="10864"/>
                  </a:cubicBezTo>
                  <a:cubicBezTo>
                    <a:pt x="11834" y="10716"/>
                    <a:pt x="11999" y="10502"/>
                    <a:pt x="12164" y="10288"/>
                  </a:cubicBezTo>
                  <a:cubicBezTo>
                    <a:pt x="12790" y="9447"/>
                    <a:pt x="13334" y="8541"/>
                    <a:pt x="13779" y="7601"/>
                  </a:cubicBezTo>
                  <a:cubicBezTo>
                    <a:pt x="13878" y="7370"/>
                    <a:pt x="13993" y="7140"/>
                    <a:pt x="13993" y="6892"/>
                  </a:cubicBezTo>
                  <a:cubicBezTo>
                    <a:pt x="13993" y="6678"/>
                    <a:pt x="13911" y="6480"/>
                    <a:pt x="13812" y="6283"/>
                  </a:cubicBezTo>
                  <a:cubicBezTo>
                    <a:pt x="13548" y="5838"/>
                    <a:pt x="13136" y="5475"/>
                    <a:pt x="12658" y="5277"/>
                  </a:cubicBezTo>
                  <a:lnTo>
                    <a:pt x="4187" y="366"/>
                  </a:lnTo>
                  <a:cubicBezTo>
                    <a:pt x="3843" y="97"/>
                    <a:pt x="3591" y="1"/>
                    <a:pt x="3388" y="1"/>
                  </a:cubicBezTo>
                  <a:close/>
                </a:path>
              </a:pathLst>
            </a:custGeom>
            <a:solidFill>
              <a:srgbClr val="BFC7D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168;p66">
              <a:extLst>
                <a:ext uri="{FF2B5EF4-FFF2-40B4-BE49-F238E27FC236}">
                  <a16:creationId xmlns:a16="http://schemas.microsoft.com/office/drawing/2014/main" id="{38C79C0C-E8E7-D678-97A6-9342631A7FED}"/>
                </a:ext>
              </a:extLst>
            </p:cNvPr>
            <p:cNvSpPr/>
            <p:nvPr/>
          </p:nvSpPr>
          <p:spPr>
            <a:xfrm>
              <a:off x="2865250" y="2318750"/>
              <a:ext cx="287625" cy="170600"/>
            </a:xfrm>
            <a:custGeom>
              <a:avLst/>
              <a:gdLst/>
              <a:ahLst/>
              <a:cxnLst/>
              <a:rect l="l" t="t" r="r" b="b"/>
              <a:pathLst>
                <a:path w="11505" h="6824" fill="none" extrusionOk="0">
                  <a:moveTo>
                    <a:pt x="11504" y="6823"/>
                  </a:moveTo>
                  <a:lnTo>
                    <a:pt x="0" y="0"/>
                  </a:lnTo>
                </a:path>
              </a:pathLst>
            </a:custGeom>
            <a:noFill/>
            <a:ln w="7000" cap="flat" cmpd="sng">
              <a:solidFill>
                <a:srgbClr val="3C3C3B"/>
              </a:solidFill>
              <a:prstDash val="solid"/>
              <a:miter lim="1648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169;p66">
              <a:extLst>
                <a:ext uri="{FF2B5EF4-FFF2-40B4-BE49-F238E27FC236}">
                  <a16:creationId xmlns:a16="http://schemas.microsoft.com/office/drawing/2014/main" id="{0DF7E761-D829-84C7-47DB-340B3CCEB34A}"/>
                </a:ext>
              </a:extLst>
            </p:cNvPr>
            <p:cNvSpPr/>
            <p:nvPr/>
          </p:nvSpPr>
          <p:spPr>
            <a:xfrm>
              <a:off x="2983500" y="1875375"/>
              <a:ext cx="178850" cy="200850"/>
            </a:xfrm>
            <a:custGeom>
              <a:avLst/>
              <a:gdLst/>
              <a:ahLst/>
              <a:cxnLst/>
              <a:rect l="l" t="t" r="r" b="b"/>
              <a:pathLst>
                <a:path w="7154" h="8034" extrusionOk="0">
                  <a:moveTo>
                    <a:pt x="5897" y="1"/>
                  </a:moveTo>
                  <a:cubicBezTo>
                    <a:pt x="5887" y="1"/>
                    <a:pt x="5878" y="1"/>
                    <a:pt x="5868" y="1"/>
                  </a:cubicBezTo>
                  <a:cubicBezTo>
                    <a:pt x="5522" y="18"/>
                    <a:pt x="5176" y="84"/>
                    <a:pt x="4846" y="183"/>
                  </a:cubicBezTo>
                  <a:cubicBezTo>
                    <a:pt x="3445" y="595"/>
                    <a:pt x="2110" y="1353"/>
                    <a:pt x="1187" y="2490"/>
                  </a:cubicBezTo>
                  <a:cubicBezTo>
                    <a:pt x="264" y="3644"/>
                    <a:pt x="0" y="5144"/>
                    <a:pt x="66" y="6610"/>
                  </a:cubicBezTo>
                  <a:cubicBezTo>
                    <a:pt x="103" y="7685"/>
                    <a:pt x="793" y="8034"/>
                    <a:pt x="1335" y="8034"/>
                  </a:cubicBezTo>
                  <a:cubicBezTo>
                    <a:pt x="1533" y="8034"/>
                    <a:pt x="1711" y="7987"/>
                    <a:pt x="1830" y="7912"/>
                  </a:cubicBezTo>
                  <a:cubicBezTo>
                    <a:pt x="2258" y="7616"/>
                    <a:pt x="2489" y="7088"/>
                    <a:pt x="2605" y="6561"/>
                  </a:cubicBezTo>
                  <a:cubicBezTo>
                    <a:pt x="2736" y="6050"/>
                    <a:pt x="2786" y="5506"/>
                    <a:pt x="2984" y="5028"/>
                  </a:cubicBezTo>
                  <a:cubicBezTo>
                    <a:pt x="3462" y="3891"/>
                    <a:pt x="4648" y="3248"/>
                    <a:pt x="5769" y="2737"/>
                  </a:cubicBezTo>
                  <a:cubicBezTo>
                    <a:pt x="6082" y="2589"/>
                    <a:pt x="6395" y="2457"/>
                    <a:pt x="6659" y="2226"/>
                  </a:cubicBezTo>
                  <a:cubicBezTo>
                    <a:pt x="6923" y="2012"/>
                    <a:pt x="7137" y="1699"/>
                    <a:pt x="7137" y="1353"/>
                  </a:cubicBezTo>
                  <a:cubicBezTo>
                    <a:pt x="7153" y="1205"/>
                    <a:pt x="7120" y="1056"/>
                    <a:pt x="7071" y="924"/>
                  </a:cubicBezTo>
                  <a:cubicBezTo>
                    <a:pt x="6877" y="423"/>
                    <a:pt x="6413" y="1"/>
                    <a:pt x="5897" y="1"/>
                  </a:cubicBezTo>
                  <a:close/>
                </a:path>
              </a:pathLst>
            </a:custGeom>
            <a:solidFill>
              <a:srgbClr val="FFFDFB">
                <a:alpha val="301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170;p66">
              <a:extLst>
                <a:ext uri="{FF2B5EF4-FFF2-40B4-BE49-F238E27FC236}">
                  <a16:creationId xmlns:a16="http://schemas.microsoft.com/office/drawing/2014/main" id="{0BE0708D-0FC1-9FA2-928D-7DC8A60B64CD}"/>
                </a:ext>
              </a:extLst>
            </p:cNvPr>
            <p:cNvSpPr/>
            <p:nvPr/>
          </p:nvSpPr>
          <p:spPr>
            <a:xfrm>
              <a:off x="2918800" y="1696050"/>
              <a:ext cx="55650" cy="86525"/>
            </a:xfrm>
            <a:custGeom>
              <a:avLst/>
              <a:gdLst/>
              <a:ahLst/>
              <a:cxnLst/>
              <a:rect l="l" t="t" r="r" b="b"/>
              <a:pathLst>
                <a:path w="2226" h="3461" extrusionOk="0">
                  <a:moveTo>
                    <a:pt x="350" y="1"/>
                  </a:moveTo>
                  <a:cubicBezTo>
                    <a:pt x="332" y="1"/>
                    <a:pt x="315" y="2"/>
                    <a:pt x="298" y="5"/>
                  </a:cubicBezTo>
                  <a:cubicBezTo>
                    <a:pt x="116" y="38"/>
                    <a:pt x="1" y="203"/>
                    <a:pt x="34" y="384"/>
                  </a:cubicBezTo>
                  <a:cubicBezTo>
                    <a:pt x="83" y="681"/>
                    <a:pt x="166" y="945"/>
                    <a:pt x="265" y="1208"/>
                  </a:cubicBezTo>
                  <a:cubicBezTo>
                    <a:pt x="364" y="1472"/>
                    <a:pt x="479" y="1736"/>
                    <a:pt x="611" y="1983"/>
                  </a:cubicBezTo>
                  <a:cubicBezTo>
                    <a:pt x="743" y="2230"/>
                    <a:pt x="874" y="2477"/>
                    <a:pt x="1039" y="2708"/>
                  </a:cubicBezTo>
                  <a:cubicBezTo>
                    <a:pt x="1204" y="2939"/>
                    <a:pt x="1369" y="3153"/>
                    <a:pt x="1583" y="3367"/>
                  </a:cubicBezTo>
                  <a:cubicBezTo>
                    <a:pt x="1647" y="3419"/>
                    <a:pt x="1732" y="3460"/>
                    <a:pt x="1821" y="3460"/>
                  </a:cubicBezTo>
                  <a:cubicBezTo>
                    <a:pt x="1846" y="3460"/>
                    <a:pt x="1871" y="3457"/>
                    <a:pt x="1896" y="3450"/>
                  </a:cubicBezTo>
                  <a:cubicBezTo>
                    <a:pt x="2094" y="3417"/>
                    <a:pt x="2226" y="3235"/>
                    <a:pt x="2193" y="3038"/>
                  </a:cubicBezTo>
                  <a:cubicBezTo>
                    <a:pt x="2144" y="2741"/>
                    <a:pt x="2045" y="2477"/>
                    <a:pt x="1946" y="2214"/>
                  </a:cubicBezTo>
                  <a:cubicBezTo>
                    <a:pt x="1830" y="1950"/>
                    <a:pt x="1715" y="1703"/>
                    <a:pt x="1583" y="1456"/>
                  </a:cubicBezTo>
                  <a:cubicBezTo>
                    <a:pt x="1435" y="1225"/>
                    <a:pt x="1303" y="978"/>
                    <a:pt x="1138" y="747"/>
                  </a:cubicBezTo>
                  <a:cubicBezTo>
                    <a:pt x="973" y="516"/>
                    <a:pt x="792" y="302"/>
                    <a:pt x="578" y="88"/>
                  </a:cubicBezTo>
                  <a:cubicBezTo>
                    <a:pt x="523" y="33"/>
                    <a:pt x="435" y="1"/>
                    <a:pt x="350"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171;p66">
              <a:extLst>
                <a:ext uri="{FF2B5EF4-FFF2-40B4-BE49-F238E27FC236}">
                  <a16:creationId xmlns:a16="http://schemas.microsoft.com/office/drawing/2014/main" id="{9DA7FB78-9EE5-D572-B64B-730E5D8F7774}"/>
                </a:ext>
              </a:extLst>
            </p:cNvPr>
            <p:cNvSpPr/>
            <p:nvPr/>
          </p:nvSpPr>
          <p:spPr>
            <a:xfrm>
              <a:off x="3093500" y="1612375"/>
              <a:ext cx="28475" cy="112800"/>
            </a:xfrm>
            <a:custGeom>
              <a:avLst/>
              <a:gdLst/>
              <a:ahLst/>
              <a:cxnLst/>
              <a:rect l="l" t="t" r="r" b="b"/>
              <a:pathLst>
                <a:path w="1139" h="4512" extrusionOk="0">
                  <a:moveTo>
                    <a:pt x="460" y="0"/>
                  </a:moveTo>
                  <a:cubicBezTo>
                    <a:pt x="307" y="0"/>
                    <a:pt x="176" y="96"/>
                    <a:pt x="133" y="254"/>
                  </a:cubicBezTo>
                  <a:cubicBezTo>
                    <a:pt x="67" y="600"/>
                    <a:pt x="34" y="929"/>
                    <a:pt x="17" y="1259"/>
                  </a:cubicBezTo>
                  <a:cubicBezTo>
                    <a:pt x="1" y="1605"/>
                    <a:pt x="1" y="1935"/>
                    <a:pt x="17" y="2264"/>
                  </a:cubicBezTo>
                  <a:cubicBezTo>
                    <a:pt x="34" y="2611"/>
                    <a:pt x="50" y="2940"/>
                    <a:pt x="100" y="3270"/>
                  </a:cubicBezTo>
                  <a:cubicBezTo>
                    <a:pt x="149" y="3599"/>
                    <a:pt x="215" y="3929"/>
                    <a:pt x="331" y="4259"/>
                  </a:cubicBezTo>
                  <a:cubicBezTo>
                    <a:pt x="364" y="4374"/>
                    <a:pt x="462" y="4473"/>
                    <a:pt x="594" y="4506"/>
                  </a:cubicBezTo>
                  <a:cubicBezTo>
                    <a:pt x="617" y="4510"/>
                    <a:pt x="639" y="4511"/>
                    <a:pt x="661" y="4511"/>
                  </a:cubicBezTo>
                  <a:cubicBezTo>
                    <a:pt x="831" y="4511"/>
                    <a:pt x="977" y="4401"/>
                    <a:pt x="1006" y="4226"/>
                  </a:cubicBezTo>
                  <a:cubicBezTo>
                    <a:pt x="1089" y="3880"/>
                    <a:pt x="1122" y="3550"/>
                    <a:pt x="1122" y="3220"/>
                  </a:cubicBezTo>
                  <a:cubicBezTo>
                    <a:pt x="1138" y="2874"/>
                    <a:pt x="1138" y="2545"/>
                    <a:pt x="1105" y="2215"/>
                  </a:cubicBezTo>
                  <a:cubicBezTo>
                    <a:pt x="1089" y="1869"/>
                    <a:pt x="1056" y="1539"/>
                    <a:pt x="990" y="1210"/>
                  </a:cubicBezTo>
                  <a:cubicBezTo>
                    <a:pt x="940" y="880"/>
                    <a:pt x="874" y="550"/>
                    <a:pt x="759" y="221"/>
                  </a:cubicBezTo>
                  <a:cubicBezTo>
                    <a:pt x="726" y="105"/>
                    <a:pt x="644" y="23"/>
                    <a:pt x="528" y="7"/>
                  </a:cubicBezTo>
                  <a:cubicBezTo>
                    <a:pt x="505" y="2"/>
                    <a:pt x="482" y="0"/>
                    <a:pt x="46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172;p66">
              <a:extLst>
                <a:ext uri="{FF2B5EF4-FFF2-40B4-BE49-F238E27FC236}">
                  <a16:creationId xmlns:a16="http://schemas.microsoft.com/office/drawing/2014/main" id="{C8F8278A-7727-33E3-224C-4F3D498AC3AB}"/>
                </a:ext>
              </a:extLst>
            </p:cNvPr>
            <p:cNvSpPr/>
            <p:nvPr/>
          </p:nvSpPr>
          <p:spPr>
            <a:xfrm>
              <a:off x="3337850" y="1710500"/>
              <a:ext cx="56875" cy="87800"/>
            </a:xfrm>
            <a:custGeom>
              <a:avLst/>
              <a:gdLst/>
              <a:ahLst/>
              <a:cxnLst/>
              <a:rect l="l" t="t" r="r" b="b"/>
              <a:pathLst>
                <a:path w="2275" h="3512" extrusionOk="0">
                  <a:moveTo>
                    <a:pt x="1954" y="1"/>
                  </a:moveTo>
                  <a:cubicBezTo>
                    <a:pt x="1856" y="1"/>
                    <a:pt x="1756" y="48"/>
                    <a:pt x="1698" y="136"/>
                  </a:cubicBezTo>
                  <a:lnTo>
                    <a:pt x="1681" y="136"/>
                  </a:lnTo>
                  <a:cubicBezTo>
                    <a:pt x="1500" y="367"/>
                    <a:pt x="1352" y="597"/>
                    <a:pt x="1220" y="845"/>
                  </a:cubicBezTo>
                  <a:cubicBezTo>
                    <a:pt x="1072" y="1075"/>
                    <a:pt x="923" y="1306"/>
                    <a:pt x="791" y="1537"/>
                  </a:cubicBezTo>
                  <a:cubicBezTo>
                    <a:pt x="660" y="1784"/>
                    <a:pt x="528" y="2015"/>
                    <a:pt x="396" y="2262"/>
                  </a:cubicBezTo>
                  <a:cubicBezTo>
                    <a:pt x="264" y="2493"/>
                    <a:pt x="149" y="2740"/>
                    <a:pt x="50" y="3020"/>
                  </a:cubicBezTo>
                  <a:lnTo>
                    <a:pt x="33" y="3020"/>
                  </a:lnTo>
                  <a:cubicBezTo>
                    <a:pt x="0" y="3135"/>
                    <a:pt x="17" y="3251"/>
                    <a:pt x="83" y="3350"/>
                  </a:cubicBezTo>
                  <a:cubicBezTo>
                    <a:pt x="145" y="3453"/>
                    <a:pt x="259" y="3511"/>
                    <a:pt x="377" y="3511"/>
                  </a:cubicBezTo>
                  <a:cubicBezTo>
                    <a:pt x="446" y="3511"/>
                    <a:pt x="516" y="3491"/>
                    <a:pt x="577" y="3449"/>
                  </a:cubicBezTo>
                  <a:cubicBezTo>
                    <a:pt x="824" y="3284"/>
                    <a:pt x="1055" y="3069"/>
                    <a:pt x="1236" y="2822"/>
                  </a:cubicBezTo>
                  <a:cubicBezTo>
                    <a:pt x="1434" y="2592"/>
                    <a:pt x="1599" y="2344"/>
                    <a:pt x="1747" y="2081"/>
                  </a:cubicBezTo>
                  <a:cubicBezTo>
                    <a:pt x="1896" y="1817"/>
                    <a:pt x="2011" y="1537"/>
                    <a:pt x="2110" y="1240"/>
                  </a:cubicBezTo>
                  <a:cubicBezTo>
                    <a:pt x="2192" y="960"/>
                    <a:pt x="2258" y="647"/>
                    <a:pt x="2275" y="350"/>
                  </a:cubicBezTo>
                  <a:cubicBezTo>
                    <a:pt x="2275" y="251"/>
                    <a:pt x="2242" y="136"/>
                    <a:pt x="2143" y="70"/>
                  </a:cubicBezTo>
                  <a:cubicBezTo>
                    <a:pt x="2089" y="23"/>
                    <a:pt x="2022" y="1"/>
                    <a:pt x="1954"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173;p66">
              <a:extLst>
                <a:ext uri="{FF2B5EF4-FFF2-40B4-BE49-F238E27FC236}">
                  <a16:creationId xmlns:a16="http://schemas.microsoft.com/office/drawing/2014/main" id="{B08240CE-F719-1F70-EBED-32241540402D}"/>
                </a:ext>
              </a:extLst>
            </p:cNvPr>
            <p:cNvSpPr/>
            <p:nvPr/>
          </p:nvSpPr>
          <p:spPr>
            <a:xfrm>
              <a:off x="3518325" y="1909275"/>
              <a:ext cx="105075" cy="51350"/>
            </a:xfrm>
            <a:custGeom>
              <a:avLst/>
              <a:gdLst/>
              <a:ahLst/>
              <a:cxnLst/>
              <a:rect l="l" t="t" r="r" b="b"/>
              <a:pathLst>
                <a:path w="4203" h="2054" extrusionOk="0">
                  <a:moveTo>
                    <a:pt x="3862" y="1"/>
                  </a:moveTo>
                  <a:cubicBezTo>
                    <a:pt x="3832" y="1"/>
                    <a:pt x="3803" y="5"/>
                    <a:pt x="3774" y="13"/>
                  </a:cubicBezTo>
                  <a:lnTo>
                    <a:pt x="3758" y="13"/>
                  </a:lnTo>
                  <a:cubicBezTo>
                    <a:pt x="3445" y="96"/>
                    <a:pt x="3148" y="211"/>
                    <a:pt x="2851" y="327"/>
                  </a:cubicBezTo>
                  <a:lnTo>
                    <a:pt x="1961" y="656"/>
                  </a:lnTo>
                  <a:cubicBezTo>
                    <a:pt x="1681" y="755"/>
                    <a:pt x="1384" y="870"/>
                    <a:pt x="1088" y="986"/>
                  </a:cubicBezTo>
                  <a:cubicBezTo>
                    <a:pt x="808" y="1101"/>
                    <a:pt x="511" y="1233"/>
                    <a:pt x="214" y="1381"/>
                  </a:cubicBezTo>
                  <a:cubicBezTo>
                    <a:pt x="99" y="1431"/>
                    <a:pt x="33" y="1546"/>
                    <a:pt x="16" y="1661"/>
                  </a:cubicBezTo>
                  <a:cubicBezTo>
                    <a:pt x="0" y="1859"/>
                    <a:pt x="148" y="2041"/>
                    <a:pt x="346" y="2041"/>
                  </a:cubicBezTo>
                  <a:cubicBezTo>
                    <a:pt x="439" y="2049"/>
                    <a:pt x="532" y="2053"/>
                    <a:pt x="624" y="2053"/>
                  </a:cubicBezTo>
                  <a:cubicBezTo>
                    <a:pt x="878" y="2053"/>
                    <a:pt x="1131" y="2023"/>
                    <a:pt x="1384" y="1975"/>
                  </a:cubicBezTo>
                  <a:cubicBezTo>
                    <a:pt x="1714" y="1909"/>
                    <a:pt x="2044" y="1793"/>
                    <a:pt x="2373" y="1678"/>
                  </a:cubicBezTo>
                  <a:cubicBezTo>
                    <a:pt x="2686" y="1546"/>
                    <a:pt x="3000" y="1381"/>
                    <a:pt x="3296" y="1200"/>
                  </a:cubicBezTo>
                  <a:cubicBezTo>
                    <a:pt x="3576" y="1019"/>
                    <a:pt x="3857" y="804"/>
                    <a:pt x="4087" y="541"/>
                  </a:cubicBezTo>
                  <a:cubicBezTo>
                    <a:pt x="4170" y="458"/>
                    <a:pt x="4203" y="343"/>
                    <a:pt x="4170" y="228"/>
                  </a:cubicBezTo>
                  <a:cubicBezTo>
                    <a:pt x="4129" y="92"/>
                    <a:pt x="3998" y="1"/>
                    <a:pt x="386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174;p66">
              <a:extLst>
                <a:ext uri="{FF2B5EF4-FFF2-40B4-BE49-F238E27FC236}">
                  <a16:creationId xmlns:a16="http://schemas.microsoft.com/office/drawing/2014/main" id="{52FC7FC5-F4D4-3900-E7CB-311B85DF03B4}"/>
                </a:ext>
              </a:extLst>
            </p:cNvPr>
            <p:cNvSpPr/>
            <p:nvPr/>
          </p:nvSpPr>
          <p:spPr>
            <a:xfrm>
              <a:off x="3527800" y="2181275"/>
              <a:ext cx="101775" cy="32250"/>
            </a:xfrm>
            <a:custGeom>
              <a:avLst/>
              <a:gdLst/>
              <a:ahLst/>
              <a:cxnLst/>
              <a:rect l="l" t="t" r="r" b="b"/>
              <a:pathLst>
                <a:path w="4071" h="1290" extrusionOk="0">
                  <a:moveTo>
                    <a:pt x="927" y="1"/>
                  </a:moveTo>
                  <a:cubicBezTo>
                    <a:pt x="739" y="1"/>
                    <a:pt x="551" y="12"/>
                    <a:pt x="363" y="44"/>
                  </a:cubicBezTo>
                  <a:cubicBezTo>
                    <a:pt x="247" y="60"/>
                    <a:pt x="148" y="126"/>
                    <a:pt x="82" y="242"/>
                  </a:cubicBezTo>
                  <a:cubicBezTo>
                    <a:pt x="0" y="423"/>
                    <a:pt x="66" y="637"/>
                    <a:pt x="247" y="720"/>
                  </a:cubicBezTo>
                  <a:cubicBezTo>
                    <a:pt x="527" y="851"/>
                    <a:pt x="808" y="950"/>
                    <a:pt x="1088" y="1016"/>
                  </a:cubicBezTo>
                  <a:cubicBezTo>
                    <a:pt x="1384" y="1099"/>
                    <a:pt x="1665" y="1165"/>
                    <a:pt x="1961" y="1197"/>
                  </a:cubicBezTo>
                  <a:cubicBezTo>
                    <a:pt x="2258" y="1247"/>
                    <a:pt x="2538" y="1280"/>
                    <a:pt x="2835" y="1280"/>
                  </a:cubicBezTo>
                  <a:cubicBezTo>
                    <a:pt x="2943" y="1286"/>
                    <a:pt x="3052" y="1290"/>
                    <a:pt x="3161" y="1290"/>
                  </a:cubicBezTo>
                  <a:cubicBezTo>
                    <a:pt x="3351" y="1290"/>
                    <a:pt x="3543" y="1278"/>
                    <a:pt x="3741" y="1247"/>
                  </a:cubicBezTo>
                  <a:cubicBezTo>
                    <a:pt x="3840" y="1230"/>
                    <a:pt x="3939" y="1165"/>
                    <a:pt x="3989" y="1066"/>
                  </a:cubicBezTo>
                  <a:cubicBezTo>
                    <a:pt x="4071" y="901"/>
                    <a:pt x="4005" y="703"/>
                    <a:pt x="3840" y="637"/>
                  </a:cubicBezTo>
                  <a:cubicBezTo>
                    <a:pt x="3560" y="489"/>
                    <a:pt x="3280" y="390"/>
                    <a:pt x="3000" y="308"/>
                  </a:cubicBezTo>
                  <a:cubicBezTo>
                    <a:pt x="2703" y="225"/>
                    <a:pt x="2423" y="176"/>
                    <a:pt x="2126" y="126"/>
                  </a:cubicBezTo>
                  <a:cubicBezTo>
                    <a:pt x="1846" y="60"/>
                    <a:pt x="1549" y="27"/>
                    <a:pt x="1253" y="11"/>
                  </a:cubicBezTo>
                  <a:cubicBezTo>
                    <a:pt x="1144" y="5"/>
                    <a:pt x="1035" y="1"/>
                    <a:pt x="927"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175;p66">
              <a:extLst>
                <a:ext uri="{FF2B5EF4-FFF2-40B4-BE49-F238E27FC236}">
                  <a16:creationId xmlns:a16="http://schemas.microsoft.com/office/drawing/2014/main" id="{53BF0500-29FC-65E9-19E4-F97BF4619F23}"/>
                </a:ext>
              </a:extLst>
            </p:cNvPr>
            <p:cNvSpPr/>
            <p:nvPr/>
          </p:nvSpPr>
          <p:spPr>
            <a:xfrm>
              <a:off x="3415300" y="2346025"/>
              <a:ext cx="78325" cy="74000"/>
            </a:xfrm>
            <a:custGeom>
              <a:avLst/>
              <a:gdLst/>
              <a:ahLst/>
              <a:cxnLst/>
              <a:rect l="l" t="t" r="r" b="b"/>
              <a:pathLst>
                <a:path w="3133" h="2960" extrusionOk="0">
                  <a:moveTo>
                    <a:pt x="400" y="0"/>
                  </a:moveTo>
                  <a:cubicBezTo>
                    <a:pt x="367" y="0"/>
                    <a:pt x="333" y="4"/>
                    <a:pt x="297" y="13"/>
                  </a:cubicBezTo>
                  <a:cubicBezTo>
                    <a:pt x="116" y="63"/>
                    <a:pt x="1" y="260"/>
                    <a:pt x="50" y="458"/>
                  </a:cubicBezTo>
                  <a:cubicBezTo>
                    <a:pt x="133" y="755"/>
                    <a:pt x="281" y="1052"/>
                    <a:pt x="462" y="1315"/>
                  </a:cubicBezTo>
                  <a:cubicBezTo>
                    <a:pt x="627" y="1579"/>
                    <a:pt x="841" y="1810"/>
                    <a:pt x="1072" y="2024"/>
                  </a:cubicBezTo>
                  <a:cubicBezTo>
                    <a:pt x="1303" y="2238"/>
                    <a:pt x="1550" y="2436"/>
                    <a:pt x="1830" y="2601"/>
                  </a:cubicBezTo>
                  <a:cubicBezTo>
                    <a:pt x="2094" y="2749"/>
                    <a:pt x="2390" y="2881"/>
                    <a:pt x="2704" y="2947"/>
                  </a:cubicBezTo>
                  <a:cubicBezTo>
                    <a:pt x="2730" y="2956"/>
                    <a:pt x="2758" y="2960"/>
                    <a:pt x="2786" y="2960"/>
                  </a:cubicBezTo>
                  <a:cubicBezTo>
                    <a:pt x="2862" y="2960"/>
                    <a:pt x="2940" y="2929"/>
                    <a:pt x="3000" y="2881"/>
                  </a:cubicBezTo>
                  <a:cubicBezTo>
                    <a:pt x="3132" y="2749"/>
                    <a:pt x="3132" y="2551"/>
                    <a:pt x="3017" y="2420"/>
                  </a:cubicBezTo>
                  <a:lnTo>
                    <a:pt x="3017" y="2403"/>
                  </a:lnTo>
                  <a:cubicBezTo>
                    <a:pt x="2819" y="2189"/>
                    <a:pt x="2605" y="1991"/>
                    <a:pt x="2407" y="1810"/>
                  </a:cubicBezTo>
                  <a:lnTo>
                    <a:pt x="1830" y="1233"/>
                  </a:lnTo>
                  <a:lnTo>
                    <a:pt x="1253" y="673"/>
                  </a:lnTo>
                  <a:cubicBezTo>
                    <a:pt x="1056" y="475"/>
                    <a:pt x="858" y="277"/>
                    <a:pt x="643" y="96"/>
                  </a:cubicBezTo>
                  <a:lnTo>
                    <a:pt x="627" y="79"/>
                  </a:lnTo>
                  <a:cubicBezTo>
                    <a:pt x="567" y="31"/>
                    <a:pt x="489" y="0"/>
                    <a:pt x="400" y="0"/>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176;p66">
              <a:extLst>
                <a:ext uri="{FF2B5EF4-FFF2-40B4-BE49-F238E27FC236}">
                  <a16:creationId xmlns:a16="http://schemas.microsoft.com/office/drawing/2014/main" id="{571B3646-0C7D-6ACF-FC2C-6F3F28FCF272}"/>
                </a:ext>
              </a:extLst>
            </p:cNvPr>
            <p:cNvSpPr/>
            <p:nvPr/>
          </p:nvSpPr>
          <p:spPr>
            <a:xfrm>
              <a:off x="2987200" y="2102675"/>
              <a:ext cx="254250" cy="251925"/>
            </a:xfrm>
            <a:custGeom>
              <a:avLst/>
              <a:gdLst/>
              <a:ahLst/>
              <a:cxnLst/>
              <a:rect l="l" t="t" r="r" b="b"/>
              <a:pathLst>
                <a:path w="10170" h="10077" extrusionOk="0">
                  <a:moveTo>
                    <a:pt x="5187" y="524"/>
                  </a:moveTo>
                  <a:cubicBezTo>
                    <a:pt x="5247" y="524"/>
                    <a:pt x="5302" y="532"/>
                    <a:pt x="5341" y="551"/>
                  </a:cubicBezTo>
                  <a:cubicBezTo>
                    <a:pt x="5407" y="567"/>
                    <a:pt x="5456" y="633"/>
                    <a:pt x="5489" y="716"/>
                  </a:cubicBezTo>
                  <a:cubicBezTo>
                    <a:pt x="5538" y="880"/>
                    <a:pt x="5456" y="1161"/>
                    <a:pt x="5341" y="1424"/>
                  </a:cubicBezTo>
                  <a:cubicBezTo>
                    <a:pt x="5220" y="1718"/>
                    <a:pt x="5090" y="2012"/>
                    <a:pt x="4953" y="2301"/>
                  </a:cubicBezTo>
                  <a:lnTo>
                    <a:pt x="4953" y="2301"/>
                  </a:lnTo>
                  <a:cubicBezTo>
                    <a:pt x="4865" y="2135"/>
                    <a:pt x="4790" y="1964"/>
                    <a:pt x="4731" y="1787"/>
                  </a:cubicBezTo>
                  <a:cubicBezTo>
                    <a:pt x="4632" y="1523"/>
                    <a:pt x="4583" y="1243"/>
                    <a:pt x="4649" y="996"/>
                  </a:cubicBezTo>
                  <a:cubicBezTo>
                    <a:pt x="4698" y="749"/>
                    <a:pt x="4830" y="600"/>
                    <a:pt x="5061" y="534"/>
                  </a:cubicBezTo>
                  <a:cubicBezTo>
                    <a:pt x="5101" y="528"/>
                    <a:pt x="5145" y="524"/>
                    <a:pt x="5187" y="524"/>
                  </a:cubicBezTo>
                  <a:close/>
                  <a:moveTo>
                    <a:pt x="9642" y="3831"/>
                  </a:moveTo>
                  <a:cubicBezTo>
                    <a:pt x="9708" y="3831"/>
                    <a:pt x="9758" y="3847"/>
                    <a:pt x="9807" y="3864"/>
                  </a:cubicBezTo>
                  <a:cubicBezTo>
                    <a:pt x="9840" y="3880"/>
                    <a:pt x="9857" y="3913"/>
                    <a:pt x="9873" y="3946"/>
                  </a:cubicBezTo>
                  <a:cubicBezTo>
                    <a:pt x="9890" y="4012"/>
                    <a:pt x="9824" y="4111"/>
                    <a:pt x="9725" y="4177"/>
                  </a:cubicBezTo>
                  <a:cubicBezTo>
                    <a:pt x="9659" y="4210"/>
                    <a:pt x="9609" y="4243"/>
                    <a:pt x="9543" y="4276"/>
                  </a:cubicBezTo>
                  <a:cubicBezTo>
                    <a:pt x="9494" y="4292"/>
                    <a:pt x="9428" y="4309"/>
                    <a:pt x="9346" y="4325"/>
                  </a:cubicBezTo>
                  <a:cubicBezTo>
                    <a:pt x="9197" y="4358"/>
                    <a:pt x="9049" y="4391"/>
                    <a:pt x="8901" y="4391"/>
                  </a:cubicBezTo>
                  <a:cubicBezTo>
                    <a:pt x="8794" y="4404"/>
                    <a:pt x="8682" y="4409"/>
                    <a:pt x="8569" y="4409"/>
                  </a:cubicBezTo>
                  <a:cubicBezTo>
                    <a:pt x="8459" y="4409"/>
                    <a:pt x="8348" y="4404"/>
                    <a:pt x="8239" y="4395"/>
                  </a:cubicBezTo>
                  <a:lnTo>
                    <a:pt x="8239" y="4395"/>
                  </a:lnTo>
                  <a:cubicBezTo>
                    <a:pt x="8428" y="4292"/>
                    <a:pt x="8619" y="4193"/>
                    <a:pt x="8818" y="4111"/>
                  </a:cubicBezTo>
                  <a:lnTo>
                    <a:pt x="9247" y="3929"/>
                  </a:lnTo>
                  <a:cubicBezTo>
                    <a:pt x="9379" y="3880"/>
                    <a:pt x="9510" y="3831"/>
                    <a:pt x="9642" y="3831"/>
                  </a:cubicBezTo>
                  <a:close/>
                  <a:moveTo>
                    <a:pt x="5222" y="1"/>
                  </a:moveTo>
                  <a:cubicBezTo>
                    <a:pt x="5113" y="1"/>
                    <a:pt x="5008" y="22"/>
                    <a:pt x="4912" y="56"/>
                  </a:cubicBezTo>
                  <a:cubicBezTo>
                    <a:pt x="4714" y="106"/>
                    <a:pt x="4550" y="221"/>
                    <a:pt x="4401" y="370"/>
                  </a:cubicBezTo>
                  <a:cubicBezTo>
                    <a:pt x="4269" y="551"/>
                    <a:pt x="4204" y="716"/>
                    <a:pt x="4171" y="913"/>
                  </a:cubicBezTo>
                  <a:cubicBezTo>
                    <a:pt x="4105" y="1276"/>
                    <a:pt x="4171" y="1622"/>
                    <a:pt x="4286" y="1935"/>
                  </a:cubicBezTo>
                  <a:cubicBezTo>
                    <a:pt x="4396" y="2235"/>
                    <a:pt x="4544" y="2516"/>
                    <a:pt x="4721" y="2774"/>
                  </a:cubicBezTo>
                  <a:lnTo>
                    <a:pt x="4721" y="2774"/>
                  </a:lnTo>
                  <a:cubicBezTo>
                    <a:pt x="4670" y="2874"/>
                    <a:pt x="4618" y="2974"/>
                    <a:pt x="4566" y="3072"/>
                  </a:cubicBezTo>
                  <a:cubicBezTo>
                    <a:pt x="3412" y="5215"/>
                    <a:pt x="1847" y="7127"/>
                    <a:pt x="1" y="8742"/>
                  </a:cubicBezTo>
                  <a:lnTo>
                    <a:pt x="149" y="8923"/>
                  </a:lnTo>
                  <a:cubicBezTo>
                    <a:pt x="2193" y="7489"/>
                    <a:pt x="3874" y="5545"/>
                    <a:pt x="5044" y="3336"/>
                  </a:cubicBezTo>
                  <a:cubicBezTo>
                    <a:pt x="5061" y="3305"/>
                    <a:pt x="5077" y="3273"/>
                    <a:pt x="5094" y="3242"/>
                  </a:cubicBezTo>
                  <a:lnTo>
                    <a:pt x="5094" y="3242"/>
                  </a:lnTo>
                  <a:cubicBezTo>
                    <a:pt x="5188" y="3344"/>
                    <a:pt x="5287" y="3442"/>
                    <a:pt x="5390" y="3534"/>
                  </a:cubicBezTo>
                  <a:cubicBezTo>
                    <a:pt x="5868" y="3979"/>
                    <a:pt x="6428" y="4309"/>
                    <a:pt x="7038" y="4506"/>
                  </a:cubicBezTo>
                  <a:cubicBezTo>
                    <a:pt x="7154" y="4544"/>
                    <a:pt x="7271" y="4577"/>
                    <a:pt x="7390" y="4606"/>
                  </a:cubicBezTo>
                  <a:lnTo>
                    <a:pt x="7390" y="4606"/>
                  </a:lnTo>
                  <a:cubicBezTo>
                    <a:pt x="5457" y="5863"/>
                    <a:pt x="3996" y="7802"/>
                    <a:pt x="3281" y="9994"/>
                  </a:cubicBezTo>
                  <a:lnTo>
                    <a:pt x="3495" y="10077"/>
                  </a:lnTo>
                  <a:cubicBezTo>
                    <a:pt x="3874" y="8907"/>
                    <a:pt x="4451" y="7803"/>
                    <a:pt x="5225" y="6880"/>
                  </a:cubicBezTo>
                  <a:cubicBezTo>
                    <a:pt x="5621" y="6402"/>
                    <a:pt x="6049" y="5957"/>
                    <a:pt x="6511" y="5561"/>
                  </a:cubicBezTo>
                  <a:cubicBezTo>
                    <a:pt x="6894" y="5233"/>
                    <a:pt x="7311" y="4938"/>
                    <a:pt x="7744" y="4678"/>
                  </a:cubicBezTo>
                  <a:lnTo>
                    <a:pt x="7744" y="4678"/>
                  </a:lnTo>
                  <a:cubicBezTo>
                    <a:pt x="7975" y="4716"/>
                    <a:pt x="8208" y="4736"/>
                    <a:pt x="8440" y="4736"/>
                  </a:cubicBezTo>
                  <a:cubicBezTo>
                    <a:pt x="8606" y="4736"/>
                    <a:pt x="8771" y="4726"/>
                    <a:pt x="8934" y="4704"/>
                  </a:cubicBezTo>
                  <a:cubicBezTo>
                    <a:pt x="9098" y="4688"/>
                    <a:pt x="9263" y="4655"/>
                    <a:pt x="9412" y="4622"/>
                  </a:cubicBezTo>
                  <a:cubicBezTo>
                    <a:pt x="9494" y="4605"/>
                    <a:pt x="9576" y="4589"/>
                    <a:pt x="9659" y="4556"/>
                  </a:cubicBezTo>
                  <a:cubicBezTo>
                    <a:pt x="9741" y="4523"/>
                    <a:pt x="9824" y="4473"/>
                    <a:pt x="9890" y="4424"/>
                  </a:cubicBezTo>
                  <a:cubicBezTo>
                    <a:pt x="9955" y="4358"/>
                    <a:pt x="10038" y="4309"/>
                    <a:pt x="10087" y="4210"/>
                  </a:cubicBezTo>
                  <a:cubicBezTo>
                    <a:pt x="10137" y="4127"/>
                    <a:pt x="10170" y="3995"/>
                    <a:pt x="10137" y="3880"/>
                  </a:cubicBezTo>
                  <a:cubicBezTo>
                    <a:pt x="10120" y="3765"/>
                    <a:pt x="10038" y="3666"/>
                    <a:pt x="9922" y="3616"/>
                  </a:cubicBezTo>
                  <a:cubicBezTo>
                    <a:pt x="9824" y="3567"/>
                    <a:pt x="9725" y="3550"/>
                    <a:pt x="9642" y="3550"/>
                  </a:cubicBezTo>
                  <a:cubicBezTo>
                    <a:pt x="9461" y="3567"/>
                    <a:pt x="9280" y="3616"/>
                    <a:pt x="9148" y="3682"/>
                  </a:cubicBezTo>
                  <a:lnTo>
                    <a:pt x="8719" y="3880"/>
                  </a:lnTo>
                  <a:cubicBezTo>
                    <a:pt x="8439" y="4012"/>
                    <a:pt x="8159" y="4144"/>
                    <a:pt x="7879" y="4309"/>
                  </a:cubicBezTo>
                  <a:cubicBezTo>
                    <a:pt x="7861" y="4319"/>
                    <a:pt x="7842" y="4329"/>
                    <a:pt x="7824" y="4340"/>
                  </a:cubicBezTo>
                  <a:lnTo>
                    <a:pt x="7824" y="4340"/>
                  </a:lnTo>
                  <a:cubicBezTo>
                    <a:pt x="7597" y="4299"/>
                    <a:pt x="7374" y="4249"/>
                    <a:pt x="7170" y="4160"/>
                  </a:cubicBezTo>
                  <a:cubicBezTo>
                    <a:pt x="6610" y="3962"/>
                    <a:pt x="6082" y="3649"/>
                    <a:pt x="5670" y="3237"/>
                  </a:cubicBezTo>
                  <a:cubicBezTo>
                    <a:pt x="5538" y="3110"/>
                    <a:pt x="5414" y="2974"/>
                    <a:pt x="5302" y="2831"/>
                  </a:cubicBezTo>
                  <a:lnTo>
                    <a:pt x="5302" y="2831"/>
                  </a:lnTo>
                  <a:cubicBezTo>
                    <a:pt x="5496" y="2437"/>
                    <a:pt x="5674" y="2038"/>
                    <a:pt x="5835" y="1622"/>
                  </a:cubicBezTo>
                  <a:cubicBezTo>
                    <a:pt x="5901" y="1490"/>
                    <a:pt x="5951" y="1325"/>
                    <a:pt x="6000" y="1144"/>
                  </a:cubicBezTo>
                  <a:cubicBezTo>
                    <a:pt x="6033" y="979"/>
                    <a:pt x="6049" y="765"/>
                    <a:pt x="5983" y="551"/>
                  </a:cubicBezTo>
                  <a:cubicBezTo>
                    <a:pt x="5918" y="353"/>
                    <a:pt x="5753" y="139"/>
                    <a:pt x="5522" y="56"/>
                  </a:cubicBezTo>
                  <a:cubicBezTo>
                    <a:pt x="5421" y="17"/>
                    <a:pt x="5320" y="1"/>
                    <a:pt x="5222" y="1"/>
                  </a:cubicBezTo>
                  <a:close/>
                </a:path>
              </a:pathLst>
            </a:custGeom>
            <a:solidFill>
              <a:srgbClr val="3C3C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9" name="Picture 8">
            <a:extLst>
              <a:ext uri="{FF2B5EF4-FFF2-40B4-BE49-F238E27FC236}">
                <a16:creationId xmlns:a16="http://schemas.microsoft.com/office/drawing/2014/main" id="{3F2DD64D-F424-32A0-03FE-5ED9F06AEEFE}"/>
              </a:ext>
            </a:extLst>
          </p:cNvPr>
          <p:cNvPicPr>
            <a:picLocks noChangeAspect="1"/>
          </p:cNvPicPr>
          <p:nvPr/>
        </p:nvPicPr>
        <p:blipFill>
          <a:blip r:embed="rId7"/>
          <a:stretch>
            <a:fillRect/>
          </a:stretch>
        </p:blipFill>
        <p:spPr>
          <a:xfrm>
            <a:off x="5697542" y="573517"/>
            <a:ext cx="5904916" cy="5904916"/>
          </a:xfrm>
          <a:prstGeom prst="rect">
            <a:avLst/>
          </a:prstGeom>
        </p:spPr>
      </p:pic>
      <p:pic>
        <p:nvPicPr>
          <p:cNvPr id="21" name="Picture 20">
            <a:extLst>
              <a:ext uri="{FF2B5EF4-FFF2-40B4-BE49-F238E27FC236}">
                <a16:creationId xmlns:a16="http://schemas.microsoft.com/office/drawing/2014/main" id="{6D8D4AA3-C694-3140-2875-4A9D835FA617}"/>
              </a:ext>
            </a:extLst>
          </p:cNvPr>
          <p:cNvPicPr>
            <a:picLocks noChangeAspect="1"/>
          </p:cNvPicPr>
          <p:nvPr/>
        </p:nvPicPr>
        <p:blipFill>
          <a:blip r:embed="rId8"/>
          <a:stretch>
            <a:fillRect/>
          </a:stretch>
        </p:blipFill>
        <p:spPr>
          <a:xfrm>
            <a:off x="6044463" y="1140197"/>
            <a:ext cx="2096128" cy="2096128"/>
          </a:xfrm>
          <a:prstGeom prst="rect">
            <a:avLst/>
          </a:prstGeom>
        </p:spPr>
      </p:pic>
    </p:spTree>
    <p:extLst>
      <p:ext uri="{BB962C8B-B14F-4D97-AF65-F5344CB8AC3E}">
        <p14:creationId xmlns:p14="http://schemas.microsoft.com/office/powerpoint/2010/main" val="64271263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15000" fill="hold"/>
                                        <p:tgtEl>
                                          <p:spTgt spid="131"/>
                                        </p:tgtEl>
                                        <p:attrNameLst>
                                          <p:attrName>r</p:attrName>
                                        </p:attrNameLst>
                                      </p:cBhvr>
                                    </p:animRot>
                                  </p:childTnLst>
                                </p:cTn>
                              </p:par>
                            </p:childTnLst>
                          </p:cTn>
                        </p:par>
                        <p:par>
                          <p:cTn id="7" fill="hold">
                            <p:stCondLst>
                              <p:cond delay="15000"/>
                            </p:stCondLst>
                            <p:childTnLst>
                              <p:par>
                                <p:cTn id="8" presetID="1" presetClass="entr" presetSubtype="0" fill="hold" grpId="0" nodeType="afterEffect">
                                  <p:stCondLst>
                                    <p:cond delay="0"/>
                                  </p:stCondLst>
                                  <p:childTnLst>
                                    <p:set>
                                      <p:cBhvr>
                                        <p:cTn id="9" dur="1" fill="hold">
                                          <p:stCondLst>
                                            <p:cond delay="0"/>
                                          </p:stCondLst>
                                        </p:cTn>
                                        <p:tgtEl>
                                          <p:spTgt spid="176"/>
                                        </p:tgtEl>
                                        <p:attrNameLst>
                                          <p:attrName>style.visibility</p:attrName>
                                        </p:attrNameLst>
                                      </p:cBhvr>
                                      <p:to>
                                        <p:strVal val="visible"/>
                                      </p:to>
                                    </p:set>
                                  </p:childTnLst>
                                  <p:subTnLst>
                                    <p:audio>
                                      <p:cMediaNode vol="100000">
                                        <p:cTn display="0" masterRel="sameClick">
                                          <p:stCondLst>
                                            <p:cond evt="begin" delay="0">
                                              <p:tn val="8"/>
                                            </p:cond>
                                          </p:stCondLst>
                                          <p:endCondLst>
                                            <p:cond evt="onStopAudio" delay="0">
                                              <p:tgtEl>
                                                <p:sldTgt/>
                                              </p:tgtEl>
                                            </p:cond>
                                          </p:endCondLst>
                                        </p:cTn>
                                        <p:tgtEl>
                                          <p:sndTgt r:embed="rId2" name="bomb.wav"/>
                                        </p:tgtEl>
                                      </p:cMediaNode>
                                    </p:audio>
                                  </p:sub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barn(inVertical)">
                                      <p:cBhvr>
                                        <p:cTn id="1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7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311F0B5-B124-33AB-B049-01D21C4F962F}"/>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3775516" y="5428006"/>
            <a:ext cx="6421000" cy="1353604"/>
            <a:chOff x="4677320" y="4255313"/>
            <a:chExt cx="481577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93118" y="4816938"/>
              <a:ext cx="3999977" cy="646331"/>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80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ĐÁP ÁN: A</a:t>
              </a:r>
              <a:endParaRPr kumimoji="0" lang="en-SG" sz="3600" b="0" i="0" u="none" strike="noStrike" kern="1200" cap="none" spc="0" normalizeH="0" baseline="0" noProof="0" dirty="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480746" y="-2133600"/>
            <a:ext cx="9376308" cy="7561606"/>
            <a:chOff x="3640847" y="-673998"/>
            <a:chExt cx="5693699" cy="4976386"/>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6"/>
              <a:chOff x="10437601" y="223062"/>
              <a:chExt cx="5693699" cy="4976386"/>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770448"/>
                <a:ext cx="5693699" cy="342900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35331" y="1226854"/>
              <a:ext cx="4904731" cy="2737430"/>
            </a:xfrm>
            <a:prstGeom prst="rect">
              <a:avLst/>
            </a:prstGeom>
            <a:noFill/>
          </p:spPr>
          <p:txBody>
            <a:bodyPr wrap="square" rtlCol="0">
              <a:spAutoFit/>
            </a:bodyPr>
            <a:lstStyle/>
            <a:p>
              <a:pPr algn="just">
                <a:spcAft>
                  <a:spcPts val="800"/>
                </a:spcAft>
              </a:pPr>
              <a:r>
                <a:rPr lang="vi-VN" sz="2400" b="1" dirty="0">
                  <a:effectLst/>
                  <a:latin typeface="Times New Roman" panose="02020603050405020304" pitchFamily="18" charset="0"/>
                  <a:ea typeface="Calibri" panose="020F0502020204030204" pitchFamily="34" charset="0"/>
                  <a:cs typeface="Times New Roman" panose="02020603050405020304" pitchFamily="18" charset="0"/>
                </a:rPr>
                <a:t>Câu 2: Để chứng minh cho sự tốn kém vô lí của cuộc chạy đua vũ trang hạt nhân, tác giả nêu số liệu so sánh "Giá của 10 chiếc tàu sân bay mang vũ khí hạt nhân kiểu tàu Ni-mít" tương đương với:</a:t>
              </a:r>
              <a:endParaRPr lang="en-SG" sz="24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A. chi phí phòng bệnh sốt rét cho hơn 1 tỉ người và cứu hơn 14 triệu trẻ em châu Phi</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B. chi phí chế tạo 100 máy bay ném bom.</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C. chi phí dinh dưỡng cho 575 triệu người.</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D. chi phí chế tạo 27 tên lửa MX.</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0" y="1206353"/>
            <a:ext cx="1941574" cy="1679199"/>
          </a:xfrm>
          <a:prstGeom prst="rect">
            <a:avLst/>
          </a:prstGeom>
        </p:spPr>
      </p:pic>
      <p:pic>
        <p:nvPicPr>
          <p:cNvPr id="5" name="Graphic 4" descr="Home">
            <a:hlinkClick r:id="rId11" action="ppaction://hlinksldjump"/>
            <a:extLst>
              <a:ext uri="{FF2B5EF4-FFF2-40B4-BE49-F238E27FC236}">
                <a16:creationId xmlns:a16="http://schemas.microsoft.com/office/drawing/2014/main" id="{563EE560-844F-97BC-3851-8F357E54459A}"/>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1723990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666C803-C955-E662-59EA-946E96C0150C}"/>
              </a:ext>
            </a:extLst>
          </p:cNvPr>
          <p:cNvPicPr>
            <a:picLocks noChangeAspect="1"/>
          </p:cNvPicPr>
          <p:nvPr/>
        </p:nvPicPr>
        <p:blipFill>
          <a:blip r:embed="rId5"/>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3281602" y="5160247"/>
            <a:ext cx="6052493" cy="1608119"/>
            <a:chOff x="4683318" y="4255313"/>
            <a:chExt cx="4046890" cy="1608118"/>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83318" y="4255313"/>
              <a:ext cx="3620752" cy="1608118"/>
              <a:chOff x="4683318" y="4206654"/>
              <a:chExt cx="3620752" cy="1608118"/>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6">
                <a:extLst>
                  <a:ext uri="{96DAC541-7B7A-43D3-8B79-37D633B846F1}">
                    <asvg:svgBlip xmlns="" xmlns:asvg="http://schemas.microsoft.com/office/drawing/2016/SVG/main" r:embed="rId7"/>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6">
                <a:extLst>
                  <a:ext uri="{96DAC541-7B7A-43D3-8B79-37D633B846F1}">
                    <asvg:svgBlip xmlns="" xmlns:asvg="http://schemas.microsoft.com/office/drawing/2016/SVG/main" r:embed="rId7"/>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8"/>
              <a:stretch>
                <a:fillRect/>
              </a:stretch>
            </p:blipFill>
            <p:spPr>
              <a:xfrm>
                <a:off x="4683318" y="4847710"/>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663157" y="5084114"/>
              <a:ext cx="3067051" cy="646331"/>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80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ĐÁP ÁN: D</a:t>
              </a:r>
              <a:endParaRPr kumimoji="0" lang="en-SG" sz="3600" b="0" i="0" u="none" strike="noStrike" kern="1200" cap="none" spc="0" normalizeH="0" baseline="0" noProof="0" dirty="0">
                <a:ln>
                  <a:noFill/>
                </a:ln>
                <a:solidFill>
                  <a:prstClr val="black"/>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732217" y="-2266950"/>
            <a:ext cx="8626435" cy="8255999"/>
            <a:chOff x="3640847" y="-673998"/>
            <a:chExt cx="5693699" cy="551442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5240332"/>
              <a:chOff x="10437601" y="223062"/>
              <a:chExt cx="5693699" cy="5240332"/>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9"/>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9"/>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10"/>
              <a:stretch>
                <a:fillRect/>
              </a:stretch>
            </p:blipFill>
            <p:spPr>
              <a:xfrm>
                <a:off x="10437601" y="1770448"/>
                <a:ext cx="5693699" cy="3692946"/>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1398" y="1167523"/>
              <a:ext cx="4803107" cy="3672907"/>
            </a:xfrm>
            <a:prstGeom prst="rect">
              <a:avLst/>
            </a:prstGeom>
            <a:noFill/>
          </p:spPr>
          <p:txBody>
            <a:bodyPr wrap="square" rtlCol="0">
              <a:spAutoFit/>
            </a:bodyPr>
            <a:lstStyle/>
            <a:p>
              <a:pPr algn="just">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Câu 3: Nội dung chính của văn bản Đấu tranh cho một thế giới hòa bình:</a:t>
              </a:r>
              <a:endParaRPr lang="en-SG" sz="28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A. Nói về nguy cơ chiến tranh hạt nhân đe dọa tới sự sống của nhân loại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B. Sự tốn kém của cuộc chạy đua vũ trang cướp đi sự phát triển của nhân loại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C. Biện pháp ngăn chặn, xóa bỏ nguy cơ chiến tranh hạt nhân</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D. Tất cả các đáp án trên.</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40" rtl="0" eaLnBrk="1" fontAlgn="auto" latinLnBrk="0" hangingPunct="1">
                <a:spcBef>
                  <a:spcPts val="0"/>
                </a:spcBef>
                <a:spcAft>
                  <a:spcPts val="0"/>
                </a:spcAft>
                <a:buClr>
                  <a:srgbClr val="000000"/>
                </a:buClr>
                <a:buSzTx/>
                <a:buFontTx/>
                <a:buNone/>
                <a:tabLst/>
                <a:defRPr/>
              </a:pPr>
              <a:endParaRPr kumimoji="0" lang="en-SG" sz="6600" i="0" u="none" strike="noStrike" kern="0" cap="none" spc="0" normalizeH="0" baseline="0" noProof="0" dirty="0">
                <a:ln>
                  <a:noFill/>
                </a:ln>
                <a:solidFill>
                  <a:srgbClr val="000000"/>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1" cstate="hqprint">
            <a:extLst>
              <a:ext uri="{28A0092B-C50C-407E-A947-70E740481C1C}">
                <a14:useLocalDpi xmlns:a14="http://schemas.microsoft.com/office/drawing/2010/main" val="0"/>
              </a:ext>
            </a:extLst>
          </a:blip>
          <a:srcRect/>
          <a:stretch/>
        </p:blipFill>
        <p:spPr>
          <a:xfrm>
            <a:off x="312140" y="1179120"/>
            <a:ext cx="1714805" cy="1483075"/>
          </a:xfrm>
          <a:prstGeom prst="rect">
            <a:avLst/>
          </a:prstGeom>
        </p:spPr>
      </p:pic>
      <p:pic>
        <p:nvPicPr>
          <p:cNvPr id="5" name="Graphic 4" descr="Home">
            <a:hlinkClick r:id="rId12" action="ppaction://hlinksldjump"/>
            <a:extLst>
              <a:ext uri="{FF2B5EF4-FFF2-40B4-BE49-F238E27FC236}">
                <a16:creationId xmlns:a16="http://schemas.microsoft.com/office/drawing/2014/main" id="{A6F46953-BFC9-08F4-CA3E-331773D958C3}"/>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 xmlns:asvg="http://schemas.microsoft.com/office/drawing/2016/SVG/main" r:embed="rId14"/>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751889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3"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B6B1815-76C1-E225-D81C-5B25D1D0594F}"/>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440398" y="5443344"/>
            <a:ext cx="3620752" cy="1353604"/>
            <a:chOff x="4677320" y="4255313"/>
            <a:chExt cx="3620752"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011349" y="4754130"/>
              <a:ext cx="3067051" cy="742511"/>
            </a:xfrm>
            <a:prstGeom prst="rect">
              <a:avLst/>
            </a:prstGeom>
            <a:noFill/>
          </p:spPr>
          <p:txBody>
            <a:bodyPr wrap="square" rtlCol="0">
              <a:spAutoFit/>
            </a:bodyPr>
            <a:lstStyle/>
            <a:p>
              <a:pPr marL="0" marR="0" lvl="0" indent="0" algn="ctr"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420358" y="-2171700"/>
            <a:ext cx="9283775" cy="7742606"/>
            <a:chOff x="3724529" y="-673998"/>
            <a:chExt cx="5693699" cy="4876194"/>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724529" y="-673998"/>
              <a:ext cx="5693699" cy="4876194"/>
              <a:chOff x="10521283" y="223062"/>
              <a:chExt cx="5693699" cy="4876194"/>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521283" y="1670256"/>
                <a:ext cx="5693699" cy="342900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187918" y="1115796"/>
              <a:ext cx="4808323" cy="2901045"/>
            </a:xfrm>
            <a:prstGeom prst="rect">
              <a:avLst/>
            </a:prstGeom>
            <a:noFill/>
          </p:spPr>
          <p:txBody>
            <a:bodyPr wrap="square" rtlCol="0">
              <a:spAutoFit/>
            </a:bodyPr>
            <a:lstStyle/>
            <a:p>
              <a:pPr algn="just">
                <a:spcAft>
                  <a:spcPts val="800"/>
                </a:spcAft>
              </a:pPr>
              <a:r>
                <a:rPr lang="vi-VN" sz="2600" b="1" dirty="0">
                  <a:effectLst/>
                  <a:latin typeface="Times New Roman" panose="02020603050405020304" pitchFamily="18" charset="0"/>
                  <a:ea typeface="Calibri" panose="020F0502020204030204" pitchFamily="34" charset="0"/>
                  <a:cs typeface="Times New Roman" panose="02020603050405020304" pitchFamily="18" charset="0"/>
                </a:rPr>
                <a:t>Câu 4:  Hình ảnh thanh gươm Đa-mô-clét trong văn bản Đấu tranh cho một thế giới hòa bình, có ý nghĩa gì?</a:t>
              </a:r>
              <a:endParaRPr lang="en-SG" sz="26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600" dirty="0">
                  <a:effectLst/>
                  <a:latin typeface="Times New Roman" panose="02020603050405020304" pitchFamily="18" charset="0"/>
                  <a:ea typeface="Calibri" panose="020F0502020204030204" pitchFamily="34" charset="0"/>
                  <a:cs typeface="Times New Roman" panose="02020603050405020304" pitchFamily="18" charset="0"/>
                </a:rPr>
                <a:t>A. Chỉ hành động đe dọa người khác bằng vũ khí nguy hiểm.</a:t>
              </a:r>
              <a:endParaRPr lang="en-SG" sz="26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600" dirty="0">
                  <a:effectLst/>
                  <a:latin typeface="Times New Roman" panose="02020603050405020304" pitchFamily="18" charset="0"/>
                  <a:ea typeface="Calibri" panose="020F0502020204030204" pitchFamily="34" charset="0"/>
                  <a:cs typeface="Times New Roman" panose="02020603050405020304" pitchFamily="18" charset="0"/>
                </a:rPr>
                <a:t>B. Chỉ một thanh gươm cực kì quý báu.</a:t>
              </a:r>
              <a:endParaRPr lang="en-SG" sz="26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600" dirty="0">
                  <a:effectLst/>
                  <a:latin typeface="Times New Roman" panose="02020603050405020304" pitchFamily="18" charset="0"/>
                  <a:ea typeface="Calibri" panose="020F0502020204030204" pitchFamily="34" charset="0"/>
                  <a:cs typeface="Times New Roman" panose="02020603050405020304" pitchFamily="18" charset="0"/>
                </a:rPr>
                <a:t>C. Chỉ mối nguy cơ đe dọa trực tiếp, cực kì nguy hiểm.</a:t>
              </a:r>
              <a:endParaRPr lang="en-SG" sz="26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600" dirty="0">
                  <a:effectLst/>
                  <a:latin typeface="Times New Roman" panose="02020603050405020304" pitchFamily="18" charset="0"/>
                  <a:ea typeface="Calibri" panose="020F0502020204030204" pitchFamily="34" charset="0"/>
                  <a:cs typeface="Times New Roman" panose="02020603050405020304" pitchFamily="18" charset="0"/>
                </a:rPr>
                <a:t>D. Chỉ một nguy cơ tiềm ẩn, có thể sẽ xuất hiện trong tương lai.</a:t>
              </a:r>
              <a:endParaRPr lang="en-SG" sz="26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40" rtl="0" eaLnBrk="1" fontAlgn="auto" latinLnBrk="0" hangingPunct="1">
                <a:spcBef>
                  <a:spcPts val="0"/>
                </a:spcBef>
                <a:spcAft>
                  <a:spcPts val="0"/>
                </a:spcAft>
                <a:buClr>
                  <a:srgbClr val="000000"/>
                </a:buClr>
                <a:buSzTx/>
                <a:buFontTx/>
                <a:buNone/>
                <a:tabLst/>
                <a:defRPr/>
              </a:pPr>
              <a:endParaRPr kumimoji="0" lang="en-SG" sz="2600" i="0" u="none" strike="noStrike" kern="0" cap="none" spc="0" normalizeH="0" baseline="0" noProof="0" dirty="0">
                <a:ln>
                  <a:noFill/>
                </a:ln>
                <a:solidFill>
                  <a:srgbClr val="000000"/>
                </a:solidFill>
                <a:effectLst/>
                <a:uLnTx/>
                <a:uFillTx/>
                <a:latin typeface="Calibri Light" panose="020F0302020204030204"/>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0" y="1475708"/>
            <a:ext cx="1927652" cy="1667159"/>
          </a:xfrm>
          <a:prstGeom prst="rect">
            <a:avLst/>
          </a:prstGeom>
        </p:spPr>
      </p:pic>
      <p:pic>
        <p:nvPicPr>
          <p:cNvPr id="5" name="Graphic 4" descr="Home">
            <a:hlinkClick r:id="rId11" action="ppaction://hlinksldjump"/>
            <a:extLst>
              <a:ext uri="{FF2B5EF4-FFF2-40B4-BE49-F238E27FC236}">
                <a16:creationId xmlns:a16="http://schemas.microsoft.com/office/drawing/2014/main" id="{D6ACAC03-D808-795B-8C84-5FC7148D2639}"/>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3447597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A904667-85E3-F249-7694-5F8704885187}"/>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415693" y="5361398"/>
            <a:ext cx="3791496" cy="1353606"/>
            <a:chOff x="4677320" y="4255313"/>
            <a:chExt cx="3791496"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7165"/>
              <a:ext cx="3067052"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D</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506639" y="-2286000"/>
            <a:ext cx="9178723" cy="7789651"/>
            <a:chOff x="3640847" y="-673998"/>
            <a:chExt cx="5693699" cy="4976386"/>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6"/>
              <a:chOff x="10437601" y="223062"/>
              <a:chExt cx="5693699" cy="4976386"/>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770448"/>
                <a:ext cx="5693699" cy="342900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1489" y="1350630"/>
              <a:ext cx="4892415" cy="2864124"/>
            </a:xfrm>
            <a:prstGeom prst="rect">
              <a:avLst/>
            </a:prstGeom>
            <a:noFill/>
          </p:spPr>
          <p:txBody>
            <a:bodyPr wrap="square" rtlCol="0">
              <a:spAutoFit/>
            </a:bodyPr>
            <a:lstStyle/>
            <a:p>
              <a:pPr algn="just">
                <a:spcAft>
                  <a:spcPts val="800"/>
                </a:spcAft>
              </a:pPr>
              <a:r>
                <a:rPr lang="vi-VN" sz="3200" b="1" dirty="0">
                  <a:effectLst/>
                  <a:latin typeface="+mj-lt"/>
                  <a:ea typeface="Calibri" panose="020F0502020204030204" pitchFamily="34" charset="0"/>
                  <a:cs typeface="Times New Roman" panose="02020603050405020304" pitchFamily="18" charset="0"/>
                </a:rPr>
                <a:t>Câu 5: Chi tiết nào  không đúng khi nói về chiến tranh hạt nhân phi lí và tốn kém</a:t>
              </a:r>
              <a:endParaRPr lang="en-SG" sz="3200" b="1" dirty="0">
                <a:effectLst/>
                <a:latin typeface="+mj-lt"/>
                <a:ea typeface="Calibri" panose="020F0502020204030204" pitchFamily="34" charset="0"/>
                <a:cs typeface="Times New Roman" panose="02020603050405020304" pitchFamily="18" charset="0"/>
              </a:endParaRPr>
            </a:p>
            <a:p>
              <a:pPr algn="just">
                <a:spcAft>
                  <a:spcPts val="800"/>
                </a:spcAft>
              </a:pPr>
              <a:r>
                <a:rPr lang="vi-VN" sz="3200" dirty="0">
                  <a:effectLst/>
                  <a:latin typeface="+mj-lt"/>
                  <a:ea typeface="Calibri" panose="020F0502020204030204" pitchFamily="34" charset="0"/>
                  <a:cs typeface="Times New Roman" panose="02020603050405020304" pitchFamily="18" charset="0"/>
                </a:rPr>
                <a:t>A. Dẫn ví dụ về y tế</a:t>
              </a:r>
              <a:endParaRPr lang="en-SG" sz="3200" dirty="0">
                <a:effectLst/>
                <a:latin typeface="+mj-lt"/>
                <a:ea typeface="Calibri" panose="020F0502020204030204" pitchFamily="34" charset="0"/>
                <a:cs typeface="Times New Roman" panose="02020603050405020304" pitchFamily="18" charset="0"/>
              </a:endParaRPr>
            </a:p>
            <a:p>
              <a:pPr algn="just">
                <a:spcAft>
                  <a:spcPts val="800"/>
                </a:spcAft>
              </a:pPr>
              <a:r>
                <a:rPr lang="vi-VN" sz="3200" dirty="0">
                  <a:effectLst/>
                  <a:latin typeface="+mj-lt"/>
                  <a:ea typeface="Calibri" panose="020F0502020204030204" pitchFamily="34" charset="0"/>
                  <a:cs typeface="Times New Roman" panose="02020603050405020304" pitchFamily="18" charset="0"/>
                </a:rPr>
                <a:t>B. Dẫn ví dụ về tiếp tế thực phẩm</a:t>
              </a:r>
              <a:endParaRPr lang="en-SG" sz="3200" dirty="0">
                <a:effectLst/>
                <a:latin typeface="+mj-lt"/>
                <a:ea typeface="Calibri" panose="020F0502020204030204" pitchFamily="34" charset="0"/>
                <a:cs typeface="Times New Roman" panose="02020603050405020304" pitchFamily="18" charset="0"/>
              </a:endParaRPr>
            </a:p>
            <a:p>
              <a:pPr algn="just">
                <a:spcAft>
                  <a:spcPts val="800"/>
                </a:spcAft>
              </a:pPr>
              <a:r>
                <a:rPr lang="vi-VN" sz="3200" dirty="0">
                  <a:effectLst/>
                  <a:latin typeface="+mj-lt"/>
                  <a:ea typeface="Calibri" panose="020F0502020204030204" pitchFamily="34" charset="0"/>
                  <a:cs typeface="Times New Roman" panose="02020603050405020304" pitchFamily="18" charset="0"/>
                </a:rPr>
                <a:t>C. Dẫn ví dụ về giáo dục</a:t>
              </a:r>
              <a:endParaRPr lang="en-SG" sz="3200" dirty="0">
                <a:effectLst/>
                <a:latin typeface="+mj-lt"/>
                <a:ea typeface="Calibri" panose="020F0502020204030204" pitchFamily="34" charset="0"/>
                <a:cs typeface="Times New Roman" panose="02020603050405020304" pitchFamily="18" charset="0"/>
              </a:endParaRPr>
            </a:p>
            <a:p>
              <a:pPr algn="just">
                <a:spcAft>
                  <a:spcPts val="800"/>
                </a:spcAft>
              </a:pPr>
              <a:r>
                <a:rPr lang="vi-VN" sz="3200" dirty="0">
                  <a:effectLst/>
                  <a:latin typeface="+mj-lt"/>
                  <a:ea typeface="Calibri" panose="020F0502020204030204" pitchFamily="34" charset="0"/>
                  <a:cs typeface="Times New Roman" panose="02020603050405020304" pitchFamily="18" charset="0"/>
                </a:rPr>
                <a:t>D. Dẫn ví dụ về văn hóa.</a:t>
              </a:r>
              <a:endParaRPr lang="en-SG" sz="3200" dirty="0">
                <a:effectLst/>
                <a:latin typeface="+mj-lt"/>
                <a:ea typeface="Calibri" panose="020F0502020204030204" pitchFamily="34" charset="0"/>
                <a:cs typeface="Times New Roman" panose="02020603050405020304" pitchFamily="18" charset="0"/>
              </a:endParaRPr>
            </a:p>
            <a:p>
              <a:pPr marL="0" marR="0" lvl="0" indent="0" algn="just" defTabSz="1219140" rtl="0" eaLnBrk="1" fontAlgn="auto" latinLnBrk="0" hangingPunct="1">
                <a:spcBef>
                  <a:spcPts val="0"/>
                </a:spcBef>
                <a:spcAft>
                  <a:spcPts val="0"/>
                </a:spcAft>
                <a:buClr>
                  <a:srgbClr val="000000"/>
                </a:buClr>
                <a:buSzTx/>
                <a:buFontTx/>
                <a:buNone/>
                <a:tabLst/>
                <a:defRPr/>
              </a:pPr>
              <a:endParaRPr kumimoji="0" lang="en-SG" sz="6000" i="0" u="none" strike="noStrike" kern="0" cap="none" spc="0" normalizeH="0" baseline="0" noProof="0" dirty="0">
                <a:ln>
                  <a:noFill/>
                </a:ln>
                <a:solidFill>
                  <a:srgbClr val="000000"/>
                </a:solidFill>
                <a:effectLst/>
                <a:uLnTx/>
                <a:uFillTx/>
                <a:latin typeface="+mj-lt"/>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22820" y="1300952"/>
            <a:ext cx="1978740" cy="1711343"/>
          </a:xfrm>
          <a:prstGeom prst="rect">
            <a:avLst/>
          </a:prstGeom>
        </p:spPr>
      </p:pic>
      <p:pic>
        <p:nvPicPr>
          <p:cNvPr id="5" name="Graphic 4" descr="Home">
            <a:hlinkClick r:id="rId11" action="ppaction://hlinksldjump"/>
            <a:extLst>
              <a:ext uri="{FF2B5EF4-FFF2-40B4-BE49-F238E27FC236}">
                <a16:creationId xmlns:a16="http://schemas.microsoft.com/office/drawing/2014/main" id="{43351625-E5FF-49CD-A6F3-1953BE2D1F0A}"/>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19436286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D7625B-952D-8F7E-303C-65B836EFBB79}"/>
              </a:ext>
            </a:extLst>
          </p:cNvPr>
          <p:cNvPicPr>
            <a:picLocks noChangeAspect="1"/>
          </p:cNvPicPr>
          <p:nvPr/>
        </p:nvPicPr>
        <p:blipFill>
          <a:blip r:embed="rId5"/>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409960" y="5621525"/>
            <a:ext cx="3791496" cy="1051512"/>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6">
                <a:extLst>
                  <a:ext uri="{96DAC541-7B7A-43D3-8B79-37D633B846F1}">
                    <asvg:svgBlip xmlns="" xmlns:asvg="http://schemas.microsoft.com/office/drawing/2016/SVG/main" r:embed="rId7"/>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6">
                <a:extLst>
                  <a:ext uri="{96DAC541-7B7A-43D3-8B79-37D633B846F1}">
                    <asvg:svgBlip xmlns="" xmlns:asvg="http://schemas.microsoft.com/office/drawing/2016/SVG/main" r:embed="rId7"/>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8"/>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628078" y="-1214651"/>
            <a:ext cx="9367024" cy="6951487"/>
            <a:chOff x="3640847" y="-673998"/>
            <a:chExt cx="5693699" cy="497638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9"/>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9"/>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10"/>
              <a:stretch>
                <a:fillRect/>
              </a:stretch>
            </p:blipFill>
            <p:spPr>
              <a:xfrm>
                <a:off x="10437601" y="1451651"/>
                <a:ext cx="5693699" cy="37477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1161" y="856042"/>
              <a:ext cx="4812997" cy="3297594"/>
            </a:xfrm>
            <a:prstGeom prst="rect">
              <a:avLst/>
            </a:prstGeom>
            <a:noFill/>
          </p:spPr>
          <p:txBody>
            <a:bodyPr wrap="square" rtlCol="0">
              <a:spAutoFit/>
            </a:bodyPr>
            <a:lstStyle/>
            <a:p>
              <a:pPr algn="just">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Câu 6: Tại sao văn bản lại được đặt tên “Đấu tranh cho một thế giới hòa bình”?</a:t>
              </a:r>
              <a:endParaRPr lang="en-SG" sz="28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A. Vì chủ đích của người viết</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B. Không phải chỉ là mối đe dọa hạt nhân, mà muốn nhấn mạnh vào nhiệm vụ đấu tranh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C. Nhan đề thể hiện luận điểm cơ bản của bài văn, đồng thời như một khẩu hiệu, kêu gọi.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D. Cả 3 phương án trên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70" rtl="0" eaLnBrk="1" fontAlgn="auto" latinLnBrk="0" hangingPunct="1">
                <a:spcBef>
                  <a:spcPts val="0"/>
                </a:spcBef>
                <a:spcAft>
                  <a:spcPts val="1067"/>
                </a:spcAft>
                <a:buClr>
                  <a:srgbClr val="000000"/>
                </a:buClr>
                <a:buSzTx/>
                <a:buFontTx/>
                <a:buNone/>
                <a:tabLst/>
                <a:defRPr/>
              </a:pPr>
              <a:endParaRPr kumimoji="0" lang="en-SG" sz="360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1" cstate="hqprint">
            <a:extLst>
              <a:ext uri="{28A0092B-C50C-407E-A947-70E740481C1C}">
                <a14:useLocalDpi xmlns:a14="http://schemas.microsoft.com/office/drawing/2010/main" val="0"/>
              </a:ext>
            </a:extLst>
          </a:blip>
          <a:srcRect/>
          <a:stretch/>
        </p:blipFill>
        <p:spPr>
          <a:xfrm>
            <a:off x="113135" y="1248314"/>
            <a:ext cx="2173522" cy="1879803"/>
          </a:xfrm>
          <a:prstGeom prst="rect">
            <a:avLst/>
          </a:prstGeom>
        </p:spPr>
      </p:pic>
      <p:pic>
        <p:nvPicPr>
          <p:cNvPr id="5" name="Graphic 4" descr="Home">
            <a:hlinkClick r:id="rId12" action="ppaction://hlinksldjump"/>
            <a:extLst>
              <a:ext uri="{FF2B5EF4-FFF2-40B4-BE49-F238E27FC236}">
                <a16:creationId xmlns:a16="http://schemas.microsoft.com/office/drawing/2014/main" id="{69A5BF4E-67CB-B3A8-2D7C-18EE9B833C2F}"/>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 xmlns:asvg="http://schemas.microsoft.com/office/drawing/2016/SVG/main" r:embed="rId14"/>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20927044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3"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D125B5-CF85-7BF8-FEE7-3379549C7D80}"/>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257331" y="5311907"/>
            <a:ext cx="3791496" cy="1353604"/>
            <a:chOff x="4677320" y="4255313"/>
            <a:chExt cx="3791496"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5" y="4724761"/>
              <a:ext cx="3067051" cy="742511"/>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365813" y="-782320"/>
            <a:ext cx="9048187" cy="6670401"/>
            <a:chOff x="3640846" y="-673998"/>
            <a:chExt cx="5798543" cy="5236446"/>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6" y="-673998"/>
              <a:ext cx="5798543" cy="4976386"/>
              <a:chOff x="10437600" y="223062"/>
              <a:chExt cx="5798543" cy="4976386"/>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0" y="1117918"/>
                <a:ext cx="5798543" cy="4081530"/>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48436" y="680533"/>
              <a:ext cx="4983363" cy="3881915"/>
            </a:xfrm>
            <a:prstGeom prst="rect">
              <a:avLst/>
            </a:prstGeom>
            <a:noFill/>
          </p:spPr>
          <p:txBody>
            <a:bodyPr wrap="square" rtlCol="0">
              <a:spAutoFit/>
            </a:bodyPr>
            <a:lstStyle/>
            <a:p>
              <a:pPr algn="just">
                <a:spcAft>
                  <a:spcPts val="800"/>
                </a:spcAft>
              </a:pPr>
              <a:r>
                <a:rPr lang="vi-VN" sz="2400" b="1" dirty="0">
                  <a:effectLst/>
                  <a:latin typeface="Times New Roman" panose="02020603050405020304" pitchFamily="18" charset="0"/>
                  <a:ea typeface="Calibri" panose="020F0502020204030204" pitchFamily="34" charset="0"/>
                  <a:cs typeface="Times New Roman" panose="02020603050405020304" pitchFamily="18" charset="0"/>
                </a:rPr>
                <a:t>Câu 7: Nội dung nào không được đặt ra trong văn bản Đấu tranh cho một thế giới hòa bình?</a:t>
              </a:r>
              <a:endParaRPr lang="en-SG" sz="24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A. Nguy cơ chiến tranh hạt nhân đang đe dọa toàn bộ sự sống trên trái đất</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B. Nhiệm vụ cấp bách của toàn thể nhân loại để ngăn chặn nguy cơ đó</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C. Cần kích thích khoa học kĩ thuật phát triển nhưng không phải bằng con đường chạy đua vũ trang</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D. Cần chạy đua vũ trang để chống lại chiến tranh hạt nhân</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70" rtl="0" eaLnBrk="1" fontAlgn="auto" latinLnBrk="0" hangingPunct="1">
                <a:spcBef>
                  <a:spcPts val="0"/>
                </a:spcBef>
                <a:spcAft>
                  <a:spcPts val="1067"/>
                </a:spcAft>
                <a:buClr>
                  <a:srgbClr val="000000"/>
                </a:buClr>
                <a:buSzTx/>
                <a:buFontTx/>
                <a:buNone/>
                <a:tabLst/>
                <a:defRPr/>
              </a:pPr>
              <a:endParaRPr kumimoji="0" lang="en-SG" sz="660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18757" y="1509302"/>
            <a:ext cx="1674125" cy="1447892"/>
          </a:xfrm>
          <a:prstGeom prst="rect">
            <a:avLst/>
          </a:prstGeom>
        </p:spPr>
      </p:pic>
      <p:pic>
        <p:nvPicPr>
          <p:cNvPr id="6" name="Graphic 5" descr="Home">
            <a:hlinkClick r:id="rId11" action="ppaction://hlinksldjump"/>
            <a:extLst>
              <a:ext uri="{FF2B5EF4-FFF2-40B4-BE49-F238E27FC236}">
                <a16:creationId xmlns:a16="http://schemas.microsoft.com/office/drawing/2014/main" id="{F3975537-459C-1ED1-04E3-2AF29C1207B0}"/>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30756886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C03905B-846F-FE55-E977-C7830D304F62}"/>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601931" y="5668337"/>
            <a:ext cx="3791496" cy="1099475"/>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914133"/>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A</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419255" y="-1657350"/>
            <a:ext cx="9553544" cy="7439716"/>
            <a:chOff x="3640847" y="-673998"/>
            <a:chExt cx="5693699" cy="4983364"/>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451651"/>
                <a:ext cx="5693699" cy="37477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07708" y="852771"/>
              <a:ext cx="4959976" cy="3456595"/>
            </a:xfrm>
            <a:prstGeom prst="rect">
              <a:avLst/>
            </a:prstGeom>
            <a:noFill/>
          </p:spPr>
          <p:txBody>
            <a:bodyPr wrap="square" rtlCol="0">
              <a:spAutoFit/>
            </a:bodyPr>
            <a:lstStyle/>
            <a:p>
              <a:pPr algn="just">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Câu 8: Các lĩnh vực như ý tế, thực phẩm, giáo dục… được tác giả đưa ra trong bài viết nhằm mục đích gì?</a:t>
              </a:r>
              <a:endParaRPr lang="en-SG" sz="28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A. Làm nổi bật sự tốn kém, tính phi lí của cuộc chạy đua vũ trang.</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B. Làm cho mọi người thấy chi cho những lĩnh vực này tốn kém</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C. Làm cho mọi người thấy đây là những vấn đề mà các nước nghèo không thể cải thiện được</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D. Thể hiện sự hiểu biết về các vấn đề thời sự nóng hổi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spcBef>
                  <a:spcPts val="0"/>
                </a:spcBef>
                <a:spcAft>
                  <a:spcPts val="800"/>
                </a:spcAft>
                <a:buClrTx/>
                <a:buSzTx/>
                <a:buFontTx/>
                <a:buNone/>
                <a:tabLst/>
                <a:defRPr/>
              </a:pPr>
              <a:endParaRPr kumimoji="0" lang="en-SG" sz="440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48074" y="1341760"/>
            <a:ext cx="1679362" cy="1452422"/>
          </a:xfrm>
          <a:prstGeom prst="rect">
            <a:avLst/>
          </a:prstGeom>
        </p:spPr>
      </p:pic>
      <p:pic>
        <p:nvPicPr>
          <p:cNvPr id="5" name="Graphic 4" descr="Home">
            <a:hlinkClick r:id="rId11" action="ppaction://hlinksldjump"/>
            <a:extLst>
              <a:ext uri="{FF2B5EF4-FFF2-40B4-BE49-F238E27FC236}">
                <a16:creationId xmlns:a16="http://schemas.microsoft.com/office/drawing/2014/main" id="{B9F5F2BB-212A-BB3B-B4C4-0AF365F2BC57}"/>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32460331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2955CF0-C1CF-DA89-1282-90AD750B3AB0}"/>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495794" y="5707366"/>
            <a:ext cx="3791496" cy="1021417"/>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988194" y="-1107389"/>
            <a:ext cx="10420951" cy="6860055"/>
            <a:chOff x="3640847" y="-673998"/>
            <a:chExt cx="5693699" cy="497638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250051"/>
                <a:ext cx="5693699" cy="39493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17691" y="758490"/>
              <a:ext cx="4940011" cy="2865244"/>
            </a:xfrm>
            <a:prstGeom prst="rect">
              <a:avLst/>
            </a:prstGeom>
            <a:noFill/>
          </p:spPr>
          <p:txBody>
            <a:bodyPr wrap="square" rtlCol="0">
              <a:spAutoFit/>
            </a:bodyPr>
            <a:lstStyle/>
            <a:p>
              <a:pPr algn="just">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Câu 9: Đặc sắc nhất về nghệ thuật lập luận của tác giả trong đoạn văn nói về các lĩnh vực y tế, thực phẩm, giáo dục… là gì?</a:t>
              </a:r>
              <a:endParaRPr lang="en-SG" sz="32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A. Lập luận giải thích</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B. Lập luận chứng minh</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C. Kết hợp giải thích và chứng minh</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D. Không có các thao tác trên</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133564" y="1417697"/>
            <a:ext cx="1799546" cy="1556364"/>
          </a:xfrm>
          <a:prstGeom prst="rect">
            <a:avLst/>
          </a:prstGeom>
        </p:spPr>
      </p:pic>
      <p:pic>
        <p:nvPicPr>
          <p:cNvPr id="5" name="Graphic 4" descr="Home">
            <a:hlinkClick r:id="rId11" action="ppaction://hlinksldjump"/>
            <a:extLst>
              <a:ext uri="{FF2B5EF4-FFF2-40B4-BE49-F238E27FC236}">
                <a16:creationId xmlns:a16="http://schemas.microsoft.com/office/drawing/2014/main" id="{319BC6B2-35D0-3713-B07C-ADA3D6334C57}"/>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 xmlns:asvg="http://schemas.microsoft.com/office/drawing/2016/SVG/main" r:embed="rId13"/>
              </a:ext>
            </a:extLst>
          </a:blip>
          <a:stretch>
            <a:fillRect/>
          </a:stretch>
        </p:blipFill>
        <p:spPr>
          <a:xfrm>
            <a:off x="10957716" y="800555"/>
            <a:ext cx="1234284" cy="1234284"/>
          </a:xfrm>
          <a:prstGeom prst="rect">
            <a:avLst/>
          </a:prstGeom>
        </p:spPr>
      </p:pic>
    </p:spTree>
    <p:extLst>
      <p:ext uri="{BB962C8B-B14F-4D97-AF65-F5344CB8AC3E}">
        <p14:creationId xmlns:p14="http://schemas.microsoft.com/office/powerpoint/2010/main" val="25502300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38D4203-E733-59C8-CFD6-0FB460F68EBB}"/>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383896" y="5480250"/>
            <a:ext cx="3791496" cy="1353606"/>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104901" y="-1600200"/>
            <a:ext cx="9853290" cy="7216797"/>
            <a:chOff x="3640847" y="-673998"/>
            <a:chExt cx="5693699" cy="497638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451651"/>
                <a:ext cx="5693699" cy="37477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24980" y="949866"/>
              <a:ext cx="4940011" cy="2638718"/>
            </a:xfrm>
            <a:prstGeom prst="rect">
              <a:avLst/>
            </a:prstGeom>
            <a:noFill/>
          </p:spPr>
          <p:txBody>
            <a:bodyPr wrap="square" rtlCol="0">
              <a:spAutoFit/>
            </a:bodyPr>
            <a:lstStyle/>
            <a:p>
              <a:pPr algn="just">
                <a:spcAft>
                  <a:spcPts val="800"/>
                </a:spcAft>
              </a:pPr>
              <a:r>
                <a:rPr lang="vi-VN" sz="2400" b="1" dirty="0">
                  <a:effectLst/>
                  <a:latin typeface="Times New Roman" panose="02020603050405020304" pitchFamily="18" charset="0"/>
                  <a:ea typeface="Calibri" panose="020F0502020204030204" pitchFamily="34" charset="0"/>
                  <a:cs typeface="Times New Roman" panose="02020603050405020304" pitchFamily="18" charset="0"/>
                </a:rPr>
                <a:t>Câu 10: Ý nào không phải là lí do mà tác giả đề nghị mở một nhà băng lưu giữ trí nhớ”?</a:t>
              </a:r>
              <a:endParaRPr lang="en-SG" sz="24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A. Để nhân loại biết rằng sự sống tồn tại trên tất cả đau khổ và hạnh phúc</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B. Để nhân loại tương lai biết rõ những thủ phạm gây ra những nối lo sợ, khổ đau cho con người</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C. Để nhân loại tương lai lo sợ trước nguy cơ chiến tranh hạt nhân.</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D. Để nhân loại tương lai biết rằng những phát minh dã man nào xóa bỏ cuộc sống khỏi vũ trụ này.</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50831" y="1399640"/>
            <a:ext cx="1769666" cy="1530522"/>
          </a:xfrm>
          <a:prstGeom prst="rect">
            <a:avLst/>
          </a:prstGeom>
        </p:spPr>
      </p:pic>
      <p:pic>
        <p:nvPicPr>
          <p:cNvPr id="5" name="Graphic 4" descr="Home">
            <a:hlinkClick r:id="rId11" action="ppaction://hlinksldjump"/>
            <a:extLst>
              <a:ext uri="{FF2B5EF4-FFF2-40B4-BE49-F238E27FC236}">
                <a16:creationId xmlns:a16="http://schemas.microsoft.com/office/drawing/2014/main" id="{2CB62F73-0171-57F4-5841-9A78CC30973C}"/>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25137290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38D4203-E733-59C8-CFD6-0FB460F68EBB}"/>
              </a:ext>
            </a:extLst>
          </p:cNvPr>
          <p:cNvPicPr>
            <a:picLocks noChangeAspect="1"/>
          </p:cNvPicPr>
          <p:nvPr/>
        </p:nvPicPr>
        <p:blipFill>
          <a:blip r:embed="rId4"/>
          <a:stretch>
            <a:fillRect/>
          </a:stretch>
        </p:blipFill>
        <p:spPr>
          <a:xfrm>
            <a:off x="0" y="0"/>
            <a:ext cx="12192000" cy="6858000"/>
          </a:xfrm>
          <a:prstGeom prst="rect">
            <a:avLst/>
          </a:prstGeom>
        </p:spPr>
      </p:pic>
      <p:grpSp>
        <p:nvGrpSpPr>
          <p:cNvPr id="36" name="trả lời câu hỏi">
            <a:extLst>
              <a:ext uri="{FF2B5EF4-FFF2-40B4-BE49-F238E27FC236}">
                <a16:creationId xmlns:a16="http://schemas.microsoft.com/office/drawing/2014/main" id="{062184F5-F396-08BC-CD47-35986E4A91B3}"/>
              </a:ext>
            </a:extLst>
          </p:cNvPr>
          <p:cNvGrpSpPr/>
          <p:nvPr/>
        </p:nvGrpSpPr>
        <p:grpSpPr>
          <a:xfrm>
            <a:off x="4594199" y="5076152"/>
            <a:ext cx="3791496" cy="1353606"/>
            <a:chOff x="4677320" y="4255313"/>
            <a:chExt cx="3791495" cy="1353604"/>
          </a:xfrm>
        </p:grpSpPr>
        <p:grpSp>
          <p:nvGrpSpPr>
            <p:cNvPr id="30" name="Group 29">
              <a:extLst>
                <a:ext uri="{FF2B5EF4-FFF2-40B4-BE49-F238E27FC236}">
                  <a16:creationId xmlns:a16="http://schemas.microsoft.com/office/drawing/2014/main" id="{DF99BDA2-5D38-1F4B-865E-164D90684961}"/>
                </a:ext>
              </a:extLst>
            </p:cNvPr>
            <p:cNvGrpSpPr/>
            <p:nvPr/>
          </p:nvGrpSpPr>
          <p:grpSpPr>
            <a:xfrm>
              <a:off x="4677320" y="4255313"/>
              <a:ext cx="3620752" cy="1353604"/>
              <a:chOff x="4677320" y="4206654"/>
              <a:chExt cx="3620752" cy="1353604"/>
            </a:xfrm>
          </p:grpSpPr>
          <p:pic>
            <p:nvPicPr>
              <p:cNvPr id="72" name="Graphic 71">
                <a:extLst>
                  <a:ext uri="{FF2B5EF4-FFF2-40B4-BE49-F238E27FC236}">
                    <a16:creationId xmlns:a16="http://schemas.microsoft.com/office/drawing/2014/main" id="{035A494C-CD3A-A2F4-1D93-ACB58E77F882}"/>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5867400" y="4206654"/>
                <a:ext cx="47625" cy="833438"/>
              </a:xfrm>
              <a:prstGeom prst="rect">
                <a:avLst/>
              </a:prstGeom>
            </p:spPr>
          </p:pic>
          <p:pic>
            <p:nvPicPr>
              <p:cNvPr id="73" name="Graphic 72">
                <a:extLst>
                  <a:ext uri="{FF2B5EF4-FFF2-40B4-BE49-F238E27FC236}">
                    <a16:creationId xmlns:a16="http://schemas.microsoft.com/office/drawing/2014/main" id="{2937E080-707D-1741-BF60-11F5223888DC}"/>
                  </a:ext>
                </a:extLst>
              </p:cNvPr>
              <p:cNvPicPr>
                <a:picLocks noChangeAspect="1"/>
              </p:cNvPicPr>
              <p:nvPr/>
            </p:nvPicPr>
            <p:blipFill>
              <a:blip r:embed="rId5">
                <a:extLst>
                  <a:ext uri="{96DAC541-7B7A-43D3-8B79-37D633B846F1}">
                    <asvg:svgBlip xmlns="" xmlns:asvg="http://schemas.microsoft.com/office/drawing/2016/SVG/main" r:embed="rId6"/>
                  </a:ext>
                </a:extLst>
              </a:blip>
              <a:stretch>
                <a:fillRect/>
              </a:stretch>
            </p:blipFill>
            <p:spPr>
              <a:xfrm flipH="1">
                <a:off x="6935291" y="4243289"/>
                <a:ext cx="47625" cy="833438"/>
              </a:xfrm>
              <a:prstGeom prst="rect">
                <a:avLst/>
              </a:prstGeom>
            </p:spPr>
          </p:pic>
          <p:pic>
            <p:nvPicPr>
              <p:cNvPr id="21" name="Picture 20">
                <a:extLst>
                  <a:ext uri="{FF2B5EF4-FFF2-40B4-BE49-F238E27FC236}">
                    <a16:creationId xmlns:a16="http://schemas.microsoft.com/office/drawing/2014/main" id="{AFF65733-BA6A-E895-F327-E594D9CF9A9E}"/>
                  </a:ext>
                </a:extLst>
              </p:cNvPr>
              <p:cNvPicPr>
                <a:picLocks noChangeAspect="1"/>
              </p:cNvPicPr>
              <p:nvPr/>
            </p:nvPicPr>
            <p:blipFill>
              <a:blip r:embed="rId7"/>
              <a:stretch>
                <a:fillRect/>
              </a:stretch>
            </p:blipFill>
            <p:spPr>
              <a:xfrm>
                <a:off x="4677320" y="4593196"/>
                <a:ext cx="3620752" cy="967062"/>
              </a:xfrm>
              <a:prstGeom prst="rect">
                <a:avLst/>
              </a:prstGeom>
            </p:spPr>
          </p:pic>
        </p:grpSp>
        <p:sp>
          <p:nvSpPr>
            <p:cNvPr id="31" name="TextBox 30">
              <a:extLst>
                <a:ext uri="{FF2B5EF4-FFF2-40B4-BE49-F238E27FC236}">
                  <a16:creationId xmlns:a16="http://schemas.microsoft.com/office/drawing/2014/main" id="{36AA3154-0855-F55B-A9AC-0624384D5E02}"/>
                </a:ext>
              </a:extLst>
            </p:cNvPr>
            <p:cNvSpPr txBox="1"/>
            <p:nvPr/>
          </p:nvSpPr>
          <p:spPr>
            <a:xfrm>
              <a:off x="5401764" y="4629033"/>
              <a:ext cx="3067051" cy="742510"/>
            </a:xfrm>
            <a:prstGeom prst="rect">
              <a:avLst/>
            </a:prstGeom>
            <a:noFill/>
          </p:spPr>
          <p:txBody>
            <a:bodyPr wrap="square" rtlCol="0">
              <a:spAutoFit/>
            </a:bodyPr>
            <a:lstStyle/>
            <a:p>
              <a:pPr marL="0" marR="0" lvl="0" indent="0" algn="just" defTabSz="1219140" rtl="0" eaLnBrk="1" fontAlgn="auto" latinLnBrk="0" hangingPunct="1">
                <a:lnSpc>
                  <a:spcPct val="15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ĐÁP ÁN </a:t>
              </a:r>
              <a:r>
                <a:rPr kumimoji="0" lang="en-US" sz="32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D</a:t>
              </a:r>
              <a:endParaRPr kumimoji="0" lang="en-US" sz="3200" b="1" i="0" u="none" strike="noStrike" kern="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35" name="Bảng câu hỏi">
            <a:extLst>
              <a:ext uri="{FF2B5EF4-FFF2-40B4-BE49-F238E27FC236}">
                <a16:creationId xmlns:a16="http://schemas.microsoft.com/office/drawing/2014/main" id="{E6CD3A29-7EE3-0A96-8CCA-BD4D81D5C7C1}"/>
              </a:ext>
            </a:extLst>
          </p:cNvPr>
          <p:cNvGrpSpPr/>
          <p:nvPr/>
        </p:nvGrpSpPr>
        <p:grpSpPr>
          <a:xfrm>
            <a:off x="1420822" y="-1144154"/>
            <a:ext cx="9502209" cy="6317088"/>
            <a:chOff x="3640847" y="-673998"/>
            <a:chExt cx="5693699" cy="4976388"/>
          </a:xfrm>
        </p:grpSpPr>
        <p:grpSp>
          <p:nvGrpSpPr>
            <p:cNvPr id="25" name="Group 24">
              <a:extLst>
                <a:ext uri="{FF2B5EF4-FFF2-40B4-BE49-F238E27FC236}">
                  <a16:creationId xmlns:a16="http://schemas.microsoft.com/office/drawing/2014/main" id="{C74232FC-003E-0D07-6391-F4F9BE14D939}"/>
                </a:ext>
              </a:extLst>
            </p:cNvPr>
            <p:cNvGrpSpPr/>
            <p:nvPr/>
          </p:nvGrpSpPr>
          <p:grpSpPr>
            <a:xfrm>
              <a:off x="3640847" y="-673998"/>
              <a:ext cx="5693699" cy="4976388"/>
              <a:chOff x="10437601" y="223062"/>
              <a:chExt cx="5693699" cy="4976388"/>
            </a:xfrm>
          </p:grpSpPr>
          <p:pic>
            <p:nvPicPr>
              <p:cNvPr id="67" name="Picture 66">
                <a:extLst>
                  <a:ext uri="{FF2B5EF4-FFF2-40B4-BE49-F238E27FC236}">
                    <a16:creationId xmlns:a16="http://schemas.microsoft.com/office/drawing/2014/main" id="{E3D2159E-CB89-67A6-1D95-A12B9EAD1E64}"/>
                  </a:ext>
                </a:extLst>
              </p:cNvPr>
              <p:cNvPicPr>
                <a:picLocks noChangeAspect="1"/>
              </p:cNvPicPr>
              <p:nvPr/>
            </p:nvPicPr>
            <p:blipFill rotWithShape="1">
              <a:blip r:embed="rId8"/>
              <a:srcRect l="95915" r="-775"/>
              <a:stretch/>
            </p:blipFill>
            <p:spPr>
              <a:xfrm>
                <a:off x="14257169" y="223062"/>
                <a:ext cx="336883" cy="2170364"/>
              </a:xfrm>
              <a:prstGeom prst="rect">
                <a:avLst/>
              </a:prstGeom>
            </p:spPr>
          </p:pic>
          <p:pic>
            <p:nvPicPr>
              <p:cNvPr id="68" name="Picture 67">
                <a:extLst>
                  <a:ext uri="{FF2B5EF4-FFF2-40B4-BE49-F238E27FC236}">
                    <a16:creationId xmlns:a16="http://schemas.microsoft.com/office/drawing/2014/main" id="{453FCF51-F7C7-595E-DBD8-6820F539BF7C}"/>
                  </a:ext>
                </a:extLst>
              </p:cNvPr>
              <p:cNvPicPr>
                <a:picLocks noChangeAspect="1"/>
              </p:cNvPicPr>
              <p:nvPr/>
            </p:nvPicPr>
            <p:blipFill rotWithShape="1">
              <a:blip r:embed="rId8"/>
              <a:srcRect l="95915" r="-775"/>
              <a:stretch/>
            </p:blipFill>
            <p:spPr>
              <a:xfrm>
                <a:off x="11855117" y="301060"/>
                <a:ext cx="336883" cy="2170364"/>
              </a:xfrm>
              <a:prstGeom prst="rect">
                <a:avLst/>
              </a:prstGeom>
            </p:spPr>
          </p:pic>
          <p:pic>
            <p:nvPicPr>
              <p:cNvPr id="9" name="Picture 8">
                <a:extLst>
                  <a:ext uri="{FF2B5EF4-FFF2-40B4-BE49-F238E27FC236}">
                    <a16:creationId xmlns:a16="http://schemas.microsoft.com/office/drawing/2014/main" id="{C806E029-0825-D1D5-A38A-AF558BDEF429}"/>
                  </a:ext>
                </a:extLst>
              </p:cNvPr>
              <p:cNvPicPr>
                <a:picLocks noChangeAspect="1"/>
              </p:cNvPicPr>
              <p:nvPr/>
            </p:nvPicPr>
            <p:blipFill>
              <a:blip r:embed="rId9"/>
              <a:stretch>
                <a:fillRect/>
              </a:stretch>
            </p:blipFill>
            <p:spPr>
              <a:xfrm>
                <a:off x="10437601" y="1451651"/>
                <a:ext cx="5693699" cy="3747799"/>
              </a:xfrm>
              <a:prstGeom prst="rect">
                <a:avLst/>
              </a:prstGeom>
            </p:spPr>
          </p:pic>
        </p:grpSp>
        <p:sp>
          <p:nvSpPr>
            <p:cNvPr id="11" name="TextBox 10">
              <a:extLst>
                <a:ext uri="{FF2B5EF4-FFF2-40B4-BE49-F238E27FC236}">
                  <a16:creationId xmlns:a16="http://schemas.microsoft.com/office/drawing/2014/main" id="{5E0357EF-283A-563F-6A7B-0FDA985B1E0E}"/>
                </a:ext>
              </a:extLst>
            </p:cNvPr>
            <p:cNvSpPr txBox="1"/>
            <p:nvPr/>
          </p:nvSpPr>
          <p:spPr>
            <a:xfrm>
              <a:off x="4011170" y="875362"/>
              <a:ext cx="4940011" cy="2772080"/>
            </a:xfrm>
            <a:prstGeom prst="rect">
              <a:avLst/>
            </a:prstGeom>
            <a:noFill/>
          </p:spPr>
          <p:txBody>
            <a:bodyPr wrap="square" rtlCol="0">
              <a:spAutoFit/>
            </a:bodyPr>
            <a:lstStyle/>
            <a:p>
              <a:pPr algn="just">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Câu 11: Đặc sắc về mặt nghệ thuật nào giúp tăng thêm sức thuyết phục cho bài viết là:</a:t>
              </a:r>
              <a:endParaRPr lang="en-SG" sz="28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A. </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luận điểm và hệ thông luận cứ vô cùng rõ ràng, các chứng cứ đưa ra xác đáng, cụ thể; </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B. Giọng văn truyền cảm</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C. L</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ập luận chặt chẽ giàu thuyết phục.</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effectLst/>
                  <a:latin typeface="Times New Roman" panose="02020603050405020304" pitchFamily="18" charset="0"/>
                  <a:ea typeface="Calibri" panose="020F0502020204030204" pitchFamily="34" charset="0"/>
                  <a:cs typeface="Times New Roman" panose="02020603050405020304" pitchFamily="18" charset="0"/>
                </a:rPr>
                <a:t>D. Tất cả đều đúng.</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7" name="ong MC">
            <a:extLst>
              <a:ext uri="{FF2B5EF4-FFF2-40B4-BE49-F238E27FC236}">
                <a16:creationId xmlns:a16="http://schemas.microsoft.com/office/drawing/2014/main" id="{DB066CDA-D7CF-ACC8-8BC3-62865B14798C}"/>
              </a:ext>
            </a:extLst>
          </p:cNvPr>
          <p:cNvPicPr>
            <a:picLocks noChangeAspect="1"/>
          </p:cNvPicPr>
          <p:nvPr/>
        </p:nvPicPr>
        <p:blipFill>
          <a:blip r:embed="rId10" cstate="hqprint">
            <a:extLst>
              <a:ext uri="{28A0092B-C50C-407E-A947-70E740481C1C}">
                <a14:useLocalDpi xmlns:a14="http://schemas.microsoft.com/office/drawing/2010/main" val="0"/>
              </a:ext>
            </a:extLst>
          </a:blip>
          <a:srcRect/>
          <a:stretch/>
        </p:blipFill>
        <p:spPr>
          <a:xfrm>
            <a:off x="-50831" y="1399640"/>
            <a:ext cx="1769666" cy="1530522"/>
          </a:xfrm>
          <a:prstGeom prst="rect">
            <a:avLst/>
          </a:prstGeom>
        </p:spPr>
      </p:pic>
      <p:pic>
        <p:nvPicPr>
          <p:cNvPr id="2" name="Graphic 1" descr="Home">
            <a:hlinkClick r:id="rId11" action="ppaction://hlinksldjump"/>
            <a:extLst>
              <a:ext uri="{FF2B5EF4-FFF2-40B4-BE49-F238E27FC236}">
                <a16:creationId xmlns:a16="http://schemas.microsoft.com/office/drawing/2014/main" id="{F0CCB3DB-02BD-809E-7122-1BCB6757301C}"/>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 xmlns:asvg="http://schemas.microsoft.com/office/drawing/2016/SVG/main" r:embed="rId13"/>
              </a:ext>
            </a:extLst>
          </a:blip>
          <a:stretch>
            <a:fillRect/>
          </a:stretch>
        </p:blipFill>
        <p:spPr>
          <a:xfrm>
            <a:off x="10695335" y="754740"/>
            <a:ext cx="1234284" cy="1234284"/>
          </a:xfrm>
          <a:prstGeom prst="rect">
            <a:avLst/>
          </a:prstGeom>
        </p:spPr>
      </p:pic>
    </p:spTree>
    <p:extLst>
      <p:ext uri="{BB962C8B-B14F-4D97-AF65-F5344CB8AC3E}">
        <p14:creationId xmlns:p14="http://schemas.microsoft.com/office/powerpoint/2010/main" val="13568091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5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7"/>
                    </p:tgtEl>
                  </p:cond>
                </p:stCondLst>
                <p:endSync evt="end" delay="0">
                  <p:rtn val="all"/>
                </p:endSync>
                <p:childTnLst>
                  <p:par>
                    <p:cTn id="11" fill="hold">
                      <p:stCondLst>
                        <p:cond delay="0"/>
                      </p:stCondLst>
                      <p:childTnLst>
                        <p:par>
                          <p:cTn id="12" fill="hold">
                            <p:stCondLst>
                              <p:cond delay="0"/>
                            </p:stCondLst>
                            <p:childTnLst>
                              <p:par>
                                <p:cTn id="13" presetID="26" presetClass="emph" presetSubtype="0" fill="hold" nodeType="clickEffect">
                                  <p:stCondLst>
                                    <p:cond delay="0"/>
                                  </p:stCondLst>
                                  <p:childTnLst>
                                    <p:animEffect transition="out" filter="fade">
                                      <p:cBhvr>
                                        <p:cTn id="14" dur="500" tmFilter="0, 0; .2, .5; .8, .5; 1, 0"/>
                                        <p:tgtEl>
                                          <p:spTgt spid="37"/>
                                        </p:tgtEl>
                                      </p:cBhvr>
                                    </p:animEffect>
                                    <p:animScale>
                                      <p:cBhvr>
                                        <p:cTn id="15" dur="250" autoRev="1" fill="hold"/>
                                        <p:tgtEl>
                                          <p:spTgt spid="37"/>
                                        </p:tgtEl>
                                      </p:cBhvr>
                                      <p:by x="105000" y="105000"/>
                                    </p:animScale>
                                  </p:childTnLst>
                                  <p:subTnLst>
                                    <p:audio>
                                      <p:cMediaNode>
                                        <p:cTn display="0" masterRel="sameClick">
                                          <p:stCondLst>
                                            <p:cond evt="begin" delay="0">
                                              <p:tn val="13"/>
                                            </p:cond>
                                          </p:stCondLst>
                                          <p:endCondLst>
                                            <p:cond evt="onStopAudio" delay="0">
                                              <p:tgtEl>
                                                <p:sldTgt/>
                                              </p:tgtEl>
                                            </p:cond>
                                          </p:endCondLst>
                                        </p:cTn>
                                        <p:tgtEl>
                                          <p:sndTgt r:embed="rId2" name="XUẤT HIỆN.wav"/>
                                        </p:tgtEl>
                                      </p:cMediaNode>
                                    </p:audio>
                                  </p:subTnLst>
                                </p:cTn>
                              </p:par>
                              <p:par>
                                <p:cTn id="16" presetID="47" presetClass="entr" presetSubtype="0"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1000"/>
                                        <p:tgtEl>
                                          <p:spTgt spid="36"/>
                                        </p:tgtEl>
                                      </p:cBhvr>
                                    </p:animEffect>
                                    <p:anim calcmode="lin" valueType="num">
                                      <p:cBhvr>
                                        <p:cTn id="19" dur="1000" fill="hold"/>
                                        <p:tgtEl>
                                          <p:spTgt spid="36"/>
                                        </p:tgtEl>
                                        <p:attrNameLst>
                                          <p:attrName>ppt_x</p:attrName>
                                        </p:attrNameLst>
                                      </p:cBhvr>
                                      <p:tavLst>
                                        <p:tav tm="0">
                                          <p:val>
                                            <p:strVal val="#ppt_x"/>
                                          </p:val>
                                        </p:tav>
                                        <p:tav tm="100000">
                                          <p:val>
                                            <p:strVal val="#ppt_x"/>
                                          </p:val>
                                        </p:tav>
                                      </p:tavLst>
                                    </p:anim>
                                    <p:anim calcmode="lin" valueType="num">
                                      <p:cBhvr>
                                        <p:cTn id="20"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37"/>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D44EE3-BF67-D785-FDC1-F17812D2F076}"/>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DD2D1A5B-0A97-F186-4A11-B233FFB8AE37}"/>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21557B6F-191F-2010-3B59-21E2C5947664}"/>
              </a:ext>
            </a:extLst>
          </p:cNvPr>
          <p:cNvSpPr txBox="1"/>
          <p:nvPr/>
        </p:nvSpPr>
        <p:spPr>
          <a:xfrm>
            <a:off x="2339174" y="300779"/>
            <a:ext cx="8282207" cy="587148"/>
          </a:xfrm>
          <a:prstGeom prst="rect">
            <a:avLst/>
          </a:prstGeom>
          <a:noFill/>
        </p:spPr>
        <p:txBody>
          <a:bodyPr wrap="square">
            <a:spAutoFit/>
          </a:bodyPr>
          <a:lstStyle/>
          <a:p>
            <a:pPr algn="ctr">
              <a:lnSpc>
                <a:spcPct val="150000"/>
              </a:lnSpc>
              <a:spcAft>
                <a:spcPts val="8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 động tìm hiểu chủ điểm và câu hỏi lớn của bài học</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3F74679-4A95-F2F9-D43F-25BC74831DA8}"/>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1571A15F-9DDF-ECC8-36CB-D91DFB5D9CE1}"/>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5AE5D9AC-D4FA-0181-0CA9-23AB93850C6F}"/>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760E6720-D0EE-B9E6-F8F4-F78A7DF4BC3F}"/>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CC1AD058-2D50-C7F7-66C2-491704129848}"/>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6801DF1E-4A72-E832-B33F-A0BE11DA256B}"/>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A800C245-ED49-0F06-2055-9332D91F29D7}"/>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C0AF9937-1B79-3340-FCAF-06EA29D4BE6C}"/>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4C661DD5-BF59-CD6E-4340-7B47F675CF56}"/>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A390290C-339D-F28C-3AAC-47A619563287}"/>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76A733C2-1836-6C46-26F5-DB8964357ACC}"/>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FA09D5F5-8715-BC8A-65F6-CDDAD76C1C10}"/>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580137F8-F97A-3ACB-F13A-AE654E2E7C17}"/>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3282ED76-A903-DE63-563C-EBAD76EA8AF5}"/>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14E13729-3C1A-9A72-9F86-7DA4EF5DA621}"/>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EB3EDEEE-89D1-F615-835C-16EC71761E18}"/>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DD00C248-A1FA-D60F-9F77-3EDBD3DBC90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729A0B8A-5F25-ABD4-DFBF-88139A0EE491}"/>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31EB3C77-24E9-F6A0-C855-DEEEC781877D}"/>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0ADD823D-8A6A-D590-1FFD-624491215B4D}"/>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C7D208DD-9177-E17F-4A12-F673F74ADD34}"/>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CD27A695-0B26-FFD9-AC97-58028ED7BFE3}"/>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A11F3936-7731-E623-E3D3-BE8F2B3D10C4}"/>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ECEEAD50-152E-9BDD-8A6A-C08BA3A53AF3}"/>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B609D50C-9194-8DC4-30C3-8E2CCB4D4367}"/>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74" name="Freeform 11">
            <a:extLst>
              <a:ext uri="{FF2B5EF4-FFF2-40B4-BE49-F238E27FC236}">
                <a16:creationId xmlns:a16="http://schemas.microsoft.com/office/drawing/2014/main" id="{0593C48F-A387-A710-A996-4C678F301E29}"/>
              </a:ext>
            </a:extLst>
          </p:cNvPr>
          <p:cNvSpPr/>
          <p:nvPr/>
        </p:nvSpPr>
        <p:spPr>
          <a:xfrm>
            <a:off x="4180115" y="1075039"/>
            <a:ext cx="7239000" cy="5071452"/>
          </a:xfrm>
          <a:custGeom>
            <a:avLst/>
            <a:gdLst/>
            <a:ahLst/>
            <a:cxnLst/>
            <a:rect l="l" t="t" r="r" b="b"/>
            <a:pathLst>
              <a:path w="14097816" h="8229600">
                <a:moveTo>
                  <a:pt x="0" y="0"/>
                </a:moveTo>
                <a:lnTo>
                  <a:pt x="14097816" y="0"/>
                </a:lnTo>
                <a:lnTo>
                  <a:pt x="14097816" y="8229600"/>
                </a:lnTo>
                <a:lnTo>
                  <a:pt x="0" y="8229600"/>
                </a:lnTo>
                <a:lnTo>
                  <a:pt x="0" y="0"/>
                </a:lnTo>
                <a:close/>
              </a:path>
            </a:pathLst>
          </a:custGeom>
          <a:blipFill>
            <a:blip r:embed="rId3"/>
            <a:stretch>
              <a:fillRect/>
            </a:stretch>
          </a:blipFill>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思源黑体 CN" panose="020F0502020204030204"/>
              <a:ea typeface="+mn-ea"/>
              <a:cs typeface="Arial"/>
              <a:sym typeface="Arial"/>
            </a:endParaRPr>
          </a:p>
        </p:txBody>
      </p:sp>
      <p:sp>
        <p:nvSpPr>
          <p:cNvPr id="76" name="TextBox 75">
            <a:extLst>
              <a:ext uri="{FF2B5EF4-FFF2-40B4-BE49-F238E27FC236}">
                <a16:creationId xmlns:a16="http://schemas.microsoft.com/office/drawing/2014/main" id="{5832C2D1-A395-2E68-58B0-184EFD954BFA}"/>
              </a:ext>
            </a:extLst>
          </p:cNvPr>
          <p:cNvSpPr txBox="1"/>
          <p:nvPr/>
        </p:nvSpPr>
        <p:spPr>
          <a:xfrm>
            <a:off x="4525812" y="2271441"/>
            <a:ext cx="6547605" cy="3477875"/>
          </a:xfrm>
          <a:prstGeom prst="rect">
            <a:avLst/>
          </a:prstGeom>
          <a:noFill/>
        </p:spPr>
        <p:txBody>
          <a:bodyPr wrap="square">
            <a:spAutoFit/>
          </a:bodyPr>
          <a:lstStyle/>
          <a:p>
            <a:pPr algn="ctr"/>
            <a:r>
              <a:rPr lang="vi-VN" sz="4400" dirty="0">
                <a:latin typeface="+mj-lt"/>
              </a:rPr>
              <a:t>HS trả lời theo hình thức cá nhân câu hỏi lớn của bài học: </a:t>
            </a:r>
            <a:r>
              <a:rPr lang="vi-VN" sz="4400" b="1" dirty="0">
                <a:latin typeface="+mj-lt"/>
              </a:rPr>
              <a:t>Vì sao chúng ta cần quan tâm đến những vấn đề toàn cầu?</a:t>
            </a:r>
            <a:endParaRPr lang="en-SG" sz="9600" b="1" dirty="0">
              <a:solidFill>
                <a:schemeClr val="bg1">
                  <a:lumMod val="10000"/>
                </a:schemeClr>
              </a:solidFill>
              <a:latin typeface="+mj-lt"/>
            </a:endParaRPr>
          </a:p>
        </p:txBody>
      </p:sp>
      <p:pic>
        <p:nvPicPr>
          <p:cNvPr id="77" name="图片 8">
            <a:extLst>
              <a:ext uri="{FF2B5EF4-FFF2-40B4-BE49-F238E27FC236}">
                <a16:creationId xmlns:a16="http://schemas.microsoft.com/office/drawing/2014/main" id="{4D70DB4E-CA65-557D-A1C1-3F3D6BBBDDBC}"/>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45598" y="3397421"/>
            <a:ext cx="3771101" cy="3673603"/>
          </a:xfrm>
          <a:prstGeom prst="rect">
            <a:avLst/>
          </a:prstGeom>
        </p:spPr>
      </p:pic>
    </p:spTree>
    <p:extLst>
      <p:ext uri="{BB962C8B-B14F-4D97-AF65-F5344CB8AC3E}">
        <p14:creationId xmlns:p14="http://schemas.microsoft.com/office/powerpoint/2010/main" val="20002958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1000"/>
                                        <p:tgtEl>
                                          <p:spTgt spid="77"/>
                                        </p:tgtEl>
                                      </p:cBhvr>
                                    </p:animEffect>
                                    <p:anim calcmode="lin" valueType="num">
                                      <p:cBhvr>
                                        <p:cTn id="8" dur="1000" fill="hold"/>
                                        <p:tgtEl>
                                          <p:spTgt spid="77"/>
                                        </p:tgtEl>
                                        <p:attrNameLst>
                                          <p:attrName>ppt_x</p:attrName>
                                        </p:attrNameLst>
                                      </p:cBhvr>
                                      <p:tavLst>
                                        <p:tav tm="0">
                                          <p:val>
                                            <p:strVal val="#ppt_x"/>
                                          </p:val>
                                        </p:tav>
                                        <p:tav tm="100000">
                                          <p:val>
                                            <p:strVal val="#ppt_x"/>
                                          </p:val>
                                        </p:tav>
                                      </p:tavLst>
                                    </p:anim>
                                    <p:anim calcmode="lin" valueType="num">
                                      <p:cBhvr>
                                        <p:cTn id="9"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4"/>
                                        </p:tgtEl>
                                        <p:attrNameLst>
                                          <p:attrName>style.visibility</p:attrName>
                                        </p:attrNameLst>
                                      </p:cBhvr>
                                      <p:to>
                                        <p:strVal val="visible"/>
                                      </p:to>
                                    </p:set>
                                    <p:animEffect transition="in" filter="fade">
                                      <p:cBhvr>
                                        <p:cTn id="14" dur="1000"/>
                                        <p:tgtEl>
                                          <p:spTgt spid="74"/>
                                        </p:tgtEl>
                                      </p:cBhvr>
                                    </p:animEffect>
                                    <p:anim calcmode="lin" valueType="num">
                                      <p:cBhvr>
                                        <p:cTn id="15" dur="1000" fill="hold"/>
                                        <p:tgtEl>
                                          <p:spTgt spid="74"/>
                                        </p:tgtEl>
                                        <p:attrNameLst>
                                          <p:attrName>ppt_x</p:attrName>
                                        </p:attrNameLst>
                                      </p:cBhvr>
                                      <p:tavLst>
                                        <p:tav tm="0">
                                          <p:val>
                                            <p:strVal val="#ppt_x"/>
                                          </p:val>
                                        </p:tav>
                                        <p:tav tm="100000">
                                          <p:val>
                                            <p:strVal val="#ppt_x"/>
                                          </p:val>
                                        </p:tav>
                                      </p:tavLst>
                                    </p:anim>
                                    <p:anim calcmode="lin" valueType="num">
                                      <p:cBhvr>
                                        <p:cTn id="16" dur="1000" fill="hold"/>
                                        <p:tgtEl>
                                          <p:spTgt spid="74"/>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1000"/>
                                        <p:tgtEl>
                                          <p:spTgt spid="76"/>
                                        </p:tgtEl>
                                      </p:cBhvr>
                                    </p:animEffect>
                                    <p:anim calcmode="lin" valueType="num">
                                      <p:cBhvr>
                                        <p:cTn id="21" dur="1000" fill="hold"/>
                                        <p:tgtEl>
                                          <p:spTgt spid="76"/>
                                        </p:tgtEl>
                                        <p:attrNameLst>
                                          <p:attrName>ppt_x</p:attrName>
                                        </p:attrNameLst>
                                      </p:cBhvr>
                                      <p:tavLst>
                                        <p:tav tm="0">
                                          <p:val>
                                            <p:strVal val="#ppt_x"/>
                                          </p:val>
                                        </p:tav>
                                        <p:tav tm="100000">
                                          <p:val>
                                            <p:strVal val="#ppt_x"/>
                                          </p:val>
                                        </p:tav>
                                      </p:tavLst>
                                    </p:anim>
                                    <p:anim calcmode="lin" valueType="num">
                                      <p:cBhvr>
                                        <p:cTn id="22" dur="1000" fill="hold"/>
                                        <p:tgtEl>
                                          <p:spTgt spid="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6"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3552">
          <a:extLst>
            <a:ext uri="{FF2B5EF4-FFF2-40B4-BE49-F238E27FC236}">
              <a16:creationId xmlns:a16="http://schemas.microsoft.com/office/drawing/2014/main" id="{777418B2-FE87-7440-DD42-070EE9A65C60}"/>
            </a:ext>
          </a:extLst>
        </p:cNvPr>
        <p:cNvGrpSpPr/>
        <p:nvPr/>
      </p:nvGrpSpPr>
      <p:grpSpPr>
        <a:xfrm>
          <a:off x="0" y="0"/>
          <a:ext cx="0" cy="0"/>
          <a:chOff x="0" y="0"/>
          <a:chExt cx="0" cy="0"/>
        </a:xfrm>
      </p:grpSpPr>
      <p:sp>
        <p:nvSpPr>
          <p:cNvPr id="3553" name="Google Shape;3553;p50">
            <a:extLst>
              <a:ext uri="{FF2B5EF4-FFF2-40B4-BE49-F238E27FC236}">
                <a16:creationId xmlns:a16="http://schemas.microsoft.com/office/drawing/2014/main" id="{ABEEE8B6-054B-7208-C867-27D04CB45E0D}"/>
              </a:ext>
            </a:extLst>
          </p:cNvPr>
          <p:cNvSpPr txBox="1">
            <a:spLocks noGrp="1"/>
          </p:cNvSpPr>
          <p:nvPr>
            <p:ph type="title"/>
          </p:nvPr>
        </p:nvSpPr>
        <p:spPr>
          <a:xfrm>
            <a:off x="1304400" y="3182457"/>
            <a:ext cx="9583200" cy="3372400"/>
          </a:xfrm>
          <a:prstGeom prst="rect">
            <a:avLst/>
          </a:prstGeom>
        </p:spPr>
        <p:txBody>
          <a:bodyPr spcFirstLastPara="1" wrap="square" lIns="121900" tIns="121900" rIns="121900" bIns="121900" anchor="ctr" anchorCtr="0">
            <a:noAutofit/>
          </a:bodyPr>
          <a:lstStyle/>
          <a:p>
            <a:r>
              <a:rPr lang="en-US" sz="8000" b="1" dirty="0" err="1">
                <a:latin typeface="Times New Roman" panose="02020603050405020304" pitchFamily="18" charset="0"/>
                <a:cs typeface="Times New Roman" panose="02020603050405020304" pitchFamily="18" charset="0"/>
              </a:rPr>
              <a:t>Hoạt</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động</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vận</a:t>
            </a:r>
            <a:r>
              <a:rPr lang="en-US" sz="8000" b="1" dirty="0">
                <a:latin typeface="Times New Roman" panose="02020603050405020304" pitchFamily="18" charset="0"/>
                <a:cs typeface="Times New Roman" panose="02020603050405020304" pitchFamily="18" charset="0"/>
              </a:rPr>
              <a:t> </a:t>
            </a:r>
            <a:r>
              <a:rPr lang="en-US" sz="8000" b="1" dirty="0" err="1">
                <a:latin typeface="Times New Roman" panose="02020603050405020304" pitchFamily="18" charset="0"/>
                <a:cs typeface="Times New Roman" panose="02020603050405020304" pitchFamily="18" charset="0"/>
              </a:rPr>
              <a:t>dụng</a:t>
            </a:r>
            <a:endParaRPr sz="8000" b="1" dirty="0">
              <a:solidFill>
                <a:schemeClr val="accent3"/>
              </a:solidFill>
              <a:latin typeface="Times New Roman" panose="02020603050405020304" pitchFamily="18" charset="0"/>
              <a:cs typeface="Times New Roman" panose="02020603050405020304" pitchFamily="18" charset="0"/>
            </a:endParaRPr>
          </a:p>
        </p:txBody>
      </p:sp>
      <p:grpSp>
        <p:nvGrpSpPr>
          <p:cNvPr id="3" name="Google Shape;5166;p73">
            <a:extLst>
              <a:ext uri="{FF2B5EF4-FFF2-40B4-BE49-F238E27FC236}">
                <a16:creationId xmlns:a16="http://schemas.microsoft.com/office/drawing/2014/main" id="{62B286AB-8E9C-0DE8-590F-BDA49433BBB7}"/>
              </a:ext>
            </a:extLst>
          </p:cNvPr>
          <p:cNvGrpSpPr/>
          <p:nvPr/>
        </p:nvGrpSpPr>
        <p:grpSpPr>
          <a:xfrm>
            <a:off x="3245444" y="-451414"/>
            <a:ext cx="5643913" cy="4317357"/>
            <a:chOff x="6885575" y="3012750"/>
            <a:chExt cx="1794675" cy="1287525"/>
          </a:xfrm>
        </p:grpSpPr>
        <p:sp>
          <p:nvSpPr>
            <p:cNvPr id="4" name="Google Shape;5167;p73">
              <a:extLst>
                <a:ext uri="{FF2B5EF4-FFF2-40B4-BE49-F238E27FC236}">
                  <a16:creationId xmlns:a16="http://schemas.microsoft.com/office/drawing/2014/main" id="{E9B3EC3E-CA62-BA69-2970-3BB1D67EF0DE}"/>
                </a:ext>
              </a:extLst>
            </p:cNvPr>
            <p:cNvSpPr/>
            <p:nvPr/>
          </p:nvSpPr>
          <p:spPr>
            <a:xfrm>
              <a:off x="6885575" y="3166700"/>
              <a:ext cx="1794675" cy="1133400"/>
            </a:xfrm>
            <a:custGeom>
              <a:avLst/>
              <a:gdLst/>
              <a:ahLst/>
              <a:cxnLst/>
              <a:rect l="l" t="t" r="r" b="b"/>
              <a:pathLst>
                <a:path w="71787" h="45336" extrusionOk="0">
                  <a:moveTo>
                    <a:pt x="24114" y="0"/>
                  </a:moveTo>
                  <a:cubicBezTo>
                    <a:pt x="23897" y="0"/>
                    <a:pt x="23679" y="5"/>
                    <a:pt x="23461" y="15"/>
                  </a:cubicBezTo>
                  <a:cubicBezTo>
                    <a:pt x="22547" y="161"/>
                    <a:pt x="21874" y="161"/>
                    <a:pt x="20955" y="402"/>
                  </a:cubicBezTo>
                  <a:cubicBezTo>
                    <a:pt x="16590" y="1545"/>
                    <a:pt x="14103" y="4251"/>
                    <a:pt x="12790" y="7059"/>
                  </a:cubicBezTo>
                  <a:cubicBezTo>
                    <a:pt x="12551" y="6805"/>
                    <a:pt x="12291" y="6567"/>
                    <a:pt x="12007" y="6343"/>
                  </a:cubicBezTo>
                  <a:cubicBezTo>
                    <a:pt x="11599" y="6032"/>
                    <a:pt x="10471" y="5289"/>
                    <a:pt x="9826" y="5289"/>
                  </a:cubicBezTo>
                  <a:cubicBezTo>
                    <a:pt x="9734" y="5289"/>
                    <a:pt x="9652" y="5304"/>
                    <a:pt x="9583" y="5338"/>
                  </a:cubicBezTo>
                  <a:cubicBezTo>
                    <a:pt x="9170" y="5703"/>
                    <a:pt x="9467" y="6064"/>
                    <a:pt x="9578" y="6575"/>
                  </a:cubicBezTo>
                  <a:cubicBezTo>
                    <a:pt x="9754" y="7271"/>
                    <a:pt x="9938" y="8447"/>
                    <a:pt x="10026" y="9146"/>
                  </a:cubicBezTo>
                  <a:cubicBezTo>
                    <a:pt x="10073" y="9496"/>
                    <a:pt x="10067" y="9860"/>
                    <a:pt x="10072" y="10212"/>
                  </a:cubicBezTo>
                  <a:cubicBezTo>
                    <a:pt x="10082" y="10960"/>
                    <a:pt x="10062" y="11708"/>
                    <a:pt x="10015" y="12454"/>
                  </a:cubicBezTo>
                  <a:cubicBezTo>
                    <a:pt x="9955" y="13413"/>
                    <a:pt x="9853" y="14369"/>
                    <a:pt x="9688" y="15316"/>
                  </a:cubicBezTo>
                  <a:cubicBezTo>
                    <a:pt x="9601" y="15816"/>
                    <a:pt x="9496" y="16312"/>
                    <a:pt x="9369" y="16805"/>
                  </a:cubicBezTo>
                  <a:cubicBezTo>
                    <a:pt x="9307" y="17049"/>
                    <a:pt x="9237" y="17292"/>
                    <a:pt x="9162" y="17534"/>
                  </a:cubicBezTo>
                  <a:cubicBezTo>
                    <a:pt x="9128" y="17643"/>
                    <a:pt x="9092" y="17752"/>
                    <a:pt x="9055" y="17861"/>
                  </a:cubicBezTo>
                  <a:cubicBezTo>
                    <a:pt x="8989" y="17822"/>
                    <a:pt x="8912" y="17776"/>
                    <a:pt x="8818" y="17725"/>
                  </a:cubicBezTo>
                  <a:cubicBezTo>
                    <a:pt x="8501" y="17549"/>
                    <a:pt x="8004" y="17306"/>
                    <a:pt x="7570" y="17131"/>
                  </a:cubicBezTo>
                  <a:cubicBezTo>
                    <a:pt x="7467" y="17097"/>
                    <a:pt x="7364" y="17059"/>
                    <a:pt x="7017" y="16994"/>
                  </a:cubicBezTo>
                  <a:cubicBezTo>
                    <a:pt x="6684" y="16920"/>
                    <a:pt x="6451" y="16898"/>
                    <a:pt x="6263" y="16898"/>
                  </a:cubicBezTo>
                  <a:cubicBezTo>
                    <a:pt x="6034" y="16898"/>
                    <a:pt x="5871" y="16931"/>
                    <a:pt x="5671" y="16944"/>
                  </a:cubicBezTo>
                  <a:cubicBezTo>
                    <a:pt x="5368" y="17004"/>
                    <a:pt x="5043" y="17096"/>
                    <a:pt x="4728" y="17206"/>
                  </a:cubicBezTo>
                  <a:cubicBezTo>
                    <a:pt x="4238" y="17377"/>
                    <a:pt x="3767" y="17596"/>
                    <a:pt x="3515" y="17710"/>
                  </a:cubicBezTo>
                  <a:cubicBezTo>
                    <a:pt x="3515" y="17710"/>
                    <a:pt x="2548" y="18261"/>
                    <a:pt x="2321" y="19109"/>
                  </a:cubicBezTo>
                  <a:cubicBezTo>
                    <a:pt x="2303" y="19179"/>
                    <a:pt x="0" y="20648"/>
                    <a:pt x="0" y="20648"/>
                  </a:cubicBezTo>
                  <a:cubicBezTo>
                    <a:pt x="0" y="20648"/>
                    <a:pt x="961" y="21281"/>
                    <a:pt x="974" y="21285"/>
                  </a:cubicBezTo>
                  <a:cubicBezTo>
                    <a:pt x="1120" y="21352"/>
                    <a:pt x="2471" y="21799"/>
                    <a:pt x="2765" y="22384"/>
                  </a:cubicBezTo>
                  <a:cubicBezTo>
                    <a:pt x="3169" y="23266"/>
                    <a:pt x="3856" y="23929"/>
                    <a:pt x="4914" y="24087"/>
                  </a:cubicBezTo>
                  <a:cubicBezTo>
                    <a:pt x="4867" y="26907"/>
                    <a:pt x="7234" y="30285"/>
                    <a:pt x="9510" y="31741"/>
                  </a:cubicBezTo>
                  <a:cubicBezTo>
                    <a:pt x="10296" y="32236"/>
                    <a:pt x="11222" y="32601"/>
                    <a:pt x="12210" y="32803"/>
                  </a:cubicBezTo>
                  <a:cubicBezTo>
                    <a:pt x="12720" y="32910"/>
                    <a:pt x="13210" y="32951"/>
                    <a:pt x="13699" y="32951"/>
                  </a:cubicBezTo>
                  <a:cubicBezTo>
                    <a:pt x="14382" y="32951"/>
                    <a:pt x="15063" y="32870"/>
                    <a:pt x="15795" y="32771"/>
                  </a:cubicBezTo>
                  <a:cubicBezTo>
                    <a:pt x="16170" y="32692"/>
                    <a:pt x="16647" y="32526"/>
                    <a:pt x="16997" y="32526"/>
                  </a:cubicBezTo>
                  <a:cubicBezTo>
                    <a:pt x="16999" y="32526"/>
                    <a:pt x="17002" y="32526"/>
                    <a:pt x="17005" y="32526"/>
                  </a:cubicBezTo>
                  <a:cubicBezTo>
                    <a:pt x="17068" y="32540"/>
                    <a:pt x="18091" y="33430"/>
                    <a:pt x="19032" y="34256"/>
                  </a:cubicBezTo>
                  <a:cubicBezTo>
                    <a:pt x="18712" y="34335"/>
                    <a:pt x="18382" y="34431"/>
                    <a:pt x="18043" y="34547"/>
                  </a:cubicBezTo>
                  <a:lnTo>
                    <a:pt x="18047" y="34551"/>
                  </a:lnTo>
                  <a:cubicBezTo>
                    <a:pt x="17916" y="34576"/>
                    <a:pt x="17834" y="34654"/>
                    <a:pt x="17689" y="34863"/>
                  </a:cubicBezTo>
                  <a:cubicBezTo>
                    <a:pt x="16194" y="34285"/>
                    <a:pt x="16002" y="33900"/>
                    <a:pt x="13978" y="33803"/>
                  </a:cubicBezTo>
                  <a:cubicBezTo>
                    <a:pt x="13942" y="33800"/>
                    <a:pt x="13908" y="33799"/>
                    <a:pt x="13875" y="33799"/>
                  </a:cubicBezTo>
                  <a:cubicBezTo>
                    <a:pt x="13341" y="33799"/>
                    <a:pt x="13258" y="34173"/>
                    <a:pt x="13304" y="34717"/>
                  </a:cubicBezTo>
                  <a:cubicBezTo>
                    <a:pt x="13014" y="34622"/>
                    <a:pt x="12628" y="34381"/>
                    <a:pt x="12341" y="34186"/>
                  </a:cubicBezTo>
                  <a:cubicBezTo>
                    <a:pt x="11617" y="33900"/>
                    <a:pt x="10798" y="33658"/>
                    <a:pt x="10026" y="33512"/>
                  </a:cubicBezTo>
                  <a:cubicBezTo>
                    <a:pt x="9837" y="33478"/>
                    <a:pt x="9666" y="33450"/>
                    <a:pt x="9517" y="33450"/>
                  </a:cubicBezTo>
                  <a:cubicBezTo>
                    <a:pt x="9252" y="33450"/>
                    <a:pt x="9060" y="33540"/>
                    <a:pt x="8966" y="33849"/>
                  </a:cubicBezTo>
                  <a:cubicBezTo>
                    <a:pt x="8775" y="33754"/>
                    <a:pt x="8534" y="33562"/>
                    <a:pt x="8294" y="33417"/>
                  </a:cubicBezTo>
                  <a:cubicBezTo>
                    <a:pt x="7378" y="32790"/>
                    <a:pt x="7234" y="32790"/>
                    <a:pt x="6223" y="32308"/>
                  </a:cubicBezTo>
                  <a:cubicBezTo>
                    <a:pt x="4872" y="31684"/>
                    <a:pt x="4295" y="30911"/>
                    <a:pt x="3523" y="30670"/>
                  </a:cubicBezTo>
                  <a:cubicBezTo>
                    <a:pt x="3471" y="30657"/>
                    <a:pt x="3423" y="30651"/>
                    <a:pt x="3380" y="30651"/>
                  </a:cubicBezTo>
                  <a:cubicBezTo>
                    <a:pt x="2453" y="30651"/>
                    <a:pt x="3342" y="33434"/>
                    <a:pt x="3572" y="33803"/>
                  </a:cubicBezTo>
                  <a:cubicBezTo>
                    <a:pt x="3859" y="34331"/>
                    <a:pt x="4150" y="34622"/>
                    <a:pt x="4582" y="34909"/>
                  </a:cubicBezTo>
                  <a:cubicBezTo>
                    <a:pt x="4872" y="35150"/>
                    <a:pt x="5450" y="35585"/>
                    <a:pt x="5883" y="35728"/>
                  </a:cubicBezTo>
                  <a:cubicBezTo>
                    <a:pt x="5691" y="36018"/>
                    <a:pt x="5547" y="36163"/>
                    <a:pt x="5837" y="36596"/>
                  </a:cubicBezTo>
                  <a:cubicBezTo>
                    <a:pt x="5982" y="36887"/>
                    <a:pt x="6124" y="37078"/>
                    <a:pt x="6320" y="37269"/>
                  </a:cubicBezTo>
                  <a:cubicBezTo>
                    <a:pt x="6702" y="37609"/>
                    <a:pt x="7137" y="37992"/>
                    <a:pt x="7665" y="38283"/>
                  </a:cubicBezTo>
                  <a:cubicBezTo>
                    <a:pt x="8725" y="38811"/>
                    <a:pt x="10268" y="39005"/>
                    <a:pt x="11617" y="39005"/>
                  </a:cubicBezTo>
                  <a:cubicBezTo>
                    <a:pt x="11955" y="39824"/>
                    <a:pt x="13787" y="40307"/>
                    <a:pt x="14651" y="40451"/>
                  </a:cubicBezTo>
                  <a:cubicBezTo>
                    <a:pt x="15049" y="40502"/>
                    <a:pt x="15444" y="40519"/>
                    <a:pt x="15835" y="40519"/>
                  </a:cubicBezTo>
                  <a:cubicBezTo>
                    <a:pt x="16595" y="40519"/>
                    <a:pt x="17342" y="40455"/>
                    <a:pt x="18075" y="40455"/>
                  </a:cubicBezTo>
                  <a:cubicBezTo>
                    <a:pt x="18382" y="40455"/>
                    <a:pt x="18687" y="40467"/>
                    <a:pt x="18989" y="40498"/>
                  </a:cubicBezTo>
                  <a:cubicBezTo>
                    <a:pt x="18989" y="40498"/>
                    <a:pt x="19904" y="41703"/>
                    <a:pt x="22410" y="42666"/>
                  </a:cubicBezTo>
                  <a:cubicBezTo>
                    <a:pt x="23228" y="43004"/>
                    <a:pt x="23856" y="43054"/>
                    <a:pt x="24820" y="43054"/>
                  </a:cubicBezTo>
                  <a:cubicBezTo>
                    <a:pt x="26311" y="43054"/>
                    <a:pt x="26698" y="42812"/>
                    <a:pt x="27371" y="42812"/>
                  </a:cubicBezTo>
                  <a:cubicBezTo>
                    <a:pt x="27179" y="43485"/>
                    <a:pt x="26602" y="44737"/>
                    <a:pt x="27371" y="45218"/>
                  </a:cubicBezTo>
                  <a:cubicBezTo>
                    <a:pt x="27490" y="45302"/>
                    <a:pt x="27679" y="45336"/>
                    <a:pt x="27903" y="45336"/>
                  </a:cubicBezTo>
                  <a:cubicBezTo>
                    <a:pt x="28590" y="45336"/>
                    <a:pt x="29610" y="45018"/>
                    <a:pt x="29972" y="44836"/>
                  </a:cubicBezTo>
                  <a:cubicBezTo>
                    <a:pt x="31319" y="44162"/>
                    <a:pt x="32567" y="42773"/>
                    <a:pt x="32624" y="41139"/>
                  </a:cubicBezTo>
                  <a:cubicBezTo>
                    <a:pt x="32610" y="41003"/>
                    <a:pt x="32596" y="40869"/>
                    <a:pt x="32580" y="40737"/>
                  </a:cubicBezTo>
                  <a:lnTo>
                    <a:pt x="32580" y="40737"/>
                  </a:lnTo>
                  <a:cubicBezTo>
                    <a:pt x="33037" y="40935"/>
                    <a:pt x="33456" y="41096"/>
                    <a:pt x="33821" y="41209"/>
                  </a:cubicBezTo>
                  <a:cubicBezTo>
                    <a:pt x="34563" y="41422"/>
                    <a:pt x="35306" y="41487"/>
                    <a:pt x="35904" y="41487"/>
                  </a:cubicBezTo>
                  <a:cubicBezTo>
                    <a:pt x="36392" y="41487"/>
                    <a:pt x="36783" y="41444"/>
                    <a:pt x="37000" y="41401"/>
                  </a:cubicBezTo>
                  <a:cubicBezTo>
                    <a:pt x="37336" y="41354"/>
                    <a:pt x="37674" y="41259"/>
                    <a:pt x="37964" y="41209"/>
                  </a:cubicBezTo>
                  <a:cubicBezTo>
                    <a:pt x="38201" y="41135"/>
                    <a:pt x="38636" y="40944"/>
                    <a:pt x="39215" y="40654"/>
                  </a:cubicBezTo>
                  <a:lnTo>
                    <a:pt x="39215" y="40654"/>
                  </a:lnTo>
                  <a:cubicBezTo>
                    <a:pt x="39195" y="40813"/>
                    <a:pt x="39177" y="40974"/>
                    <a:pt x="39161" y="41139"/>
                  </a:cubicBezTo>
                  <a:cubicBezTo>
                    <a:pt x="39218" y="42773"/>
                    <a:pt x="40466" y="44162"/>
                    <a:pt x="41813" y="44836"/>
                  </a:cubicBezTo>
                  <a:cubicBezTo>
                    <a:pt x="42176" y="45018"/>
                    <a:pt x="43195" y="45336"/>
                    <a:pt x="43882" y="45336"/>
                  </a:cubicBezTo>
                  <a:cubicBezTo>
                    <a:pt x="44106" y="45336"/>
                    <a:pt x="44295" y="45302"/>
                    <a:pt x="44414" y="45218"/>
                  </a:cubicBezTo>
                  <a:cubicBezTo>
                    <a:pt x="45183" y="44737"/>
                    <a:pt x="44605" y="43485"/>
                    <a:pt x="44414" y="42812"/>
                  </a:cubicBezTo>
                  <a:cubicBezTo>
                    <a:pt x="45088" y="42812"/>
                    <a:pt x="45474" y="43054"/>
                    <a:pt x="46965" y="43054"/>
                  </a:cubicBezTo>
                  <a:cubicBezTo>
                    <a:pt x="47930" y="43054"/>
                    <a:pt x="48557" y="43004"/>
                    <a:pt x="49376" y="42666"/>
                  </a:cubicBezTo>
                  <a:cubicBezTo>
                    <a:pt x="51882" y="41703"/>
                    <a:pt x="52796" y="40498"/>
                    <a:pt x="52796" y="40498"/>
                  </a:cubicBezTo>
                  <a:cubicBezTo>
                    <a:pt x="53098" y="40467"/>
                    <a:pt x="53403" y="40455"/>
                    <a:pt x="53710" y="40455"/>
                  </a:cubicBezTo>
                  <a:cubicBezTo>
                    <a:pt x="54443" y="40455"/>
                    <a:pt x="55190" y="40519"/>
                    <a:pt x="55950" y="40519"/>
                  </a:cubicBezTo>
                  <a:cubicBezTo>
                    <a:pt x="56341" y="40519"/>
                    <a:pt x="56736" y="40502"/>
                    <a:pt x="57134" y="40451"/>
                  </a:cubicBezTo>
                  <a:cubicBezTo>
                    <a:pt x="57998" y="40307"/>
                    <a:pt x="59831" y="39824"/>
                    <a:pt x="60168" y="39005"/>
                  </a:cubicBezTo>
                  <a:cubicBezTo>
                    <a:pt x="61519" y="39005"/>
                    <a:pt x="63060" y="38811"/>
                    <a:pt x="64120" y="38283"/>
                  </a:cubicBezTo>
                  <a:cubicBezTo>
                    <a:pt x="64648" y="37992"/>
                    <a:pt x="65083" y="37609"/>
                    <a:pt x="65467" y="37269"/>
                  </a:cubicBezTo>
                  <a:cubicBezTo>
                    <a:pt x="65661" y="37078"/>
                    <a:pt x="65803" y="36887"/>
                    <a:pt x="65948" y="36596"/>
                  </a:cubicBezTo>
                  <a:cubicBezTo>
                    <a:pt x="66238" y="36163"/>
                    <a:pt x="66094" y="36018"/>
                    <a:pt x="65902" y="35728"/>
                  </a:cubicBezTo>
                  <a:cubicBezTo>
                    <a:pt x="66335" y="35585"/>
                    <a:pt x="66913" y="35150"/>
                    <a:pt x="67203" y="34909"/>
                  </a:cubicBezTo>
                  <a:cubicBezTo>
                    <a:pt x="67635" y="34622"/>
                    <a:pt x="67926" y="34331"/>
                    <a:pt x="68214" y="33803"/>
                  </a:cubicBezTo>
                  <a:cubicBezTo>
                    <a:pt x="68443" y="33434"/>
                    <a:pt x="69333" y="30651"/>
                    <a:pt x="68407" y="30651"/>
                  </a:cubicBezTo>
                  <a:cubicBezTo>
                    <a:pt x="68363" y="30651"/>
                    <a:pt x="68315" y="30657"/>
                    <a:pt x="68263" y="30670"/>
                  </a:cubicBezTo>
                  <a:cubicBezTo>
                    <a:pt x="67490" y="30911"/>
                    <a:pt x="66913" y="31684"/>
                    <a:pt x="65562" y="32308"/>
                  </a:cubicBezTo>
                  <a:cubicBezTo>
                    <a:pt x="64553" y="32790"/>
                    <a:pt x="64407" y="32790"/>
                    <a:pt x="63493" y="33417"/>
                  </a:cubicBezTo>
                  <a:cubicBezTo>
                    <a:pt x="63251" y="33562"/>
                    <a:pt x="63010" y="33754"/>
                    <a:pt x="62819" y="33849"/>
                  </a:cubicBezTo>
                  <a:cubicBezTo>
                    <a:pt x="62726" y="33540"/>
                    <a:pt x="62533" y="33450"/>
                    <a:pt x="62268" y="33450"/>
                  </a:cubicBezTo>
                  <a:cubicBezTo>
                    <a:pt x="62119" y="33450"/>
                    <a:pt x="61948" y="33478"/>
                    <a:pt x="61759" y="33512"/>
                  </a:cubicBezTo>
                  <a:cubicBezTo>
                    <a:pt x="60987" y="33658"/>
                    <a:pt x="60168" y="33898"/>
                    <a:pt x="59444" y="34186"/>
                  </a:cubicBezTo>
                  <a:cubicBezTo>
                    <a:pt x="59157" y="34381"/>
                    <a:pt x="58771" y="34622"/>
                    <a:pt x="58481" y="34717"/>
                  </a:cubicBezTo>
                  <a:cubicBezTo>
                    <a:pt x="58527" y="34173"/>
                    <a:pt x="58446" y="33799"/>
                    <a:pt x="57911" y="33799"/>
                  </a:cubicBezTo>
                  <a:cubicBezTo>
                    <a:pt x="57879" y="33799"/>
                    <a:pt x="57844" y="33800"/>
                    <a:pt x="57808" y="33803"/>
                  </a:cubicBezTo>
                  <a:cubicBezTo>
                    <a:pt x="55784" y="33900"/>
                    <a:pt x="55593" y="34285"/>
                    <a:pt x="54097" y="34863"/>
                  </a:cubicBezTo>
                  <a:cubicBezTo>
                    <a:pt x="53951" y="34654"/>
                    <a:pt x="53870" y="34576"/>
                    <a:pt x="53739" y="34551"/>
                  </a:cubicBezTo>
                  <a:lnTo>
                    <a:pt x="53742" y="34547"/>
                  </a:lnTo>
                  <a:cubicBezTo>
                    <a:pt x="53403" y="34431"/>
                    <a:pt x="53073" y="34335"/>
                    <a:pt x="52753" y="34256"/>
                  </a:cubicBezTo>
                  <a:cubicBezTo>
                    <a:pt x="53695" y="33430"/>
                    <a:pt x="54718" y="32540"/>
                    <a:pt x="54782" y="32526"/>
                  </a:cubicBezTo>
                  <a:cubicBezTo>
                    <a:pt x="54784" y="32526"/>
                    <a:pt x="54787" y="32526"/>
                    <a:pt x="54789" y="32526"/>
                  </a:cubicBezTo>
                  <a:cubicBezTo>
                    <a:pt x="55138" y="32526"/>
                    <a:pt x="55616" y="32692"/>
                    <a:pt x="55990" y="32771"/>
                  </a:cubicBezTo>
                  <a:cubicBezTo>
                    <a:pt x="56722" y="32870"/>
                    <a:pt x="57404" y="32951"/>
                    <a:pt x="58087" y="32951"/>
                  </a:cubicBezTo>
                  <a:cubicBezTo>
                    <a:pt x="58576" y="32951"/>
                    <a:pt x="59066" y="32910"/>
                    <a:pt x="59576" y="32803"/>
                  </a:cubicBezTo>
                  <a:cubicBezTo>
                    <a:pt x="60563" y="32601"/>
                    <a:pt x="61491" y="32236"/>
                    <a:pt x="62275" y="31741"/>
                  </a:cubicBezTo>
                  <a:cubicBezTo>
                    <a:pt x="64551" y="30285"/>
                    <a:pt x="66918" y="26907"/>
                    <a:pt x="66872" y="24087"/>
                  </a:cubicBezTo>
                  <a:cubicBezTo>
                    <a:pt x="67931" y="23929"/>
                    <a:pt x="68616" y="23266"/>
                    <a:pt x="69020" y="22384"/>
                  </a:cubicBezTo>
                  <a:cubicBezTo>
                    <a:pt x="69314" y="21799"/>
                    <a:pt x="70666" y="21352"/>
                    <a:pt x="70812" y="21285"/>
                  </a:cubicBezTo>
                  <a:cubicBezTo>
                    <a:pt x="70824" y="21281"/>
                    <a:pt x="71786" y="20648"/>
                    <a:pt x="71786" y="20648"/>
                  </a:cubicBezTo>
                  <a:cubicBezTo>
                    <a:pt x="71786" y="20648"/>
                    <a:pt x="69483" y="19179"/>
                    <a:pt x="69464" y="19109"/>
                  </a:cubicBezTo>
                  <a:cubicBezTo>
                    <a:pt x="69237" y="18261"/>
                    <a:pt x="68271" y="17710"/>
                    <a:pt x="68271" y="17710"/>
                  </a:cubicBezTo>
                  <a:cubicBezTo>
                    <a:pt x="68018" y="17594"/>
                    <a:pt x="67547" y="17377"/>
                    <a:pt x="67057" y="17206"/>
                  </a:cubicBezTo>
                  <a:cubicBezTo>
                    <a:pt x="66742" y="17096"/>
                    <a:pt x="66417" y="17004"/>
                    <a:pt x="66114" y="16943"/>
                  </a:cubicBezTo>
                  <a:cubicBezTo>
                    <a:pt x="65915" y="16930"/>
                    <a:pt x="65752" y="16897"/>
                    <a:pt x="65524" y="16897"/>
                  </a:cubicBezTo>
                  <a:cubicBezTo>
                    <a:pt x="65335" y="16897"/>
                    <a:pt x="65102" y="16920"/>
                    <a:pt x="64768" y="16994"/>
                  </a:cubicBezTo>
                  <a:cubicBezTo>
                    <a:pt x="64421" y="17059"/>
                    <a:pt x="64318" y="17096"/>
                    <a:pt x="64215" y="17131"/>
                  </a:cubicBezTo>
                  <a:cubicBezTo>
                    <a:pt x="63782" y="17306"/>
                    <a:pt x="63284" y="17549"/>
                    <a:pt x="62967" y="17725"/>
                  </a:cubicBezTo>
                  <a:cubicBezTo>
                    <a:pt x="62873" y="17776"/>
                    <a:pt x="62796" y="17820"/>
                    <a:pt x="62730" y="17861"/>
                  </a:cubicBezTo>
                  <a:cubicBezTo>
                    <a:pt x="62693" y="17752"/>
                    <a:pt x="62657" y="17643"/>
                    <a:pt x="62623" y="17534"/>
                  </a:cubicBezTo>
                  <a:cubicBezTo>
                    <a:pt x="62548" y="17292"/>
                    <a:pt x="62480" y="17049"/>
                    <a:pt x="62416" y="16804"/>
                  </a:cubicBezTo>
                  <a:cubicBezTo>
                    <a:pt x="62289" y="16312"/>
                    <a:pt x="62185" y="15815"/>
                    <a:pt x="62097" y="15314"/>
                  </a:cubicBezTo>
                  <a:cubicBezTo>
                    <a:pt x="61932" y="14369"/>
                    <a:pt x="61830" y="13413"/>
                    <a:pt x="61770" y="12454"/>
                  </a:cubicBezTo>
                  <a:cubicBezTo>
                    <a:pt x="61723" y="11708"/>
                    <a:pt x="61704" y="10960"/>
                    <a:pt x="61713" y="10212"/>
                  </a:cubicBezTo>
                  <a:cubicBezTo>
                    <a:pt x="61718" y="9860"/>
                    <a:pt x="61712" y="9496"/>
                    <a:pt x="61759" y="9145"/>
                  </a:cubicBezTo>
                  <a:cubicBezTo>
                    <a:pt x="61847" y="8445"/>
                    <a:pt x="62031" y="7271"/>
                    <a:pt x="62207" y="6574"/>
                  </a:cubicBezTo>
                  <a:cubicBezTo>
                    <a:pt x="62318" y="6064"/>
                    <a:pt x="62615" y="5702"/>
                    <a:pt x="62203" y="5338"/>
                  </a:cubicBezTo>
                  <a:cubicBezTo>
                    <a:pt x="62134" y="5304"/>
                    <a:pt x="62051" y="5288"/>
                    <a:pt x="61959" y="5288"/>
                  </a:cubicBezTo>
                  <a:cubicBezTo>
                    <a:pt x="61314" y="5288"/>
                    <a:pt x="60186" y="6032"/>
                    <a:pt x="59778" y="6343"/>
                  </a:cubicBezTo>
                  <a:cubicBezTo>
                    <a:pt x="59449" y="6601"/>
                    <a:pt x="59154" y="6879"/>
                    <a:pt x="58887" y="7178"/>
                  </a:cubicBezTo>
                  <a:cubicBezTo>
                    <a:pt x="58557" y="6479"/>
                    <a:pt x="58167" y="5832"/>
                    <a:pt x="57715" y="5268"/>
                  </a:cubicBezTo>
                  <a:cubicBezTo>
                    <a:pt x="57460" y="4924"/>
                    <a:pt x="57305" y="4750"/>
                    <a:pt x="57230" y="4598"/>
                  </a:cubicBezTo>
                  <a:lnTo>
                    <a:pt x="56178" y="3545"/>
                  </a:lnTo>
                  <a:cubicBezTo>
                    <a:pt x="56114" y="3488"/>
                    <a:pt x="56064" y="3421"/>
                    <a:pt x="55982" y="3340"/>
                  </a:cubicBezTo>
                  <a:cubicBezTo>
                    <a:pt x="55068" y="2521"/>
                    <a:pt x="54151" y="1751"/>
                    <a:pt x="52946" y="1220"/>
                  </a:cubicBezTo>
                  <a:cubicBezTo>
                    <a:pt x="52321" y="883"/>
                    <a:pt x="51549" y="592"/>
                    <a:pt x="50826" y="402"/>
                  </a:cubicBezTo>
                  <a:cubicBezTo>
                    <a:pt x="49912" y="161"/>
                    <a:pt x="49238" y="161"/>
                    <a:pt x="48320" y="15"/>
                  </a:cubicBezTo>
                  <a:cubicBezTo>
                    <a:pt x="48161" y="9"/>
                    <a:pt x="48002" y="6"/>
                    <a:pt x="47841" y="6"/>
                  </a:cubicBezTo>
                  <a:cubicBezTo>
                    <a:pt x="45461" y="6"/>
                    <a:pt x="42850" y="651"/>
                    <a:pt x="40998" y="1510"/>
                  </a:cubicBezTo>
                  <a:cubicBezTo>
                    <a:pt x="39892" y="2038"/>
                    <a:pt x="39120" y="2475"/>
                    <a:pt x="38205" y="3098"/>
                  </a:cubicBezTo>
                  <a:cubicBezTo>
                    <a:pt x="36759" y="4113"/>
                    <a:pt x="36759" y="4400"/>
                    <a:pt x="35891" y="5171"/>
                  </a:cubicBezTo>
                  <a:cubicBezTo>
                    <a:pt x="35508" y="4835"/>
                    <a:pt x="35218" y="4400"/>
                    <a:pt x="34785" y="4063"/>
                  </a:cubicBezTo>
                  <a:cubicBezTo>
                    <a:pt x="31860" y="1642"/>
                    <a:pt x="28109" y="0"/>
                    <a:pt x="24114" y="0"/>
                  </a:cubicBezTo>
                  <a:close/>
                </a:path>
              </a:pathLst>
            </a:custGeom>
            <a:solidFill>
              <a:schemeClr val="accent5"/>
            </a:solidFill>
            <a:ln w="76200" cap="flat" cmpd="sng">
              <a:solidFill>
                <a:schemeClr val="accent5"/>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5" name="Google Shape;5168;p73">
              <a:extLst>
                <a:ext uri="{FF2B5EF4-FFF2-40B4-BE49-F238E27FC236}">
                  <a16:creationId xmlns:a16="http://schemas.microsoft.com/office/drawing/2014/main" id="{F485B81F-F9B7-11E7-013F-51F3BE0975E3}"/>
                </a:ext>
              </a:extLst>
            </p:cNvPr>
            <p:cNvSpPr/>
            <p:nvPr/>
          </p:nvSpPr>
          <p:spPr>
            <a:xfrm>
              <a:off x="7119625" y="3307375"/>
              <a:ext cx="137825" cy="355950"/>
            </a:xfrm>
            <a:custGeom>
              <a:avLst/>
              <a:gdLst/>
              <a:ahLst/>
              <a:cxnLst/>
              <a:rect l="l" t="t" r="r" b="b"/>
              <a:pathLst>
                <a:path w="5513" h="14238" extrusionOk="0">
                  <a:moveTo>
                    <a:pt x="1005" y="5416"/>
                  </a:moveTo>
                  <a:cubicBezTo>
                    <a:pt x="979" y="6145"/>
                    <a:pt x="906" y="6872"/>
                    <a:pt x="832" y="7597"/>
                  </a:cubicBezTo>
                  <a:cubicBezTo>
                    <a:pt x="684" y="9067"/>
                    <a:pt x="534" y="10543"/>
                    <a:pt x="158" y="11973"/>
                  </a:cubicBezTo>
                  <a:cubicBezTo>
                    <a:pt x="84" y="12253"/>
                    <a:pt x="1" y="12538"/>
                    <a:pt x="4" y="12830"/>
                  </a:cubicBezTo>
                  <a:cubicBezTo>
                    <a:pt x="11" y="13416"/>
                    <a:pt x="407" y="13979"/>
                    <a:pt x="958" y="14183"/>
                  </a:cubicBezTo>
                  <a:cubicBezTo>
                    <a:pt x="1042" y="14215"/>
                    <a:pt x="1133" y="14238"/>
                    <a:pt x="1223" y="14225"/>
                  </a:cubicBezTo>
                  <a:cubicBezTo>
                    <a:pt x="1302" y="14213"/>
                    <a:pt x="1374" y="14174"/>
                    <a:pt x="1443" y="14132"/>
                  </a:cubicBezTo>
                  <a:cubicBezTo>
                    <a:pt x="2696" y="13376"/>
                    <a:pt x="3291" y="11911"/>
                    <a:pt x="4163" y="10735"/>
                  </a:cubicBezTo>
                  <a:cubicBezTo>
                    <a:pt x="4642" y="10090"/>
                    <a:pt x="5236" y="9482"/>
                    <a:pt x="5412" y="8700"/>
                  </a:cubicBezTo>
                  <a:cubicBezTo>
                    <a:pt x="5513" y="8262"/>
                    <a:pt x="5471" y="7808"/>
                    <a:pt x="5417" y="7362"/>
                  </a:cubicBezTo>
                  <a:cubicBezTo>
                    <a:pt x="5236" y="5858"/>
                    <a:pt x="4907" y="4346"/>
                    <a:pt x="4177" y="3019"/>
                  </a:cubicBezTo>
                  <a:cubicBezTo>
                    <a:pt x="3554" y="1887"/>
                    <a:pt x="2608" y="888"/>
                    <a:pt x="1416" y="355"/>
                  </a:cubicBezTo>
                  <a:cubicBezTo>
                    <a:pt x="1232" y="272"/>
                    <a:pt x="731" y="0"/>
                    <a:pt x="531" y="97"/>
                  </a:cubicBezTo>
                  <a:cubicBezTo>
                    <a:pt x="298" y="209"/>
                    <a:pt x="475" y="607"/>
                    <a:pt x="521" y="793"/>
                  </a:cubicBezTo>
                  <a:cubicBezTo>
                    <a:pt x="698" y="1507"/>
                    <a:pt x="830" y="2233"/>
                    <a:pt x="911" y="2966"/>
                  </a:cubicBezTo>
                  <a:cubicBezTo>
                    <a:pt x="1002" y="3778"/>
                    <a:pt x="1034" y="4598"/>
                    <a:pt x="1005"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6" name="Google Shape;5169;p73">
              <a:extLst>
                <a:ext uri="{FF2B5EF4-FFF2-40B4-BE49-F238E27FC236}">
                  <a16:creationId xmlns:a16="http://schemas.microsoft.com/office/drawing/2014/main" id="{B057EE00-E091-95E3-3A80-F8F736668B9B}"/>
                </a:ext>
              </a:extLst>
            </p:cNvPr>
            <p:cNvSpPr/>
            <p:nvPr/>
          </p:nvSpPr>
          <p:spPr>
            <a:xfrm>
              <a:off x="7133150" y="3309925"/>
              <a:ext cx="137000" cy="382625"/>
            </a:xfrm>
            <a:custGeom>
              <a:avLst/>
              <a:gdLst/>
              <a:ahLst/>
              <a:cxnLst/>
              <a:rect l="l" t="t" r="r" b="b"/>
              <a:pathLst>
                <a:path w="5480" h="15305" extrusionOk="0">
                  <a:moveTo>
                    <a:pt x="875" y="253"/>
                  </a:moveTo>
                  <a:cubicBezTo>
                    <a:pt x="751" y="197"/>
                    <a:pt x="484" y="57"/>
                    <a:pt x="261" y="0"/>
                  </a:cubicBezTo>
                  <a:cubicBezTo>
                    <a:pt x="315" y="131"/>
                    <a:pt x="415" y="251"/>
                    <a:pt x="499" y="345"/>
                  </a:cubicBezTo>
                  <a:cubicBezTo>
                    <a:pt x="1024" y="933"/>
                    <a:pt x="1355" y="1560"/>
                    <a:pt x="1574" y="2319"/>
                  </a:cubicBezTo>
                  <a:cubicBezTo>
                    <a:pt x="2138" y="4267"/>
                    <a:pt x="2137" y="6374"/>
                    <a:pt x="1573" y="8320"/>
                  </a:cubicBezTo>
                  <a:cubicBezTo>
                    <a:pt x="1380" y="8984"/>
                    <a:pt x="1058" y="9598"/>
                    <a:pt x="855" y="10246"/>
                  </a:cubicBezTo>
                  <a:cubicBezTo>
                    <a:pt x="617" y="11003"/>
                    <a:pt x="502" y="11853"/>
                    <a:pt x="325" y="12630"/>
                  </a:cubicBezTo>
                  <a:cubicBezTo>
                    <a:pt x="127" y="13508"/>
                    <a:pt x="0" y="14431"/>
                    <a:pt x="221" y="15305"/>
                  </a:cubicBezTo>
                  <a:cubicBezTo>
                    <a:pt x="1609" y="15166"/>
                    <a:pt x="2958" y="14651"/>
                    <a:pt x="4083" y="13828"/>
                  </a:cubicBezTo>
                  <a:cubicBezTo>
                    <a:pt x="4473" y="13543"/>
                    <a:pt x="4842" y="13214"/>
                    <a:pt x="5085" y="12796"/>
                  </a:cubicBezTo>
                  <a:cubicBezTo>
                    <a:pt x="5410" y="12238"/>
                    <a:pt x="5479" y="11567"/>
                    <a:pt x="5473" y="10921"/>
                  </a:cubicBezTo>
                  <a:cubicBezTo>
                    <a:pt x="5469" y="10468"/>
                    <a:pt x="5432" y="10017"/>
                    <a:pt x="5364" y="9571"/>
                  </a:cubicBezTo>
                  <a:cubicBezTo>
                    <a:pt x="5312" y="9241"/>
                    <a:pt x="5243" y="8914"/>
                    <a:pt x="5175" y="8588"/>
                  </a:cubicBezTo>
                  <a:cubicBezTo>
                    <a:pt x="4768" y="6672"/>
                    <a:pt x="4597" y="4664"/>
                    <a:pt x="3636" y="2917"/>
                  </a:cubicBezTo>
                  <a:cubicBezTo>
                    <a:pt x="3013" y="1785"/>
                    <a:pt x="2067" y="786"/>
                    <a:pt x="875"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7" name="Google Shape;5170;p73">
              <a:extLst>
                <a:ext uri="{FF2B5EF4-FFF2-40B4-BE49-F238E27FC236}">
                  <a16:creationId xmlns:a16="http://schemas.microsoft.com/office/drawing/2014/main" id="{E6C80BA0-9BBB-B543-53D6-4928DCA8F3B9}"/>
                </a:ext>
              </a:extLst>
            </p:cNvPr>
            <p:cNvSpPr/>
            <p:nvPr/>
          </p:nvSpPr>
          <p:spPr>
            <a:xfrm>
              <a:off x="7108100" y="3293525"/>
              <a:ext cx="169800" cy="357675"/>
            </a:xfrm>
            <a:custGeom>
              <a:avLst/>
              <a:gdLst/>
              <a:ahLst/>
              <a:cxnLst/>
              <a:rect l="l" t="t" r="r" b="b"/>
              <a:pathLst>
                <a:path w="6792" h="14307" extrusionOk="0">
                  <a:moveTo>
                    <a:pt x="4551" y="2815"/>
                  </a:moveTo>
                  <a:cubicBezTo>
                    <a:pt x="4153" y="2238"/>
                    <a:pt x="3681" y="1727"/>
                    <a:pt x="3107" y="1277"/>
                  </a:cubicBezTo>
                  <a:cubicBezTo>
                    <a:pt x="2641" y="921"/>
                    <a:pt x="1235" y="1"/>
                    <a:pt x="684" y="271"/>
                  </a:cubicBezTo>
                  <a:cubicBezTo>
                    <a:pt x="271" y="637"/>
                    <a:pt x="567" y="998"/>
                    <a:pt x="679" y="1509"/>
                  </a:cubicBezTo>
                  <a:cubicBezTo>
                    <a:pt x="854" y="2205"/>
                    <a:pt x="1038" y="3380"/>
                    <a:pt x="1128" y="4080"/>
                  </a:cubicBezTo>
                  <a:cubicBezTo>
                    <a:pt x="1175" y="4430"/>
                    <a:pt x="1169" y="4793"/>
                    <a:pt x="1172" y="5146"/>
                  </a:cubicBezTo>
                  <a:cubicBezTo>
                    <a:pt x="1183" y="5894"/>
                    <a:pt x="1162" y="6642"/>
                    <a:pt x="1117" y="7388"/>
                  </a:cubicBezTo>
                  <a:cubicBezTo>
                    <a:pt x="1057" y="8346"/>
                    <a:pt x="953" y="9302"/>
                    <a:pt x="789" y="10249"/>
                  </a:cubicBezTo>
                  <a:cubicBezTo>
                    <a:pt x="701" y="10750"/>
                    <a:pt x="597" y="11246"/>
                    <a:pt x="470" y="11739"/>
                  </a:cubicBezTo>
                  <a:cubicBezTo>
                    <a:pt x="407" y="11982"/>
                    <a:pt x="338" y="12226"/>
                    <a:pt x="264" y="12467"/>
                  </a:cubicBezTo>
                  <a:cubicBezTo>
                    <a:pt x="225" y="12587"/>
                    <a:pt x="187" y="12706"/>
                    <a:pt x="147" y="12824"/>
                  </a:cubicBezTo>
                  <a:cubicBezTo>
                    <a:pt x="109" y="12934"/>
                    <a:pt x="40" y="13057"/>
                    <a:pt x="22" y="13172"/>
                  </a:cubicBezTo>
                  <a:cubicBezTo>
                    <a:pt x="1" y="13311"/>
                    <a:pt x="77" y="13445"/>
                    <a:pt x="149" y="13556"/>
                  </a:cubicBezTo>
                  <a:cubicBezTo>
                    <a:pt x="327" y="13829"/>
                    <a:pt x="509" y="14107"/>
                    <a:pt x="766" y="14307"/>
                  </a:cubicBezTo>
                  <a:cubicBezTo>
                    <a:pt x="779" y="14230"/>
                    <a:pt x="842" y="14173"/>
                    <a:pt x="897" y="14117"/>
                  </a:cubicBezTo>
                  <a:cubicBezTo>
                    <a:pt x="1005" y="14008"/>
                    <a:pt x="993" y="13856"/>
                    <a:pt x="1013" y="13713"/>
                  </a:cubicBezTo>
                  <a:cubicBezTo>
                    <a:pt x="1039" y="13513"/>
                    <a:pt x="1066" y="13314"/>
                    <a:pt x="1092" y="13113"/>
                  </a:cubicBezTo>
                  <a:lnTo>
                    <a:pt x="1141" y="13102"/>
                  </a:lnTo>
                  <a:cubicBezTo>
                    <a:pt x="1125" y="13104"/>
                    <a:pt x="1108" y="13108"/>
                    <a:pt x="1094" y="13110"/>
                  </a:cubicBezTo>
                  <a:cubicBezTo>
                    <a:pt x="1371" y="10931"/>
                    <a:pt x="2045" y="5410"/>
                    <a:pt x="1850" y="4110"/>
                  </a:cubicBezTo>
                  <a:cubicBezTo>
                    <a:pt x="1748" y="3152"/>
                    <a:pt x="1525" y="1912"/>
                    <a:pt x="1271" y="996"/>
                  </a:cubicBezTo>
                  <a:cubicBezTo>
                    <a:pt x="2132" y="1300"/>
                    <a:pt x="3221" y="2145"/>
                    <a:pt x="3955" y="3173"/>
                  </a:cubicBezTo>
                  <a:cubicBezTo>
                    <a:pt x="3998" y="3243"/>
                    <a:pt x="4195" y="3572"/>
                    <a:pt x="4443" y="4087"/>
                  </a:cubicBezTo>
                  <a:lnTo>
                    <a:pt x="4429" y="4092"/>
                  </a:lnTo>
                  <a:cubicBezTo>
                    <a:pt x="4432" y="4094"/>
                    <a:pt x="4439" y="4092"/>
                    <a:pt x="4445" y="4092"/>
                  </a:cubicBezTo>
                  <a:cubicBezTo>
                    <a:pt x="4488" y="4090"/>
                    <a:pt x="4679" y="4605"/>
                    <a:pt x="4702" y="4660"/>
                  </a:cubicBezTo>
                  <a:cubicBezTo>
                    <a:pt x="4798" y="4885"/>
                    <a:pt x="4888" y="5113"/>
                    <a:pt x="4972" y="5343"/>
                  </a:cubicBezTo>
                  <a:cubicBezTo>
                    <a:pt x="5466" y="6699"/>
                    <a:pt x="5711" y="8152"/>
                    <a:pt x="5966" y="9568"/>
                  </a:cubicBezTo>
                  <a:cubicBezTo>
                    <a:pt x="6236" y="11064"/>
                    <a:pt x="6448" y="12571"/>
                    <a:pt x="6603" y="14084"/>
                  </a:cubicBezTo>
                  <a:cubicBezTo>
                    <a:pt x="6697" y="12924"/>
                    <a:pt x="6791" y="11760"/>
                    <a:pt x="6747" y="10596"/>
                  </a:cubicBezTo>
                  <a:cubicBezTo>
                    <a:pt x="6683" y="8889"/>
                    <a:pt x="6333" y="7100"/>
                    <a:pt x="5781" y="5489"/>
                  </a:cubicBezTo>
                  <a:cubicBezTo>
                    <a:pt x="5586" y="4925"/>
                    <a:pt x="5373" y="4368"/>
                    <a:pt x="5136" y="3822"/>
                  </a:cubicBezTo>
                  <a:cubicBezTo>
                    <a:pt x="5132" y="3813"/>
                    <a:pt x="5128" y="3803"/>
                    <a:pt x="5123" y="3794"/>
                  </a:cubicBezTo>
                  <a:cubicBezTo>
                    <a:pt x="4955" y="3458"/>
                    <a:pt x="4765" y="3130"/>
                    <a:pt x="455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5171;p73">
              <a:extLst>
                <a:ext uri="{FF2B5EF4-FFF2-40B4-BE49-F238E27FC236}">
                  <a16:creationId xmlns:a16="http://schemas.microsoft.com/office/drawing/2014/main" id="{D430FC09-930A-24A6-D6C4-7659D6DF43F3}"/>
                </a:ext>
              </a:extLst>
            </p:cNvPr>
            <p:cNvSpPr/>
            <p:nvPr/>
          </p:nvSpPr>
          <p:spPr>
            <a:xfrm>
              <a:off x="8308425" y="3307375"/>
              <a:ext cx="137825" cy="355950"/>
            </a:xfrm>
            <a:custGeom>
              <a:avLst/>
              <a:gdLst/>
              <a:ahLst/>
              <a:cxnLst/>
              <a:rect l="l" t="t" r="r" b="b"/>
              <a:pathLst>
                <a:path w="5513" h="14238" extrusionOk="0">
                  <a:moveTo>
                    <a:pt x="4508" y="5416"/>
                  </a:moveTo>
                  <a:cubicBezTo>
                    <a:pt x="4534" y="6145"/>
                    <a:pt x="4607" y="6872"/>
                    <a:pt x="4681" y="7597"/>
                  </a:cubicBezTo>
                  <a:cubicBezTo>
                    <a:pt x="4829" y="9067"/>
                    <a:pt x="4979" y="10543"/>
                    <a:pt x="5355" y="11973"/>
                  </a:cubicBezTo>
                  <a:cubicBezTo>
                    <a:pt x="5429" y="12253"/>
                    <a:pt x="5512" y="12538"/>
                    <a:pt x="5508" y="12830"/>
                  </a:cubicBezTo>
                  <a:cubicBezTo>
                    <a:pt x="5502" y="13416"/>
                    <a:pt x="5105" y="13979"/>
                    <a:pt x="4555" y="14183"/>
                  </a:cubicBezTo>
                  <a:cubicBezTo>
                    <a:pt x="4470" y="14215"/>
                    <a:pt x="4379" y="14238"/>
                    <a:pt x="4290" y="14225"/>
                  </a:cubicBezTo>
                  <a:cubicBezTo>
                    <a:pt x="4211" y="14213"/>
                    <a:pt x="4139" y="14174"/>
                    <a:pt x="4070" y="14132"/>
                  </a:cubicBezTo>
                  <a:cubicBezTo>
                    <a:pt x="2817" y="13376"/>
                    <a:pt x="2221" y="11911"/>
                    <a:pt x="1348" y="10735"/>
                  </a:cubicBezTo>
                  <a:cubicBezTo>
                    <a:pt x="871" y="10090"/>
                    <a:pt x="277" y="9482"/>
                    <a:pt x="99" y="8700"/>
                  </a:cubicBezTo>
                  <a:cubicBezTo>
                    <a:pt x="0" y="8262"/>
                    <a:pt x="42" y="7808"/>
                    <a:pt x="95" y="7362"/>
                  </a:cubicBezTo>
                  <a:cubicBezTo>
                    <a:pt x="277" y="5858"/>
                    <a:pt x="605" y="4346"/>
                    <a:pt x="1336" y="3019"/>
                  </a:cubicBezTo>
                  <a:cubicBezTo>
                    <a:pt x="1959" y="1887"/>
                    <a:pt x="2905" y="888"/>
                    <a:pt x="4096" y="355"/>
                  </a:cubicBezTo>
                  <a:cubicBezTo>
                    <a:pt x="4280" y="272"/>
                    <a:pt x="4782" y="0"/>
                    <a:pt x="4982" y="97"/>
                  </a:cubicBezTo>
                  <a:cubicBezTo>
                    <a:pt x="5214" y="209"/>
                    <a:pt x="5036" y="607"/>
                    <a:pt x="4991" y="793"/>
                  </a:cubicBezTo>
                  <a:cubicBezTo>
                    <a:pt x="4815" y="1507"/>
                    <a:pt x="4683" y="2233"/>
                    <a:pt x="4602" y="2966"/>
                  </a:cubicBezTo>
                  <a:cubicBezTo>
                    <a:pt x="4511" y="3778"/>
                    <a:pt x="4479" y="4598"/>
                    <a:pt x="4508" y="5416"/>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5172;p73">
              <a:extLst>
                <a:ext uri="{FF2B5EF4-FFF2-40B4-BE49-F238E27FC236}">
                  <a16:creationId xmlns:a16="http://schemas.microsoft.com/office/drawing/2014/main" id="{45E5E2F1-5EE1-C2F1-1396-3CAAFA584CF9}"/>
                </a:ext>
              </a:extLst>
            </p:cNvPr>
            <p:cNvSpPr/>
            <p:nvPr/>
          </p:nvSpPr>
          <p:spPr>
            <a:xfrm>
              <a:off x="8295725" y="3309925"/>
              <a:ext cx="136975" cy="382625"/>
            </a:xfrm>
            <a:custGeom>
              <a:avLst/>
              <a:gdLst/>
              <a:ahLst/>
              <a:cxnLst/>
              <a:rect l="l" t="t" r="r" b="b"/>
              <a:pathLst>
                <a:path w="5479" h="15305" extrusionOk="0">
                  <a:moveTo>
                    <a:pt x="4604" y="253"/>
                  </a:moveTo>
                  <a:cubicBezTo>
                    <a:pt x="4728" y="197"/>
                    <a:pt x="4996" y="57"/>
                    <a:pt x="5218" y="0"/>
                  </a:cubicBezTo>
                  <a:cubicBezTo>
                    <a:pt x="5165" y="131"/>
                    <a:pt x="5064" y="251"/>
                    <a:pt x="4979" y="345"/>
                  </a:cubicBezTo>
                  <a:cubicBezTo>
                    <a:pt x="4455" y="933"/>
                    <a:pt x="4125" y="1560"/>
                    <a:pt x="3905" y="2319"/>
                  </a:cubicBezTo>
                  <a:cubicBezTo>
                    <a:pt x="3342" y="4267"/>
                    <a:pt x="3342" y="6374"/>
                    <a:pt x="3907" y="8320"/>
                  </a:cubicBezTo>
                  <a:cubicBezTo>
                    <a:pt x="4098" y="8984"/>
                    <a:pt x="4421" y="9598"/>
                    <a:pt x="4624" y="10246"/>
                  </a:cubicBezTo>
                  <a:cubicBezTo>
                    <a:pt x="4863" y="11003"/>
                    <a:pt x="4978" y="11853"/>
                    <a:pt x="5153" y="12630"/>
                  </a:cubicBezTo>
                  <a:cubicBezTo>
                    <a:pt x="5353" y="13508"/>
                    <a:pt x="5478" y="14431"/>
                    <a:pt x="5257" y="15305"/>
                  </a:cubicBezTo>
                  <a:cubicBezTo>
                    <a:pt x="3870" y="15166"/>
                    <a:pt x="2522" y="14651"/>
                    <a:pt x="1396" y="13828"/>
                  </a:cubicBezTo>
                  <a:cubicBezTo>
                    <a:pt x="1006" y="13543"/>
                    <a:pt x="636" y="13214"/>
                    <a:pt x="394" y="12796"/>
                  </a:cubicBezTo>
                  <a:cubicBezTo>
                    <a:pt x="69" y="12238"/>
                    <a:pt x="0" y="11567"/>
                    <a:pt x="6" y="10921"/>
                  </a:cubicBezTo>
                  <a:cubicBezTo>
                    <a:pt x="9" y="10468"/>
                    <a:pt x="46" y="10017"/>
                    <a:pt x="116" y="9571"/>
                  </a:cubicBezTo>
                  <a:cubicBezTo>
                    <a:pt x="167" y="9241"/>
                    <a:pt x="237" y="8914"/>
                    <a:pt x="305" y="8588"/>
                  </a:cubicBezTo>
                  <a:cubicBezTo>
                    <a:pt x="710" y="6672"/>
                    <a:pt x="881" y="4664"/>
                    <a:pt x="1844" y="2917"/>
                  </a:cubicBezTo>
                  <a:cubicBezTo>
                    <a:pt x="2467" y="1785"/>
                    <a:pt x="3413" y="786"/>
                    <a:pt x="4604" y="25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5173;p73">
              <a:extLst>
                <a:ext uri="{FF2B5EF4-FFF2-40B4-BE49-F238E27FC236}">
                  <a16:creationId xmlns:a16="http://schemas.microsoft.com/office/drawing/2014/main" id="{FE5E27EC-23FC-D321-39AB-E8D5143E8D46}"/>
                </a:ext>
              </a:extLst>
            </p:cNvPr>
            <p:cNvSpPr/>
            <p:nvPr/>
          </p:nvSpPr>
          <p:spPr>
            <a:xfrm>
              <a:off x="8287975" y="3293525"/>
              <a:ext cx="169800" cy="357675"/>
            </a:xfrm>
            <a:custGeom>
              <a:avLst/>
              <a:gdLst/>
              <a:ahLst/>
              <a:cxnLst/>
              <a:rect l="l" t="t" r="r" b="b"/>
              <a:pathLst>
                <a:path w="6792" h="14307" extrusionOk="0">
                  <a:moveTo>
                    <a:pt x="2241" y="2815"/>
                  </a:moveTo>
                  <a:cubicBezTo>
                    <a:pt x="2637" y="2238"/>
                    <a:pt x="3110" y="1727"/>
                    <a:pt x="3685" y="1277"/>
                  </a:cubicBezTo>
                  <a:cubicBezTo>
                    <a:pt x="4149" y="921"/>
                    <a:pt x="5557" y="1"/>
                    <a:pt x="6108" y="271"/>
                  </a:cubicBezTo>
                  <a:cubicBezTo>
                    <a:pt x="6521" y="637"/>
                    <a:pt x="6225" y="998"/>
                    <a:pt x="6112" y="1509"/>
                  </a:cubicBezTo>
                  <a:cubicBezTo>
                    <a:pt x="5937" y="2205"/>
                    <a:pt x="5753" y="3380"/>
                    <a:pt x="5664" y="4080"/>
                  </a:cubicBezTo>
                  <a:cubicBezTo>
                    <a:pt x="5617" y="4430"/>
                    <a:pt x="5623" y="4793"/>
                    <a:pt x="5618" y="5146"/>
                  </a:cubicBezTo>
                  <a:cubicBezTo>
                    <a:pt x="5609" y="5894"/>
                    <a:pt x="5630" y="6642"/>
                    <a:pt x="5675" y="7388"/>
                  </a:cubicBezTo>
                  <a:cubicBezTo>
                    <a:pt x="5735" y="8346"/>
                    <a:pt x="5838" y="9302"/>
                    <a:pt x="6003" y="10249"/>
                  </a:cubicBezTo>
                  <a:cubicBezTo>
                    <a:pt x="6090" y="10750"/>
                    <a:pt x="6194" y="11246"/>
                    <a:pt x="6321" y="11739"/>
                  </a:cubicBezTo>
                  <a:cubicBezTo>
                    <a:pt x="6385" y="11982"/>
                    <a:pt x="6453" y="12226"/>
                    <a:pt x="6528" y="12467"/>
                  </a:cubicBezTo>
                  <a:cubicBezTo>
                    <a:pt x="6565" y="12587"/>
                    <a:pt x="6604" y="12706"/>
                    <a:pt x="6645" y="12824"/>
                  </a:cubicBezTo>
                  <a:cubicBezTo>
                    <a:pt x="6683" y="12934"/>
                    <a:pt x="6750" y="13057"/>
                    <a:pt x="6770" y="13172"/>
                  </a:cubicBezTo>
                  <a:cubicBezTo>
                    <a:pt x="6791" y="13311"/>
                    <a:pt x="6715" y="13445"/>
                    <a:pt x="6643" y="13556"/>
                  </a:cubicBezTo>
                  <a:cubicBezTo>
                    <a:pt x="6465" y="13829"/>
                    <a:pt x="6283" y="14107"/>
                    <a:pt x="6026" y="14307"/>
                  </a:cubicBezTo>
                  <a:cubicBezTo>
                    <a:pt x="6013" y="14230"/>
                    <a:pt x="5948" y="14173"/>
                    <a:pt x="5894" y="14117"/>
                  </a:cubicBezTo>
                  <a:cubicBezTo>
                    <a:pt x="5787" y="14008"/>
                    <a:pt x="5798" y="13856"/>
                    <a:pt x="5778" y="13713"/>
                  </a:cubicBezTo>
                  <a:cubicBezTo>
                    <a:pt x="5751" y="13513"/>
                    <a:pt x="5726" y="13314"/>
                    <a:pt x="5699" y="13113"/>
                  </a:cubicBezTo>
                  <a:lnTo>
                    <a:pt x="5651" y="13102"/>
                  </a:lnTo>
                  <a:cubicBezTo>
                    <a:pt x="5666" y="13104"/>
                    <a:pt x="5683" y="13108"/>
                    <a:pt x="5698" y="13110"/>
                  </a:cubicBezTo>
                  <a:cubicBezTo>
                    <a:pt x="5420" y="10931"/>
                    <a:pt x="4747" y="5410"/>
                    <a:pt x="4941" y="4110"/>
                  </a:cubicBezTo>
                  <a:cubicBezTo>
                    <a:pt x="5044" y="3152"/>
                    <a:pt x="5266" y="1912"/>
                    <a:pt x="5520" y="996"/>
                  </a:cubicBezTo>
                  <a:cubicBezTo>
                    <a:pt x="4660" y="1300"/>
                    <a:pt x="3570" y="2145"/>
                    <a:pt x="2837" y="3173"/>
                  </a:cubicBezTo>
                  <a:cubicBezTo>
                    <a:pt x="2794" y="3243"/>
                    <a:pt x="2597" y="3572"/>
                    <a:pt x="2349" y="4087"/>
                  </a:cubicBezTo>
                  <a:lnTo>
                    <a:pt x="2362" y="4092"/>
                  </a:lnTo>
                  <a:cubicBezTo>
                    <a:pt x="2358" y="4094"/>
                    <a:pt x="2352" y="4092"/>
                    <a:pt x="2345" y="4092"/>
                  </a:cubicBezTo>
                  <a:cubicBezTo>
                    <a:pt x="2304" y="4090"/>
                    <a:pt x="2113" y="4605"/>
                    <a:pt x="2089" y="4660"/>
                  </a:cubicBezTo>
                  <a:cubicBezTo>
                    <a:pt x="1994" y="4885"/>
                    <a:pt x="1904" y="5113"/>
                    <a:pt x="1820" y="5343"/>
                  </a:cubicBezTo>
                  <a:cubicBezTo>
                    <a:pt x="1326" y="6699"/>
                    <a:pt x="1080" y="8152"/>
                    <a:pt x="826" y="9568"/>
                  </a:cubicBezTo>
                  <a:cubicBezTo>
                    <a:pt x="555" y="11064"/>
                    <a:pt x="342" y="12571"/>
                    <a:pt x="187" y="14084"/>
                  </a:cubicBezTo>
                  <a:cubicBezTo>
                    <a:pt x="95" y="12924"/>
                    <a:pt x="1" y="11760"/>
                    <a:pt x="44" y="10596"/>
                  </a:cubicBezTo>
                  <a:cubicBezTo>
                    <a:pt x="109" y="8889"/>
                    <a:pt x="458" y="7100"/>
                    <a:pt x="1011" y="5489"/>
                  </a:cubicBezTo>
                  <a:cubicBezTo>
                    <a:pt x="1204" y="4925"/>
                    <a:pt x="1419" y="4368"/>
                    <a:pt x="1656" y="3822"/>
                  </a:cubicBezTo>
                  <a:cubicBezTo>
                    <a:pt x="1660" y="3813"/>
                    <a:pt x="1662" y="3803"/>
                    <a:pt x="1668" y="3794"/>
                  </a:cubicBezTo>
                  <a:cubicBezTo>
                    <a:pt x="1836" y="3458"/>
                    <a:pt x="2026" y="3130"/>
                    <a:pt x="2241" y="2815"/>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5174;p73">
              <a:extLst>
                <a:ext uri="{FF2B5EF4-FFF2-40B4-BE49-F238E27FC236}">
                  <a16:creationId xmlns:a16="http://schemas.microsoft.com/office/drawing/2014/main" id="{C1722962-4333-D956-A9F2-4B0BFB748824}"/>
                </a:ext>
              </a:extLst>
            </p:cNvPr>
            <p:cNvSpPr/>
            <p:nvPr/>
          </p:nvSpPr>
          <p:spPr>
            <a:xfrm>
              <a:off x="6968975" y="3946850"/>
              <a:ext cx="719250" cy="342050"/>
            </a:xfrm>
            <a:custGeom>
              <a:avLst/>
              <a:gdLst/>
              <a:ahLst/>
              <a:cxnLst/>
              <a:rect l="l" t="t" r="r" b="b"/>
              <a:pathLst>
                <a:path w="28770" h="13682" extrusionOk="0">
                  <a:moveTo>
                    <a:pt x="12594" y="3487"/>
                  </a:moveTo>
                  <a:cubicBezTo>
                    <a:pt x="11925" y="3217"/>
                    <a:pt x="11268" y="3148"/>
                    <a:pt x="10551" y="3114"/>
                  </a:cubicBezTo>
                  <a:lnTo>
                    <a:pt x="10536" y="3113"/>
                  </a:lnTo>
                  <a:cubicBezTo>
                    <a:pt x="10510" y="3111"/>
                    <a:pt x="10454" y="3109"/>
                    <a:pt x="10416" y="3114"/>
                  </a:cubicBezTo>
                  <a:cubicBezTo>
                    <a:pt x="10394" y="3205"/>
                    <a:pt x="10405" y="3406"/>
                    <a:pt x="10411" y="3476"/>
                  </a:cubicBezTo>
                  <a:lnTo>
                    <a:pt x="10476" y="4250"/>
                  </a:lnTo>
                  <a:lnTo>
                    <a:pt x="9738" y="4004"/>
                  </a:lnTo>
                  <a:cubicBezTo>
                    <a:pt x="9389" y="3887"/>
                    <a:pt x="9012" y="3652"/>
                    <a:pt x="8699" y="3444"/>
                  </a:cubicBezTo>
                  <a:cubicBezTo>
                    <a:pt x="8007" y="3171"/>
                    <a:pt x="7262" y="2953"/>
                    <a:pt x="6532" y="2817"/>
                  </a:cubicBezTo>
                  <a:cubicBezTo>
                    <a:pt x="6449" y="2802"/>
                    <a:pt x="6174" y="2750"/>
                    <a:pt x="6067" y="2764"/>
                  </a:cubicBezTo>
                  <a:cubicBezTo>
                    <a:pt x="6062" y="2775"/>
                    <a:pt x="6058" y="2789"/>
                    <a:pt x="6056" y="2798"/>
                  </a:cubicBezTo>
                  <a:lnTo>
                    <a:pt x="5881" y="3381"/>
                  </a:lnTo>
                  <a:lnTo>
                    <a:pt x="5336" y="3109"/>
                  </a:lnTo>
                  <a:cubicBezTo>
                    <a:pt x="5086" y="2985"/>
                    <a:pt x="4866" y="2800"/>
                    <a:pt x="4626" y="2657"/>
                  </a:cubicBezTo>
                  <a:lnTo>
                    <a:pt x="4614" y="2648"/>
                  </a:lnTo>
                  <a:lnTo>
                    <a:pt x="4601" y="2641"/>
                  </a:lnTo>
                  <a:cubicBezTo>
                    <a:pt x="4300" y="2434"/>
                    <a:pt x="3997" y="2233"/>
                    <a:pt x="3669" y="2068"/>
                  </a:cubicBezTo>
                  <a:cubicBezTo>
                    <a:pt x="3321" y="1893"/>
                    <a:pt x="2954" y="1739"/>
                    <a:pt x="2602" y="1573"/>
                  </a:cubicBezTo>
                  <a:cubicBezTo>
                    <a:pt x="1996" y="1289"/>
                    <a:pt x="1487" y="950"/>
                    <a:pt x="951" y="556"/>
                  </a:cubicBezTo>
                  <a:cubicBezTo>
                    <a:pt x="696" y="369"/>
                    <a:pt x="385" y="126"/>
                    <a:pt x="79" y="0"/>
                  </a:cubicBezTo>
                  <a:cubicBezTo>
                    <a:pt x="0" y="515"/>
                    <a:pt x="419" y="2020"/>
                    <a:pt x="603" y="2332"/>
                  </a:cubicBezTo>
                  <a:lnTo>
                    <a:pt x="611" y="2345"/>
                  </a:lnTo>
                  <a:lnTo>
                    <a:pt x="619" y="2357"/>
                  </a:lnTo>
                  <a:cubicBezTo>
                    <a:pt x="848" y="2779"/>
                    <a:pt x="1071" y="3021"/>
                    <a:pt x="1465" y="3285"/>
                  </a:cubicBezTo>
                  <a:lnTo>
                    <a:pt x="1488" y="3301"/>
                  </a:lnTo>
                  <a:lnTo>
                    <a:pt x="1509" y="3317"/>
                  </a:lnTo>
                  <a:cubicBezTo>
                    <a:pt x="1793" y="3555"/>
                    <a:pt x="2293" y="3928"/>
                    <a:pt x="2643" y="4045"/>
                  </a:cubicBezTo>
                  <a:lnTo>
                    <a:pt x="3279" y="4257"/>
                  </a:lnTo>
                  <a:lnTo>
                    <a:pt x="2907" y="4814"/>
                  </a:lnTo>
                  <a:cubicBezTo>
                    <a:pt x="2881" y="4856"/>
                    <a:pt x="2820" y="4937"/>
                    <a:pt x="2789" y="4992"/>
                  </a:cubicBezTo>
                  <a:cubicBezTo>
                    <a:pt x="2807" y="5032"/>
                    <a:pt x="2843" y="5087"/>
                    <a:pt x="2859" y="5113"/>
                  </a:cubicBezTo>
                  <a:lnTo>
                    <a:pt x="2877" y="5140"/>
                  </a:lnTo>
                  <a:lnTo>
                    <a:pt x="2892" y="5168"/>
                  </a:lnTo>
                  <a:cubicBezTo>
                    <a:pt x="2995" y="5376"/>
                    <a:pt x="3106" y="5535"/>
                    <a:pt x="3267" y="5699"/>
                  </a:cubicBezTo>
                  <a:cubicBezTo>
                    <a:pt x="3656" y="6040"/>
                    <a:pt x="4045" y="6379"/>
                    <a:pt x="4502" y="6629"/>
                  </a:cubicBezTo>
                  <a:cubicBezTo>
                    <a:pt x="5543" y="7147"/>
                    <a:pt x="7056" y="7294"/>
                    <a:pt x="8215" y="7294"/>
                  </a:cubicBezTo>
                  <a:lnTo>
                    <a:pt x="8558" y="7294"/>
                  </a:lnTo>
                  <a:lnTo>
                    <a:pt x="8689" y="7612"/>
                  </a:lnTo>
                  <a:cubicBezTo>
                    <a:pt x="8931" y="8200"/>
                    <a:pt x="10738" y="8645"/>
                    <a:pt x="11325" y="8745"/>
                  </a:cubicBezTo>
                  <a:cubicBezTo>
                    <a:pt x="12759" y="8928"/>
                    <a:pt x="14202" y="8643"/>
                    <a:pt x="15639" y="8791"/>
                  </a:cubicBezTo>
                  <a:lnTo>
                    <a:pt x="15860" y="8813"/>
                  </a:lnTo>
                  <a:lnTo>
                    <a:pt x="15993" y="8989"/>
                  </a:lnTo>
                  <a:cubicBezTo>
                    <a:pt x="16157" y="9204"/>
                    <a:pt x="16465" y="9460"/>
                    <a:pt x="16675" y="9623"/>
                  </a:cubicBezTo>
                  <a:cubicBezTo>
                    <a:pt x="17423" y="10204"/>
                    <a:pt x="18311" y="10652"/>
                    <a:pt x="19191" y="10990"/>
                  </a:cubicBezTo>
                  <a:lnTo>
                    <a:pt x="19202" y="10995"/>
                  </a:lnTo>
                  <a:cubicBezTo>
                    <a:pt x="19973" y="11312"/>
                    <a:pt x="20590" y="11341"/>
                    <a:pt x="21416" y="11341"/>
                  </a:cubicBezTo>
                  <a:cubicBezTo>
                    <a:pt x="21847" y="11341"/>
                    <a:pt x="22274" y="11320"/>
                    <a:pt x="22702" y="11260"/>
                  </a:cubicBezTo>
                  <a:cubicBezTo>
                    <a:pt x="22982" y="11221"/>
                    <a:pt x="23258" y="11162"/>
                    <a:pt x="23538" y="11128"/>
                  </a:cubicBezTo>
                  <a:cubicBezTo>
                    <a:pt x="23681" y="11110"/>
                    <a:pt x="23824" y="11100"/>
                    <a:pt x="23969" y="11100"/>
                  </a:cubicBezTo>
                  <a:lnTo>
                    <a:pt x="24648" y="11100"/>
                  </a:lnTo>
                  <a:lnTo>
                    <a:pt x="24462" y="11753"/>
                  </a:lnTo>
                  <a:cubicBezTo>
                    <a:pt x="24367" y="12085"/>
                    <a:pt x="23845" y="13340"/>
                    <a:pt x="24241" y="13587"/>
                  </a:cubicBezTo>
                  <a:cubicBezTo>
                    <a:pt x="24241" y="13587"/>
                    <a:pt x="24252" y="13595"/>
                    <a:pt x="24254" y="13596"/>
                  </a:cubicBezTo>
                  <a:cubicBezTo>
                    <a:pt x="24429" y="13681"/>
                    <a:pt x="25051" y="13569"/>
                    <a:pt x="25240" y="13529"/>
                  </a:cubicBezTo>
                  <a:cubicBezTo>
                    <a:pt x="25574" y="13456"/>
                    <a:pt x="26036" y="13331"/>
                    <a:pt x="26342" y="13178"/>
                  </a:cubicBezTo>
                  <a:cubicBezTo>
                    <a:pt x="27651" y="12523"/>
                    <a:pt x="28665" y="11263"/>
                    <a:pt x="28732" y="9772"/>
                  </a:cubicBezTo>
                  <a:cubicBezTo>
                    <a:pt x="28769" y="8928"/>
                    <a:pt x="28740" y="8076"/>
                    <a:pt x="28555" y="7254"/>
                  </a:cubicBezTo>
                  <a:cubicBezTo>
                    <a:pt x="28369" y="6430"/>
                    <a:pt x="28021" y="5633"/>
                    <a:pt x="27474" y="4990"/>
                  </a:cubicBezTo>
                  <a:cubicBezTo>
                    <a:pt x="27057" y="4498"/>
                    <a:pt x="26534" y="4107"/>
                    <a:pt x="26014" y="3722"/>
                  </a:cubicBezTo>
                  <a:cubicBezTo>
                    <a:pt x="25241" y="3146"/>
                    <a:pt x="24445" y="2559"/>
                    <a:pt x="23516" y="2302"/>
                  </a:cubicBezTo>
                  <a:cubicBezTo>
                    <a:pt x="22994" y="2157"/>
                    <a:pt x="22423" y="2126"/>
                    <a:pt x="21923" y="2335"/>
                  </a:cubicBezTo>
                  <a:cubicBezTo>
                    <a:pt x="21739" y="2411"/>
                    <a:pt x="22443" y="4012"/>
                    <a:pt x="22492" y="4193"/>
                  </a:cubicBezTo>
                  <a:cubicBezTo>
                    <a:pt x="22436" y="4151"/>
                    <a:pt x="22394" y="4267"/>
                    <a:pt x="22429" y="4326"/>
                  </a:cubicBezTo>
                  <a:cubicBezTo>
                    <a:pt x="22466" y="4386"/>
                    <a:pt x="22522" y="4467"/>
                    <a:pt x="22470" y="4513"/>
                  </a:cubicBezTo>
                  <a:cubicBezTo>
                    <a:pt x="21702" y="4090"/>
                    <a:pt x="20924" y="3664"/>
                    <a:pt x="20077" y="3435"/>
                  </a:cubicBezTo>
                  <a:cubicBezTo>
                    <a:pt x="19737" y="3343"/>
                    <a:pt x="19389" y="3283"/>
                    <a:pt x="19041" y="3223"/>
                  </a:cubicBezTo>
                  <a:cubicBezTo>
                    <a:pt x="18733" y="3171"/>
                    <a:pt x="18420" y="3118"/>
                    <a:pt x="18109" y="3147"/>
                  </a:cubicBezTo>
                  <a:cubicBezTo>
                    <a:pt x="17947" y="3162"/>
                    <a:pt x="17788" y="3200"/>
                    <a:pt x="17626" y="3209"/>
                  </a:cubicBezTo>
                  <a:cubicBezTo>
                    <a:pt x="17431" y="3221"/>
                    <a:pt x="17236" y="3190"/>
                    <a:pt x="17043" y="3216"/>
                  </a:cubicBezTo>
                  <a:cubicBezTo>
                    <a:pt x="16892" y="3236"/>
                    <a:pt x="16747" y="3289"/>
                    <a:pt x="16601" y="3337"/>
                  </a:cubicBezTo>
                  <a:cubicBezTo>
                    <a:pt x="16209" y="3466"/>
                    <a:pt x="15804" y="3551"/>
                    <a:pt x="15394" y="3593"/>
                  </a:cubicBezTo>
                  <a:cubicBezTo>
                    <a:pt x="15098" y="3623"/>
                    <a:pt x="15082" y="3671"/>
                    <a:pt x="14886" y="3882"/>
                  </a:cubicBezTo>
                  <a:cubicBezTo>
                    <a:pt x="14773" y="4003"/>
                    <a:pt x="14578" y="4218"/>
                    <a:pt x="14404" y="4240"/>
                  </a:cubicBezTo>
                  <a:cubicBezTo>
                    <a:pt x="14245" y="4258"/>
                    <a:pt x="14038" y="4118"/>
                    <a:pt x="13897" y="4060"/>
                  </a:cubicBezTo>
                  <a:cubicBezTo>
                    <a:pt x="13458" y="3877"/>
                    <a:pt x="13033" y="3665"/>
                    <a:pt x="12594" y="3487"/>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5175;p73">
              <a:extLst>
                <a:ext uri="{FF2B5EF4-FFF2-40B4-BE49-F238E27FC236}">
                  <a16:creationId xmlns:a16="http://schemas.microsoft.com/office/drawing/2014/main" id="{9616BF54-DED3-7F76-C2DB-D372E115A93E}"/>
                </a:ext>
              </a:extLst>
            </p:cNvPr>
            <p:cNvSpPr/>
            <p:nvPr/>
          </p:nvSpPr>
          <p:spPr>
            <a:xfrm>
              <a:off x="7038675" y="4056225"/>
              <a:ext cx="649375" cy="226025"/>
            </a:xfrm>
            <a:custGeom>
              <a:avLst/>
              <a:gdLst/>
              <a:ahLst/>
              <a:cxnLst/>
              <a:rect l="l" t="t" r="r" b="b"/>
              <a:pathLst>
                <a:path w="25975" h="9041" extrusionOk="0">
                  <a:moveTo>
                    <a:pt x="5920" y="3276"/>
                  </a:moveTo>
                  <a:cubicBezTo>
                    <a:pt x="5969" y="3370"/>
                    <a:pt x="6059" y="3460"/>
                    <a:pt x="6176" y="3545"/>
                  </a:cubicBezTo>
                  <a:cubicBezTo>
                    <a:pt x="6925" y="3437"/>
                    <a:pt x="7975" y="3199"/>
                    <a:pt x="9181" y="3106"/>
                  </a:cubicBezTo>
                  <a:cubicBezTo>
                    <a:pt x="10412" y="3011"/>
                    <a:pt x="11805" y="3070"/>
                    <a:pt x="13173" y="3125"/>
                  </a:cubicBezTo>
                  <a:cubicBezTo>
                    <a:pt x="14541" y="3181"/>
                    <a:pt x="15882" y="3233"/>
                    <a:pt x="16611" y="3281"/>
                  </a:cubicBezTo>
                  <a:cubicBezTo>
                    <a:pt x="17340" y="3331"/>
                    <a:pt x="17458" y="3376"/>
                    <a:pt x="17519" y="3458"/>
                  </a:cubicBezTo>
                  <a:cubicBezTo>
                    <a:pt x="17581" y="3539"/>
                    <a:pt x="17587" y="3656"/>
                    <a:pt x="17302" y="3691"/>
                  </a:cubicBezTo>
                  <a:cubicBezTo>
                    <a:pt x="17015" y="3728"/>
                    <a:pt x="16435" y="3682"/>
                    <a:pt x="16397" y="3666"/>
                  </a:cubicBezTo>
                  <a:cubicBezTo>
                    <a:pt x="16357" y="3649"/>
                    <a:pt x="16859" y="3662"/>
                    <a:pt x="17031" y="3701"/>
                  </a:cubicBezTo>
                  <a:cubicBezTo>
                    <a:pt x="17204" y="3741"/>
                    <a:pt x="17048" y="3805"/>
                    <a:pt x="16432" y="3910"/>
                  </a:cubicBezTo>
                  <a:cubicBezTo>
                    <a:pt x="15816" y="4014"/>
                    <a:pt x="14742" y="4157"/>
                    <a:pt x="13980" y="4320"/>
                  </a:cubicBezTo>
                  <a:cubicBezTo>
                    <a:pt x="13636" y="4395"/>
                    <a:pt x="13354" y="4472"/>
                    <a:pt x="13154" y="4547"/>
                  </a:cubicBezTo>
                  <a:lnTo>
                    <a:pt x="13205" y="4614"/>
                  </a:lnTo>
                  <a:cubicBezTo>
                    <a:pt x="13297" y="4733"/>
                    <a:pt x="13432" y="4865"/>
                    <a:pt x="13571" y="4989"/>
                  </a:cubicBezTo>
                  <a:cubicBezTo>
                    <a:pt x="13752" y="4994"/>
                    <a:pt x="13962" y="4991"/>
                    <a:pt x="14192" y="4975"/>
                  </a:cubicBezTo>
                  <a:cubicBezTo>
                    <a:pt x="14982" y="4919"/>
                    <a:pt x="16025" y="4717"/>
                    <a:pt x="17321" y="4596"/>
                  </a:cubicBezTo>
                  <a:cubicBezTo>
                    <a:pt x="18617" y="4477"/>
                    <a:pt x="20167" y="4438"/>
                    <a:pt x="21328" y="4438"/>
                  </a:cubicBezTo>
                  <a:cubicBezTo>
                    <a:pt x="22491" y="4438"/>
                    <a:pt x="23267" y="4477"/>
                    <a:pt x="23709" y="4519"/>
                  </a:cubicBezTo>
                  <a:cubicBezTo>
                    <a:pt x="24152" y="4561"/>
                    <a:pt x="24262" y="4607"/>
                    <a:pt x="24217" y="4685"/>
                  </a:cubicBezTo>
                  <a:cubicBezTo>
                    <a:pt x="24172" y="4763"/>
                    <a:pt x="23969" y="4873"/>
                    <a:pt x="23732" y="5023"/>
                  </a:cubicBezTo>
                  <a:cubicBezTo>
                    <a:pt x="23494" y="5173"/>
                    <a:pt x="23221" y="5362"/>
                    <a:pt x="22743" y="5717"/>
                  </a:cubicBezTo>
                  <a:cubicBezTo>
                    <a:pt x="22390" y="5978"/>
                    <a:pt x="21926" y="6329"/>
                    <a:pt x="21554" y="6724"/>
                  </a:cubicBezTo>
                  <a:lnTo>
                    <a:pt x="21859" y="6724"/>
                  </a:lnTo>
                  <a:lnTo>
                    <a:pt x="21672" y="7378"/>
                  </a:lnTo>
                  <a:cubicBezTo>
                    <a:pt x="21593" y="7661"/>
                    <a:pt x="21202" y="8612"/>
                    <a:pt x="21332" y="9041"/>
                  </a:cubicBezTo>
                  <a:cubicBezTo>
                    <a:pt x="21389" y="9004"/>
                    <a:pt x="21450" y="8949"/>
                    <a:pt x="21515" y="8878"/>
                  </a:cubicBezTo>
                  <a:cubicBezTo>
                    <a:pt x="21859" y="8494"/>
                    <a:pt x="22296" y="7588"/>
                    <a:pt x="23022" y="6850"/>
                  </a:cubicBezTo>
                  <a:cubicBezTo>
                    <a:pt x="23748" y="6111"/>
                    <a:pt x="24764" y="5537"/>
                    <a:pt x="25321" y="5239"/>
                  </a:cubicBezTo>
                  <a:cubicBezTo>
                    <a:pt x="25877" y="4939"/>
                    <a:pt x="25975" y="4912"/>
                    <a:pt x="25779" y="4756"/>
                  </a:cubicBezTo>
                  <a:cubicBezTo>
                    <a:pt x="25585" y="4600"/>
                    <a:pt x="25096" y="4313"/>
                    <a:pt x="24555" y="4070"/>
                  </a:cubicBezTo>
                  <a:cubicBezTo>
                    <a:pt x="24015" y="3825"/>
                    <a:pt x="23422" y="3623"/>
                    <a:pt x="22579" y="3493"/>
                  </a:cubicBezTo>
                  <a:cubicBezTo>
                    <a:pt x="21736" y="3362"/>
                    <a:pt x="20642" y="3304"/>
                    <a:pt x="19148" y="3150"/>
                  </a:cubicBezTo>
                  <a:cubicBezTo>
                    <a:pt x="17652" y="2998"/>
                    <a:pt x="15758" y="2751"/>
                    <a:pt x="14023" y="2574"/>
                  </a:cubicBezTo>
                  <a:cubicBezTo>
                    <a:pt x="12287" y="2399"/>
                    <a:pt x="10711" y="2295"/>
                    <a:pt x="8530" y="1927"/>
                  </a:cubicBezTo>
                  <a:cubicBezTo>
                    <a:pt x="6347" y="1559"/>
                    <a:pt x="3561" y="928"/>
                    <a:pt x="1258" y="256"/>
                  </a:cubicBezTo>
                  <a:cubicBezTo>
                    <a:pt x="967" y="172"/>
                    <a:pt x="686" y="86"/>
                    <a:pt x="410" y="1"/>
                  </a:cubicBezTo>
                  <a:lnTo>
                    <a:pt x="119" y="439"/>
                  </a:lnTo>
                  <a:cubicBezTo>
                    <a:pt x="92" y="479"/>
                    <a:pt x="31" y="561"/>
                    <a:pt x="0" y="617"/>
                  </a:cubicBezTo>
                  <a:cubicBezTo>
                    <a:pt x="18" y="656"/>
                    <a:pt x="53" y="712"/>
                    <a:pt x="71" y="737"/>
                  </a:cubicBezTo>
                  <a:lnTo>
                    <a:pt x="89" y="764"/>
                  </a:lnTo>
                  <a:lnTo>
                    <a:pt x="103" y="793"/>
                  </a:lnTo>
                  <a:cubicBezTo>
                    <a:pt x="141" y="869"/>
                    <a:pt x="179" y="938"/>
                    <a:pt x="221" y="1004"/>
                  </a:cubicBezTo>
                  <a:cubicBezTo>
                    <a:pt x="1487" y="1280"/>
                    <a:pt x="2257" y="1393"/>
                    <a:pt x="3134" y="1506"/>
                  </a:cubicBezTo>
                  <a:cubicBezTo>
                    <a:pt x="4042" y="1625"/>
                    <a:pt x="5065" y="1741"/>
                    <a:pt x="5892" y="1901"/>
                  </a:cubicBezTo>
                  <a:cubicBezTo>
                    <a:pt x="6719" y="2061"/>
                    <a:pt x="7350" y="2263"/>
                    <a:pt x="7654" y="2422"/>
                  </a:cubicBezTo>
                  <a:cubicBezTo>
                    <a:pt x="7956" y="2582"/>
                    <a:pt x="7931" y="2698"/>
                    <a:pt x="7350" y="2884"/>
                  </a:cubicBezTo>
                  <a:cubicBezTo>
                    <a:pt x="6983" y="3002"/>
                    <a:pt x="6391" y="3148"/>
                    <a:pt x="5920"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5176;p73">
              <a:extLst>
                <a:ext uri="{FF2B5EF4-FFF2-40B4-BE49-F238E27FC236}">
                  <a16:creationId xmlns:a16="http://schemas.microsoft.com/office/drawing/2014/main" id="{D08FCEB4-F20A-E59B-7DDF-9FBCA0AD849B}"/>
                </a:ext>
              </a:extLst>
            </p:cNvPr>
            <p:cNvSpPr/>
            <p:nvPr/>
          </p:nvSpPr>
          <p:spPr>
            <a:xfrm>
              <a:off x="7348000" y="4023700"/>
              <a:ext cx="249450" cy="81175"/>
            </a:xfrm>
            <a:custGeom>
              <a:avLst/>
              <a:gdLst/>
              <a:ahLst/>
              <a:cxnLst/>
              <a:rect l="l" t="t" r="r" b="b"/>
              <a:pathLst>
                <a:path w="9978" h="3247" extrusionOk="0">
                  <a:moveTo>
                    <a:pt x="9977" y="3231"/>
                  </a:moveTo>
                  <a:cubicBezTo>
                    <a:pt x="9913" y="3172"/>
                    <a:pt x="9572" y="3247"/>
                    <a:pt x="9472" y="3229"/>
                  </a:cubicBezTo>
                  <a:cubicBezTo>
                    <a:pt x="9340" y="3206"/>
                    <a:pt x="9204" y="3146"/>
                    <a:pt x="9071" y="3118"/>
                  </a:cubicBezTo>
                  <a:cubicBezTo>
                    <a:pt x="8737" y="3049"/>
                    <a:pt x="8405" y="2975"/>
                    <a:pt x="8072" y="2901"/>
                  </a:cubicBezTo>
                  <a:cubicBezTo>
                    <a:pt x="7341" y="2739"/>
                    <a:pt x="6611" y="2573"/>
                    <a:pt x="5880" y="2411"/>
                  </a:cubicBezTo>
                  <a:cubicBezTo>
                    <a:pt x="4349" y="2072"/>
                    <a:pt x="3125" y="1825"/>
                    <a:pt x="2128" y="1544"/>
                  </a:cubicBezTo>
                  <a:cubicBezTo>
                    <a:pt x="1749" y="1438"/>
                    <a:pt x="1373" y="1318"/>
                    <a:pt x="1006" y="1176"/>
                  </a:cubicBezTo>
                  <a:cubicBezTo>
                    <a:pt x="656" y="1040"/>
                    <a:pt x="354" y="818"/>
                    <a:pt x="1" y="695"/>
                  </a:cubicBezTo>
                  <a:cubicBezTo>
                    <a:pt x="65" y="717"/>
                    <a:pt x="361" y="543"/>
                    <a:pt x="436" y="515"/>
                  </a:cubicBezTo>
                  <a:cubicBezTo>
                    <a:pt x="610" y="449"/>
                    <a:pt x="785" y="390"/>
                    <a:pt x="963" y="338"/>
                  </a:cubicBezTo>
                  <a:cubicBezTo>
                    <a:pt x="1306" y="238"/>
                    <a:pt x="1655" y="162"/>
                    <a:pt x="2008" y="110"/>
                  </a:cubicBezTo>
                  <a:cubicBezTo>
                    <a:pt x="2714" y="7"/>
                    <a:pt x="3435" y="1"/>
                    <a:pt x="4142" y="90"/>
                  </a:cubicBezTo>
                  <a:cubicBezTo>
                    <a:pt x="4850" y="178"/>
                    <a:pt x="5546" y="364"/>
                    <a:pt x="6202" y="643"/>
                  </a:cubicBezTo>
                  <a:cubicBezTo>
                    <a:pt x="6498" y="769"/>
                    <a:pt x="6688" y="905"/>
                    <a:pt x="6922" y="1110"/>
                  </a:cubicBezTo>
                  <a:cubicBezTo>
                    <a:pt x="7357" y="1497"/>
                    <a:pt x="7920" y="1745"/>
                    <a:pt x="8413" y="2047"/>
                  </a:cubicBezTo>
                  <a:cubicBezTo>
                    <a:pt x="8972" y="2389"/>
                    <a:pt x="9498" y="2786"/>
                    <a:pt x="9977" y="323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5177;p73">
              <a:extLst>
                <a:ext uri="{FF2B5EF4-FFF2-40B4-BE49-F238E27FC236}">
                  <a16:creationId xmlns:a16="http://schemas.microsoft.com/office/drawing/2014/main" id="{4022ED44-45EC-6F7F-6F67-1559745255EA}"/>
                </a:ext>
              </a:extLst>
            </p:cNvPr>
            <p:cNvSpPr/>
            <p:nvPr/>
          </p:nvSpPr>
          <p:spPr>
            <a:xfrm>
              <a:off x="7228875" y="4024550"/>
              <a:ext cx="159800" cy="74400"/>
            </a:xfrm>
            <a:custGeom>
              <a:avLst/>
              <a:gdLst/>
              <a:ahLst/>
              <a:cxnLst/>
              <a:rect l="l" t="t" r="r" b="b"/>
              <a:pathLst>
                <a:path w="6392" h="2976" extrusionOk="0">
                  <a:moveTo>
                    <a:pt x="4259" y="920"/>
                  </a:moveTo>
                  <a:cubicBezTo>
                    <a:pt x="4693" y="1342"/>
                    <a:pt x="5122" y="1763"/>
                    <a:pt x="5461" y="2090"/>
                  </a:cubicBezTo>
                  <a:cubicBezTo>
                    <a:pt x="6080" y="2690"/>
                    <a:pt x="6392" y="2975"/>
                    <a:pt x="6144" y="2923"/>
                  </a:cubicBezTo>
                  <a:cubicBezTo>
                    <a:pt x="5897" y="2871"/>
                    <a:pt x="5089" y="2481"/>
                    <a:pt x="4243" y="2103"/>
                  </a:cubicBezTo>
                  <a:cubicBezTo>
                    <a:pt x="3396" y="1726"/>
                    <a:pt x="2511" y="1361"/>
                    <a:pt x="1781" y="1067"/>
                  </a:cubicBezTo>
                  <a:cubicBezTo>
                    <a:pt x="1124" y="803"/>
                    <a:pt x="593" y="598"/>
                    <a:pt x="11" y="325"/>
                  </a:cubicBezTo>
                  <a:cubicBezTo>
                    <a:pt x="6" y="237"/>
                    <a:pt x="0" y="83"/>
                    <a:pt x="20" y="6"/>
                  </a:cubicBezTo>
                  <a:cubicBezTo>
                    <a:pt x="58" y="1"/>
                    <a:pt x="114" y="3"/>
                    <a:pt x="140" y="5"/>
                  </a:cubicBezTo>
                  <a:lnTo>
                    <a:pt x="155" y="6"/>
                  </a:lnTo>
                  <a:cubicBezTo>
                    <a:pt x="872" y="40"/>
                    <a:pt x="1529" y="109"/>
                    <a:pt x="2198" y="379"/>
                  </a:cubicBezTo>
                  <a:cubicBezTo>
                    <a:pt x="2705" y="585"/>
                    <a:pt x="3188" y="832"/>
                    <a:pt x="3704" y="1032"/>
                  </a:cubicBezTo>
                  <a:lnTo>
                    <a:pt x="4078" y="1178"/>
                  </a:ln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5178;p73">
              <a:extLst>
                <a:ext uri="{FF2B5EF4-FFF2-40B4-BE49-F238E27FC236}">
                  <a16:creationId xmlns:a16="http://schemas.microsoft.com/office/drawing/2014/main" id="{0CD4B8E9-5B23-2A32-1092-B06A3D42964F}"/>
                </a:ext>
              </a:extLst>
            </p:cNvPr>
            <p:cNvSpPr/>
            <p:nvPr/>
          </p:nvSpPr>
          <p:spPr>
            <a:xfrm>
              <a:off x="7125050" y="4016125"/>
              <a:ext cx="111575" cy="51250"/>
            </a:xfrm>
            <a:custGeom>
              <a:avLst/>
              <a:gdLst/>
              <a:ahLst/>
              <a:cxnLst/>
              <a:rect l="l" t="t" r="r" b="b"/>
              <a:pathLst>
                <a:path w="4463" h="2050" extrusionOk="0">
                  <a:moveTo>
                    <a:pt x="3923" y="1375"/>
                  </a:moveTo>
                  <a:cubicBezTo>
                    <a:pt x="3987" y="1444"/>
                    <a:pt x="4046" y="1508"/>
                    <a:pt x="4098" y="1568"/>
                  </a:cubicBezTo>
                  <a:cubicBezTo>
                    <a:pt x="4398" y="1906"/>
                    <a:pt x="4463" y="2049"/>
                    <a:pt x="4130" y="1932"/>
                  </a:cubicBezTo>
                  <a:cubicBezTo>
                    <a:pt x="3799" y="1816"/>
                    <a:pt x="3069" y="1437"/>
                    <a:pt x="2424" y="1144"/>
                  </a:cubicBezTo>
                  <a:cubicBezTo>
                    <a:pt x="1780" y="851"/>
                    <a:pt x="1219" y="643"/>
                    <a:pt x="712" y="395"/>
                  </a:cubicBezTo>
                  <a:cubicBezTo>
                    <a:pt x="467" y="276"/>
                    <a:pt x="233" y="148"/>
                    <a:pt x="1" y="0"/>
                  </a:cubicBezTo>
                  <a:cubicBezTo>
                    <a:pt x="114" y="13"/>
                    <a:pt x="238" y="37"/>
                    <a:pt x="288" y="46"/>
                  </a:cubicBezTo>
                  <a:cubicBezTo>
                    <a:pt x="1019" y="182"/>
                    <a:pt x="1763" y="400"/>
                    <a:pt x="2455" y="673"/>
                  </a:cubicBezTo>
                  <a:cubicBezTo>
                    <a:pt x="2769" y="881"/>
                    <a:pt x="3146" y="1116"/>
                    <a:pt x="3495" y="1233"/>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5179;p73">
              <a:extLst>
                <a:ext uri="{FF2B5EF4-FFF2-40B4-BE49-F238E27FC236}">
                  <a16:creationId xmlns:a16="http://schemas.microsoft.com/office/drawing/2014/main" id="{367435A4-BD1B-0AE4-9894-F434C53B4635}"/>
                </a:ext>
              </a:extLst>
            </p:cNvPr>
            <p:cNvSpPr/>
            <p:nvPr/>
          </p:nvSpPr>
          <p:spPr>
            <a:xfrm>
              <a:off x="6973975" y="3948225"/>
              <a:ext cx="150025" cy="102850"/>
            </a:xfrm>
            <a:custGeom>
              <a:avLst/>
              <a:gdLst/>
              <a:ahLst/>
              <a:cxnLst/>
              <a:rect l="l" t="t" r="r" b="b"/>
              <a:pathLst>
                <a:path w="6001" h="4114" extrusionOk="0">
                  <a:moveTo>
                    <a:pt x="5579" y="3276"/>
                  </a:moveTo>
                  <a:lnTo>
                    <a:pt x="5136" y="3054"/>
                  </a:lnTo>
                  <a:cubicBezTo>
                    <a:pt x="4886" y="2930"/>
                    <a:pt x="4666" y="2745"/>
                    <a:pt x="4426" y="2602"/>
                  </a:cubicBezTo>
                  <a:lnTo>
                    <a:pt x="4414" y="2593"/>
                  </a:lnTo>
                  <a:lnTo>
                    <a:pt x="4401" y="2586"/>
                  </a:lnTo>
                  <a:cubicBezTo>
                    <a:pt x="4100" y="2379"/>
                    <a:pt x="3795" y="2178"/>
                    <a:pt x="3469" y="2013"/>
                  </a:cubicBezTo>
                  <a:cubicBezTo>
                    <a:pt x="3121" y="1838"/>
                    <a:pt x="2754" y="1684"/>
                    <a:pt x="2402" y="1518"/>
                  </a:cubicBezTo>
                  <a:cubicBezTo>
                    <a:pt x="1796" y="1234"/>
                    <a:pt x="1287" y="895"/>
                    <a:pt x="751" y="501"/>
                  </a:cubicBezTo>
                  <a:cubicBezTo>
                    <a:pt x="530" y="340"/>
                    <a:pt x="266" y="135"/>
                    <a:pt x="1" y="1"/>
                  </a:cubicBezTo>
                  <a:cubicBezTo>
                    <a:pt x="172" y="374"/>
                    <a:pt x="350" y="735"/>
                    <a:pt x="543" y="1028"/>
                  </a:cubicBezTo>
                  <a:cubicBezTo>
                    <a:pt x="1038" y="1783"/>
                    <a:pt x="1623" y="2095"/>
                    <a:pt x="2366" y="2441"/>
                  </a:cubicBezTo>
                  <a:cubicBezTo>
                    <a:pt x="3109" y="2786"/>
                    <a:pt x="4007" y="3163"/>
                    <a:pt x="4730" y="3496"/>
                  </a:cubicBezTo>
                  <a:cubicBezTo>
                    <a:pt x="5453" y="3827"/>
                    <a:pt x="6000" y="4114"/>
                    <a:pt x="6000" y="3939"/>
                  </a:cubicBezTo>
                  <a:cubicBezTo>
                    <a:pt x="5999" y="3838"/>
                    <a:pt x="5821" y="3587"/>
                    <a:pt x="5579"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5180;p73">
              <a:extLst>
                <a:ext uri="{FF2B5EF4-FFF2-40B4-BE49-F238E27FC236}">
                  <a16:creationId xmlns:a16="http://schemas.microsoft.com/office/drawing/2014/main" id="{B46F354F-4776-915A-3BAE-55BE307D7FBD}"/>
                </a:ext>
              </a:extLst>
            </p:cNvPr>
            <p:cNvSpPr/>
            <p:nvPr/>
          </p:nvSpPr>
          <p:spPr>
            <a:xfrm>
              <a:off x="6946925" y="3933125"/>
              <a:ext cx="754300" cy="367150"/>
            </a:xfrm>
            <a:custGeom>
              <a:avLst/>
              <a:gdLst/>
              <a:ahLst/>
              <a:cxnLst/>
              <a:rect l="l" t="t" r="r" b="b"/>
              <a:pathLst>
                <a:path w="30172" h="14686" extrusionOk="0">
                  <a:moveTo>
                    <a:pt x="1025" y="743"/>
                  </a:moveTo>
                  <a:cubicBezTo>
                    <a:pt x="1120" y="793"/>
                    <a:pt x="1311" y="934"/>
                    <a:pt x="1456" y="1033"/>
                  </a:cubicBezTo>
                  <a:cubicBezTo>
                    <a:pt x="2661" y="2093"/>
                    <a:pt x="3189" y="2138"/>
                    <a:pt x="4589" y="2816"/>
                  </a:cubicBezTo>
                  <a:cubicBezTo>
                    <a:pt x="5313" y="3153"/>
                    <a:pt x="6514" y="3972"/>
                    <a:pt x="6996" y="4599"/>
                  </a:cubicBezTo>
                  <a:lnTo>
                    <a:pt x="7623" y="5368"/>
                  </a:lnTo>
                  <a:cubicBezTo>
                    <a:pt x="7432" y="5318"/>
                    <a:pt x="7091" y="5127"/>
                    <a:pt x="6514" y="5032"/>
                  </a:cubicBezTo>
                  <a:cubicBezTo>
                    <a:pt x="5454" y="4836"/>
                    <a:pt x="4299" y="4886"/>
                    <a:pt x="3189" y="4163"/>
                  </a:cubicBezTo>
                  <a:cubicBezTo>
                    <a:pt x="1889" y="3440"/>
                    <a:pt x="1265" y="2670"/>
                    <a:pt x="1025" y="743"/>
                  </a:cubicBezTo>
                  <a:close/>
                  <a:moveTo>
                    <a:pt x="7190" y="3440"/>
                  </a:moveTo>
                  <a:cubicBezTo>
                    <a:pt x="8155" y="3489"/>
                    <a:pt x="9838" y="4116"/>
                    <a:pt x="10515" y="4549"/>
                  </a:cubicBezTo>
                  <a:cubicBezTo>
                    <a:pt x="10657" y="4644"/>
                    <a:pt x="10899" y="4935"/>
                    <a:pt x="11043" y="5127"/>
                  </a:cubicBezTo>
                  <a:cubicBezTo>
                    <a:pt x="11717" y="5754"/>
                    <a:pt x="12103" y="6041"/>
                    <a:pt x="12826" y="6618"/>
                  </a:cubicBezTo>
                  <a:cubicBezTo>
                    <a:pt x="12724" y="6624"/>
                    <a:pt x="12622" y="6627"/>
                    <a:pt x="12520" y="6627"/>
                  </a:cubicBezTo>
                  <a:cubicBezTo>
                    <a:pt x="10865" y="6627"/>
                    <a:pt x="9050" y="5878"/>
                    <a:pt x="8009" y="4790"/>
                  </a:cubicBezTo>
                  <a:cubicBezTo>
                    <a:pt x="7768" y="4599"/>
                    <a:pt x="7237" y="3875"/>
                    <a:pt x="7190" y="3440"/>
                  </a:cubicBezTo>
                  <a:close/>
                  <a:moveTo>
                    <a:pt x="11575" y="3827"/>
                  </a:moveTo>
                  <a:lnTo>
                    <a:pt x="11575" y="3827"/>
                  </a:lnTo>
                  <a:cubicBezTo>
                    <a:pt x="13163" y="3922"/>
                    <a:pt x="14223" y="4403"/>
                    <a:pt x="15381" y="5032"/>
                  </a:cubicBezTo>
                  <a:cubicBezTo>
                    <a:pt x="15669" y="5222"/>
                    <a:pt x="15909" y="5368"/>
                    <a:pt x="16150" y="5513"/>
                  </a:cubicBezTo>
                  <a:cubicBezTo>
                    <a:pt x="16342" y="5704"/>
                    <a:pt x="16537" y="5900"/>
                    <a:pt x="16777" y="6090"/>
                  </a:cubicBezTo>
                  <a:lnTo>
                    <a:pt x="17837" y="6860"/>
                  </a:lnTo>
                  <a:cubicBezTo>
                    <a:pt x="17883" y="6909"/>
                    <a:pt x="18029" y="7101"/>
                    <a:pt x="18079" y="7150"/>
                  </a:cubicBezTo>
                  <a:cubicBezTo>
                    <a:pt x="17643" y="7150"/>
                    <a:pt x="16487" y="6909"/>
                    <a:pt x="15959" y="6814"/>
                  </a:cubicBezTo>
                  <a:cubicBezTo>
                    <a:pt x="15282" y="6719"/>
                    <a:pt x="14609" y="6618"/>
                    <a:pt x="14032" y="6331"/>
                  </a:cubicBezTo>
                  <a:cubicBezTo>
                    <a:pt x="13163" y="5995"/>
                    <a:pt x="11767" y="4886"/>
                    <a:pt x="11575" y="3827"/>
                  </a:cubicBezTo>
                  <a:close/>
                  <a:moveTo>
                    <a:pt x="4012" y="5754"/>
                  </a:moveTo>
                  <a:cubicBezTo>
                    <a:pt x="6996" y="5754"/>
                    <a:pt x="8733" y="6187"/>
                    <a:pt x="11043" y="7296"/>
                  </a:cubicBezTo>
                  <a:cubicBezTo>
                    <a:pt x="10657" y="7487"/>
                    <a:pt x="9597" y="7682"/>
                    <a:pt x="9115" y="7728"/>
                  </a:cubicBezTo>
                  <a:cubicBezTo>
                    <a:pt x="9006" y="7732"/>
                    <a:pt x="8897" y="7734"/>
                    <a:pt x="8786" y="7734"/>
                  </a:cubicBezTo>
                  <a:cubicBezTo>
                    <a:pt x="7569" y="7734"/>
                    <a:pt x="6234" y="7480"/>
                    <a:pt x="5263" y="6860"/>
                  </a:cubicBezTo>
                  <a:cubicBezTo>
                    <a:pt x="4781" y="6618"/>
                    <a:pt x="4249" y="6140"/>
                    <a:pt x="4012" y="5754"/>
                  </a:cubicBezTo>
                  <a:close/>
                  <a:moveTo>
                    <a:pt x="18647" y="4268"/>
                  </a:moveTo>
                  <a:cubicBezTo>
                    <a:pt x="20161" y="4268"/>
                    <a:pt x="22164" y="4573"/>
                    <a:pt x="24024" y="5821"/>
                  </a:cubicBezTo>
                  <a:cubicBezTo>
                    <a:pt x="24186" y="5963"/>
                    <a:pt x="24342" y="6088"/>
                    <a:pt x="24484" y="6194"/>
                  </a:cubicBezTo>
                  <a:cubicBezTo>
                    <a:pt x="25044" y="6844"/>
                    <a:pt x="25816" y="7517"/>
                    <a:pt x="26585" y="8118"/>
                  </a:cubicBezTo>
                  <a:cubicBezTo>
                    <a:pt x="26232" y="8020"/>
                    <a:pt x="25843" y="7895"/>
                    <a:pt x="25450" y="7824"/>
                  </a:cubicBezTo>
                  <a:cubicBezTo>
                    <a:pt x="24918" y="7728"/>
                    <a:pt x="24390" y="7777"/>
                    <a:pt x="23858" y="7682"/>
                  </a:cubicBezTo>
                  <a:cubicBezTo>
                    <a:pt x="22030" y="7391"/>
                    <a:pt x="19667" y="7101"/>
                    <a:pt x="18174" y="6187"/>
                  </a:cubicBezTo>
                  <a:cubicBezTo>
                    <a:pt x="17501" y="5800"/>
                    <a:pt x="16536" y="5077"/>
                    <a:pt x="16200" y="4549"/>
                  </a:cubicBezTo>
                  <a:cubicBezTo>
                    <a:pt x="16200" y="4549"/>
                    <a:pt x="16498" y="4468"/>
                    <a:pt x="17001" y="4389"/>
                  </a:cubicBezTo>
                  <a:cubicBezTo>
                    <a:pt x="17422" y="4326"/>
                    <a:pt x="17988" y="4268"/>
                    <a:pt x="18647" y="4268"/>
                  </a:cubicBezTo>
                  <a:close/>
                  <a:moveTo>
                    <a:pt x="14658" y="7554"/>
                  </a:moveTo>
                  <a:cubicBezTo>
                    <a:pt x="15685" y="7554"/>
                    <a:pt x="16753" y="7693"/>
                    <a:pt x="18079" y="7920"/>
                  </a:cubicBezTo>
                  <a:cubicBezTo>
                    <a:pt x="18993" y="8064"/>
                    <a:pt x="19861" y="8114"/>
                    <a:pt x="20776" y="8260"/>
                  </a:cubicBezTo>
                  <a:cubicBezTo>
                    <a:pt x="20630" y="8355"/>
                    <a:pt x="20439" y="8402"/>
                    <a:pt x="20248" y="8451"/>
                  </a:cubicBezTo>
                  <a:lnTo>
                    <a:pt x="18366" y="8837"/>
                  </a:lnTo>
                  <a:cubicBezTo>
                    <a:pt x="17566" y="9036"/>
                    <a:pt x="15681" y="9145"/>
                    <a:pt x="14197" y="9145"/>
                  </a:cubicBezTo>
                  <a:cubicBezTo>
                    <a:pt x="13537" y="9145"/>
                    <a:pt x="12956" y="9123"/>
                    <a:pt x="12586" y="9079"/>
                  </a:cubicBezTo>
                  <a:cubicBezTo>
                    <a:pt x="12058" y="9029"/>
                    <a:pt x="10562" y="8693"/>
                    <a:pt x="10274" y="8402"/>
                  </a:cubicBezTo>
                  <a:cubicBezTo>
                    <a:pt x="12004" y="7798"/>
                    <a:pt x="13296" y="7554"/>
                    <a:pt x="14658" y="7554"/>
                  </a:cubicBezTo>
                  <a:close/>
                  <a:moveTo>
                    <a:pt x="23087" y="3055"/>
                  </a:moveTo>
                  <a:lnTo>
                    <a:pt x="23087" y="3055"/>
                  </a:lnTo>
                  <a:cubicBezTo>
                    <a:pt x="28223" y="3870"/>
                    <a:pt x="29197" y="7603"/>
                    <a:pt x="29369" y="9340"/>
                  </a:cubicBezTo>
                  <a:cubicBezTo>
                    <a:pt x="28903" y="9120"/>
                    <a:pt x="28468" y="8840"/>
                    <a:pt x="28077" y="8505"/>
                  </a:cubicBezTo>
                  <a:cubicBezTo>
                    <a:pt x="26105" y="6429"/>
                    <a:pt x="24037" y="5237"/>
                    <a:pt x="23804" y="5133"/>
                  </a:cubicBezTo>
                  <a:cubicBezTo>
                    <a:pt x="23168" y="4054"/>
                    <a:pt x="23087" y="3055"/>
                    <a:pt x="23087" y="3055"/>
                  </a:cubicBezTo>
                  <a:close/>
                  <a:moveTo>
                    <a:pt x="24134" y="8464"/>
                  </a:moveTo>
                  <a:cubicBezTo>
                    <a:pt x="24962" y="8464"/>
                    <a:pt x="25776" y="8596"/>
                    <a:pt x="26606" y="8883"/>
                  </a:cubicBezTo>
                  <a:cubicBezTo>
                    <a:pt x="27039" y="9029"/>
                    <a:pt x="27424" y="9223"/>
                    <a:pt x="27810" y="9319"/>
                  </a:cubicBezTo>
                  <a:cubicBezTo>
                    <a:pt x="27810" y="9365"/>
                    <a:pt x="27761" y="9365"/>
                    <a:pt x="27761" y="9365"/>
                  </a:cubicBezTo>
                  <a:cubicBezTo>
                    <a:pt x="27375" y="9560"/>
                    <a:pt x="27280" y="9461"/>
                    <a:pt x="26556" y="9896"/>
                  </a:cubicBezTo>
                  <a:cubicBezTo>
                    <a:pt x="26123" y="10184"/>
                    <a:pt x="25882" y="10425"/>
                    <a:pt x="25642" y="10861"/>
                  </a:cubicBezTo>
                  <a:cubicBezTo>
                    <a:pt x="25160" y="11485"/>
                    <a:pt x="25546" y="11294"/>
                    <a:pt x="24437" y="11485"/>
                  </a:cubicBezTo>
                  <a:cubicBezTo>
                    <a:pt x="23736" y="11628"/>
                    <a:pt x="23091" y="11699"/>
                    <a:pt x="22477" y="11699"/>
                  </a:cubicBezTo>
                  <a:cubicBezTo>
                    <a:pt x="21022" y="11699"/>
                    <a:pt x="19743" y="11302"/>
                    <a:pt x="18320" y="10525"/>
                  </a:cubicBezTo>
                  <a:cubicBezTo>
                    <a:pt x="17547" y="10139"/>
                    <a:pt x="17693" y="10089"/>
                    <a:pt x="17210" y="9751"/>
                  </a:cubicBezTo>
                  <a:cubicBezTo>
                    <a:pt x="17312" y="9743"/>
                    <a:pt x="17402" y="9740"/>
                    <a:pt x="17482" y="9740"/>
                  </a:cubicBezTo>
                  <a:cubicBezTo>
                    <a:pt x="17685" y="9740"/>
                    <a:pt x="17833" y="9759"/>
                    <a:pt x="17992" y="9759"/>
                  </a:cubicBezTo>
                  <a:cubicBezTo>
                    <a:pt x="18159" y="9759"/>
                    <a:pt x="18339" y="9738"/>
                    <a:pt x="18607" y="9656"/>
                  </a:cubicBezTo>
                  <a:cubicBezTo>
                    <a:pt x="19957" y="9320"/>
                    <a:pt x="20921" y="8933"/>
                    <a:pt x="22413" y="8642"/>
                  </a:cubicBezTo>
                  <a:cubicBezTo>
                    <a:pt x="22999" y="8526"/>
                    <a:pt x="23570" y="8464"/>
                    <a:pt x="24134" y="8464"/>
                  </a:cubicBezTo>
                  <a:close/>
                  <a:moveTo>
                    <a:pt x="28763" y="9936"/>
                  </a:moveTo>
                  <a:cubicBezTo>
                    <a:pt x="29115" y="9936"/>
                    <a:pt x="29141" y="10104"/>
                    <a:pt x="29398" y="10234"/>
                  </a:cubicBezTo>
                  <a:cubicBezTo>
                    <a:pt x="29303" y="11871"/>
                    <a:pt x="28099" y="13317"/>
                    <a:pt x="26797" y="13750"/>
                  </a:cubicBezTo>
                  <a:cubicBezTo>
                    <a:pt x="26510" y="13800"/>
                    <a:pt x="26269" y="13895"/>
                    <a:pt x="25979" y="13944"/>
                  </a:cubicBezTo>
                  <a:cubicBezTo>
                    <a:pt x="25818" y="13990"/>
                    <a:pt x="25658" y="14047"/>
                    <a:pt x="25534" y="14047"/>
                  </a:cubicBezTo>
                  <a:cubicBezTo>
                    <a:pt x="25398" y="14047"/>
                    <a:pt x="25306" y="13978"/>
                    <a:pt x="25306" y="13750"/>
                  </a:cubicBezTo>
                  <a:cubicBezTo>
                    <a:pt x="25306" y="13509"/>
                    <a:pt x="25642" y="12403"/>
                    <a:pt x="25737" y="12162"/>
                  </a:cubicBezTo>
                  <a:cubicBezTo>
                    <a:pt x="26315" y="10908"/>
                    <a:pt x="27233" y="10139"/>
                    <a:pt x="28629" y="9943"/>
                  </a:cubicBezTo>
                  <a:cubicBezTo>
                    <a:pt x="28679" y="9938"/>
                    <a:pt x="28723" y="9936"/>
                    <a:pt x="28763" y="9936"/>
                  </a:cubicBezTo>
                  <a:close/>
                  <a:moveTo>
                    <a:pt x="927" y="1"/>
                  </a:moveTo>
                  <a:cubicBezTo>
                    <a:pt x="0" y="1"/>
                    <a:pt x="889" y="2783"/>
                    <a:pt x="1120" y="3153"/>
                  </a:cubicBezTo>
                  <a:cubicBezTo>
                    <a:pt x="1407" y="3681"/>
                    <a:pt x="1697" y="3972"/>
                    <a:pt x="2130" y="4258"/>
                  </a:cubicBezTo>
                  <a:cubicBezTo>
                    <a:pt x="2421" y="4500"/>
                    <a:pt x="2999" y="4935"/>
                    <a:pt x="3430" y="5077"/>
                  </a:cubicBezTo>
                  <a:cubicBezTo>
                    <a:pt x="3240" y="5368"/>
                    <a:pt x="3094" y="5513"/>
                    <a:pt x="3385" y="5946"/>
                  </a:cubicBezTo>
                  <a:cubicBezTo>
                    <a:pt x="3531" y="6236"/>
                    <a:pt x="3671" y="6427"/>
                    <a:pt x="3867" y="6618"/>
                  </a:cubicBezTo>
                  <a:cubicBezTo>
                    <a:pt x="4249" y="6959"/>
                    <a:pt x="4686" y="7342"/>
                    <a:pt x="5214" y="7633"/>
                  </a:cubicBezTo>
                  <a:cubicBezTo>
                    <a:pt x="6273" y="8161"/>
                    <a:pt x="7815" y="8355"/>
                    <a:pt x="9166" y="8355"/>
                  </a:cubicBezTo>
                  <a:cubicBezTo>
                    <a:pt x="9502" y="9174"/>
                    <a:pt x="11334" y="9656"/>
                    <a:pt x="12198" y="9801"/>
                  </a:cubicBezTo>
                  <a:cubicBezTo>
                    <a:pt x="12597" y="9852"/>
                    <a:pt x="12991" y="9869"/>
                    <a:pt x="13382" y="9869"/>
                  </a:cubicBezTo>
                  <a:cubicBezTo>
                    <a:pt x="14145" y="9869"/>
                    <a:pt x="14895" y="9805"/>
                    <a:pt x="15631" y="9805"/>
                  </a:cubicBezTo>
                  <a:cubicBezTo>
                    <a:pt x="15935" y="9805"/>
                    <a:pt x="16238" y="9816"/>
                    <a:pt x="16537" y="9847"/>
                  </a:cubicBezTo>
                  <a:cubicBezTo>
                    <a:pt x="16537" y="9847"/>
                    <a:pt x="17451" y="11053"/>
                    <a:pt x="19957" y="12016"/>
                  </a:cubicBezTo>
                  <a:cubicBezTo>
                    <a:pt x="20776" y="12353"/>
                    <a:pt x="21403" y="12402"/>
                    <a:pt x="22367" y="12402"/>
                  </a:cubicBezTo>
                  <a:cubicBezTo>
                    <a:pt x="23860" y="12402"/>
                    <a:pt x="24246" y="12161"/>
                    <a:pt x="24918" y="12161"/>
                  </a:cubicBezTo>
                  <a:cubicBezTo>
                    <a:pt x="24728" y="12835"/>
                    <a:pt x="24150" y="14085"/>
                    <a:pt x="24918" y="14568"/>
                  </a:cubicBezTo>
                  <a:cubicBezTo>
                    <a:pt x="25037" y="14652"/>
                    <a:pt x="25226" y="14686"/>
                    <a:pt x="25451" y="14686"/>
                  </a:cubicBezTo>
                  <a:cubicBezTo>
                    <a:pt x="26138" y="14686"/>
                    <a:pt x="27157" y="14367"/>
                    <a:pt x="27521" y="14186"/>
                  </a:cubicBezTo>
                  <a:cubicBezTo>
                    <a:pt x="28868" y="13512"/>
                    <a:pt x="30114" y="12123"/>
                    <a:pt x="30172" y="10489"/>
                  </a:cubicBezTo>
                  <a:cubicBezTo>
                    <a:pt x="29482" y="3319"/>
                    <a:pt x="25044" y="2541"/>
                    <a:pt x="23149" y="2541"/>
                  </a:cubicBezTo>
                  <a:cubicBezTo>
                    <a:pt x="22624" y="2541"/>
                    <a:pt x="22295" y="2600"/>
                    <a:pt x="22295" y="2600"/>
                  </a:cubicBezTo>
                  <a:cubicBezTo>
                    <a:pt x="22306" y="3297"/>
                    <a:pt x="22536" y="3916"/>
                    <a:pt x="22857" y="4450"/>
                  </a:cubicBezTo>
                  <a:cubicBezTo>
                    <a:pt x="21854" y="3822"/>
                    <a:pt x="20526" y="3316"/>
                    <a:pt x="18849" y="3316"/>
                  </a:cubicBezTo>
                  <a:cubicBezTo>
                    <a:pt x="17881" y="3316"/>
                    <a:pt x="16796" y="3484"/>
                    <a:pt x="15590" y="3897"/>
                  </a:cubicBezTo>
                  <a:lnTo>
                    <a:pt x="15594" y="3900"/>
                  </a:lnTo>
                  <a:cubicBezTo>
                    <a:pt x="15464" y="3926"/>
                    <a:pt x="15381" y="4003"/>
                    <a:pt x="15236" y="4213"/>
                  </a:cubicBezTo>
                  <a:cubicBezTo>
                    <a:pt x="13741" y="3635"/>
                    <a:pt x="13549" y="3248"/>
                    <a:pt x="11526" y="3153"/>
                  </a:cubicBezTo>
                  <a:cubicBezTo>
                    <a:pt x="11489" y="3150"/>
                    <a:pt x="11455" y="3148"/>
                    <a:pt x="11422" y="3148"/>
                  </a:cubicBezTo>
                  <a:cubicBezTo>
                    <a:pt x="10888" y="3148"/>
                    <a:pt x="10805" y="3522"/>
                    <a:pt x="10852" y="4067"/>
                  </a:cubicBezTo>
                  <a:cubicBezTo>
                    <a:pt x="10562" y="3972"/>
                    <a:pt x="10175" y="3730"/>
                    <a:pt x="9888" y="3536"/>
                  </a:cubicBezTo>
                  <a:cubicBezTo>
                    <a:pt x="9166" y="3248"/>
                    <a:pt x="8347" y="3007"/>
                    <a:pt x="7574" y="2862"/>
                  </a:cubicBezTo>
                  <a:cubicBezTo>
                    <a:pt x="7384" y="2828"/>
                    <a:pt x="7213" y="2800"/>
                    <a:pt x="7065" y="2800"/>
                  </a:cubicBezTo>
                  <a:cubicBezTo>
                    <a:pt x="6800" y="2800"/>
                    <a:pt x="6607" y="2890"/>
                    <a:pt x="6514" y="3198"/>
                  </a:cubicBezTo>
                  <a:cubicBezTo>
                    <a:pt x="6322" y="3103"/>
                    <a:pt x="6082" y="2911"/>
                    <a:pt x="5841" y="2767"/>
                  </a:cubicBezTo>
                  <a:cubicBezTo>
                    <a:pt x="4926" y="2138"/>
                    <a:pt x="4781" y="2138"/>
                    <a:pt x="3770" y="1657"/>
                  </a:cubicBezTo>
                  <a:cubicBezTo>
                    <a:pt x="2421" y="1033"/>
                    <a:pt x="1843" y="261"/>
                    <a:pt x="1070" y="20"/>
                  </a:cubicBezTo>
                  <a:cubicBezTo>
                    <a:pt x="1018" y="7"/>
                    <a:pt x="971" y="1"/>
                    <a:pt x="927"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5181;p73">
              <a:extLst>
                <a:ext uri="{FF2B5EF4-FFF2-40B4-BE49-F238E27FC236}">
                  <a16:creationId xmlns:a16="http://schemas.microsoft.com/office/drawing/2014/main" id="{F0BF70D8-88F4-DDD1-DAB2-BF8967258278}"/>
                </a:ext>
              </a:extLst>
            </p:cNvPr>
            <p:cNvSpPr/>
            <p:nvPr/>
          </p:nvSpPr>
          <p:spPr>
            <a:xfrm>
              <a:off x="7877650" y="3946800"/>
              <a:ext cx="719250" cy="342050"/>
            </a:xfrm>
            <a:custGeom>
              <a:avLst/>
              <a:gdLst/>
              <a:ahLst/>
              <a:cxnLst/>
              <a:rect l="l" t="t" r="r" b="b"/>
              <a:pathLst>
                <a:path w="28770" h="13682" extrusionOk="0">
                  <a:moveTo>
                    <a:pt x="14873" y="4061"/>
                  </a:moveTo>
                  <a:cubicBezTo>
                    <a:pt x="14732" y="4119"/>
                    <a:pt x="14525" y="4260"/>
                    <a:pt x="14366" y="4241"/>
                  </a:cubicBezTo>
                  <a:cubicBezTo>
                    <a:pt x="14192" y="4220"/>
                    <a:pt x="13997" y="4003"/>
                    <a:pt x="13884" y="3883"/>
                  </a:cubicBezTo>
                  <a:cubicBezTo>
                    <a:pt x="13688" y="3672"/>
                    <a:pt x="13672" y="3624"/>
                    <a:pt x="13376" y="3595"/>
                  </a:cubicBezTo>
                  <a:cubicBezTo>
                    <a:pt x="12966" y="3553"/>
                    <a:pt x="12561" y="3466"/>
                    <a:pt x="12169" y="3338"/>
                  </a:cubicBezTo>
                  <a:cubicBezTo>
                    <a:pt x="12023" y="3290"/>
                    <a:pt x="11878" y="3237"/>
                    <a:pt x="11727" y="3216"/>
                  </a:cubicBezTo>
                  <a:cubicBezTo>
                    <a:pt x="11534" y="3191"/>
                    <a:pt x="11338" y="3221"/>
                    <a:pt x="11144" y="3211"/>
                  </a:cubicBezTo>
                  <a:cubicBezTo>
                    <a:pt x="10982" y="3202"/>
                    <a:pt x="10823" y="3164"/>
                    <a:pt x="10661" y="3149"/>
                  </a:cubicBezTo>
                  <a:cubicBezTo>
                    <a:pt x="10349" y="3119"/>
                    <a:pt x="10037" y="3172"/>
                    <a:pt x="9729" y="3224"/>
                  </a:cubicBezTo>
                  <a:cubicBezTo>
                    <a:pt x="9381" y="3284"/>
                    <a:pt x="9033" y="3343"/>
                    <a:pt x="8693" y="3436"/>
                  </a:cubicBezTo>
                  <a:cubicBezTo>
                    <a:pt x="7846" y="3666"/>
                    <a:pt x="7068" y="4092"/>
                    <a:pt x="6300" y="4515"/>
                  </a:cubicBezTo>
                  <a:cubicBezTo>
                    <a:pt x="6248" y="4468"/>
                    <a:pt x="6304" y="4388"/>
                    <a:pt x="6341" y="4328"/>
                  </a:cubicBezTo>
                  <a:cubicBezTo>
                    <a:pt x="6377" y="4269"/>
                    <a:pt x="6334" y="4152"/>
                    <a:pt x="6278" y="4194"/>
                  </a:cubicBezTo>
                  <a:cubicBezTo>
                    <a:pt x="6327" y="4014"/>
                    <a:pt x="7031" y="2411"/>
                    <a:pt x="6847" y="2335"/>
                  </a:cubicBezTo>
                  <a:cubicBezTo>
                    <a:pt x="6347" y="2127"/>
                    <a:pt x="5776" y="2159"/>
                    <a:pt x="5254" y="2304"/>
                  </a:cubicBezTo>
                  <a:cubicBezTo>
                    <a:pt x="4325" y="2560"/>
                    <a:pt x="3529" y="3148"/>
                    <a:pt x="2756" y="3723"/>
                  </a:cubicBezTo>
                  <a:cubicBezTo>
                    <a:pt x="2236" y="4109"/>
                    <a:pt x="1713" y="4498"/>
                    <a:pt x="1296" y="4991"/>
                  </a:cubicBezTo>
                  <a:cubicBezTo>
                    <a:pt x="749" y="5635"/>
                    <a:pt x="401" y="6431"/>
                    <a:pt x="215" y="7254"/>
                  </a:cubicBezTo>
                  <a:cubicBezTo>
                    <a:pt x="30" y="8078"/>
                    <a:pt x="1" y="8930"/>
                    <a:pt x="38" y="9773"/>
                  </a:cubicBezTo>
                  <a:cubicBezTo>
                    <a:pt x="105" y="11263"/>
                    <a:pt x="1119" y="12525"/>
                    <a:pt x="2428" y="13179"/>
                  </a:cubicBezTo>
                  <a:cubicBezTo>
                    <a:pt x="2734" y="13333"/>
                    <a:pt x="3196" y="13457"/>
                    <a:pt x="3530" y="13529"/>
                  </a:cubicBezTo>
                  <a:cubicBezTo>
                    <a:pt x="3719" y="13571"/>
                    <a:pt x="4341" y="13682"/>
                    <a:pt x="4516" y="13598"/>
                  </a:cubicBezTo>
                  <a:cubicBezTo>
                    <a:pt x="4518" y="13595"/>
                    <a:pt x="4529" y="13588"/>
                    <a:pt x="4529" y="13588"/>
                  </a:cubicBezTo>
                  <a:cubicBezTo>
                    <a:pt x="4925" y="13342"/>
                    <a:pt x="4403" y="12087"/>
                    <a:pt x="4308" y="11755"/>
                  </a:cubicBezTo>
                  <a:lnTo>
                    <a:pt x="4121" y="11101"/>
                  </a:lnTo>
                  <a:lnTo>
                    <a:pt x="4801" y="11101"/>
                  </a:lnTo>
                  <a:cubicBezTo>
                    <a:pt x="4945" y="11101"/>
                    <a:pt x="5089" y="11111"/>
                    <a:pt x="5234" y="11129"/>
                  </a:cubicBezTo>
                  <a:cubicBezTo>
                    <a:pt x="5512" y="11163"/>
                    <a:pt x="5790" y="11223"/>
                    <a:pt x="6068" y="11262"/>
                  </a:cubicBezTo>
                  <a:cubicBezTo>
                    <a:pt x="6495" y="11322"/>
                    <a:pt x="6923" y="11342"/>
                    <a:pt x="7355" y="11342"/>
                  </a:cubicBezTo>
                  <a:cubicBezTo>
                    <a:pt x="8180" y="11342"/>
                    <a:pt x="8797" y="11313"/>
                    <a:pt x="9567" y="10996"/>
                  </a:cubicBezTo>
                  <a:lnTo>
                    <a:pt x="9579" y="10992"/>
                  </a:lnTo>
                  <a:cubicBezTo>
                    <a:pt x="10459" y="10653"/>
                    <a:pt x="11347" y="10205"/>
                    <a:pt x="12095" y="9625"/>
                  </a:cubicBezTo>
                  <a:cubicBezTo>
                    <a:pt x="12304" y="9461"/>
                    <a:pt x="12613" y="9206"/>
                    <a:pt x="12777" y="8991"/>
                  </a:cubicBezTo>
                  <a:lnTo>
                    <a:pt x="12911" y="8815"/>
                  </a:lnTo>
                  <a:lnTo>
                    <a:pt x="13131" y="8792"/>
                  </a:lnTo>
                  <a:cubicBezTo>
                    <a:pt x="14568" y="8643"/>
                    <a:pt x="16011" y="8929"/>
                    <a:pt x="17445" y="8746"/>
                  </a:cubicBezTo>
                  <a:cubicBezTo>
                    <a:pt x="18034" y="8647"/>
                    <a:pt x="19840" y="8200"/>
                    <a:pt x="20081" y="7612"/>
                  </a:cubicBezTo>
                  <a:lnTo>
                    <a:pt x="20212" y="7295"/>
                  </a:lnTo>
                  <a:lnTo>
                    <a:pt x="20555" y="7295"/>
                  </a:lnTo>
                  <a:cubicBezTo>
                    <a:pt x="21714" y="7295"/>
                    <a:pt x="23227" y="7148"/>
                    <a:pt x="24268" y="6631"/>
                  </a:cubicBezTo>
                  <a:cubicBezTo>
                    <a:pt x="24725" y="6380"/>
                    <a:pt x="25113" y="6041"/>
                    <a:pt x="25504" y="5699"/>
                  </a:cubicBezTo>
                  <a:cubicBezTo>
                    <a:pt x="25666" y="5536"/>
                    <a:pt x="25775" y="5377"/>
                    <a:pt x="25878" y="5170"/>
                  </a:cubicBezTo>
                  <a:lnTo>
                    <a:pt x="25893" y="5141"/>
                  </a:lnTo>
                  <a:lnTo>
                    <a:pt x="25911" y="5114"/>
                  </a:lnTo>
                  <a:cubicBezTo>
                    <a:pt x="25927" y="5089"/>
                    <a:pt x="25963" y="5033"/>
                    <a:pt x="25980" y="4992"/>
                  </a:cubicBezTo>
                  <a:cubicBezTo>
                    <a:pt x="25951" y="4938"/>
                    <a:pt x="25889" y="4856"/>
                    <a:pt x="25862" y="4816"/>
                  </a:cubicBezTo>
                  <a:lnTo>
                    <a:pt x="25490" y="4257"/>
                  </a:lnTo>
                  <a:lnTo>
                    <a:pt x="26126" y="4045"/>
                  </a:lnTo>
                  <a:cubicBezTo>
                    <a:pt x="26477" y="3928"/>
                    <a:pt x="26977" y="3555"/>
                    <a:pt x="27261" y="3319"/>
                  </a:cubicBezTo>
                  <a:lnTo>
                    <a:pt x="27282" y="3301"/>
                  </a:lnTo>
                  <a:lnTo>
                    <a:pt x="27304" y="3286"/>
                  </a:lnTo>
                  <a:cubicBezTo>
                    <a:pt x="27699" y="3023"/>
                    <a:pt x="27921" y="2780"/>
                    <a:pt x="28151" y="2359"/>
                  </a:cubicBezTo>
                  <a:lnTo>
                    <a:pt x="28159" y="2345"/>
                  </a:lnTo>
                  <a:lnTo>
                    <a:pt x="28166" y="2333"/>
                  </a:lnTo>
                  <a:cubicBezTo>
                    <a:pt x="28351" y="2020"/>
                    <a:pt x="28769" y="517"/>
                    <a:pt x="28691" y="1"/>
                  </a:cubicBezTo>
                  <a:cubicBezTo>
                    <a:pt x="28385" y="128"/>
                    <a:pt x="28074" y="371"/>
                    <a:pt x="27819" y="558"/>
                  </a:cubicBezTo>
                  <a:cubicBezTo>
                    <a:pt x="27283" y="950"/>
                    <a:pt x="26774" y="1291"/>
                    <a:pt x="26168" y="1574"/>
                  </a:cubicBezTo>
                  <a:cubicBezTo>
                    <a:pt x="25815" y="1740"/>
                    <a:pt x="25449" y="1894"/>
                    <a:pt x="25101" y="2070"/>
                  </a:cubicBezTo>
                  <a:cubicBezTo>
                    <a:pt x="24774" y="2235"/>
                    <a:pt x="24470" y="2434"/>
                    <a:pt x="24169" y="2641"/>
                  </a:cubicBezTo>
                  <a:lnTo>
                    <a:pt x="24156" y="2650"/>
                  </a:lnTo>
                  <a:lnTo>
                    <a:pt x="24144" y="2658"/>
                  </a:lnTo>
                  <a:cubicBezTo>
                    <a:pt x="23904" y="2801"/>
                    <a:pt x="23684" y="2985"/>
                    <a:pt x="23434" y="3110"/>
                  </a:cubicBezTo>
                  <a:lnTo>
                    <a:pt x="22889" y="3383"/>
                  </a:lnTo>
                  <a:lnTo>
                    <a:pt x="22714" y="2799"/>
                  </a:lnTo>
                  <a:cubicBezTo>
                    <a:pt x="22712" y="2791"/>
                    <a:pt x="22708" y="2777"/>
                    <a:pt x="22703" y="2764"/>
                  </a:cubicBezTo>
                  <a:cubicBezTo>
                    <a:pt x="22596" y="2750"/>
                    <a:pt x="22321" y="2804"/>
                    <a:pt x="22238" y="2818"/>
                  </a:cubicBezTo>
                  <a:cubicBezTo>
                    <a:pt x="21508" y="2954"/>
                    <a:pt x="20763" y="3172"/>
                    <a:pt x="20071" y="3445"/>
                  </a:cubicBezTo>
                  <a:cubicBezTo>
                    <a:pt x="19758" y="3653"/>
                    <a:pt x="19380" y="3889"/>
                    <a:pt x="19031" y="4005"/>
                  </a:cubicBezTo>
                  <a:lnTo>
                    <a:pt x="18294" y="4251"/>
                  </a:lnTo>
                  <a:lnTo>
                    <a:pt x="18359" y="3477"/>
                  </a:lnTo>
                  <a:cubicBezTo>
                    <a:pt x="18365" y="3407"/>
                    <a:pt x="18376" y="3207"/>
                    <a:pt x="18353" y="3115"/>
                  </a:cubicBezTo>
                  <a:cubicBezTo>
                    <a:pt x="18315" y="3110"/>
                    <a:pt x="18260" y="3112"/>
                    <a:pt x="18234" y="3115"/>
                  </a:cubicBezTo>
                  <a:lnTo>
                    <a:pt x="18219" y="3115"/>
                  </a:lnTo>
                  <a:cubicBezTo>
                    <a:pt x="17502" y="3149"/>
                    <a:pt x="16845" y="3218"/>
                    <a:pt x="16176" y="3488"/>
                  </a:cubicBezTo>
                  <a:cubicBezTo>
                    <a:pt x="15736" y="3667"/>
                    <a:pt x="15311" y="3879"/>
                    <a:pt x="14873" y="406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9" name="Google Shape;5182;p73">
              <a:extLst>
                <a:ext uri="{FF2B5EF4-FFF2-40B4-BE49-F238E27FC236}">
                  <a16:creationId xmlns:a16="http://schemas.microsoft.com/office/drawing/2014/main" id="{50BC1227-F370-186D-3262-4F78A1063F24}"/>
                </a:ext>
              </a:extLst>
            </p:cNvPr>
            <p:cNvSpPr/>
            <p:nvPr/>
          </p:nvSpPr>
          <p:spPr>
            <a:xfrm>
              <a:off x="7877775" y="4056225"/>
              <a:ext cx="649400" cy="226025"/>
            </a:xfrm>
            <a:custGeom>
              <a:avLst/>
              <a:gdLst/>
              <a:ahLst/>
              <a:cxnLst/>
              <a:rect l="l" t="t" r="r" b="b"/>
              <a:pathLst>
                <a:path w="25976" h="9041" extrusionOk="0">
                  <a:moveTo>
                    <a:pt x="20057" y="3276"/>
                  </a:moveTo>
                  <a:cubicBezTo>
                    <a:pt x="19585" y="3148"/>
                    <a:pt x="18993" y="3002"/>
                    <a:pt x="18625" y="2884"/>
                  </a:cubicBezTo>
                  <a:cubicBezTo>
                    <a:pt x="18045" y="2698"/>
                    <a:pt x="18020" y="2582"/>
                    <a:pt x="18322" y="2422"/>
                  </a:cubicBezTo>
                  <a:cubicBezTo>
                    <a:pt x="18625" y="2263"/>
                    <a:pt x="19256" y="2061"/>
                    <a:pt x="20084" y="1901"/>
                  </a:cubicBezTo>
                  <a:cubicBezTo>
                    <a:pt x="20910" y="1741"/>
                    <a:pt x="21933" y="1625"/>
                    <a:pt x="22841" y="1506"/>
                  </a:cubicBezTo>
                  <a:cubicBezTo>
                    <a:pt x="23718" y="1393"/>
                    <a:pt x="24490" y="1280"/>
                    <a:pt x="25755" y="1004"/>
                  </a:cubicBezTo>
                  <a:cubicBezTo>
                    <a:pt x="25796" y="938"/>
                    <a:pt x="25836" y="869"/>
                    <a:pt x="25873" y="793"/>
                  </a:cubicBezTo>
                  <a:lnTo>
                    <a:pt x="25888" y="764"/>
                  </a:lnTo>
                  <a:lnTo>
                    <a:pt x="25906" y="737"/>
                  </a:lnTo>
                  <a:cubicBezTo>
                    <a:pt x="25922" y="712"/>
                    <a:pt x="25958" y="656"/>
                    <a:pt x="25975" y="617"/>
                  </a:cubicBezTo>
                  <a:cubicBezTo>
                    <a:pt x="25945" y="561"/>
                    <a:pt x="25884" y="479"/>
                    <a:pt x="25857" y="439"/>
                  </a:cubicBezTo>
                  <a:lnTo>
                    <a:pt x="25565" y="1"/>
                  </a:lnTo>
                  <a:cubicBezTo>
                    <a:pt x="25290" y="86"/>
                    <a:pt x="25008" y="172"/>
                    <a:pt x="24717" y="256"/>
                  </a:cubicBezTo>
                  <a:cubicBezTo>
                    <a:pt x="22415" y="928"/>
                    <a:pt x="19628" y="1559"/>
                    <a:pt x="17446" y="1927"/>
                  </a:cubicBezTo>
                  <a:cubicBezTo>
                    <a:pt x="15265" y="2295"/>
                    <a:pt x="13690" y="2399"/>
                    <a:pt x="11954" y="2574"/>
                  </a:cubicBezTo>
                  <a:cubicBezTo>
                    <a:pt x="10218" y="2751"/>
                    <a:pt x="8323" y="2998"/>
                    <a:pt x="6828" y="3150"/>
                  </a:cubicBezTo>
                  <a:cubicBezTo>
                    <a:pt x="5334" y="3304"/>
                    <a:pt x="4240" y="3362"/>
                    <a:pt x="3397" y="3493"/>
                  </a:cubicBezTo>
                  <a:cubicBezTo>
                    <a:pt x="2554" y="3623"/>
                    <a:pt x="1961" y="3825"/>
                    <a:pt x="1420" y="4070"/>
                  </a:cubicBezTo>
                  <a:cubicBezTo>
                    <a:pt x="879" y="4313"/>
                    <a:pt x="392" y="4600"/>
                    <a:pt x="196" y="4756"/>
                  </a:cubicBezTo>
                  <a:cubicBezTo>
                    <a:pt x="1" y="4912"/>
                    <a:pt x="99" y="4938"/>
                    <a:pt x="655" y="5239"/>
                  </a:cubicBezTo>
                  <a:cubicBezTo>
                    <a:pt x="1212" y="5537"/>
                    <a:pt x="2228" y="6111"/>
                    <a:pt x="2954" y="6850"/>
                  </a:cubicBezTo>
                  <a:cubicBezTo>
                    <a:pt x="3680" y="7588"/>
                    <a:pt x="4116" y="8494"/>
                    <a:pt x="4462" y="8878"/>
                  </a:cubicBezTo>
                  <a:cubicBezTo>
                    <a:pt x="4525" y="8949"/>
                    <a:pt x="4586" y="9003"/>
                    <a:pt x="4643" y="9041"/>
                  </a:cubicBezTo>
                  <a:cubicBezTo>
                    <a:pt x="4774" y="8612"/>
                    <a:pt x="4384" y="7661"/>
                    <a:pt x="4303" y="7378"/>
                  </a:cubicBezTo>
                  <a:lnTo>
                    <a:pt x="4116" y="6724"/>
                  </a:lnTo>
                  <a:lnTo>
                    <a:pt x="4421" y="6724"/>
                  </a:lnTo>
                  <a:cubicBezTo>
                    <a:pt x="4049" y="6329"/>
                    <a:pt x="3586" y="5978"/>
                    <a:pt x="3234" y="5717"/>
                  </a:cubicBezTo>
                  <a:cubicBezTo>
                    <a:pt x="2756" y="5362"/>
                    <a:pt x="2481" y="5173"/>
                    <a:pt x="2244" y="5023"/>
                  </a:cubicBezTo>
                  <a:cubicBezTo>
                    <a:pt x="2007" y="4873"/>
                    <a:pt x="1805" y="4763"/>
                    <a:pt x="1759" y="4685"/>
                  </a:cubicBezTo>
                  <a:cubicBezTo>
                    <a:pt x="1713" y="4607"/>
                    <a:pt x="1824" y="4561"/>
                    <a:pt x="2267" y="4519"/>
                  </a:cubicBezTo>
                  <a:cubicBezTo>
                    <a:pt x="2710" y="4477"/>
                    <a:pt x="3484" y="4438"/>
                    <a:pt x="4647" y="4438"/>
                  </a:cubicBezTo>
                  <a:cubicBezTo>
                    <a:pt x="5809" y="4438"/>
                    <a:pt x="7359" y="4477"/>
                    <a:pt x="8655" y="4596"/>
                  </a:cubicBezTo>
                  <a:cubicBezTo>
                    <a:pt x="9951" y="4717"/>
                    <a:pt x="10993" y="4919"/>
                    <a:pt x="11784" y="4975"/>
                  </a:cubicBezTo>
                  <a:cubicBezTo>
                    <a:pt x="12014" y="4991"/>
                    <a:pt x="12223" y="4995"/>
                    <a:pt x="12405" y="4989"/>
                  </a:cubicBezTo>
                  <a:cubicBezTo>
                    <a:pt x="12543" y="4865"/>
                    <a:pt x="12680" y="4733"/>
                    <a:pt x="12770" y="4614"/>
                  </a:cubicBezTo>
                  <a:lnTo>
                    <a:pt x="12821" y="4547"/>
                  </a:lnTo>
                  <a:cubicBezTo>
                    <a:pt x="12622" y="4472"/>
                    <a:pt x="12341" y="4395"/>
                    <a:pt x="11996" y="4320"/>
                  </a:cubicBezTo>
                  <a:cubicBezTo>
                    <a:pt x="11234" y="4157"/>
                    <a:pt x="10159" y="4014"/>
                    <a:pt x="9543" y="3910"/>
                  </a:cubicBezTo>
                  <a:cubicBezTo>
                    <a:pt x="8929" y="3805"/>
                    <a:pt x="8773" y="3741"/>
                    <a:pt x="8944" y="3701"/>
                  </a:cubicBezTo>
                  <a:cubicBezTo>
                    <a:pt x="9117" y="3662"/>
                    <a:pt x="9618" y="3649"/>
                    <a:pt x="9580" y="3666"/>
                  </a:cubicBezTo>
                  <a:cubicBezTo>
                    <a:pt x="9541" y="3682"/>
                    <a:pt x="8961" y="3728"/>
                    <a:pt x="8675" y="3691"/>
                  </a:cubicBezTo>
                  <a:cubicBezTo>
                    <a:pt x="8388" y="3656"/>
                    <a:pt x="8395" y="3539"/>
                    <a:pt x="8457" y="3458"/>
                  </a:cubicBezTo>
                  <a:cubicBezTo>
                    <a:pt x="8518" y="3376"/>
                    <a:pt x="8636" y="3331"/>
                    <a:pt x="9364" y="3281"/>
                  </a:cubicBezTo>
                  <a:cubicBezTo>
                    <a:pt x="10094" y="3233"/>
                    <a:pt x="11436" y="3181"/>
                    <a:pt x="12803" y="3125"/>
                  </a:cubicBezTo>
                  <a:cubicBezTo>
                    <a:pt x="14171" y="3070"/>
                    <a:pt x="15565" y="3011"/>
                    <a:pt x="16795" y="3106"/>
                  </a:cubicBezTo>
                  <a:cubicBezTo>
                    <a:pt x="18001" y="3199"/>
                    <a:pt x="19050" y="3437"/>
                    <a:pt x="19799" y="3545"/>
                  </a:cubicBezTo>
                  <a:cubicBezTo>
                    <a:pt x="19918" y="3460"/>
                    <a:pt x="20006" y="3370"/>
                    <a:pt x="20057" y="327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0" name="Google Shape;5183;p73">
              <a:extLst>
                <a:ext uri="{FF2B5EF4-FFF2-40B4-BE49-F238E27FC236}">
                  <a16:creationId xmlns:a16="http://schemas.microsoft.com/office/drawing/2014/main" id="{6FE17AAA-DEF1-05C7-203C-A064C956ABEA}"/>
                </a:ext>
              </a:extLst>
            </p:cNvPr>
            <p:cNvSpPr/>
            <p:nvPr/>
          </p:nvSpPr>
          <p:spPr>
            <a:xfrm>
              <a:off x="7968400" y="4023700"/>
              <a:ext cx="249425" cy="81175"/>
            </a:xfrm>
            <a:custGeom>
              <a:avLst/>
              <a:gdLst/>
              <a:ahLst/>
              <a:cxnLst/>
              <a:rect l="l" t="t" r="r" b="b"/>
              <a:pathLst>
                <a:path w="9977" h="3247" extrusionOk="0">
                  <a:moveTo>
                    <a:pt x="1564" y="2047"/>
                  </a:moveTo>
                  <a:cubicBezTo>
                    <a:pt x="2058" y="1745"/>
                    <a:pt x="2620" y="1497"/>
                    <a:pt x="3057" y="1110"/>
                  </a:cubicBezTo>
                  <a:cubicBezTo>
                    <a:pt x="3289" y="903"/>
                    <a:pt x="3481" y="769"/>
                    <a:pt x="3776" y="643"/>
                  </a:cubicBezTo>
                  <a:cubicBezTo>
                    <a:pt x="4432" y="364"/>
                    <a:pt x="5129" y="178"/>
                    <a:pt x="5836" y="90"/>
                  </a:cubicBezTo>
                  <a:cubicBezTo>
                    <a:pt x="6544" y="1"/>
                    <a:pt x="7264" y="7"/>
                    <a:pt x="7970" y="110"/>
                  </a:cubicBezTo>
                  <a:cubicBezTo>
                    <a:pt x="8323" y="162"/>
                    <a:pt x="8673" y="238"/>
                    <a:pt x="9015" y="338"/>
                  </a:cubicBezTo>
                  <a:cubicBezTo>
                    <a:pt x="9192" y="390"/>
                    <a:pt x="9369" y="449"/>
                    <a:pt x="9543" y="515"/>
                  </a:cubicBezTo>
                  <a:cubicBezTo>
                    <a:pt x="9616" y="543"/>
                    <a:pt x="9912" y="717"/>
                    <a:pt x="9977" y="694"/>
                  </a:cubicBezTo>
                  <a:cubicBezTo>
                    <a:pt x="9625" y="818"/>
                    <a:pt x="9323" y="1040"/>
                    <a:pt x="8973" y="1176"/>
                  </a:cubicBezTo>
                  <a:cubicBezTo>
                    <a:pt x="8605" y="1318"/>
                    <a:pt x="8229" y="1438"/>
                    <a:pt x="7849" y="1544"/>
                  </a:cubicBezTo>
                  <a:cubicBezTo>
                    <a:pt x="6854" y="1825"/>
                    <a:pt x="5629" y="2072"/>
                    <a:pt x="4099" y="2411"/>
                  </a:cubicBezTo>
                  <a:cubicBezTo>
                    <a:pt x="3368" y="2573"/>
                    <a:pt x="2638" y="2739"/>
                    <a:pt x="1907" y="2901"/>
                  </a:cubicBezTo>
                  <a:cubicBezTo>
                    <a:pt x="1574" y="2975"/>
                    <a:pt x="1240" y="3049"/>
                    <a:pt x="908" y="3118"/>
                  </a:cubicBezTo>
                  <a:cubicBezTo>
                    <a:pt x="773" y="3146"/>
                    <a:pt x="637" y="3206"/>
                    <a:pt x="507" y="3229"/>
                  </a:cubicBezTo>
                  <a:cubicBezTo>
                    <a:pt x="406" y="3247"/>
                    <a:pt x="65" y="3172"/>
                    <a:pt x="0" y="3231"/>
                  </a:cubicBezTo>
                  <a:cubicBezTo>
                    <a:pt x="481" y="2786"/>
                    <a:pt x="1006" y="2389"/>
                    <a:pt x="1564" y="204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1" name="Google Shape;5184;p73">
              <a:extLst>
                <a:ext uri="{FF2B5EF4-FFF2-40B4-BE49-F238E27FC236}">
                  <a16:creationId xmlns:a16="http://schemas.microsoft.com/office/drawing/2014/main" id="{77E08644-38F9-83CF-F83D-EBC41309A5B2}"/>
                </a:ext>
              </a:extLst>
            </p:cNvPr>
            <p:cNvSpPr/>
            <p:nvPr/>
          </p:nvSpPr>
          <p:spPr>
            <a:xfrm>
              <a:off x="8177150" y="4024550"/>
              <a:ext cx="159825" cy="74400"/>
            </a:xfrm>
            <a:custGeom>
              <a:avLst/>
              <a:gdLst/>
              <a:ahLst/>
              <a:cxnLst/>
              <a:rect l="l" t="t" r="r" b="b"/>
              <a:pathLst>
                <a:path w="6393" h="2976" extrusionOk="0">
                  <a:moveTo>
                    <a:pt x="2135" y="920"/>
                  </a:moveTo>
                  <a:lnTo>
                    <a:pt x="2315" y="1178"/>
                  </a:lnTo>
                  <a:lnTo>
                    <a:pt x="2689" y="1032"/>
                  </a:lnTo>
                  <a:cubicBezTo>
                    <a:pt x="3205" y="832"/>
                    <a:pt x="3689" y="585"/>
                    <a:pt x="4196" y="379"/>
                  </a:cubicBezTo>
                  <a:cubicBezTo>
                    <a:pt x="4865" y="109"/>
                    <a:pt x="5522" y="40"/>
                    <a:pt x="6239" y="6"/>
                  </a:cubicBezTo>
                  <a:lnTo>
                    <a:pt x="6253" y="5"/>
                  </a:lnTo>
                  <a:cubicBezTo>
                    <a:pt x="6280" y="3"/>
                    <a:pt x="6334" y="1"/>
                    <a:pt x="6373" y="6"/>
                  </a:cubicBezTo>
                  <a:cubicBezTo>
                    <a:pt x="6393" y="83"/>
                    <a:pt x="6386" y="237"/>
                    <a:pt x="6381" y="325"/>
                  </a:cubicBezTo>
                  <a:cubicBezTo>
                    <a:pt x="5801" y="598"/>
                    <a:pt x="5270" y="803"/>
                    <a:pt x="4611" y="1067"/>
                  </a:cubicBezTo>
                  <a:cubicBezTo>
                    <a:pt x="3883" y="1361"/>
                    <a:pt x="2997" y="1725"/>
                    <a:pt x="2150" y="2103"/>
                  </a:cubicBezTo>
                  <a:cubicBezTo>
                    <a:pt x="1303" y="2481"/>
                    <a:pt x="496" y="2871"/>
                    <a:pt x="248" y="2923"/>
                  </a:cubicBezTo>
                  <a:cubicBezTo>
                    <a:pt x="1" y="2975"/>
                    <a:pt x="314" y="2690"/>
                    <a:pt x="933" y="2090"/>
                  </a:cubicBezTo>
                  <a:cubicBezTo>
                    <a:pt x="1270" y="1763"/>
                    <a:pt x="1701" y="1342"/>
                    <a:pt x="2135" y="920"/>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2" name="Google Shape;5185;p73">
              <a:extLst>
                <a:ext uri="{FF2B5EF4-FFF2-40B4-BE49-F238E27FC236}">
                  <a16:creationId xmlns:a16="http://schemas.microsoft.com/office/drawing/2014/main" id="{38E60C9D-BA51-461B-E635-6F68F28D86FA}"/>
                </a:ext>
              </a:extLst>
            </p:cNvPr>
            <p:cNvSpPr/>
            <p:nvPr/>
          </p:nvSpPr>
          <p:spPr>
            <a:xfrm>
              <a:off x="8329200" y="4016125"/>
              <a:ext cx="111625" cy="51275"/>
            </a:xfrm>
            <a:custGeom>
              <a:avLst/>
              <a:gdLst/>
              <a:ahLst/>
              <a:cxnLst/>
              <a:rect l="l" t="t" r="r" b="b"/>
              <a:pathLst>
                <a:path w="4465" h="2051" extrusionOk="0">
                  <a:moveTo>
                    <a:pt x="542" y="1375"/>
                  </a:moveTo>
                  <a:lnTo>
                    <a:pt x="968" y="1233"/>
                  </a:lnTo>
                  <a:cubicBezTo>
                    <a:pt x="1317" y="1116"/>
                    <a:pt x="1694" y="881"/>
                    <a:pt x="2009" y="673"/>
                  </a:cubicBezTo>
                  <a:cubicBezTo>
                    <a:pt x="2701" y="400"/>
                    <a:pt x="3446" y="182"/>
                    <a:pt x="4176" y="46"/>
                  </a:cubicBezTo>
                  <a:cubicBezTo>
                    <a:pt x="4227" y="37"/>
                    <a:pt x="4351" y="13"/>
                    <a:pt x="4464" y="0"/>
                  </a:cubicBezTo>
                  <a:cubicBezTo>
                    <a:pt x="4231" y="148"/>
                    <a:pt x="3997" y="276"/>
                    <a:pt x="3752" y="396"/>
                  </a:cubicBezTo>
                  <a:cubicBezTo>
                    <a:pt x="3244" y="643"/>
                    <a:pt x="2684" y="852"/>
                    <a:pt x="2040" y="1144"/>
                  </a:cubicBezTo>
                  <a:cubicBezTo>
                    <a:pt x="1395" y="1437"/>
                    <a:pt x="665" y="1816"/>
                    <a:pt x="333" y="1932"/>
                  </a:cubicBezTo>
                  <a:cubicBezTo>
                    <a:pt x="1" y="2050"/>
                    <a:pt x="66" y="1907"/>
                    <a:pt x="365" y="1568"/>
                  </a:cubicBezTo>
                  <a:cubicBezTo>
                    <a:pt x="418" y="1508"/>
                    <a:pt x="477" y="1444"/>
                    <a:pt x="542" y="1375"/>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3" name="Google Shape;5186;p73">
              <a:extLst>
                <a:ext uri="{FF2B5EF4-FFF2-40B4-BE49-F238E27FC236}">
                  <a16:creationId xmlns:a16="http://schemas.microsoft.com/office/drawing/2014/main" id="{739A166F-27C0-B310-FF35-E8A2188E9D75}"/>
                </a:ext>
              </a:extLst>
            </p:cNvPr>
            <p:cNvSpPr/>
            <p:nvPr/>
          </p:nvSpPr>
          <p:spPr>
            <a:xfrm>
              <a:off x="8441875" y="3948275"/>
              <a:ext cx="150000" cy="102800"/>
            </a:xfrm>
            <a:custGeom>
              <a:avLst/>
              <a:gdLst/>
              <a:ahLst/>
              <a:cxnLst/>
              <a:rect l="l" t="t" r="r" b="b"/>
              <a:pathLst>
                <a:path w="6000" h="4112" extrusionOk="0">
                  <a:moveTo>
                    <a:pt x="422" y="3274"/>
                  </a:moveTo>
                  <a:cubicBezTo>
                    <a:pt x="178" y="3585"/>
                    <a:pt x="0" y="3836"/>
                    <a:pt x="0" y="3937"/>
                  </a:cubicBezTo>
                  <a:cubicBezTo>
                    <a:pt x="0" y="4112"/>
                    <a:pt x="548" y="3826"/>
                    <a:pt x="1271" y="3494"/>
                  </a:cubicBezTo>
                  <a:cubicBezTo>
                    <a:pt x="1993" y="3161"/>
                    <a:pt x="2892" y="2784"/>
                    <a:pt x="3635" y="2439"/>
                  </a:cubicBezTo>
                  <a:cubicBezTo>
                    <a:pt x="4377" y="2093"/>
                    <a:pt x="4963" y="1781"/>
                    <a:pt x="5458" y="1026"/>
                  </a:cubicBezTo>
                  <a:cubicBezTo>
                    <a:pt x="5651" y="733"/>
                    <a:pt x="5828" y="372"/>
                    <a:pt x="6000" y="0"/>
                  </a:cubicBezTo>
                  <a:cubicBezTo>
                    <a:pt x="5733" y="133"/>
                    <a:pt x="5471" y="338"/>
                    <a:pt x="5250" y="500"/>
                  </a:cubicBezTo>
                  <a:cubicBezTo>
                    <a:pt x="4714" y="893"/>
                    <a:pt x="4205" y="1232"/>
                    <a:pt x="3599" y="1516"/>
                  </a:cubicBezTo>
                  <a:cubicBezTo>
                    <a:pt x="3246" y="1682"/>
                    <a:pt x="2880" y="1836"/>
                    <a:pt x="2532" y="2011"/>
                  </a:cubicBezTo>
                  <a:cubicBezTo>
                    <a:pt x="2204" y="2176"/>
                    <a:pt x="1901" y="2377"/>
                    <a:pt x="1600" y="2584"/>
                  </a:cubicBezTo>
                  <a:lnTo>
                    <a:pt x="1587" y="2592"/>
                  </a:lnTo>
                  <a:lnTo>
                    <a:pt x="1575" y="2600"/>
                  </a:lnTo>
                  <a:cubicBezTo>
                    <a:pt x="1335" y="2743"/>
                    <a:pt x="1115" y="2928"/>
                    <a:pt x="865" y="305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4" name="Google Shape;5187;p73">
              <a:extLst>
                <a:ext uri="{FF2B5EF4-FFF2-40B4-BE49-F238E27FC236}">
                  <a16:creationId xmlns:a16="http://schemas.microsoft.com/office/drawing/2014/main" id="{551C6B96-154C-66A0-6DFD-4B034518DBDC}"/>
                </a:ext>
              </a:extLst>
            </p:cNvPr>
            <p:cNvSpPr/>
            <p:nvPr/>
          </p:nvSpPr>
          <p:spPr>
            <a:xfrm>
              <a:off x="7864650" y="3933125"/>
              <a:ext cx="754300" cy="367150"/>
            </a:xfrm>
            <a:custGeom>
              <a:avLst/>
              <a:gdLst/>
              <a:ahLst/>
              <a:cxnLst/>
              <a:rect l="l" t="t" r="r" b="b"/>
              <a:pathLst>
                <a:path w="30172" h="14686" extrusionOk="0">
                  <a:moveTo>
                    <a:pt x="29147" y="743"/>
                  </a:moveTo>
                  <a:cubicBezTo>
                    <a:pt x="28906" y="2670"/>
                    <a:pt x="28283" y="3440"/>
                    <a:pt x="26982" y="4163"/>
                  </a:cubicBezTo>
                  <a:cubicBezTo>
                    <a:pt x="25872" y="4886"/>
                    <a:pt x="24717" y="4836"/>
                    <a:pt x="23657" y="5032"/>
                  </a:cubicBezTo>
                  <a:cubicBezTo>
                    <a:pt x="23079" y="5127"/>
                    <a:pt x="22739" y="5318"/>
                    <a:pt x="22547" y="5368"/>
                  </a:cubicBezTo>
                  <a:lnTo>
                    <a:pt x="23176" y="4599"/>
                  </a:lnTo>
                  <a:cubicBezTo>
                    <a:pt x="23657" y="3972"/>
                    <a:pt x="24859" y="3153"/>
                    <a:pt x="25581" y="2816"/>
                  </a:cubicBezTo>
                  <a:cubicBezTo>
                    <a:pt x="26982" y="2138"/>
                    <a:pt x="27510" y="2093"/>
                    <a:pt x="28714" y="1033"/>
                  </a:cubicBezTo>
                  <a:cubicBezTo>
                    <a:pt x="28860" y="934"/>
                    <a:pt x="29052" y="791"/>
                    <a:pt x="29147" y="743"/>
                  </a:cubicBezTo>
                  <a:close/>
                  <a:moveTo>
                    <a:pt x="22980" y="3440"/>
                  </a:moveTo>
                  <a:cubicBezTo>
                    <a:pt x="22934" y="3875"/>
                    <a:pt x="22403" y="4599"/>
                    <a:pt x="22161" y="4790"/>
                  </a:cubicBezTo>
                  <a:cubicBezTo>
                    <a:pt x="21120" y="5879"/>
                    <a:pt x="19304" y="6627"/>
                    <a:pt x="17648" y="6627"/>
                  </a:cubicBezTo>
                  <a:cubicBezTo>
                    <a:pt x="17546" y="6627"/>
                    <a:pt x="17445" y="6624"/>
                    <a:pt x="17345" y="6618"/>
                  </a:cubicBezTo>
                  <a:cubicBezTo>
                    <a:pt x="18069" y="6041"/>
                    <a:pt x="18455" y="5754"/>
                    <a:pt x="19127" y="5127"/>
                  </a:cubicBezTo>
                  <a:cubicBezTo>
                    <a:pt x="19273" y="4935"/>
                    <a:pt x="19515" y="4644"/>
                    <a:pt x="19655" y="4549"/>
                  </a:cubicBezTo>
                  <a:cubicBezTo>
                    <a:pt x="20333" y="4116"/>
                    <a:pt x="22017" y="3489"/>
                    <a:pt x="22980" y="3440"/>
                  </a:cubicBezTo>
                  <a:close/>
                  <a:moveTo>
                    <a:pt x="18597" y="3826"/>
                  </a:moveTo>
                  <a:cubicBezTo>
                    <a:pt x="18405" y="4886"/>
                    <a:pt x="17009" y="5995"/>
                    <a:pt x="16140" y="6331"/>
                  </a:cubicBezTo>
                  <a:cubicBezTo>
                    <a:pt x="15563" y="6618"/>
                    <a:pt x="14889" y="6717"/>
                    <a:pt x="14212" y="6814"/>
                  </a:cubicBezTo>
                  <a:cubicBezTo>
                    <a:pt x="13684" y="6909"/>
                    <a:pt x="12529" y="7150"/>
                    <a:pt x="12093" y="7150"/>
                  </a:cubicBezTo>
                  <a:cubicBezTo>
                    <a:pt x="12143" y="7101"/>
                    <a:pt x="12287" y="6909"/>
                    <a:pt x="12333" y="6860"/>
                  </a:cubicBezTo>
                  <a:lnTo>
                    <a:pt x="13393" y="6090"/>
                  </a:lnTo>
                  <a:cubicBezTo>
                    <a:pt x="13634" y="5900"/>
                    <a:pt x="13830" y="5704"/>
                    <a:pt x="14020" y="5513"/>
                  </a:cubicBezTo>
                  <a:cubicBezTo>
                    <a:pt x="14261" y="5368"/>
                    <a:pt x="14503" y="5222"/>
                    <a:pt x="14790" y="5032"/>
                  </a:cubicBezTo>
                  <a:cubicBezTo>
                    <a:pt x="15949" y="4403"/>
                    <a:pt x="17009" y="3922"/>
                    <a:pt x="18597" y="3826"/>
                  </a:cubicBezTo>
                  <a:close/>
                  <a:moveTo>
                    <a:pt x="26159" y="5754"/>
                  </a:moveTo>
                  <a:cubicBezTo>
                    <a:pt x="25922" y="6140"/>
                    <a:pt x="25390" y="6618"/>
                    <a:pt x="24909" y="6860"/>
                  </a:cubicBezTo>
                  <a:cubicBezTo>
                    <a:pt x="23937" y="7480"/>
                    <a:pt x="22603" y="7734"/>
                    <a:pt x="21385" y="7734"/>
                  </a:cubicBezTo>
                  <a:cubicBezTo>
                    <a:pt x="21274" y="7734"/>
                    <a:pt x="21164" y="7732"/>
                    <a:pt x="21056" y="7728"/>
                  </a:cubicBezTo>
                  <a:cubicBezTo>
                    <a:pt x="20573" y="7682"/>
                    <a:pt x="19515" y="7487"/>
                    <a:pt x="19127" y="7296"/>
                  </a:cubicBezTo>
                  <a:cubicBezTo>
                    <a:pt x="21439" y="6187"/>
                    <a:pt x="23176" y="5754"/>
                    <a:pt x="26159" y="5754"/>
                  </a:cubicBezTo>
                  <a:close/>
                  <a:moveTo>
                    <a:pt x="11526" y="4268"/>
                  </a:moveTo>
                  <a:cubicBezTo>
                    <a:pt x="12184" y="4268"/>
                    <a:pt x="12750" y="4326"/>
                    <a:pt x="13170" y="4389"/>
                  </a:cubicBezTo>
                  <a:cubicBezTo>
                    <a:pt x="13674" y="4468"/>
                    <a:pt x="13971" y="4549"/>
                    <a:pt x="13971" y="4549"/>
                  </a:cubicBezTo>
                  <a:cubicBezTo>
                    <a:pt x="13634" y="5077"/>
                    <a:pt x="12671" y="5800"/>
                    <a:pt x="11997" y="6187"/>
                  </a:cubicBezTo>
                  <a:cubicBezTo>
                    <a:pt x="10505" y="7101"/>
                    <a:pt x="8141" y="7391"/>
                    <a:pt x="6312" y="7682"/>
                  </a:cubicBezTo>
                  <a:cubicBezTo>
                    <a:pt x="5780" y="7777"/>
                    <a:pt x="5252" y="7728"/>
                    <a:pt x="4721" y="7824"/>
                  </a:cubicBezTo>
                  <a:cubicBezTo>
                    <a:pt x="4329" y="7897"/>
                    <a:pt x="3938" y="8020"/>
                    <a:pt x="3587" y="8118"/>
                  </a:cubicBezTo>
                  <a:cubicBezTo>
                    <a:pt x="4355" y="7518"/>
                    <a:pt x="5128" y="6844"/>
                    <a:pt x="5686" y="6194"/>
                  </a:cubicBezTo>
                  <a:cubicBezTo>
                    <a:pt x="5828" y="6088"/>
                    <a:pt x="5985" y="5963"/>
                    <a:pt x="6148" y="5821"/>
                  </a:cubicBezTo>
                  <a:cubicBezTo>
                    <a:pt x="8008" y="4574"/>
                    <a:pt x="10013" y="4268"/>
                    <a:pt x="11526" y="4268"/>
                  </a:cubicBezTo>
                  <a:close/>
                  <a:moveTo>
                    <a:pt x="15513" y="7554"/>
                  </a:moveTo>
                  <a:cubicBezTo>
                    <a:pt x="16875" y="7554"/>
                    <a:pt x="18167" y="7798"/>
                    <a:pt x="19897" y="8402"/>
                  </a:cubicBezTo>
                  <a:cubicBezTo>
                    <a:pt x="19610" y="8693"/>
                    <a:pt x="18114" y="9029"/>
                    <a:pt x="17586" y="9079"/>
                  </a:cubicBezTo>
                  <a:cubicBezTo>
                    <a:pt x="17216" y="9123"/>
                    <a:pt x="16635" y="9145"/>
                    <a:pt x="15975" y="9145"/>
                  </a:cubicBezTo>
                  <a:cubicBezTo>
                    <a:pt x="14491" y="9145"/>
                    <a:pt x="12606" y="9036"/>
                    <a:pt x="11805" y="8837"/>
                  </a:cubicBezTo>
                  <a:lnTo>
                    <a:pt x="9924" y="8451"/>
                  </a:lnTo>
                  <a:cubicBezTo>
                    <a:pt x="9732" y="8402"/>
                    <a:pt x="9540" y="8355"/>
                    <a:pt x="9396" y="8260"/>
                  </a:cubicBezTo>
                  <a:cubicBezTo>
                    <a:pt x="10310" y="8115"/>
                    <a:pt x="11178" y="8066"/>
                    <a:pt x="12092" y="7920"/>
                  </a:cubicBezTo>
                  <a:cubicBezTo>
                    <a:pt x="13418" y="7693"/>
                    <a:pt x="14485" y="7554"/>
                    <a:pt x="15513" y="7554"/>
                  </a:cubicBezTo>
                  <a:close/>
                  <a:moveTo>
                    <a:pt x="7084" y="3055"/>
                  </a:moveTo>
                  <a:cubicBezTo>
                    <a:pt x="7084" y="3055"/>
                    <a:pt x="7003" y="4054"/>
                    <a:pt x="6367" y="5133"/>
                  </a:cubicBezTo>
                  <a:cubicBezTo>
                    <a:pt x="6133" y="5237"/>
                    <a:pt x="4065" y="6429"/>
                    <a:pt x="2095" y="8505"/>
                  </a:cubicBezTo>
                  <a:cubicBezTo>
                    <a:pt x="1704" y="8840"/>
                    <a:pt x="1269" y="9120"/>
                    <a:pt x="803" y="9340"/>
                  </a:cubicBezTo>
                  <a:cubicBezTo>
                    <a:pt x="975" y="7603"/>
                    <a:pt x="1948" y="3870"/>
                    <a:pt x="7084" y="3055"/>
                  </a:cubicBezTo>
                  <a:close/>
                  <a:moveTo>
                    <a:pt x="6036" y="8465"/>
                  </a:moveTo>
                  <a:cubicBezTo>
                    <a:pt x="6601" y="8465"/>
                    <a:pt x="7172" y="8527"/>
                    <a:pt x="7758" y="8643"/>
                  </a:cubicBezTo>
                  <a:cubicBezTo>
                    <a:pt x="9250" y="8934"/>
                    <a:pt x="10214" y="9320"/>
                    <a:pt x="11565" y="9656"/>
                  </a:cubicBezTo>
                  <a:cubicBezTo>
                    <a:pt x="11833" y="9739"/>
                    <a:pt x="12013" y="9759"/>
                    <a:pt x="12181" y="9759"/>
                  </a:cubicBezTo>
                  <a:cubicBezTo>
                    <a:pt x="12338" y="9759"/>
                    <a:pt x="12484" y="9741"/>
                    <a:pt x="12683" y="9741"/>
                  </a:cubicBezTo>
                  <a:cubicBezTo>
                    <a:pt x="12765" y="9741"/>
                    <a:pt x="12857" y="9744"/>
                    <a:pt x="12962" y="9753"/>
                  </a:cubicBezTo>
                  <a:cubicBezTo>
                    <a:pt x="12479" y="10089"/>
                    <a:pt x="12624" y="10139"/>
                    <a:pt x="11852" y="10525"/>
                  </a:cubicBezTo>
                  <a:cubicBezTo>
                    <a:pt x="10429" y="11302"/>
                    <a:pt x="9150" y="11700"/>
                    <a:pt x="7695" y="11700"/>
                  </a:cubicBezTo>
                  <a:cubicBezTo>
                    <a:pt x="7081" y="11700"/>
                    <a:pt x="6435" y="11629"/>
                    <a:pt x="5734" y="11485"/>
                  </a:cubicBezTo>
                  <a:cubicBezTo>
                    <a:pt x="4625" y="11294"/>
                    <a:pt x="5011" y="11485"/>
                    <a:pt x="4530" y="10861"/>
                  </a:cubicBezTo>
                  <a:cubicBezTo>
                    <a:pt x="4289" y="10425"/>
                    <a:pt x="4047" y="10184"/>
                    <a:pt x="3614" y="9897"/>
                  </a:cubicBezTo>
                  <a:cubicBezTo>
                    <a:pt x="2892" y="9462"/>
                    <a:pt x="2797" y="9561"/>
                    <a:pt x="2410" y="9365"/>
                  </a:cubicBezTo>
                  <a:cubicBezTo>
                    <a:pt x="2410" y="9365"/>
                    <a:pt x="2360" y="9365"/>
                    <a:pt x="2360" y="9320"/>
                  </a:cubicBezTo>
                  <a:cubicBezTo>
                    <a:pt x="2746" y="9223"/>
                    <a:pt x="3133" y="9029"/>
                    <a:pt x="3565" y="8884"/>
                  </a:cubicBezTo>
                  <a:cubicBezTo>
                    <a:pt x="4395" y="8598"/>
                    <a:pt x="5209" y="8465"/>
                    <a:pt x="6036" y="8465"/>
                  </a:cubicBezTo>
                  <a:close/>
                  <a:moveTo>
                    <a:pt x="1408" y="9936"/>
                  </a:moveTo>
                  <a:cubicBezTo>
                    <a:pt x="1448" y="9936"/>
                    <a:pt x="1492" y="9938"/>
                    <a:pt x="1541" y="9943"/>
                  </a:cubicBezTo>
                  <a:cubicBezTo>
                    <a:pt x="2938" y="10139"/>
                    <a:pt x="3856" y="10908"/>
                    <a:pt x="4433" y="12162"/>
                  </a:cubicBezTo>
                  <a:cubicBezTo>
                    <a:pt x="4530" y="12403"/>
                    <a:pt x="4866" y="13509"/>
                    <a:pt x="4866" y="13750"/>
                  </a:cubicBezTo>
                  <a:cubicBezTo>
                    <a:pt x="4866" y="13978"/>
                    <a:pt x="4774" y="14047"/>
                    <a:pt x="4637" y="14047"/>
                  </a:cubicBezTo>
                  <a:cubicBezTo>
                    <a:pt x="4513" y="14047"/>
                    <a:pt x="4353" y="13990"/>
                    <a:pt x="4192" y="13944"/>
                  </a:cubicBezTo>
                  <a:cubicBezTo>
                    <a:pt x="3903" y="13895"/>
                    <a:pt x="3661" y="13800"/>
                    <a:pt x="3375" y="13750"/>
                  </a:cubicBezTo>
                  <a:cubicBezTo>
                    <a:pt x="2073" y="13317"/>
                    <a:pt x="869" y="11871"/>
                    <a:pt x="772" y="10234"/>
                  </a:cubicBezTo>
                  <a:cubicBezTo>
                    <a:pt x="1031" y="10104"/>
                    <a:pt x="1057" y="9936"/>
                    <a:pt x="1408" y="9936"/>
                  </a:cubicBezTo>
                  <a:close/>
                  <a:moveTo>
                    <a:pt x="29245" y="1"/>
                  </a:moveTo>
                  <a:cubicBezTo>
                    <a:pt x="29201" y="1"/>
                    <a:pt x="29154" y="7"/>
                    <a:pt x="29102" y="20"/>
                  </a:cubicBezTo>
                  <a:cubicBezTo>
                    <a:pt x="28328" y="261"/>
                    <a:pt x="27751" y="1034"/>
                    <a:pt x="26400" y="1657"/>
                  </a:cubicBezTo>
                  <a:cubicBezTo>
                    <a:pt x="25391" y="2140"/>
                    <a:pt x="25245" y="2140"/>
                    <a:pt x="24331" y="2767"/>
                  </a:cubicBezTo>
                  <a:cubicBezTo>
                    <a:pt x="24090" y="2911"/>
                    <a:pt x="23849" y="3103"/>
                    <a:pt x="23657" y="3198"/>
                  </a:cubicBezTo>
                  <a:cubicBezTo>
                    <a:pt x="23564" y="2890"/>
                    <a:pt x="23372" y="2800"/>
                    <a:pt x="23106" y="2800"/>
                  </a:cubicBezTo>
                  <a:cubicBezTo>
                    <a:pt x="22958" y="2800"/>
                    <a:pt x="22786" y="2828"/>
                    <a:pt x="22597" y="2862"/>
                  </a:cubicBezTo>
                  <a:cubicBezTo>
                    <a:pt x="21825" y="3008"/>
                    <a:pt x="21006" y="3248"/>
                    <a:pt x="20283" y="3536"/>
                  </a:cubicBezTo>
                  <a:cubicBezTo>
                    <a:pt x="19996" y="3730"/>
                    <a:pt x="19610" y="3972"/>
                    <a:pt x="19319" y="4067"/>
                  </a:cubicBezTo>
                  <a:cubicBezTo>
                    <a:pt x="19366" y="3522"/>
                    <a:pt x="19284" y="3148"/>
                    <a:pt x="18750" y="3148"/>
                  </a:cubicBezTo>
                  <a:cubicBezTo>
                    <a:pt x="18717" y="3148"/>
                    <a:pt x="18682" y="3150"/>
                    <a:pt x="18646" y="3153"/>
                  </a:cubicBezTo>
                  <a:cubicBezTo>
                    <a:pt x="16623" y="3249"/>
                    <a:pt x="16431" y="3635"/>
                    <a:pt x="14936" y="4213"/>
                  </a:cubicBezTo>
                  <a:cubicBezTo>
                    <a:pt x="14790" y="4003"/>
                    <a:pt x="14708" y="3926"/>
                    <a:pt x="14578" y="3900"/>
                  </a:cubicBezTo>
                  <a:lnTo>
                    <a:pt x="14580" y="3897"/>
                  </a:lnTo>
                  <a:cubicBezTo>
                    <a:pt x="13374" y="3484"/>
                    <a:pt x="12290" y="3316"/>
                    <a:pt x="11321" y="3316"/>
                  </a:cubicBezTo>
                  <a:cubicBezTo>
                    <a:pt x="9644" y="3316"/>
                    <a:pt x="8317" y="3822"/>
                    <a:pt x="7315" y="4450"/>
                  </a:cubicBezTo>
                  <a:cubicBezTo>
                    <a:pt x="7635" y="3916"/>
                    <a:pt x="7865" y="3297"/>
                    <a:pt x="7876" y="2600"/>
                  </a:cubicBezTo>
                  <a:cubicBezTo>
                    <a:pt x="7876" y="2600"/>
                    <a:pt x="7546" y="2541"/>
                    <a:pt x="7021" y="2541"/>
                  </a:cubicBezTo>
                  <a:cubicBezTo>
                    <a:pt x="5127" y="2541"/>
                    <a:pt x="689" y="3319"/>
                    <a:pt x="0" y="10489"/>
                  </a:cubicBezTo>
                  <a:cubicBezTo>
                    <a:pt x="56" y="12123"/>
                    <a:pt x="1304" y="13512"/>
                    <a:pt x="2651" y="14186"/>
                  </a:cubicBezTo>
                  <a:cubicBezTo>
                    <a:pt x="3015" y="14367"/>
                    <a:pt x="4034" y="14686"/>
                    <a:pt x="4720" y="14686"/>
                  </a:cubicBezTo>
                  <a:cubicBezTo>
                    <a:pt x="4944" y="14686"/>
                    <a:pt x="5133" y="14652"/>
                    <a:pt x="5252" y="14568"/>
                  </a:cubicBezTo>
                  <a:cubicBezTo>
                    <a:pt x="6021" y="14087"/>
                    <a:pt x="5444" y="12835"/>
                    <a:pt x="5252" y="12162"/>
                  </a:cubicBezTo>
                  <a:cubicBezTo>
                    <a:pt x="5926" y="12162"/>
                    <a:pt x="6312" y="12403"/>
                    <a:pt x="7804" y="12403"/>
                  </a:cubicBezTo>
                  <a:cubicBezTo>
                    <a:pt x="8769" y="12403"/>
                    <a:pt x="9396" y="12354"/>
                    <a:pt x="10214" y="12016"/>
                  </a:cubicBezTo>
                  <a:cubicBezTo>
                    <a:pt x="12720" y="11053"/>
                    <a:pt x="13634" y="9848"/>
                    <a:pt x="13634" y="9848"/>
                  </a:cubicBezTo>
                  <a:cubicBezTo>
                    <a:pt x="13937" y="9816"/>
                    <a:pt x="14241" y="9805"/>
                    <a:pt x="14548" y="9805"/>
                  </a:cubicBezTo>
                  <a:cubicBezTo>
                    <a:pt x="15282" y="9805"/>
                    <a:pt x="16028" y="9869"/>
                    <a:pt x="16789" y="9869"/>
                  </a:cubicBezTo>
                  <a:cubicBezTo>
                    <a:pt x="17180" y="9869"/>
                    <a:pt x="17574" y="9852"/>
                    <a:pt x="17972" y="9801"/>
                  </a:cubicBezTo>
                  <a:cubicBezTo>
                    <a:pt x="18837" y="9656"/>
                    <a:pt x="20670" y="9174"/>
                    <a:pt x="21006" y="8355"/>
                  </a:cubicBezTo>
                  <a:cubicBezTo>
                    <a:pt x="22357" y="8355"/>
                    <a:pt x="23898" y="8161"/>
                    <a:pt x="24958" y="7633"/>
                  </a:cubicBezTo>
                  <a:cubicBezTo>
                    <a:pt x="25486" y="7342"/>
                    <a:pt x="25922" y="6959"/>
                    <a:pt x="26305" y="6618"/>
                  </a:cubicBezTo>
                  <a:cubicBezTo>
                    <a:pt x="26499" y="6428"/>
                    <a:pt x="26641" y="6236"/>
                    <a:pt x="26786" y="5946"/>
                  </a:cubicBezTo>
                  <a:cubicBezTo>
                    <a:pt x="27077" y="5513"/>
                    <a:pt x="26932" y="5368"/>
                    <a:pt x="26740" y="5077"/>
                  </a:cubicBezTo>
                  <a:cubicBezTo>
                    <a:pt x="27173" y="4935"/>
                    <a:pt x="27751" y="4500"/>
                    <a:pt x="28042" y="4258"/>
                  </a:cubicBezTo>
                  <a:cubicBezTo>
                    <a:pt x="28473" y="3972"/>
                    <a:pt x="28764" y="3681"/>
                    <a:pt x="29052" y="3153"/>
                  </a:cubicBezTo>
                  <a:cubicBezTo>
                    <a:pt x="29281" y="2784"/>
                    <a:pt x="30171" y="1"/>
                    <a:pt x="29245"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5" name="Google Shape;5188;p73">
              <a:extLst>
                <a:ext uri="{FF2B5EF4-FFF2-40B4-BE49-F238E27FC236}">
                  <a16:creationId xmlns:a16="http://schemas.microsoft.com/office/drawing/2014/main" id="{1FFD2E5E-AEB0-5770-4EEB-7454F0A64BDC}"/>
                </a:ext>
              </a:extLst>
            </p:cNvPr>
            <p:cNvSpPr/>
            <p:nvPr/>
          </p:nvSpPr>
          <p:spPr>
            <a:xfrm>
              <a:off x="7099700" y="3012750"/>
              <a:ext cx="1490975" cy="1202200"/>
            </a:xfrm>
            <a:custGeom>
              <a:avLst/>
              <a:gdLst/>
              <a:ahLst/>
              <a:cxnLst/>
              <a:rect l="l" t="t" r="r" b="b"/>
              <a:pathLst>
                <a:path w="59639" h="48088" extrusionOk="0">
                  <a:moveTo>
                    <a:pt x="27285" y="47273"/>
                  </a:moveTo>
                  <a:cubicBezTo>
                    <a:pt x="27285" y="47273"/>
                    <a:pt x="14196" y="43157"/>
                    <a:pt x="7098" y="30966"/>
                  </a:cubicBezTo>
                  <a:cubicBezTo>
                    <a:pt x="0" y="18776"/>
                    <a:pt x="4931" y="8472"/>
                    <a:pt x="13221" y="7394"/>
                  </a:cubicBezTo>
                  <a:cubicBezTo>
                    <a:pt x="21510" y="6315"/>
                    <a:pt x="27285" y="12058"/>
                    <a:pt x="27285" y="12058"/>
                  </a:cubicBezTo>
                  <a:cubicBezTo>
                    <a:pt x="27285" y="12058"/>
                    <a:pt x="36668" y="1"/>
                    <a:pt x="48154" y="11270"/>
                  </a:cubicBezTo>
                  <a:cubicBezTo>
                    <a:pt x="59639" y="22539"/>
                    <a:pt x="33222" y="48087"/>
                    <a:pt x="27285" y="47273"/>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6" name="Google Shape;5189;p73">
              <a:extLst>
                <a:ext uri="{FF2B5EF4-FFF2-40B4-BE49-F238E27FC236}">
                  <a16:creationId xmlns:a16="http://schemas.microsoft.com/office/drawing/2014/main" id="{E5BA7732-834D-16E9-3A76-3170F4A7459E}"/>
                </a:ext>
              </a:extLst>
            </p:cNvPr>
            <p:cNvSpPr/>
            <p:nvPr/>
          </p:nvSpPr>
          <p:spPr>
            <a:xfrm>
              <a:off x="7940850" y="3962125"/>
              <a:ext cx="87450" cy="112950"/>
            </a:xfrm>
            <a:custGeom>
              <a:avLst/>
              <a:gdLst/>
              <a:ahLst/>
              <a:cxnLst/>
              <a:rect l="l" t="t" r="r" b="b"/>
              <a:pathLst>
                <a:path w="3498" h="4518" extrusionOk="0">
                  <a:moveTo>
                    <a:pt x="197" y="3938"/>
                  </a:moveTo>
                  <a:cubicBezTo>
                    <a:pt x="21" y="3736"/>
                    <a:pt x="0" y="3435"/>
                    <a:pt x="71" y="3177"/>
                  </a:cubicBezTo>
                  <a:cubicBezTo>
                    <a:pt x="142" y="2919"/>
                    <a:pt x="291" y="2691"/>
                    <a:pt x="424" y="2460"/>
                  </a:cubicBezTo>
                  <a:cubicBezTo>
                    <a:pt x="535" y="2271"/>
                    <a:pt x="639" y="2074"/>
                    <a:pt x="800" y="1927"/>
                  </a:cubicBezTo>
                  <a:cubicBezTo>
                    <a:pt x="912" y="1825"/>
                    <a:pt x="1050" y="1750"/>
                    <a:pt x="1150" y="1636"/>
                  </a:cubicBezTo>
                  <a:cubicBezTo>
                    <a:pt x="1315" y="1449"/>
                    <a:pt x="1356" y="1188"/>
                    <a:pt x="1402" y="943"/>
                  </a:cubicBezTo>
                  <a:cubicBezTo>
                    <a:pt x="1449" y="698"/>
                    <a:pt x="1521" y="435"/>
                    <a:pt x="1722" y="288"/>
                  </a:cubicBezTo>
                  <a:cubicBezTo>
                    <a:pt x="1814" y="218"/>
                    <a:pt x="1927" y="181"/>
                    <a:pt x="2039" y="149"/>
                  </a:cubicBezTo>
                  <a:cubicBezTo>
                    <a:pt x="2183" y="109"/>
                    <a:pt x="2328" y="75"/>
                    <a:pt x="2474" y="48"/>
                  </a:cubicBezTo>
                  <a:cubicBezTo>
                    <a:pt x="2628" y="21"/>
                    <a:pt x="2786" y="1"/>
                    <a:pt x="2940" y="24"/>
                  </a:cubicBezTo>
                  <a:cubicBezTo>
                    <a:pt x="3094" y="47"/>
                    <a:pt x="3248" y="116"/>
                    <a:pt x="3343" y="240"/>
                  </a:cubicBezTo>
                  <a:cubicBezTo>
                    <a:pt x="3498" y="439"/>
                    <a:pt x="3470" y="727"/>
                    <a:pt x="3375" y="959"/>
                  </a:cubicBezTo>
                  <a:cubicBezTo>
                    <a:pt x="3279" y="1193"/>
                    <a:pt x="3126" y="1400"/>
                    <a:pt x="3037" y="1636"/>
                  </a:cubicBezTo>
                  <a:cubicBezTo>
                    <a:pt x="2961" y="1840"/>
                    <a:pt x="2935" y="2060"/>
                    <a:pt x="2869" y="2268"/>
                  </a:cubicBezTo>
                  <a:cubicBezTo>
                    <a:pt x="2765" y="2600"/>
                    <a:pt x="2553" y="2895"/>
                    <a:pt x="2273" y="3101"/>
                  </a:cubicBezTo>
                  <a:cubicBezTo>
                    <a:pt x="2138" y="3200"/>
                    <a:pt x="1990" y="3277"/>
                    <a:pt x="1852" y="3374"/>
                  </a:cubicBezTo>
                  <a:cubicBezTo>
                    <a:pt x="1468" y="3643"/>
                    <a:pt x="704" y="4518"/>
                    <a:pt x="197" y="3938"/>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7" name="Google Shape;5190;p73">
              <a:extLst>
                <a:ext uri="{FF2B5EF4-FFF2-40B4-BE49-F238E27FC236}">
                  <a16:creationId xmlns:a16="http://schemas.microsoft.com/office/drawing/2014/main" id="{03F1DB73-1225-7C8A-BE3F-D69474A0CD88}"/>
                </a:ext>
              </a:extLst>
            </p:cNvPr>
            <p:cNvSpPr/>
            <p:nvPr/>
          </p:nvSpPr>
          <p:spPr>
            <a:xfrm>
              <a:off x="7678950" y="3174275"/>
              <a:ext cx="619075" cy="529525"/>
            </a:xfrm>
            <a:custGeom>
              <a:avLst/>
              <a:gdLst/>
              <a:ahLst/>
              <a:cxnLst/>
              <a:rect l="l" t="t" r="r" b="b"/>
              <a:pathLst>
                <a:path w="24763" h="21181" extrusionOk="0">
                  <a:moveTo>
                    <a:pt x="18739" y="14749"/>
                  </a:moveTo>
                  <a:cubicBezTo>
                    <a:pt x="18867" y="14486"/>
                    <a:pt x="18947" y="14178"/>
                    <a:pt x="19182" y="14000"/>
                  </a:cubicBezTo>
                  <a:cubicBezTo>
                    <a:pt x="19630" y="13662"/>
                    <a:pt x="20288" y="14029"/>
                    <a:pt x="20829" y="13876"/>
                  </a:cubicBezTo>
                  <a:cubicBezTo>
                    <a:pt x="21175" y="13777"/>
                    <a:pt x="21288" y="13528"/>
                    <a:pt x="21481" y="13264"/>
                  </a:cubicBezTo>
                  <a:cubicBezTo>
                    <a:pt x="21695" y="12973"/>
                    <a:pt x="21968" y="12921"/>
                    <a:pt x="22313" y="12861"/>
                  </a:cubicBezTo>
                  <a:cubicBezTo>
                    <a:pt x="22630" y="12808"/>
                    <a:pt x="23011" y="12616"/>
                    <a:pt x="22978" y="12295"/>
                  </a:cubicBezTo>
                  <a:cubicBezTo>
                    <a:pt x="22960" y="12121"/>
                    <a:pt x="22818" y="11987"/>
                    <a:pt x="22761" y="11822"/>
                  </a:cubicBezTo>
                  <a:cubicBezTo>
                    <a:pt x="22648" y="11490"/>
                    <a:pt x="22892" y="11156"/>
                    <a:pt x="23095" y="10872"/>
                  </a:cubicBezTo>
                  <a:cubicBezTo>
                    <a:pt x="23483" y="10329"/>
                    <a:pt x="23770" y="9721"/>
                    <a:pt x="24055" y="9115"/>
                  </a:cubicBezTo>
                  <a:cubicBezTo>
                    <a:pt x="24193" y="8823"/>
                    <a:pt x="24334" y="8522"/>
                    <a:pt x="24363" y="8200"/>
                  </a:cubicBezTo>
                  <a:cubicBezTo>
                    <a:pt x="24399" y="7819"/>
                    <a:pt x="24278" y="7444"/>
                    <a:pt x="24242" y="7064"/>
                  </a:cubicBezTo>
                  <a:cubicBezTo>
                    <a:pt x="24164" y="6221"/>
                    <a:pt x="24500" y="5410"/>
                    <a:pt x="24763" y="4600"/>
                  </a:cubicBezTo>
                  <a:cubicBezTo>
                    <a:pt x="21535" y="1507"/>
                    <a:pt x="18476" y="248"/>
                    <a:pt x="15751" y="33"/>
                  </a:cubicBezTo>
                  <a:cubicBezTo>
                    <a:pt x="15365" y="22"/>
                    <a:pt x="14978" y="12"/>
                    <a:pt x="14592" y="0"/>
                  </a:cubicBezTo>
                  <a:cubicBezTo>
                    <a:pt x="13705" y="24"/>
                    <a:pt x="12859" y="154"/>
                    <a:pt x="12059" y="360"/>
                  </a:cubicBezTo>
                  <a:cubicBezTo>
                    <a:pt x="11866" y="483"/>
                    <a:pt x="11681" y="586"/>
                    <a:pt x="11453" y="532"/>
                  </a:cubicBezTo>
                  <a:cubicBezTo>
                    <a:pt x="6967" y="1932"/>
                    <a:pt x="4114" y="5597"/>
                    <a:pt x="4114" y="5597"/>
                  </a:cubicBezTo>
                  <a:cubicBezTo>
                    <a:pt x="4114" y="5597"/>
                    <a:pt x="3361" y="4850"/>
                    <a:pt x="2011" y="3946"/>
                  </a:cubicBezTo>
                  <a:cubicBezTo>
                    <a:pt x="1869" y="4111"/>
                    <a:pt x="1727" y="4277"/>
                    <a:pt x="1589" y="4443"/>
                  </a:cubicBezTo>
                  <a:cubicBezTo>
                    <a:pt x="1443" y="4620"/>
                    <a:pt x="1293" y="4804"/>
                    <a:pt x="1246" y="5027"/>
                  </a:cubicBezTo>
                  <a:cubicBezTo>
                    <a:pt x="1162" y="5422"/>
                    <a:pt x="1422" y="5818"/>
                    <a:pt x="1383" y="6219"/>
                  </a:cubicBezTo>
                  <a:cubicBezTo>
                    <a:pt x="1353" y="6518"/>
                    <a:pt x="1165" y="6772"/>
                    <a:pt x="1001" y="7022"/>
                  </a:cubicBezTo>
                  <a:cubicBezTo>
                    <a:pt x="441" y="7876"/>
                    <a:pt x="101" y="8871"/>
                    <a:pt x="18" y="9889"/>
                  </a:cubicBezTo>
                  <a:cubicBezTo>
                    <a:pt x="4" y="10068"/>
                    <a:pt x="1" y="10261"/>
                    <a:pt x="93" y="10416"/>
                  </a:cubicBezTo>
                  <a:cubicBezTo>
                    <a:pt x="309" y="10782"/>
                    <a:pt x="851" y="10703"/>
                    <a:pt x="1256" y="10576"/>
                  </a:cubicBezTo>
                  <a:cubicBezTo>
                    <a:pt x="1306" y="11069"/>
                    <a:pt x="1268" y="11572"/>
                    <a:pt x="1143" y="12051"/>
                  </a:cubicBezTo>
                  <a:cubicBezTo>
                    <a:pt x="1756" y="11922"/>
                    <a:pt x="2330" y="11611"/>
                    <a:pt x="2772" y="11168"/>
                  </a:cubicBezTo>
                  <a:cubicBezTo>
                    <a:pt x="3009" y="10930"/>
                    <a:pt x="3249" y="10636"/>
                    <a:pt x="3584" y="10618"/>
                  </a:cubicBezTo>
                  <a:cubicBezTo>
                    <a:pt x="3871" y="10603"/>
                    <a:pt x="4120" y="10801"/>
                    <a:pt x="4338" y="10989"/>
                  </a:cubicBezTo>
                  <a:cubicBezTo>
                    <a:pt x="4677" y="11280"/>
                    <a:pt x="5043" y="11624"/>
                    <a:pt x="5061" y="12070"/>
                  </a:cubicBezTo>
                  <a:cubicBezTo>
                    <a:pt x="5079" y="12501"/>
                    <a:pt x="4774" y="12987"/>
                    <a:pt x="5044" y="13322"/>
                  </a:cubicBezTo>
                  <a:cubicBezTo>
                    <a:pt x="5152" y="13457"/>
                    <a:pt x="5326" y="13518"/>
                    <a:pt x="5459" y="13627"/>
                  </a:cubicBezTo>
                  <a:cubicBezTo>
                    <a:pt x="6075" y="14123"/>
                    <a:pt x="5654" y="15357"/>
                    <a:pt x="6345" y="15739"/>
                  </a:cubicBezTo>
                  <a:cubicBezTo>
                    <a:pt x="6604" y="15881"/>
                    <a:pt x="6922" y="15833"/>
                    <a:pt x="7216" y="15860"/>
                  </a:cubicBezTo>
                  <a:cubicBezTo>
                    <a:pt x="7974" y="15928"/>
                    <a:pt x="8601" y="16524"/>
                    <a:pt x="8933" y="17208"/>
                  </a:cubicBezTo>
                  <a:cubicBezTo>
                    <a:pt x="9264" y="17893"/>
                    <a:pt x="9357" y="18665"/>
                    <a:pt x="9461" y="19419"/>
                  </a:cubicBezTo>
                  <a:cubicBezTo>
                    <a:pt x="9519" y="19840"/>
                    <a:pt x="9589" y="20278"/>
                    <a:pt x="9838" y="20623"/>
                  </a:cubicBezTo>
                  <a:cubicBezTo>
                    <a:pt x="10087" y="20967"/>
                    <a:pt x="10570" y="21180"/>
                    <a:pt x="10950" y="20988"/>
                  </a:cubicBezTo>
                  <a:cubicBezTo>
                    <a:pt x="11585" y="20669"/>
                    <a:pt x="11361" y="19706"/>
                    <a:pt x="11644" y="19054"/>
                  </a:cubicBezTo>
                  <a:cubicBezTo>
                    <a:pt x="12017" y="18196"/>
                    <a:pt x="13145" y="18067"/>
                    <a:pt x="14021" y="17737"/>
                  </a:cubicBezTo>
                  <a:cubicBezTo>
                    <a:pt x="14659" y="17497"/>
                    <a:pt x="15234" y="17087"/>
                    <a:pt x="15671" y="16562"/>
                  </a:cubicBezTo>
                  <a:cubicBezTo>
                    <a:pt x="15831" y="16369"/>
                    <a:pt x="15979" y="16154"/>
                    <a:pt x="16197" y="16026"/>
                  </a:cubicBezTo>
                  <a:cubicBezTo>
                    <a:pt x="16527" y="15831"/>
                    <a:pt x="16939" y="15875"/>
                    <a:pt x="17317" y="15812"/>
                  </a:cubicBezTo>
                  <a:cubicBezTo>
                    <a:pt x="17924" y="15711"/>
                    <a:pt x="18471" y="15303"/>
                    <a:pt x="18739" y="14749"/>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8" name="Google Shape;5191;p73">
              <a:extLst>
                <a:ext uri="{FF2B5EF4-FFF2-40B4-BE49-F238E27FC236}">
                  <a16:creationId xmlns:a16="http://schemas.microsoft.com/office/drawing/2014/main" id="{1C23BEBF-CF86-4E11-63D4-BC0D6DB38793}"/>
                </a:ext>
              </a:extLst>
            </p:cNvPr>
            <p:cNvSpPr/>
            <p:nvPr/>
          </p:nvSpPr>
          <p:spPr>
            <a:xfrm>
              <a:off x="7509325" y="3543750"/>
              <a:ext cx="474300" cy="559675"/>
            </a:xfrm>
            <a:custGeom>
              <a:avLst/>
              <a:gdLst/>
              <a:ahLst/>
              <a:cxnLst/>
              <a:rect l="l" t="t" r="r" b="b"/>
              <a:pathLst>
                <a:path w="18972" h="22387" extrusionOk="0">
                  <a:moveTo>
                    <a:pt x="6689" y="13934"/>
                  </a:moveTo>
                  <a:cubicBezTo>
                    <a:pt x="6717" y="14071"/>
                    <a:pt x="6737" y="14210"/>
                    <a:pt x="6745" y="14347"/>
                  </a:cubicBezTo>
                  <a:cubicBezTo>
                    <a:pt x="6772" y="14811"/>
                    <a:pt x="6697" y="15275"/>
                    <a:pt x="6727" y="15738"/>
                  </a:cubicBezTo>
                  <a:cubicBezTo>
                    <a:pt x="6770" y="16387"/>
                    <a:pt x="7076" y="16985"/>
                    <a:pt x="7337" y="17581"/>
                  </a:cubicBezTo>
                  <a:cubicBezTo>
                    <a:pt x="7790" y="18621"/>
                    <a:pt x="8116" y="19715"/>
                    <a:pt x="8309" y="20834"/>
                  </a:cubicBezTo>
                  <a:cubicBezTo>
                    <a:pt x="8385" y="21283"/>
                    <a:pt x="8468" y="21783"/>
                    <a:pt x="8829" y="22061"/>
                  </a:cubicBezTo>
                  <a:cubicBezTo>
                    <a:pt x="8984" y="22181"/>
                    <a:pt x="9175" y="22243"/>
                    <a:pt x="9364" y="22291"/>
                  </a:cubicBezTo>
                  <a:cubicBezTo>
                    <a:pt x="9589" y="22348"/>
                    <a:pt x="9825" y="22386"/>
                    <a:pt x="10055" y="22346"/>
                  </a:cubicBezTo>
                  <a:cubicBezTo>
                    <a:pt x="10599" y="22247"/>
                    <a:pt x="10965" y="21730"/>
                    <a:pt x="11186" y="21222"/>
                  </a:cubicBezTo>
                  <a:cubicBezTo>
                    <a:pt x="11408" y="20714"/>
                    <a:pt x="11559" y="20155"/>
                    <a:pt x="11941" y="19752"/>
                  </a:cubicBezTo>
                  <a:cubicBezTo>
                    <a:pt x="12398" y="19271"/>
                    <a:pt x="13087" y="19114"/>
                    <a:pt x="13712" y="18884"/>
                  </a:cubicBezTo>
                  <a:cubicBezTo>
                    <a:pt x="14462" y="18608"/>
                    <a:pt x="15163" y="18198"/>
                    <a:pt x="15772" y="17679"/>
                  </a:cubicBezTo>
                  <a:cubicBezTo>
                    <a:pt x="16081" y="17416"/>
                    <a:pt x="16384" y="17096"/>
                    <a:pt x="16525" y="16708"/>
                  </a:cubicBezTo>
                  <a:cubicBezTo>
                    <a:pt x="16653" y="16355"/>
                    <a:pt x="16653" y="15944"/>
                    <a:pt x="16734" y="15576"/>
                  </a:cubicBezTo>
                  <a:cubicBezTo>
                    <a:pt x="16925" y="14716"/>
                    <a:pt x="17275" y="13892"/>
                    <a:pt x="17768" y="13161"/>
                  </a:cubicBezTo>
                  <a:cubicBezTo>
                    <a:pt x="18090" y="12681"/>
                    <a:pt x="18479" y="12231"/>
                    <a:pt x="18672" y="11683"/>
                  </a:cubicBezTo>
                  <a:cubicBezTo>
                    <a:pt x="18971" y="10829"/>
                    <a:pt x="18708" y="9806"/>
                    <a:pt x="18033" y="9203"/>
                  </a:cubicBezTo>
                  <a:cubicBezTo>
                    <a:pt x="17867" y="9054"/>
                    <a:pt x="17674" y="8924"/>
                    <a:pt x="17567" y="8727"/>
                  </a:cubicBezTo>
                  <a:cubicBezTo>
                    <a:pt x="17439" y="8489"/>
                    <a:pt x="17458" y="8194"/>
                    <a:pt x="17327" y="7958"/>
                  </a:cubicBezTo>
                  <a:cubicBezTo>
                    <a:pt x="17077" y="7507"/>
                    <a:pt x="16451" y="7495"/>
                    <a:pt x="15965" y="7323"/>
                  </a:cubicBezTo>
                  <a:cubicBezTo>
                    <a:pt x="15454" y="7141"/>
                    <a:pt x="15035" y="6716"/>
                    <a:pt x="14862" y="6202"/>
                  </a:cubicBezTo>
                  <a:cubicBezTo>
                    <a:pt x="14774" y="5943"/>
                    <a:pt x="14739" y="5650"/>
                    <a:pt x="14548" y="5454"/>
                  </a:cubicBezTo>
                  <a:cubicBezTo>
                    <a:pt x="14209" y="5106"/>
                    <a:pt x="13628" y="5271"/>
                    <a:pt x="13155" y="5166"/>
                  </a:cubicBezTo>
                  <a:cubicBezTo>
                    <a:pt x="12468" y="5014"/>
                    <a:pt x="12076" y="4317"/>
                    <a:pt x="11677" y="3737"/>
                  </a:cubicBezTo>
                  <a:cubicBezTo>
                    <a:pt x="10981" y="2722"/>
                    <a:pt x="10042" y="1903"/>
                    <a:pt x="9114" y="1095"/>
                  </a:cubicBezTo>
                  <a:cubicBezTo>
                    <a:pt x="8677" y="715"/>
                    <a:pt x="8224" y="327"/>
                    <a:pt x="7676" y="146"/>
                  </a:cubicBezTo>
                  <a:cubicBezTo>
                    <a:pt x="7233" y="0"/>
                    <a:pt x="6755" y="0"/>
                    <a:pt x="6293" y="58"/>
                  </a:cubicBezTo>
                  <a:cubicBezTo>
                    <a:pt x="5756" y="125"/>
                    <a:pt x="5156" y="331"/>
                    <a:pt x="4955" y="835"/>
                  </a:cubicBezTo>
                  <a:cubicBezTo>
                    <a:pt x="4871" y="1045"/>
                    <a:pt x="4873" y="1280"/>
                    <a:pt x="4829" y="1504"/>
                  </a:cubicBezTo>
                  <a:cubicBezTo>
                    <a:pt x="4541" y="2991"/>
                    <a:pt x="2495" y="3533"/>
                    <a:pt x="2019" y="4973"/>
                  </a:cubicBezTo>
                  <a:cubicBezTo>
                    <a:pt x="1872" y="5417"/>
                    <a:pt x="1916" y="5892"/>
                    <a:pt x="1835" y="6349"/>
                  </a:cubicBezTo>
                  <a:cubicBezTo>
                    <a:pt x="1817" y="6446"/>
                    <a:pt x="1798" y="6543"/>
                    <a:pt x="1751" y="6630"/>
                  </a:cubicBezTo>
                  <a:cubicBezTo>
                    <a:pt x="1698" y="6730"/>
                    <a:pt x="1611" y="6809"/>
                    <a:pt x="1526" y="6885"/>
                  </a:cubicBezTo>
                  <a:cubicBezTo>
                    <a:pt x="1204" y="7173"/>
                    <a:pt x="874" y="7456"/>
                    <a:pt x="601" y="7791"/>
                  </a:cubicBezTo>
                  <a:cubicBezTo>
                    <a:pt x="327" y="8125"/>
                    <a:pt x="107" y="8517"/>
                    <a:pt x="45" y="8945"/>
                  </a:cubicBezTo>
                  <a:cubicBezTo>
                    <a:pt x="0" y="9246"/>
                    <a:pt x="35" y="9553"/>
                    <a:pt x="70" y="9857"/>
                  </a:cubicBezTo>
                  <a:cubicBezTo>
                    <a:pt x="116" y="10241"/>
                    <a:pt x="167" y="10637"/>
                    <a:pt x="355" y="10976"/>
                  </a:cubicBezTo>
                  <a:cubicBezTo>
                    <a:pt x="441" y="11130"/>
                    <a:pt x="563" y="11276"/>
                    <a:pt x="732" y="11327"/>
                  </a:cubicBezTo>
                  <a:cubicBezTo>
                    <a:pt x="875" y="11369"/>
                    <a:pt x="1029" y="11336"/>
                    <a:pt x="1172" y="11297"/>
                  </a:cubicBezTo>
                  <a:cubicBezTo>
                    <a:pt x="1479" y="11214"/>
                    <a:pt x="1779" y="11102"/>
                    <a:pt x="2066" y="10965"/>
                  </a:cubicBezTo>
                  <a:cubicBezTo>
                    <a:pt x="2282" y="10861"/>
                    <a:pt x="2492" y="10743"/>
                    <a:pt x="2725" y="10692"/>
                  </a:cubicBezTo>
                  <a:cubicBezTo>
                    <a:pt x="2958" y="10641"/>
                    <a:pt x="3199" y="10663"/>
                    <a:pt x="3436" y="10687"/>
                  </a:cubicBezTo>
                  <a:cubicBezTo>
                    <a:pt x="3740" y="10717"/>
                    <a:pt x="4059" y="10759"/>
                    <a:pt x="4305" y="10942"/>
                  </a:cubicBezTo>
                  <a:cubicBezTo>
                    <a:pt x="4638" y="11188"/>
                    <a:pt x="4705" y="11619"/>
                    <a:pt x="5085" y="11812"/>
                  </a:cubicBezTo>
                  <a:cubicBezTo>
                    <a:pt x="5399" y="11973"/>
                    <a:pt x="5779" y="11996"/>
                    <a:pt x="6056" y="12232"/>
                  </a:cubicBezTo>
                  <a:cubicBezTo>
                    <a:pt x="6313" y="12451"/>
                    <a:pt x="6407" y="12802"/>
                    <a:pt x="6489" y="13129"/>
                  </a:cubicBezTo>
                  <a:cubicBezTo>
                    <a:pt x="6555" y="13396"/>
                    <a:pt x="6636" y="13664"/>
                    <a:pt x="6689" y="13934"/>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9" name="Google Shape;5192;p73">
              <a:extLst>
                <a:ext uri="{FF2B5EF4-FFF2-40B4-BE49-F238E27FC236}">
                  <a16:creationId xmlns:a16="http://schemas.microsoft.com/office/drawing/2014/main" id="{2FAA6D54-C2BC-9574-73ED-6FD75B03EDB0}"/>
                </a:ext>
              </a:extLst>
            </p:cNvPr>
            <p:cNvSpPr/>
            <p:nvPr/>
          </p:nvSpPr>
          <p:spPr>
            <a:xfrm>
              <a:off x="7175400" y="3392800"/>
              <a:ext cx="1000475" cy="811300"/>
            </a:xfrm>
            <a:custGeom>
              <a:avLst/>
              <a:gdLst/>
              <a:ahLst/>
              <a:cxnLst/>
              <a:rect l="l" t="t" r="r" b="b"/>
              <a:pathLst>
                <a:path w="40019" h="32452" extrusionOk="0">
                  <a:moveTo>
                    <a:pt x="27421" y="22787"/>
                  </a:moveTo>
                  <a:cubicBezTo>
                    <a:pt x="14377" y="23543"/>
                    <a:pt x="4748" y="6942"/>
                    <a:pt x="1306" y="1"/>
                  </a:cubicBezTo>
                  <a:cubicBezTo>
                    <a:pt x="0" y="4213"/>
                    <a:pt x="574" y="9758"/>
                    <a:pt x="4070" y="15764"/>
                  </a:cubicBezTo>
                  <a:cubicBezTo>
                    <a:pt x="11168" y="27955"/>
                    <a:pt x="24257" y="32071"/>
                    <a:pt x="24257" y="32071"/>
                  </a:cubicBezTo>
                  <a:cubicBezTo>
                    <a:pt x="27028" y="32451"/>
                    <a:pt x="34262" y="27086"/>
                    <a:pt x="40019" y="20112"/>
                  </a:cubicBezTo>
                  <a:cubicBezTo>
                    <a:pt x="36697" y="21432"/>
                    <a:pt x="32529" y="22491"/>
                    <a:pt x="27421" y="2278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0" name="Google Shape;5193;p73">
              <a:extLst>
                <a:ext uri="{FF2B5EF4-FFF2-40B4-BE49-F238E27FC236}">
                  <a16:creationId xmlns:a16="http://schemas.microsoft.com/office/drawing/2014/main" id="{73CD5757-ADE4-0890-5BE2-51D0D911B8DC}"/>
                </a:ext>
              </a:extLst>
            </p:cNvPr>
            <p:cNvSpPr/>
            <p:nvPr/>
          </p:nvSpPr>
          <p:spPr>
            <a:xfrm>
              <a:off x="7495000" y="3510575"/>
              <a:ext cx="495050" cy="617850"/>
            </a:xfrm>
            <a:custGeom>
              <a:avLst/>
              <a:gdLst/>
              <a:ahLst/>
              <a:cxnLst/>
              <a:rect l="l" t="t" r="r" b="b"/>
              <a:pathLst>
                <a:path w="19802" h="24714" extrusionOk="0">
                  <a:moveTo>
                    <a:pt x="18550" y="15031"/>
                  </a:moveTo>
                  <a:lnTo>
                    <a:pt x="19177" y="14308"/>
                  </a:lnTo>
                  <a:cubicBezTo>
                    <a:pt x="19419" y="14017"/>
                    <a:pt x="19561" y="13827"/>
                    <a:pt x="19660" y="13394"/>
                  </a:cubicBezTo>
                  <a:cubicBezTo>
                    <a:pt x="19802" y="12717"/>
                    <a:pt x="19802" y="11611"/>
                    <a:pt x="19369" y="11034"/>
                  </a:cubicBezTo>
                  <a:cubicBezTo>
                    <a:pt x="19274" y="10888"/>
                    <a:pt x="19177" y="10743"/>
                    <a:pt x="19082" y="10647"/>
                  </a:cubicBezTo>
                  <a:cubicBezTo>
                    <a:pt x="18791" y="10356"/>
                    <a:pt x="18406" y="9778"/>
                    <a:pt x="18260" y="9392"/>
                  </a:cubicBezTo>
                  <a:cubicBezTo>
                    <a:pt x="17731" y="7804"/>
                    <a:pt x="16335" y="9201"/>
                    <a:pt x="15804" y="7755"/>
                  </a:cubicBezTo>
                  <a:cubicBezTo>
                    <a:pt x="15658" y="7418"/>
                    <a:pt x="15613" y="6986"/>
                    <a:pt x="15417" y="6744"/>
                  </a:cubicBezTo>
                  <a:cubicBezTo>
                    <a:pt x="15227" y="6504"/>
                    <a:pt x="14889" y="6358"/>
                    <a:pt x="14503" y="6309"/>
                  </a:cubicBezTo>
                  <a:cubicBezTo>
                    <a:pt x="13975" y="6263"/>
                    <a:pt x="13734" y="6358"/>
                    <a:pt x="13394" y="6022"/>
                  </a:cubicBezTo>
                  <a:cubicBezTo>
                    <a:pt x="13156" y="5826"/>
                    <a:pt x="12962" y="5540"/>
                    <a:pt x="12770" y="5298"/>
                  </a:cubicBezTo>
                  <a:cubicBezTo>
                    <a:pt x="12384" y="4768"/>
                    <a:pt x="11952" y="4335"/>
                    <a:pt x="11516" y="3803"/>
                  </a:cubicBezTo>
                  <a:cubicBezTo>
                    <a:pt x="10892" y="3084"/>
                    <a:pt x="10169" y="2311"/>
                    <a:pt x="9396" y="1783"/>
                  </a:cubicBezTo>
                  <a:cubicBezTo>
                    <a:pt x="6845" y="1"/>
                    <a:pt x="4771" y="1588"/>
                    <a:pt x="5013" y="2602"/>
                  </a:cubicBezTo>
                  <a:cubicBezTo>
                    <a:pt x="5157" y="3225"/>
                    <a:pt x="5349" y="3084"/>
                    <a:pt x="4916" y="3611"/>
                  </a:cubicBezTo>
                  <a:cubicBezTo>
                    <a:pt x="4289" y="4335"/>
                    <a:pt x="3375" y="4768"/>
                    <a:pt x="2701" y="5490"/>
                  </a:cubicBezTo>
                  <a:cubicBezTo>
                    <a:pt x="1979" y="6263"/>
                    <a:pt x="2170" y="6936"/>
                    <a:pt x="1979" y="7563"/>
                  </a:cubicBezTo>
                  <a:cubicBezTo>
                    <a:pt x="1833" y="8141"/>
                    <a:pt x="1" y="9392"/>
                    <a:pt x="50" y="11080"/>
                  </a:cubicBezTo>
                  <a:cubicBezTo>
                    <a:pt x="50" y="12334"/>
                    <a:pt x="628" y="13536"/>
                    <a:pt x="1979" y="12911"/>
                  </a:cubicBezTo>
                  <a:cubicBezTo>
                    <a:pt x="2748" y="12571"/>
                    <a:pt x="3229" y="12379"/>
                    <a:pt x="4097" y="12284"/>
                  </a:cubicBezTo>
                  <a:cubicBezTo>
                    <a:pt x="4625" y="12235"/>
                    <a:pt x="4725" y="12476"/>
                    <a:pt x="4916" y="12812"/>
                  </a:cubicBezTo>
                  <a:cubicBezTo>
                    <a:pt x="5685" y="14067"/>
                    <a:pt x="6267" y="13536"/>
                    <a:pt x="6554" y="13922"/>
                  </a:cubicBezTo>
                  <a:cubicBezTo>
                    <a:pt x="6649" y="14114"/>
                    <a:pt x="6700" y="14836"/>
                    <a:pt x="6749" y="15127"/>
                  </a:cubicBezTo>
                  <a:cubicBezTo>
                    <a:pt x="6845" y="15754"/>
                    <a:pt x="6940" y="15655"/>
                    <a:pt x="6699" y="16236"/>
                  </a:cubicBezTo>
                  <a:cubicBezTo>
                    <a:pt x="6459" y="17005"/>
                    <a:pt x="6845" y="17874"/>
                    <a:pt x="7181" y="18402"/>
                  </a:cubicBezTo>
                  <a:cubicBezTo>
                    <a:pt x="7468" y="19029"/>
                    <a:pt x="7709" y="19702"/>
                    <a:pt x="7855" y="20475"/>
                  </a:cubicBezTo>
                  <a:cubicBezTo>
                    <a:pt x="8290" y="22544"/>
                    <a:pt x="8819" y="24714"/>
                    <a:pt x="10988" y="23944"/>
                  </a:cubicBezTo>
                  <a:cubicBezTo>
                    <a:pt x="12094" y="23558"/>
                    <a:pt x="11997" y="22304"/>
                    <a:pt x="12626" y="21485"/>
                  </a:cubicBezTo>
                  <a:cubicBezTo>
                    <a:pt x="12915" y="21052"/>
                    <a:pt x="13876" y="20861"/>
                    <a:pt x="14458" y="20570"/>
                  </a:cubicBezTo>
                  <a:cubicBezTo>
                    <a:pt x="14840" y="20425"/>
                    <a:pt x="15081" y="20281"/>
                    <a:pt x="15372" y="20089"/>
                  </a:cubicBezTo>
                  <a:cubicBezTo>
                    <a:pt x="15658" y="19897"/>
                    <a:pt x="15949" y="19802"/>
                    <a:pt x="16190" y="19561"/>
                  </a:cubicBezTo>
                  <a:cubicBezTo>
                    <a:pt x="18261" y="18161"/>
                    <a:pt x="17300" y="16814"/>
                    <a:pt x="17877" y="15754"/>
                  </a:cubicBezTo>
                  <a:cubicBezTo>
                    <a:pt x="18018" y="15560"/>
                    <a:pt x="18359" y="15176"/>
                    <a:pt x="18550" y="15031"/>
                  </a:cubicBezTo>
                  <a:close/>
                  <a:moveTo>
                    <a:pt x="16718" y="17728"/>
                  </a:moveTo>
                  <a:cubicBezTo>
                    <a:pt x="16477" y="18643"/>
                    <a:pt x="14889" y="19702"/>
                    <a:pt x="14021" y="20089"/>
                  </a:cubicBezTo>
                  <a:cubicBezTo>
                    <a:pt x="13443" y="20380"/>
                    <a:pt x="12770" y="20521"/>
                    <a:pt x="12288" y="20861"/>
                  </a:cubicBezTo>
                  <a:cubicBezTo>
                    <a:pt x="11710" y="21389"/>
                    <a:pt x="11420" y="22981"/>
                    <a:pt x="10842" y="23222"/>
                  </a:cubicBezTo>
                  <a:cubicBezTo>
                    <a:pt x="10551" y="23414"/>
                    <a:pt x="10168" y="23463"/>
                    <a:pt x="9832" y="23268"/>
                  </a:cubicBezTo>
                  <a:cubicBezTo>
                    <a:pt x="9396" y="23076"/>
                    <a:pt x="9109" y="22257"/>
                    <a:pt x="8963" y="21630"/>
                  </a:cubicBezTo>
                  <a:cubicBezTo>
                    <a:pt x="8769" y="20957"/>
                    <a:pt x="8673" y="20234"/>
                    <a:pt x="8481" y="19561"/>
                  </a:cubicBezTo>
                  <a:cubicBezTo>
                    <a:pt x="8290" y="18884"/>
                    <a:pt x="8000" y="18402"/>
                    <a:pt x="7709" y="17824"/>
                  </a:cubicBezTo>
                  <a:cubicBezTo>
                    <a:pt x="7084" y="16477"/>
                    <a:pt x="7613" y="16523"/>
                    <a:pt x="7567" y="15704"/>
                  </a:cubicBezTo>
                  <a:cubicBezTo>
                    <a:pt x="7567" y="15368"/>
                    <a:pt x="7422" y="15031"/>
                    <a:pt x="7422" y="14644"/>
                  </a:cubicBezTo>
                  <a:cubicBezTo>
                    <a:pt x="7373" y="14258"/>
                    <a:pt x="7326" y="13876"/>
                    <a:pt x="7181" y="13585"/>
                  </a:cubicBezTo>
                  <a:cubicBezTo>
                    <a:pt x="6795" y="12862"/>
                    <a:pt x="6167" y="13344"/>
                    <a:pt x="5639" y="12621"/>
                  </a:cubicBezTo>
                  <a:cubicBezTo>
                    <a:pt x="5302" y="12093"/>
                    <a:pt x="5011" y="11562"/>
                    <a:pt x="4097" y="11657"/>
                  </a:cubicBezTo>
                  <a:cubicBezTo>
                    <a:pt x="3324" y="11752"/>
                    <a:pt x="2701" y="11948"/>
                    <a:pt x="2024" y="12140"/>
                  </a:cubicBezTo>
                  <a:cubicBezTo>
                    <a:pt x="1301" y="12430"/>
                    <a:pt x="964" y="12381"/>
                    <a:pt x="868" y="11175"/>
                  </a:cubicBezTo>
                  <a:cubicBezTo>
                    <a:pt x="773" y="10452"/>
                    <a:pt x="1159" y="10020"/>
                    <a:pt x="1591" y="9347"/>
                  </a:cubicBezTo>
                  <a:cubicBezTo>
                    <a:pt x="1928" y="8960"/>
                    <a:pt x="2505" y="8332"/>
                    <a:pt x="2701" y="7950"/>
                  </a:cubicBezTo>
                  <a:cubicBezTo>
                    <a:pt x="3037" y="7323"/>
                    <a:pt x="2701" y="6695"/>
                    <a:pt x="3279" y="5972"/>
                  </a:cubicBezTo>
                  <a:cubicBezTo>
                    <a:pt x="3520" y="5731"/>
                    <a:pt x="3711" y="5587"/>
                    <a:pt x="3951" y="5395"/>
                  </a:cubicBezTo>
                  <a:cubicBezTo>
                    <a:pt x="4384" y="5008"/>
                    <a:pt x="5639" y="3803"/>
                    <a:pt x="5785" y="3467"/>
                  </a:cubicBezTo>
                  <a:cubicBezTo>
                    <a:pt x="5925" y="2984"/>
                    <a:pt x="5399" y="2165"/>
                    <a:pt x="6699" y="1878"/>
                  </a:cubicBezTo>
                  <a:cubicBezTo>
                    <a:pt x="7950" y="1588"/>
                    <a:pt x="9396" y="2648"/>
                    <a:pt x="10118" y="3421"/>
                  </a:cubicBezTo>
                  <a:cubicBezTo>
                    <a:pt x="10601" y="3949"/>
                    <a:pt x="11564" y="4817"/>
                    <a:pt x="11997" y="5345"/>
                  </a:cubicBezTo>
                  <a:cubicBezTo>
                    <a:pt x="12769" y="6309"/>
                    <a:pt x="12866" y="6841"/>
                    <a:pt x="14216" y="6936"/>
                  </a:cubicBezTo>
                  <a:cubicBezTo>
                    <a:pt x="15226" y="6986"/>
                    <a:pt x="15130" y="7418"/>
                    <a:pt x="15516" y="8142"/>
                  </a:cubicBezTo>
                  <a:cubicBezTo>
                    <a:pt x="15853" y="8864"/>
                    <a:pt x="16240" y="8864"/>
                    <a:pt x="17059" y="9106"/>
                  </a:cubicBezTo>
                  <a:cubicBezTo>
                    <a:pt x="17682" y="9297"/>
                    <a:pt x="17490" y="9151"/>
                    <a:pt x="17682" y="9729"/>
                  </a:cubicBezTo>
                  <a:lnTo>
                    <a:pt x="18359" y="10984"/>
                  </a:lnTo>
                  <a:cubicBezTo>
                    <a:pt x="18455" y="11175"/>
                    <a:pt x="18455" y="11175"/>
                    <a:pt x="18600" y="11370"/>
                  </a:cubicBezTo>
                  <a:cubicBezTo>
                    <a:pt x="18887" y="11994"/>
                    <a:pt x="18983" y="12911"/>
                    <a:pt x="18742" y="13439"/>
                  </a:cubicBezTo>
                  <a:cubicBezTo>
                    <a:pt x="18550" y="13971"/>
                    <a:pt x="17395" y="14790"/>
                    <a:pt x="17059" y="15560"/>
                  </a:cubicBezTo>
                  <a:cubicBezTo>
                    <a:pt x="16768" y="16187"/>
                    <a:pt x="16863" y="17005"/>
                    <a:pt x="16718" y="1772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1" name="Google Shape;5194;p73">
              <a:extLst>
                <a:ext uri="{FF2B5EF4-FFF2-40B4-BE49-F238E27FC236}">
                  <a16:creationId xmlns:a16="http://schemas.microsoft.com/office/drawing/2014/main" id="{E870E7EC-A64F-1E80-78AE-F399ABA2842C}"/>
                </a:ext>
              </a:extLst>
            </p:cNvPr>
            <p:cNvSpPr/>
            <p:nvPr/>
          </p:nvSpPr>
          <p:spPr>
            <a:xfrm>
              <a:off x="7173450" y="3162475"/>
              <a:ext cx="1218925" cy="1044275"/>
            </a:xfrm>
            <a:custGeom>
              <a:avLst/>
              <a:gdLst/>
              <a:ahLst/>
              <a:cxnLst/>
              <a:rect l="l" t="t" r="r" b="b"/>
              <a:pathLst>
                <a:path w="48757" h="41771" extrusionOk="0">
                  <a:moveTo>
                    <a:pt x="46203" y="5444"/>
                  </a:moveTo>
                  <a:cubicBezTo>
                    <a:pt x="45948" y="5100"/>
                    <a:pt x="45792" y="4926"/>
                    <a:pt x="45717" y="4773"/>
                  </a:cubicBezTo>
                  <a:lnTo>
                    <a:pt x="44664" y="3721"/>
                  </a:lnTo>
                  <a:cubicBezTo>
                    <a:pt x="44601" y="3664"/>
                    <a:pt x="44551" y="3596"/>
                    <a:pt x="44469" y="3515"/>
                  </a:cubicBezTo>
                  <a:cubicBezTo>
                    <a:pt x="43555" y="2696"/>
                    <a:pt x="42637" y="1927"/>
                    <a:pt x="41432" y="1397"/>
                  </a:cubicBezTo>
                  <a:cubicBezTo>
                    <a:pt x="40808" y="1059"/>
                    <a:pt x="40036" y="769"/>
                    <a:pt x="39312" y="578"/>
                  </a:cubicBezTo>
                  <a:cubicBezTo>
                    <a:pt x="38398" y="336"/>
                    <a:pt x="37725" y="336"/>
                    <a:pt x="36806" y="191"/>
                  </a:cubicBezTo>
                  <a:cubicBezTo>
                    <a:pt x="34304" y="95"/>
                    <a:pt x="31462" y="769"/>
                    <a:pt x="29484" y="1687"/>
                  </a:cubicBezTo>
                  <a:cubicBezTo>
                    <a:pt x="28378" y="2215"/>
                    <a:pt x="27606" y="2651"/>
                    <a:pt x="26691" y="3274"/>
                  </a:cubicBezTo>
                  <a:cubicBezTo>
                    <a:pt x="25245" y="4288"/>
                    <a:pt x="25245" y="4575"/>
                    <a:pt x="24377" y="5348"/>
                  </a:cubicBezTo>
                  <a:cubicBezTo>
                    <a:pt x="23995" y="5011"/>
                    <a:pt x="23704" y="4575"/>
                    <a:pt x="23271" y="4239"/>
                  </a:cubicBezTo>
                  <a:cubicBezTo>
                    <a:pt x="20188" y="1687"/>
                    <a:pt x="16186" y="0"/>
                    <a:pt x="11948" y="191"/>
                  </a:cubicBezTo>
                  <a:cubicBezTo>
                    <a:pt x="11034" y="336"/>
                    <a:pt x="10361" y="336"/>
                    <a:pt x="9442" y="578"/>
                  </a:cubicBezTo>
                  <a:cubicBezTo>
                    <a:pt x="1967" y="2534"/>
                    <a:pt x="1" y="9076"/>
                    <a:pt x="1" y="12861"/>
                  </a:cubicBezTo>
                  <a:cubicBezTo>
                    <a:pt x="355" y="24599"/>
                    <a:pt x="7606" y="31678"/>
                    <a:pt x="11882" y="35285"/>
                  </a:cubicBezTo>
                  <a:cubicBezTo>
                    <a:pt x="14178" y="37221"/>
                    <a:pt x="19656" y="40566"/>
                    <a:pt x="22308" y="41385"/>
                  </a:cubicBezTo>
                  <a:cubicBezTo>
                    <a:pt x="23655" y="41771"/>
                    <a:pt x="25004" y="41672"/>
                    <a:pt x="25486" y="41576"/>
                  </a:cubicBezTo>
                  <a:cubicBezTo>
                    <a:pt x="25823" y="41529"/>
                    <a:pt x="26159" y="41434"/>
                    <a:pt x="26450" y="41385"/>
                  </a:cubicBezTo>
                  <a:cubicBezTo>
                    <a:pt x="27702" y="40999"/>
                    <a:pt x="34488" y="37316"/>
                    <a:pt x="38550" y="33321"/>
                  </a:cubicBezTo>
                  <a:cubicBezTo>
                    <a:pt x="41138" y="30777"/>
                    <a:pt x="48521" y="22374"/>
                    <a:pt x="48757" y="12861"/>
                  </a:cubicBezTo>
                  <a:cubicBezTo>
                    <a:pt x="48563" y="10260"/>
                    <a:pt x="47744" y="7372"/>
                    <a:pt x="46203" y="5444"/>
                  </a:cubicBezTo>
                  <a:close/>
                  <a:moveTo>
                    <a:pt x="22258" y="4816"/>
                  </a:moveTo>
                  <a:cubicBezTo>
                    <a:pt x="22644" y="5011"/>
                    <a:pt x="23030" y="5493"/>
                    <a:pt x="23413" y="5780"/>
                  </a:cubicBezTo>
                  <a:cubicBezTo>
                    <a:pt x="23704" y="5974"/>
                    <a:pt x="24185" y="6744"/>
                    <a:pt x="24377" y="6935"/>
                  </a:cubicBezTo>
                  <a:lnTo>
                    <a:pt x="25196" y="5875"/>
                  </a:lnTo>
                  <a:cubicBezTo>
                    <a:pt x="25391" y="5734"/>
                    <a:pt x="25536" y="5634"/>
                    <a:pt x="25728" y="5493"/>
                  </a:cubicBezTo>
                  <a:cubicBezTo>
                    <a:pt x="26256" y="4866"/>
                    <a:pt x="27656" y="3951"/>
                    <a:pt x="28424" y="3565"/>
                  </a:cubicBezTo>
                  <a:cubicBezTo>
                    <a:pt x="33004" y="1108"/>
                    <a:pt x="38157" y="290"/>
                    <a:pt x="42540" y="3565"/>
                  </a:cubicBezTo>
                  <a:cubicBezTo>
                    <a:pt x="43215" y="4047"/>
                    <a:pt x="43937" y="4720"/>
                    <a:pt x="44469" y="5298"/>
                  </a:cubicBezTo>
                  <a:cubicBezTo>
                    <a:pt x="44419" y="6553"/>
                    <a:pt x="43986" y="6744"/>
                    <a:pt x="44275" y="8094"/>
                  </a:cubicBezTo>
                  <a:cubicBezTo>
                    <a:pt x="44469" y="8913"/>
                    <a:pt x="44419" y="8818"/>
                    <a:pt x="44083" y="9395"/>
                  </a:cubicBezTo>
                  <a:cubicBezTo>
                    <a:pt x="43937" y="9637"/>
                    <a:pt x="43373" y="10224"/>
                    <a:pt x="43468" y="10671"/>
                  </a:cubicBezTo>
                  <a:cubicBezTo>
                    <a:pt x="43539" y="10999"/>
                    <a:pt x="43272" y="11286"/>
                    <a:pt x="43029" y="11517"/>
                  </a:cubicBezTo>
                  <a:cubicBezTo>
                    <a:pt x="42787" y="11746"/>
                    <a:pt x="42543" y="12093"/>
                    <a:pt x="42703" y="12386"/>
                  </a:cubicBezTo>
                  <a:cubicBezTo>
                    <a:pt x="42746" y="12465"/>
                    <a:pt x="42817" y="12535"/>
                    <a:pt x="42822" y="12625"/>
                  </a:cubicBezTo>
                  <a:cubicBezTo>
                    <a:pt x="42826" y="12709"/>
                    <a:pt x="42770" y="12784"/>
                    <a:pt x="42708" y="12841"/>
                  </a:cubicBezTo>
                  <a:cubicBezTo>
                    <a:pt x="42341" y="13175"/>
                    <a:pt x="41681" y="13170"/>
                    <a:pt x="41477" y="13623"/>
                  </a:cubicBezTo>
                  <a:cubicBezTo>
                    <a:pt x="41412" y="13767"/>
                    <a:pt x="41406" y="13945"/>
                    <a:pt x="41295" y="14061"/>
                  </a:cubicBezTo>
                  <a:cubicBezTo>
                    <a:pt x="41140" y="14223"/>
                    <a:pt x="40867" y="14175"/>
                    <a:pt x="40672" y="14065"/>
                  </a:cubicBezTo>
                  <a:cubicBezTo>
                    <a:pt x="40475" y="13955"/>
                    <a:pt x="40297" y="13795"/>
                    <a:pt x="40076" y="13761"/>
                  </a:cubicBezTo>
                  <a:cubicBezTo>
                    <a:pt x="39786" y="13715"/>
                    <a:pt x="39509" y="13900"/>
                    <a:pt x="39303" y="14109"/>
                  </a:cubicBezTo>
                  <a:cubicBezTo>
                    <a:pt x="39109" y="14308"/>
                    <a:pt x="38948" y="14539"/>
                    <a:pt x="38827" y="14789"/>
                  </a:cubicBezTo>
                  <a:cubicBezTo>
                    <a:pt x="38709" y="15033"/>
                    <a:pt x="38625" y="15305"/>
                    <a:pt x="38434" y="15496"/>
                  </a:cubicBezTo>
                  <a:cubicBezTo>
                    <a:pt x="38189" y="15740"/>
                    <a:pt x="37818" y="15805"/>
                    <a:pt x="37473" y="15816"/>
                  </a:cubicBezTo>
                  <a:cubicBezTo>
                    <a:pt x="37127" y="15828"/>
                    <a:pt x="36773" y="15799"/>
                    <a:pt x="36443" y="15905"/>
                  </a:cubicBezTo>
                  <a:cubicBezTo>
                    <a:pt x="36071" y="16026"/>
                    <a:pt x="35819" y="17469"/>
                    <a:pt x="33187" y="18246"/>
                  </a:cubicBezTo>
                  <a:cubicBezTo>
                    <a:pt x="32028" y="18588"/>
                    <a:pt x="31412" y="18981"/>
                    <a:pt x="31363" y="20428"/>
                  </a:cubicBezTo>
                  <a:cubicBezTo>
                    <a:pt x="31363" y="20765"/>
                    <a:pt x="31363" y="21006"/>
                    <a:pt x="31171" y="21198"/>
                  </a:cubicBezTo>
                  <a:cubicBezTo>
                    <a:pt x="30979" y="21293"/>
                    <a:pt x="30593" y="21293"/>
                    <a:pt x="30402" y="21198"/>
                  </a:cubicBezTo>
                  <a:cubicBezTo>
                    <a:pt x="30016" y="20860"/>
                    <a:pt x="30352" y="18550"/>
                    <a:pt x="29052" y="16862"/>
                  </a:cubicBezTo>
                  <a:cubicBezTo>
                    <a:pt x="28424" y="15994"/>
                    <a:pt x="27896" y="16140"/>
                    <a:pt x="26978" y="16044"/>
                  </a:cubicBezTo>
                  <a:cubicBezTo>
                    <a:pt x="25919" y="15945"/>
                    <a:pt x="26788" y="14839"/>
                    <a:pt x="26064" y="14115"/>
                  </a:cubicBezTo>
                  <a:cubicBezTo>
                    <a:pt x="25678" y="13729"/>
                    <a:pt x="25196" y="13826"/>
                    <a:pt x="25536" y="12960"/>
                  </a:cubicBezTo>
                  <a:cubicBezTo>
                    <a:pt x="25872" y="12188"/>
                    <a:pt x="25678" y="12042"/>
                    <a:pt x="25150" y="11706"/>
                  </a:cubicBezTo>
                  <a:cubicBezTo>
                    <a:pt x="24859" y="11465"/>
                    <a:pt x="24236" y="10937"/>
                    <a:pt x="24090" y="10887"/>
                  </a:cubicBezTo>
                  <a:cubicBezTo>
                    <a:pt x="23558" y="10742"/>
                    <a:pt x="23077" y="11178"/>
                    <a:pt x="22739" y="11369"/>
                  </a:cubicBezTo>
                  <a:cubicBezTo>
                    <a:pt x="22353" y="11660"/>
                    <a:pt x="22017" y="12042"/>
                    <a:pt x="21631" y="12141"/>
                  </a:cubicBezTo>
                  <a:cubicBezTo>
                    <a:pt x="21631" y="11755"/>
                    <a:pt x="21920" y="11178"/>
                    <a:pt x="21584" y="10937"/>
                  </a:cubicBezTo>
                  <a:cubicBezTo>
                    <a:pt x="21293" y="10742"/>
                    <a:pt x="20670" y="10982"/>
                    <a:pt x="20429" y="10646"/>
                  </a:cubicBezTo>
                  <a:cubicBezTo>
                    <a:pt x="20284" y="10260"/>
                    <a:pt x="20621" y="9346"/>
                    <a:pt x="20765" y="9058"/>
                  </a:cubicBezTo>
                  <a:cubicBezTo>
                    <a:pt x="20862" y="8768"/>
                    <a:pt x="20812" y="8478"/>
                    <a:pt x="20911" y="8189"/>
                  </a:cubicBezTo>
                  <a:cubicBezTo>
                    <a:pt x="21152" y="7562"/>
                    <a:pt x="21584" y="7226"/>
                    <a:pt x="21681" y="6935"/>
                  </a:cubicBezTo>
                  <a:cubicBezTo>
                    <a:pt x="21776" y="6648"/>
                    <a:pt x="21631" y="6358"/>
                    <a:pt x="21631" y="6071"/>
                  </a:cubicBezTo>
                  <a:cubicBezTo>
                    <a:pt x="21584" y="5539"/>
                    <a:pt x="21872" y="5107"/>
                    <a:pt x="22258" y="4816"/>
                  </a:cubicBezTo>
                  <a:close/>
                  <a:moveTo>
                    <a:pt x="32281" y="36810"/>
                  </a:moveTo>
                  <a:cubicBezTo>
                    <a:pt x="30753" y="37923"/>
                    <a:pt x="26979" y="40420"/>
                    <a:pt x="24377" y="40420"/>
                  </a:cubicBezTo>
                  <a:cubicBezTo>
                    <a:pt x="21776" y="40420"/>
                    <a:pt x="18080" y="37799"/>
                    <a:pt x="16427" y="36810"/>
                  </a:cubicBezTo>
                  <a:cubicBezTo>
                    <a:pt x="3228" y="28905"/>
                    <a:pt x="1601" y="16025"/>
                    <a:pt x="1601" y="16025"/>
                  </a:cubicBezTo>
                  <a:cubicBezTo>
                    <a:pt x="1601" y="16025"/>
                    <a:pt x="1" y="10661"/>
                    <a:pt x="3711" y="6021"/>
                  </a:cubicBezTo>
                  <a:cubicBezTo>
                    <a:pt x="4336" y="5157"/>
                    <a:pt x="5012" y="4575"/>
                    <a:pt x="5831" y="3852"/>
                  </a:cubicBezTo>
                  <a:cubicBezTo>
                    <a:pt x="8528" y="1591"/>
                    <a:pt x="12189" y="914"/>
                    <a:pt x="15755" y="1782"/>
                  </a:cubicBezTo>
                  <a:cubicBezTo>
                    <a:pt x="16959" y="2073"/>
                    <a:pt x="17923" y="2360"/>
                    <a:pt x="18983" y="2841"/>
                  </a:cubicBezTo>
                  <a:cubicBezTo>
                    <a:pt x="19610" y="3132"/>
                    <a:pt x="21344" y="3998"/>
                    <a:pt x="21681" y="4384"/>
                  </a:cubicBezTo>
                  <a:cubicBezTo>
                    <a:pt x="20188" y="5875"/>
                    <a:pt x="21394" y="6312"/>
                    <a:pt x="21394" y="6698"/>
                  </a:cubicBezTo>
                  <a:cubicBezTo>
                    <a:pt x="21439" y="7131"/>
                    <a:pt x="20670" y="7176"/>
                    <a:pt x="20429" y="8577"/>
                  </a:cubicBezTo>
                  <a:cubicBezTo>
                    <a:pt x="20330" y="9058"/>
                    <a:pt x="19319" y="10695"/>
                    <a:pt x="20138" y="11223"/>
                  </a:cubicBezTo>
                  <a:cubicBezTo>
                    <a:pt x="20525" y="11465"/>
                    <a:pt x="20911" y="11273"/>
                    <a:pt x="21344" y="11223"/>
                  </a:cubicBezTo>
                  <a:cubicBezTo>
                    <a:pt x="21295" y="11609"/>
                    <a:pt x="20957" y="12141"/>
                    <a:pt x="21152" y="12478"/>
                  </a:cubicBezTo>
                  <a:cubicBezTo>
                    <a:pt x="21394" y="12861"/>
                    <a:pt x="21872" y="12766"/>
                    <a:pt x="22163" y="12574"/>
                  </a:cubicBezTo>
                  <a:cubicBezTo>
                    <a:pt x="22549" y="12382"/>
                    <a:pt x="22694" y="12141"/>
                    <a:pt x="22935" y="11851"/>
                  </a:cubicBezTo>
                  <a:cubicBezTo>
                    <a:pt x="23849" y="10887"/>
                    <a:pt x="24040" y="11465"/>
                    <a:pt x="24377" y="11755"/>
                  </a:cubicBezTo>
                  <a:cubicBezTo>
                    <a:pt x="25583" y="12719"/>
                    <a:pt x="24764" y="12428"/>
                    <a:pt x="24764" y="13442"/>
                  </a:cubicBezTo>
                  <a:cubicBezTo>
                    <a:pt x="24814" y="14115"/>
                    <a:pt x="25100" y="14212"/>
                    <a:pt x="25583" y="14402"/>
                  </a:cubicBezTo>
                  <a:cubicBezTo>
                    <a:pt x="26064" y="14598"/>
                    <a:pt x="25872" y="15225"/>
                    <a:pt x="25919" y="15802"/>
                  </a:cubicBezTo>
                  <a:cubicBezTo>
                    <a:pt x="26018" y="17295"/>
                    <a:pt x="27656" y="16331"/>
                    <a:pt x="28378" y="16862"/>
                  </a:cubicBezTo>
                  <a:cubicBezTo>
                    <a:pt x="28906" y="17295"/>
                    <a:pt x="29294" y="18354"/>
                    <a:pt x="29438" y="19269"/>
                  </a:cubicBezTo>
                  <a:cubicBezTo>
                    <a:pt x="29484" y="19800"/>
                    <a:pt x="29533" y="20332"/>
                    <a:pt x="29679" y="20810"/>
                  </a:cubicBezTo>
                  <a:cubicBezTo>
                    <a:pt x="29775" y="21438"/>
                    <a:pt x="29822" y="21728"/>
                    <a:pt x="30352" y="21874"/>
                  </a:cubicBezTo>
                  <a:cubicBezTo>
                    <a:pt x="30835" y="22112"/>
                    <a:pt x="31363" y="21920"/>
                    <a:pt x="31653" y="21633"/>
                  </a:cubicBezTo>
                  <a:cubicBezTo>
                    <a:pt x="32423" y="20910"/>
                    <a:pt x="31412" y="19509"/>
                    <a:pt x="32664" y="19173"/>
                  </a:cubicBezTo>
                  <a:cubicBezTo>
                    <a:pt x="33386" y="18981"/>
                    <a:pt x="34832" y="18690"/>
                    <a:pt x="35315" y="18354"/>
                  </a:cubicBezTo>
                  <a:cubicBezTo>
                    <a:pt x="35516" y="18233"/>
                    <a:pt x="36998" y="16644"/>
                    <a:pt x="37493" y="16521"/>
                  </a:cubicBezTo>
                  <a:cubicBezTo>
                    <a:pt x="37874" y="16426"/>
                    <a:pt x="38302" y="16475"/>
                    <a:pt x="38633" y="16266"/>
                  </a:cubicBezTo>
                  <a:cubicBezTo>
                    <a:pt x="38966" y="16056"/>
                    <a:pt x="39103" y="15649"/>
                    <a:pt x="39246" y="15282"/>
                  </a:cubicBezTo>
                  <a:cubicBezTo>
                    <a:pt x="39391" y="14916"/>
                    <a:pt x="39612" y="14522"/>
                    <a:pt x="39994" y="14429"/>
                  </a:cubicBezTo>
                  <a:cubicBezTo>
                    <a:pt x="40277" y="14362"/>
                    <a:pt x="40565" y="14478"/>
                    <a:pt x="40847" y="14547"/>
                  </a:cubicBezTo>
                  <a:cubicBezTo>
                    <a:pt x="41130" y="14615"/>
                    <a:pt x="41478" y="14612"/>
                    <a:pt x="41652" y="14379"/>
                  </a:cubicBezTo>
                  <a:cubicBezTo>
                    <a:pt x="41734" y="14269"/>
                    <a:pt x="41760" y="14127"/>
                    <a:pt x="41822" y="14005"/>
                  </a:cubicBezTo>
                  <a:cubicBezTo>
                    <a:pt x="42080" y="13492"/>
                    <a:pt x="42829" y="13472"/>
                    <a:pt x="43226" y="13058"/>
                  </a:cubicBezTo>
                  <a:cubicBezTo>
                    <a:pt x="43316" y="12964"/>
                    <a:pt x="43390" y="12834"/>
                    <a:pt x="43358" y="12707"/>
                  </a:cubicBezTo>
                  <a:cubicBezTo>
                    <a:pt x="43327" y="12581"/>
                    <a:pt x="43203" y="12499"/>
                    <a:pt x="43142" y="12384"/>
                  </a:cubicBezTo>
                  <a:cubicBezTo>
                    <a:pt x="43020" y="12154"/>
                    <a:pt x="43183" y="11875"/>
                    <a:pt x="43372" y="11696"/>
                  </a:cubicBezTo>
                  <a:cubicBezTo>
                    <a:pt x="43561" y="11517"/>
                    <a:pt x="43796" y="11357"/>
                    <a:pt x="43866" y="11105"/>
                  </a:cubicBezTo>
                  <a:cubicBezTo>
                    <a:pt x="43890" y="11014"/>
                    <a:pt x="43891" y="10916"/>
                    <a:pt x="43917" y="10825"/>
                  </a:cubicBezTo>
                  <a:cubicBezTo>
                    <a:pt x="43939" y="10742"/>
                    <a:pt x="45090" y="8984"/>
                    <a:pt x="44855" y="8431"/>
                  </a:cubicBezTo>
                  <a:cubicBezTo>
                    <a:pt x="44660" y="7998"/>
                    <a:pt x="44324" y="6935"/>
                    <a:pt x="44805" y="6552"/>
                  </a:cubicBezTo>
                  <a:lnTo>
                    <a:pt x="45192" y="6166"/>
                  </a:lnTo>
                  <a:cubicBezTo>
                    <a:pt x="45578" y="6502"/>
                    <a:pt x="46397" y="8189"/>
                    <a:pt x="46638" y="8864"/>
                  </a:cubicBezTo>
                  <a:cubicBezTo>
                    <a:pt x="46925" y="9586"/>
                    <a:pt x="47457" y="11369"/>
                    <a:pt x="47408" y="12236"/>
                  </a:cubicBezTo>
                  <a:cubicBezTo>
                    <a:pt x="47408" y="12238"/>
                    <a:pt x="47410" y="25777"/>
                    <a:pt x="32281" y="3681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2" name="Google Shape;5195;p73">
              <a:extLst>
                <a:ext uri="{FF2B5EF4-FFF2-40B4-BE49-F238E27FC236}">
                  <a16:creationId xmlns:a16="http://schemas.microsoft.com/office/drawing/2014/main" id="{0559F074-99AF-1991-E06B-BF4B30828181}"/>
                </a:ext>
              </a:extLst>
            </p:cNvPr>
            <p:cNvSpPr/>
            <p:nvPr/>
          </p:nvSpPr>
          <p:spPr>
            <a:xfrm>
              <a:off x="6902675" y="3352025"/>
              <a:ext cx="691150" cy="719650"/>
            </a:xfrm>
            <a:custGeom>
              <a:avLst/>
              <a:gdLst/>
              <a:ahLst/>
              <a:cxnLst/>
              <a:rect l="l" t="t" r="r" b="b"/>
              <a:pathLst>
                <a:path w="27646" h="28786" extrusionOk="0">
                  <a:moveTo>
                    <a:pt x="27361" y="5648"/>
                  </a:moveTo>
                  <a:cubicBezTo>
                    <a:pt x="27241" y="5636"/>
                    <a:pt x="27049" y="5704"/>
                    <a:pt x="26804" y="5830"/>
                  </a:cubicBezTo>
                  <a:cubicBezTo>
                    <a:pt x="26559" y="5952"/>
                    <a:pt x="26261" y="6137"/>
                    <a:pt x="25940" y="6296"/>
                  </a:cubicBezTo>
                  <a:cubicBezTo>
                    <a:pt x="25622" y="6455"/>
                    <a:pt x="25281" y="6590"/>
                    <a:pt x="25188" y="6566"/>
                  </a:cubicBezTo>
                  <a:cubicBezTo>
                    <a:pt x="25094" y="6542"/>
                    <a:pt x="25245" y="6359"/>
                    <a:pt x="25537" y="5900"/>
                  </a:cubicBezTo>
                  <a:cubicBezTo>
                    <a:pt x="25827" y="5443"/>
                    <a:pt x="26253" y="4708"/>
                    <a:pt x="26592" y="4069"/>
                  </a:cubicBezTo>
                  <a:cubicBezTo>
                    <a:pt x="26837" y="3603"/>
                    <a:pt x="27035" y="3187"/>
                    <a:pt x="27204" y="2696"/>
                  </a:cubicBezTo>
                  <a:lnTo>
                    <a:pt x="27195" y="2696"/>
                  </a:lnTo>
                  <a:lnTo>
                    <a:pt x="27196" y="2364"/>
                  </a:lnTo>
                  <a:cubicBezTo>
                    <a:pt x="27199" y="1693"/>
                    <a:pt x="27321" y="1050"/>
                    <a:pt x="27143" y="390"/>
                  </a:cubicBezTo>
                  <a:lnTo>
                    <a:pt x="27139" y="383"/>
                  </a:lnTo>
                  <a:cubicBezTo>
                    <a:pt x="27121" y="296"/>
                    <a:pt x="27054" y="59"/>
                    <a:pt x="26946" y="36"/>
                  </a:cubicBezTo>
                  <a:cubicBezTo>
                    <a:pt x="26779" y="1"/>
                    <a:pt x="26450" y="280"/>
                    <a:pt x="26323" y="398"/>
                  </a:cubicBezTo>
                  <a:cubicBezTo>
                    <a:pt x="26245" y="492"/>
                    <a:pt x="26171" y="585"/>
                    <a:pt x="26094" y="679"/>
                  </a:cubicBezTo>
                  <a:lnTo>
                    <a:pt x="26091" y="687"/>
                  </a:lnTo>
                  <a:cubicBezTo>
                    <a:pt x="25653" y="1190"/>
                    <a:pt x="25208" y="1684"/>
                    <a:pt x="24736" y="2157"/>
                  </a:cubicBezTo>
                  <a:cubicBezTo>
                    <a:pt x="24210" y="2687"/>
                    <a:pt x="23658" y="3188"/>
                    <a:pt x="23104" y="3685"/>
                  </a:cubicBezTo>
                  <a:lnTo>
                    <a:pt x="23096" y="3691"/>
                  </a:lnTo>
                  <a:cubicBezTo>
                    <a:pt x="22823" y="3922"/>
                    <a:pt x="22738" y="3985"/>
                    <a:pt x="22517" y="4036"/>
                  </a:cubicBezTo>
                  <a:cubicBezTo>
                    <a:pt x="21454" y="5049"/>
                    <a:pt x="20295" y="6008"/>
                    <a:pt x="18965" y="7007"/>
                  </a:cubicBezTo>
                  <a:cubicBezTo>
                    <a:pt x="18494" y="7357"/>
                    <a:pt x="18019" y="7704"/>
                    <a:pt x="17542" y="8047"/>
                  </a:cubicBezTo>
                  <a:cubicBezTo>
                    <a:pt x="17152" y="8327"/>
                    <a:pt x="16752" y="8601"/>
                    <a:pt x="16323" y="8815"/>
                  </a:cubicBezTo>
                  <a:cubicBezTo>
                    <a:pt x="15181" y="9382"/>
                    <a:pt x="14443" y="10559"/>
                    <a:pt x="13326" y="11174"/>
                  </a:cubicBezTo>
                  <a:cubicBezTo>
                    <a:pt x="12825" y="11450"/>
                    <a:pt x="12261" y="11604"/>
                    <a:pt x="11775" y="11907"/>
                  </a:cubicBezTo>
                  <a:cubicBezTo>
                    <a:pt x="11370" y="12158"/>
                    <a:pt x="11028" y="12509"/>
                    <a:pt x="10599" y="12717"/>
                  </a:cubicBezTo>
                  <a:cubicBezTo>
                    <a:pt x="10170" y="12925"/>
                    <a:pt x="9590" y="12949"/>
                    <a:pt x="9273" y="12594"/>
                  </a:cubicBezTo>
                  <a:cubicBezTo>
                    <a:pt x="9130" y="12434"/>
                    <a:pt x="9063" y="12224"/>
                    <a:pt x="8996" y="12021"/>
                  </a:cubicBezTo>
                  <a:cubicBezTo>
                    <a:pt x="8846" y="11565"/>
                    <a:pt x="8670" y="10979"/>
                    <a:pt x="8236" y="10730"/>
                  </a:cubicBezTo>
                  <a:cubicBezTo>
                    <a:pt x="7726" y="10438"/>
                    <a:pt x="7192" y="10187"/>
                    <a:pt x="6641" y="9986"/>
                  </a:cubicBezTo>
                  <a:cubicBezTo>
                    <a:pt x="6201" y="9823"/>
                    <a:pt x="5718" y="9744"/>
                    <a:pt x="5166" y="9768"/>
                  </a:cubicBezTo>
                  <a:cubicBezTo>
                    <a:pt x="4619" y="9792"/>
                    <a:pt x="3998" y="9920"/>
                    <a:pt x="3550" y="10076"/>
                  </a:cubicBezTo>
                  <a:cubicBezTo>
                    <a:pt x="3443" y="10113"/>
                    <a:pt x="3347" y="10151"/>
                    <a:pt x="3258" y="10189"/>
                  </a:cubicBezTo>
                  <a:cubicBezTo>
                    <a:pt x="3103" y="10387"/>
                    <a:pt x="2826" y="10641"/>
                    <a:pt x="2566" y="10924"/>
                  </a:cubicBezTo>
                  <a:cubicBezTo>
                    <a:pt x="2247" y="11268"/>
                    <a:pt x="1954" y="11652"/>
                    <a:pt x="1663" y="11937"/>
                  </a:cubicBezTo>
                  <a:cubicBezTo>
                    <a:pt x="1370" y="12228"/>
                    <a:pt x="1078" y="12417"/>
                    <a:pt x="812" y="12587"/>
                  </a:cubicBezTo>
                  <a:cubicBezTo>
                    <a:pt x="736" y="12636"/>
                    <a:pt x="661" y="12684"/>
                    <a:pt x="588" y="12728"/>
                  </a:cubicBezTo>
                  <a:cubicBezTo>
                    <a:pt x="498" y="12817"/>
                    <a:pt x="417" y="12900"/>
                    <a:pt x="345" y="12970"/>
                  </a:cubicBezTo>
                  <a:cubicBezTo>
                    <a:pt x="103" y="13206"/>
                    <a:pt x="0" y="13284"/>
                    <a:pt x="41" y="13371"/>
                  </a:cubicBezTo>
                  <a:cubicBezTo>
                    <a:pt x="82" y="13458"/>
                    <a:pt x="265" y="13555"/>
                    <a:pt x="516" y="13670"/>
                  </a:cubicBezTo>
                  <a:cubicBezTo>
                    <a:pt x="770" y="13787"/>
                    <a:pt x="1091" y="13924"/>
                    <a:pt x="1372" y="14056"/>
                  </a:cubicBezTo>
                  <a:cubicBezTo>
                    <a:pt x="1652" y="14188"/>
                    <a:pt x="1891" y="14316"/>
                    <a:pt x="2063" y="14479"/>
                  </a:cubicBezTo>
                  <a:cubicBezTo>
                    <a:pt x="2237" y="14643"/>
                    <a:pt x="2346" y="14845"/>
                    <a:pt x="2486" y="15064"/>
                  </a:cubicBezTo>
                  <a:cubicBezTo>
                    <a:pt x="2630" y="15285"/>
                    <a:pt x="2800" y="15522"/>
                    <a:pt x="2974" y="15717"/>
                  </a:cubicBezTo>
                  <a:cubicBezTo>
                    <a:pt x="3150" y="15915"/>
                    <a:pt x="3329" y="16066"/>
                    <a:pt x="3551" y="16156"/>
                  </a:cubicBezTo>
                  <a:cubicBezTo>
                    <a:pt x="3773" y="16242"/>
                    <a:pt x="4042" y="16268"/>
                    <a:pt x="4190" y="16337"/>
                  </a:cubicBezTo>
                  <a:cubicBezTo>
                    <a:pt x="4333" y="16407"/>
                    <a:pt x="4357" y="16524"/>
                    <a:pt x="4492" y="17103"/>
                  </a:cubicBezTo>
                  <a:cubicBezTo>
                    <a:pt x="4625" y="17683"/>
                    <a:pt x="4871" y="18718"/>
                    <a:pt x="5386" y="19760"/>
                  </a:cubicBezTo>
                  <a:cubicBezTo>
                    <a:pt x="5896" y="20801"/>
                    <a:pt x="6674" y="21846"/>
                    <a:pt x="7563" y="22717"/>
                  </a:cubicBezTo>
                  <a:cubicBezTo>
                    <a:pt x="8448" y="23589"/>
                    <a:pt x="9438" y="24287"/>
                    <a:pt x="10230" y="24659"/>
                  </a:cubicBezTo>
                  <a:cubicBezTo>
                    <a:pt x="11019" y="25036"/>
                    <a:pt x="11611" y="25089"/>
                    <a:pt x="12446" y="25040"/>
                  </a:cubicBezTo>
                  <a:cubicBezTo>
                    <a:pt x="13282" y="24994"/>
                    <a:pt x="14362" y="24848"/>
                    <a:pt x="15032" y="24765"/>
                  </a:cubicBezTo>
                  <a:cubicBezTo>
                    <a:pt x="15699" y="24685"/>
                    <a:pt x="15958" y="24666"/>
                    <a:pt x="16820" y="25296"/>
                  </a:cubicBezTo>
                  <a:cubicBezTo>
                    <a:pt x="17679" y="25923"/>
                    <a:pt x="19140" y="27199"/>
                    <a:pt x="20020" y="27915"/>
                  </a:cubicBezTo>
                  <a:cubicBezTo>
                    <a:pt x="20900" y="28628"/>
                    <a:pt x="21198" y="28786"/>
                    <a:pt x="21673" y="28663"/>
                  </a:cubicBezTo>
                  <a:cubicBezTo>
                    <a:pt x="21689" y="28658"/>
                    <a:pt x="21703" y="28654"/>
                    <a:pt x="21720" y="28649"/>
                  </a:cubicBezTo>
                  <a:cubicBezTo>
                    <a:pt x="21748" y="28642"/>
                    <a:pt x="21772" y="28635"/>
                    <a:pt x="21800" y="28623"/>
                  </a:cubicBezTo>
                  <a:cubicBezTo>
                    <a:pt x="22259" y="28468"/>
                    <a:pt x="22880" y="28279"/>
                    <a:pt x="23173" y="28047"/>
                  </a:cubicBezTo>
                  <a:cubicBezTo>
                    <a:pt x="23498" y="27793"/>
                    <a:pt x="23717" y="27026"/>
                    <a:pt x="24195" y="27205"/>
                  </a:cubicBezTo>
                  <a:cubicBezTo>
                    <a:pt x="24675" y="27384"/>
                    <a:pt x="24610" y="26941"/>
                    <a:pt x="24827" y="26762"/>
                  </a:cubicBezTo>
                  <a:cubicBezTo>
                    <a:pt x="25043" y="26581"/>
                    <a:pt x="25334" y="26291"/>
                    <a:pt x="25550" y="26053"/>
                  </a:cubicBezTo>
                  <a:cubicBezTo>
                    <a:pt x="25766" y="25817"/>
                    <a:pt x="25903" y="25635"/>
                    <a:pt x="25920" y="25488"/>
                  </a:cubicBezTo>
                  <a:cubicBezTo>
                    <a:pt x="25942" y="25338"/>
                    <a:pt x="25847" y="25222"/>
                    <a:pt x="25304" y="24776"/>
                  </a:cubicBezTo>
                  <a:cubicBezTo>
                    <a:pt x="24761" y="24327"/>
                    <a:pt x="23770" y="23544"/>
                    <a:pt x="23152" y="23073"/>
                  </a:cubicBezTo>
                  <a:cubicBezTo>
                    <a:pt x="22534" y="22602"/>
                    <a:pt x="22286" y="22441"/>
                    <a:pt x="22149" y="22294"/>
                  </a:cubicBezTo>
                  <a:cubicBezTo>
                    <a:pt x="22126" y="22266"/>
                    <a:pt x="22103" y="22239"/>
                    <a:pt x="22085" y="22207"/>
                  </a:cubicBezTo>
                  <a:cubicBezTo>
                    <a:pt x="21908" y="22246"/>
                    <a:pt x="21743" y="22164"/>
                    <a:pt x="21427" y="21959"/>
                  </a:cubicBezTo>
                  <a:cubicBezTo>
                    <a:pt x="20942" y="21648"/>
                    <a:pt x="20103" y="21050"/>
                    <a:pt x="19708" y="20702"/>
                  </a:cubicBezTo>
                  <a:cubicBezTo>
                    <a:pt x="19314" y="20358"/>
                    <a:pt x="19366" y="20264"/>
                    <a:pt x="19548" y="19967"/>
                  </a:cubicBezTo>
                  <a:cubicBezTo>
                    <a:pt x="19728" y="19666"/>
                    <a:pt x="20039" y="19165"/>
                    <a:pt x="20198" y="18815"/>
                  </a:cubicBezTo>
                  <a:cubicBezTo>
                    <a:pt x="20354" y="18468"/>
                    <a:pt x="20359" y="18273"/>
                    <a:pt x="20373" y="18167"/>
                  </a:cubicBezTo>
                  <a:cubicBezTo>
                    <a:pt x="20384" y="18058"/>
                    <a:pt x="20407" y="18036"/>
                    <a:pt x="20862" y="17772"/>
                  </a:cubicBezTo>
                  <a:cubicBezTo>
                    <a:pt x="21316" y="17507"/>
                    <a:pt x="22202" y="17001"/>
                    <a:pt x="22960" y="16282"/>
                  </a:cubicBezTo>
                  <a:cubicBezTo>
                    <a:pt x="23719" y="15562"/>
                    <a:pt x="24353" y="14631"/>
                    <a:pt x="24641" y="13946"/>
                  </a:cubicBezTo>
                  <a:cubicBezTo>
                    <a:pt x="24787" y="13592"/>
                    <a:pt x="24845" y="13305"/>
                    <a:pt x="24866" y="13072"/>
                  </a:cubicBezTo>
                  <a:cubicBezTo>
                    <a:pt x="24846" y="12970"/>
                    <a:pt x="24822" y="12876"/>
                    <a:pt x="24788" y="12799"/>
                  </a:cubicBezTo>
                  <a:cubicBezTo>
                    <a:pt x="24637" y="12474"/>
                    <a:pt x="24311" y="12532"/>
                    <a:pt x="24369" y="12307"/>
                  </a:cubicBezTo>
                  <a:cubicBezTo>
                    <a:pt x="24430" y="12080"/>
                    <a:pt x="24877" y="11574"/>
                    <a:pt x="25403" y="10886"/>
                  </a:cubicBezTo>
                  <a:cubicBezTo>
                    <a:pt x="25932" y="10200"/>
                    <a:pt x="26537" y="9331"/>
                    <a:pt x="26928" y="8552"/>
                  </a:cubicBezTo>
                  <a:cubicBezTo>
                    <a:pt x="27321" y="7771"/>
                    <a:pt x="27497" y="7079"/>
                    <a:pt x="27572" y="6646"/>
                  </a:cubicBezTo>
                  <a:cubicBezTo>
                    <a:pt x="27646" y="6210"/>
                    <a:pt x="27615" y="6031"/>
                    <a:pt x="27575" y="5893"/>
                  </a:cubicBezTo>
                  <a:cubicBezTo>
                    <a:pt x="27535" y="5755"/>
                    <a:pt x="27482" y="5661"/>
                    <a:pt x="27361" y="5648"/>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3" name="Google Shape;5196;p73">
              <a:extLst>
                <a:ext uri="{FF2B5EF4-FFF2-40B4-BE49-F238E27FC236}">
                  <a16:creationId xmlns:a16="http://schemas.microsoft.com/office/drawing/2014/main" id="{227EDF08-40F3-44FA-ADE6-DF0836A816FA}"/>
                </a:ext>
              </a:extLst>
            </p:cNvPr>
            <p:cNvSpPr/>
            <p:nvPr/>
          </p:nvSpPr>
          <p:spPr>
            <a:xfrm>
              <a:off x="6905425" y="3493000"/>
              <a:ext cx="688400" cy="578675"/>
            </a:xfrm>
            <a:custGeom>
              <a:avLst/>
              <a:gdLst/>
              <a:ahLst/>
              <a:cxnLst/>
              <a:rect l="l" t="t" r="r" b="b"/>
              <a:pathLst>
                <a:path w="27536" h="23147" extrusionOk="0">
                  <a:moveTo>
                    <a:pt x="24415" y="21285"/>
                  </a:moveTo>
                  <a:cubicBezTo>
                    <a:pt x="24371" y="21307"/>
                    <a:pt x="24328" y="21333"/>
                    <a:pt x="24285" y="21357"/>
                  </a:cubicBezTo>
                  <a:cubicBezTo>
                    <a:pt x="23373" y="21880"/>
                    <a:pt x="22611" y="22751"/>
                    <a:pt x="21564" y="23022"/>
                  </a:cubicBezTo>
                  <a:cubicBezTo>
                    <a:pt x="21087" y="23147"/>
                    <a:pt x="20788" y="22989"/>
                    <a:pt x="19909" y="22275"/>
                  </a:cubicBezTo>
                  <a:cubicBezTo>
                    <a:pt x="19029" y="21560"/>
                    <a:pt x="17569" y="20285"/>
                    <a:pt x="16710" y="19657"/>
                  </a:cubicBezTo>
                  <a:cubicBezTo>
                    <a:pt x="15849" y="19029"/>
                    <a:pt x="15590" y="19045"/>
                    <a:pt x="14921" y="19128"/>
                  </a:cubicBezTo>
                  <a:cubicBezTo>
                    <a:pt x="14251" y="19209"/>
                    <a:pt x="13172" y="19355"/>
                    <a:pt x="12336" y="19402"/>
                  </a:cubicBezTo>
                  <a:cubicBezTo>
                    <a:pt x="11501" y="19449"/>
                    <a:pt x="10912" y="19397"/>
                    <a:pt x="10120" y="19021"/>
                  </a:cubicBezTo>
                  <a:cubicBezTo>
                    <a:pt x="9329" y="18647"/>
                    <a:pt x="8336" y="17948"/>
                    <a:pt x="7451" y="17078"/>
                  </a:cubicBezTo>
                  <a:cubicBezTo>
                    <a:pt x="6565" y="16207"/>
                    <a:pt x="5787" y="15162"/>
                    <a:pt x="5274" y="14121"/>
                  </a:cubicBezTo>
                  <a:cubicBezTo>
                    <a:pt x="4761" y="13080"/>
                    <a:pt x="4516" y="12042"/>
                    <a:pt x="4382" y="11464"/>
                  </a:cubicBezTo>
                  <a:cubicBezTo>
                    <a:pt x="4247" y="10886"/>
                    <a:pt x="4224" y="10768"/>
                    <a:pt x="4078" y="10698"/>
                  </a:cubicBezTo>
                  <a:cubicBezTo>
                    <a:pt x="3932" y="10627"/>
                    <a:pt x="3663" y="10604"/>
                    <a:pt x="3440" y="10516"/>
                  </a:cubicBezTo>
                  <a:cubicBezTo>
                    <a:pt x="3218" y="10427"/>
                    <a:pt x="3039" y="10274"/>
                    <a:pt x="2865" y="10079"/>
                  </a:cubicBezTo>
                  <a:cubicBezTo>
                    <a:pt x="2690" y="9883"/>
                    <a:pt x="2518" y="9646"/>
                    <a:pt x="2377" y="9426"/>
                  </a:cubicBezTo>
                  <a:cubicBezTo>
                    <a:pt x="2236" y="9207"/>
                    <a:pt x="2127" y="9004"/>
                    <a:pt x="1953" y="8840"/>
                  </a:cubicBezTo>
                  <a:cubicBezTo>
                    <a:pt x="1779" y="8676"/>
                    <a:pt x="1541" y="8549"/>
                    <a:pt x="1262" y="8418"/>
                  </a:cubicBezTo>
                  <a:cubicBezTo>
                    <a:pt x="981" y="8286"/>
                    <a:pt x="659" y="8148"/>
                    <a:pt x="406" y="8031"/>
                  </a:cubicBezTo>
                  <a:cubicBezTo>
                    <a:pt x="228" y="7949"/>
                    <a:pt x="85" y="7878"/>
                    <a:pt x="1" y="7812"/>
                  </a:cubicBezTo>
                  <a:cubicBezTo>
                    <a:pt x="134" y="7827"/>
                    <a:pt x="292" y="7845"/>
                    <a:pt x="485" y="7864"/>
                  </a:cubicBezTo>
                  <a:cubicBezTo>
                    <a:pt x="1030" y="7918"/>
                    <a:pt x="1861" y="7977"/>
                    <a:pt x="2305" y="8010"/>
                  </a:cubicBezTo>
                  <a:cubicBezTo>
                    <a:pt x="2749" y="8044"/>
                    <a:pt x="2808" y="8053"/>
                    <a:pt x="2842" y="8076"/>
                  </a:cubicBezTo>
                  <a:cubicBezTo>
                    <a:pt x="2875" y="8097"/>
                    <a:pt x="2884" y="8133"/>
                    <a:pt x="3034" y="8316"/>
                  </a:cubicBezTo>
                  <a:cubicBezTo>
                    <a:pt x="3183" y="8498"/>
                    <a:pt x="3474" y="8827"/>
                    <a:pt x="3831" y="9063"/>
                  </a:cubicBezTo>
                  <a:cubicBezTo>
                    <a:pt x="4188" y="9299"/>
                    <a:pt x="4609" y="9442"/>
                    <a:pt x="4921" y="9529"/>
                  </a:cubicBezTo>
                  <a:cubicBezTo>
                    <a:pt x="5232" y="9616"/>
                    <a:pt x="5434" y="9646"/>
                    <a:pt x="5717" y="9553"/>
                  </a:cubicBezTo>
                  <a:cubicBezTo>
                    <a:pt x="5999" y="9461"/>
                    <a:pt x="6362" y="9245"/>
                    <a:pt x="6564" y="9136"/>
                  </a:cubicBezTo>
                  <a:cubicBezTo>
                    <a:pt x="6766" y="9025"/>
                    <a:pt x="6808" y="9020"/>
                    <a:pt x="6754" y="9109"/>
                  </a:cubicBezTo>
                  <a:cubicBezTo>
                    <a:pt x="6701" y="9199"/>
                    <a:pt x="6554" y="9381"/>
                    <a:pt x="6376" y="9624"/>
                  </a:cubicBezTo>
                  <a:cubicBezTo>
                    <a:pt x="6198" y="9868"/>
                    <a:pt x="5992" y="10172"/>
                    <a:pt x="5899" y="10385"/>
                  </a:cubicBezTo>
                  <a:cubicBezTo>
                    <a:pt x="5807" y="10598"/>
                    <a:pt x="5830" y="10721"/>
                    <a:pt x="6165" y="11369"/>
                  </a:cubicBezTo>
                  <a:cubicBezTo>
                    <a:pt x="6501" y="12016"/>
                    <a:pt x="7147" y="13189"/>
                    <a:pt x="7933" y="14113"/>
                  </a:cubicBezTo>
                  <a:cubicBezTo>
                    <a:pt x="8720" y="15036"/>
                    <a:pt x="9648" y="15709"/>
                    <a:pt x="10501" y="16084"/>
                  </a:cubicBezTo>
                  <a:cubicBezTo>
                    <a:pt x="11354" y="16457"/>
                    <a:pt x="12134" y="16530"/>
                    <a:pt x="12786" y="16576"/>
                  </a:cubicBezTo>
                  <a:cubicBezTo>
                    <a:pt x="13438" y="16622"/>
                    <a:pt x="13961" y="16638"/>
                    <a:pt x="14469" y="16605"/>
                  </a:cubicBezTo>
                  <a:cubicBezTo>
                    <a:pt x="14977" y="16572"/>
                    <a:pt x="15469" y="16488"/>
                    <a:pt x="15721" y="16452"/>
                  </a:cubicBezTo>
                  <a:cubicBezTo>
                    <a:pt x="15972" y="16415"/>
                    <a:pt x="15984" y="16424"/>
                    <a:pt x="16919" y="17373"/>
                  </a:cubicBezTo>
                  <a:cubicBezTo>
                    <a:pt x="17855" y="18322"/>
                    <a:pt x="19714" y="20212"/>
                    <a:pt x="20692" y="21156"/>
                  </a:cubicBezTo>
                  <a:cubicBezTo>
                    <a:pt x="21668" y="22101"/>
                    <a:pt x="21762" y="22102"/>
                    <a:pt x="21829" y="22100"/>
                  </a:cubicBezTo>
                  <a:cubicBezTo>
                    <a:pt x="21898" y="22097"/>
                    <a:pt x="21939" y="22093"/>
                    <a:pt x="21980" y="22089"/>
                  </a:cubicBezTo>
                  <a:cubicBezTo>
                    <a:pt x="22021" y="22084"/>
                    <a:pt x="22063" y="22080"/>
                    <a:pt x="22666" y="21620"/>
                  </a:cubicBezTo>
                  <a:cubicBezTo>
                    <a:pt x="22940" y="21410"/>
                    <a:pt x="23218" y="21206"/>
                    <a:pt x="23496" y="21000"/>
                  </a:cubicBezTo>
                  <a:cubicBezTo>
                    <a:pt x="23765" y="20801"/>
                    <a:pt x="24042" y="20614"/>
                    <a:pt x="24279" y="20377"/>
                  </a:cubicBezTo>
                  <a:cubicBezTo>
                    <a:pt x="24508" y="20148"/>
                    <a:pt x="24736" y="19919"/>
                    <a:pt x="24965" y="19689"/>
                  </a:cubicBezTo>
                  <a:cubicBezTo>
                    <a:pt x="25059" y="19595"/>
                    <a:pt x="25154" y="19500"/>
                    <a:pt x="25267" y="19430"/>
                  </a:cubicBezTo>
                  <a:cubicBezTo>
                    <a:pt x="25380" y="19360"/>
                    <a:pt x="25515" y="19318"/>
                    <a:pt x="25647" y="19338"/>
                  </a:cubicBezTo>
                  <a:cubicBezTo>
                    <a:pt x="25777" y="19359"/>
                    <a:pt x="25902" y="19453"/>
                    <a:pt x="25932" y="19581"/>
                  </a:cubicBezTo>
                  <a:cubicBezTo>
                    <a:pt x="25974" y="19750"/>
                    <a:pt x="25859" y="19911"/>
                    <a:pt x="25750" y="20046"/>
                  </a:cubicBezTo>
                  <a:cubicBezTo>
                    <a:pt x="25671" y="20143"/>
                    <a:pt x="25592" y="20240"/>
                    <a:pt x="25513" y="20338"/>
                  </a:cubicBezTo>
                  <a:cubicBezTo>
                    <a:pt x="25362" y="20525"/>
                    <a:pt x="25209" y="20713"/>
                    <a:pt x="25030" y="20876"/>
                  </a:cubicBezTo>
                  <a:cubicBezTo>
                    <a:pt x="24847" y="21042"/>
                    <a:pt x="24630" y="21166"/>
                    <a:pt x="24415" y="21285"/>
                  </a:cubicBezTo>
                  <a:close/>
                  <a:moveTo>
                    <a:pt x="19632" y="15093"/>
                  </a:moveTo>
                  <a:cubicBezTo>
                    <a:pt x="19264" y="14888"/>
                    <a:pt x="19146" y="14817"/>
                    <a:pt x="19087" y="14748"/>
                  </a:cubicBezTo>
                  <a:cubicBezTo>
                    <a:pt x="18999" y="14643"/>
                    <a:pt x="19051" y="14544"/>
                    <a:pt x="19133" y="14196"/>
                  </a:cubicBezTo>
                  <a:cubicBezTo>
                    <a:pt x="19217" y="13848"/>
                    <a:pt x="19330" y="13251"/>
                    <a:pt x="19313" y="12747"/>
                  </a:cubicBezTo>
                  <a:cubicBezTo>
                    <a:pt x="19297" y="12242"/>
                    <a:pt x="19148" y="11831"/>
                    <a:pt x="19054" y="11590"/>
                  </a:cubicBezTo>
                  <a:cubicBezTo>
                    <a:pt x="18962" y="11350"/>
                    <a:pt x="18922" y="11281"/>
                    <a:pt x="18940" y="11253"/>
                  </a:cubicBezTo>
                  <a:cubicBezTo>
                    <a:pt x="18958" y="11224"/>
                    <a:pt x="19033" y="11238"/>
                    <a:pt x="19211" y="11244"/>
                  </a:cubicBezTo>
                  <a:cubicBezTo>
                    <a:pt x="19390" y="11252"/>
                    <a:pt x="19671" y="11253"/>
                    <a:pt x="20043" y="11130"/>
                  </a:cubicBezTo>
                  <a:cubicBezTo>
                    <a:pt x="20417" y="11007"/>
                    <a:pt x="20881" y="10759"/>
                    <a:pt x="21560" y="10229"/>
                  </a:cubicBezTo>
                  <a:cubicBezTo>
                    <a:pt x="22239" y="9697"/>
                    <a:pt x="23133" y="8882"/>
                    <a:pt x="23758" y="8231"/>
                  </a:cubicBezTo>
                  <a:cubicBezTo>
                    <a:pt x="24169" y="7803"/>
                    <a:pt x="24464" y="7446"/>
                    <a:pt x="24676" y="7157"/>
                  </a:cubicBezTo>
                  <a:lnTo>
                    <a:pt x="24677" y="7160"/>
                  </a:lnTo>
                  <a:cubicBezTo>
                    <a:pt x="24712" y="7235"/>
                    <a:pt x="24736" y="7329"/>
                    <a:pt x="24756" y="7435"/>
                  </a:cubicBezTo>
                  <a:cubicBezTo>
                    <a:pt x="24734" y="7666"/>
                    <a:pt x="24678" y="7954"/>
                    <a:pt x="24530" y="8307"/>
                  </a:cubicBezTo>
                  <a:cubicBezTo>
                    <a:pt x="24243" y="8992"/>
                    <a:pt x="23609" y="9923"/>
                    <a:pt x="22850" y="10643"/>
                  </a:cubicBezTo>
                  <a:cubicBezTo>
                    <a:pt x="22091" y="11361"/>
                    <a:pt x="21205" y="11869"/>
                    <a:pt x="20752" y="12133"/>
                  </a:cubicBezTo>
                  <a:cubicBezTo>
                    <a:pt x="20297" y="12397"/>
                    <a:pt x="20274" y="12419"/>
                    <a:pt x="20260" y="12526"/>
                  </a:cubicBezTo>
                  <a:cubicBezTo>
                    <a:pt x="20248" y="12634"/>
                    <a:pt x="20243" y="12829"/>
                    <a:pt x="20086" y="13178"/>
                  </a:cubicBezTo>
                  <a:cubicBezTo>
                    <a:pt x="19929" y="13526"/>
                    <a:pt x="19619" y="14028"/>
                    <a:pt x="19438" y="14327"/>
                  </a:cubicBezTo>
                  <a:cubicBezTo>
                    <a:pt x="19256" y="14625"/>
                    <a:pt x="19204" y="14718"/>
                    <a:pt x="19598" y="15064"/>
                  </a:cubicBezTo>
                  <a:close/>
                  <a:moveTo>
                    <a:pt x="24268" y="6642"/>
                  </a:moveTo>
                  <a:cubicBezTo>
                    <a:pt x="24147" y="6706"/>
                    <a:pt x="24022" y="6773"/>
                    <a:pt x="23892" y="6839"/>
                  </a:cubicBezTo>
                  <a:cubicBezTo>
                    <a:pt x="23402" y="7089"/>
                    <a:pt x="22874" y="7323"/>
                    <a:pt x="22473" y="7475"/>
                  </a:cubicBezTo>
                  <a:cubicBezTo>
                    <a:pt x="22072" y="7628"/>
                    <a:pt x="21798" y="7699"/>
                    <a:pt x="21828" y="7648"/>
                  </a:cubicBezTo>
                  <a:cubicBezTo>
                    <a:pt x="21860" y="7598"/>
                    <a:pt x="22196" y="7427"/>
                    <a:pt x="22840" y="6763"/>
                  </a:cubicBezTo>
                  <a:cubicBezTo>
                    <a:pt x="23485" y="6100"/>
                    <a:pt x="24437" y="4945"/>
                    <a:pt x="25101" y="3879"/>
                  </a:cubicBezTo>
                  <a:cubicBezTo>
                    <a:pt x="25765" y="2811"/>
                    <a:pt x="26141" y="1832"/>
                    <a:pt x="26509" y="979"/>
                  </a:cubicBezTo>
                  <a:cubicBezTo>
                    <a:pt x="26641" y="672"/>
                    <a:pt x="26773" y="381"/>
                    <a:pt x="26912" y="88"/>
                  </a:cubicBezTo>
                  <a:cubicBezTo>
                    <a:pt x="27055" y="30"/>
                    <a:pt x="27169" y="1"/>
                    <a:pt x="27251" y="11"/>
                  </a:cubicBezTo>
                  <a:cubicBezTo>
                    <a:pt x="27373" y="23"/>
                    <a:pt x="27424" y="117"/>
                    <a:pt x="27465" y="253"/>
                  </a:cubicBezTo>
                  <a:cubicBezTo>
                    <a:pt x="27505" y="390"/>
                    <a:pt x="27536" y="569"/>
                    <a:pt x="27462" y="1005"/>
                  </a:cubicBezTo>
                  <a:cubicBezTo>
                    <a:pt x="27388" y="1441"/>
                    <a:pt x="27211" y="2133"/>
                    <a:pt x="26818" y="2913"/>
                  </a:cubicBezTo>
                  <a:cubicBezTo>
                    <a:pt x="26427" y="3692"/>
                    <a:pt x="25821" y="4561"/>
                    <a:pt x="25294" y="5247"/>
                  </a:cubicBezTo>
                  <a:cubicBezTo>
                    <a:pt x="24785" y="5911"/>
                    <a:pt x="24351" y="6406"/>
                    <a:pt x="24268" y="6642"/>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4" name="Google Shape;5197;p73">
              <a:extLst>
                <a:ext uri="{FF2B5EF4-FFF2-40B4-BE49-F238E27FC236}">
                  <a16:creationId xmlns:a16="http://schemas.microsoft.com/office/drawing/2014/main" id="{E42C649F-DC6F-6F80-508F-18CEF6A026C2}"/>
                </a:ext>
              </a:extLst>
            </p:cNvPr>
            <p:cNvSpPr/>
            <p:nvPr/>
          </p:nvSpPr>
          <p:spPr>
            <a:xfrm>
              <a:off x="6894525" y="3650100"/>
              <a:ext cx="86150" cy="61875"/>
            </a:xfrm>
            <a:custGeom>
              <a:avLst/>
              <a:gdLst/>
              <a:ahLst/>
              <a:cxnLst/>
              <a:rect l="l" t="t" r="r" b="b"/>
              <a:pathLst>
                <a:path w="3446" h="2475" extrusionOk="0">
                  <a:moveTo>
                    <a:pt x="1021" y="657"/>
                  </a:moveTo>
                  <a:cubicBezTo>
                    <a:pt x="1326" y="423"/>
                    <a:pt x="1659" y="228"/>
                    <a:pt x="2012" y="75"/>
                  </a:cubicBezTo>
                  <a:cubicBezTo>
                    <a:pt x="2087" y="44"/>
                    <a:pt x="2165" y="13"/>
                    <a:pt x="2246" y="8"/>
                  </a:cubicBezTo>
                  <a:cubicBezTo>
                    <a:pt x="2378" y="0"/>
                    <a:pt x="2505" y="61"/>
                    <a:pt x="2615" y="136"/>
                  </a:cubicBezTo>
                  <a:cubicBezTo>
                    <a:pt x="3161" y="501"/>
                    <a:pt x="3446" y="1218"/>
                    <a:pt x="3296" y="1858"/>
                  </a:cubicBezTo>
                  <a:cubicBezTo>
                    <a:pt x="3226" y="2157"/>
                    <a:pt x="3009" y="2475"/>
                    <a:pt x="2700" y="2470"/>
                  </a:cubicBezTo>
                  <a:cubicBezTo>
                    <a:pt x="2612" y="2467"/>
                    <a:pt x="2526" y="2439"/>
                    <a:pt x="2443" y="2411"/>
                  </a:cubicBezTo>
                  <a:cubicBezTo>
                    <a:pt x="2217" y="2335"/>
                    <a:pt x="1991" y="2259"/>
                    <a:pt x="1765" y="2183"/>
                  </a:cubicBezTo>
                  <a:cubicBezTo>
                    <a:pt x="1267" y="2015"/>
                    <a:pt x="764" y="1845"/>
                    <a:pt x="320" y="1568"/>
                  </a:cubicBezTo>
                  <a:cubicBezTo>
                    <a:pt x="103" y="1434"/>
                    <a:pt x="0" y="1217"/>
                    <a:pt x="262" y="1097"/>
                  </a:cubicBezTo>
                  <a:cubicBezTo>
                    <a:pt x="546" y="969"/>
                    <a:pt x="770" y="851"/>
                    <a:pt x="1021"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5" name="Google Shape;5198;p73">
              <a:extLst>
                <a:ext uri="{FF2B5EF4-FFF2-40B4-BE49-F238E27FC236}">
                  <a16:creationId xmlns:a16="http://schemas.microsoft.com/office/drawing/2014/main" id="{BF3A9591-E71B-28FD-6206-F7C04AF877E6}"/>
                </a:ext>
              </a:extLst>
            </p:cNvPr>
            <p:cNvSpPr/>
            <p:nvPr/>
          </p:nvSpPr>
          <p:spPr>
            <a:xfrm>
              <a:off x="7511700" y="3537175"/>
              <a:ext cx="4025" cy="200"/>
            </a:xfrm>
            <a:custGeom>
              <a:avLst/>
              <a:gdLst/>
              <a:ahLst/>
              <a:cxnLst/>
              <a:rect l="l" t="t" r="r" b="b"/>
              <a:pathLst>
                <a:path w="161" h="8" extrusionOk="0">
                  <a:moveTo>
                    <a:pt x="1" y="1"/>
                  </a:moveTo>
                  <a:cubicBezTo>
                    <a:pt x="9" y="7"/>
                    <a:pt x="161" y="5"/>
                    <a:pt x="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6" name="Google Shape;5199;p73">
              <a:extLst>
                <a:ext uri="{FF2B5EF4-FFF2-40B4-BE49-F238E27FC236}">
                  <a16:creationId xmlns:a16="http://schemas.microsoft.com/office/drawing/2014/main" id="{A53403A0-FC2F-0C55-D30F-6A4E7CCDAE11}"/>
                </a:ext>
              </a:extLst>
            </p:cNvPr>
            <p:cNvSpPr/>
            <p:nvPr/>
          </p:nvSpPr>
          <p:spPr>
            <a:xfrm>
              <a:off x="6885600" y="3337375"/>
              <a:ext cx="715650" cy="757200"/>
            </a:xfrm>
            <a:custGeom>
              <a:avLst/>
              <a:gdLst/>
              <a:ahLst/>
              <a:cxnLst/>
              <a:rect l="l" t="t" r="r" b="b"/>
              <a:pathLst>
                <a:path w="28626" h="30288" extrusionOk="0">
                  <a:moveTo>
                    <a:pt x="27609" y="4935"/>
                  </a:moveTo>
                  <a:cubicBezTo>
                    <a:pt x="27830" y="4452"/>
                    <a:pt x="27848" y="4217"/>
                    <a:pt x="27940" y="4081"/>
                  </a:cubicBezTo>
                  <a:cubicBezTo>
                    <a:pt x="27994" y="3914"/>
                    <a:pt x="28053" y="3723"/>
                    <a:pt x="28104" y="3539"/>
                  </a:cubicBezTo>
                  <a:cubicBezTo>
                    <a:pt x="28161" y="3329"/>
                    <a:pt x="28209" y="3131"/>
                    <a:pt x="28255" y="2926"/>
                  </a:cubicBezTo>
                  <a:lnTo>
                    <a:pt x="28208" y="2940"/>
                  </a:lnTo>
                  <a:cubicBezTo>
                    <a:pt x="28212" y="2247"/>
                    <a:pt x="28338" y="1615"/>
                    <a:pt x="28145" y="903"/>
                  </a:cubicBezTo>
                  <a:cubicBezTo>
                    <a:pt x="27933" y="0"/>
                    <a:pt x="27321" y="411"/>
                    <a:pt x="26899" y="802"/>
                  </a:cubicBezTo>
                  <a:lnTo>
                    <a:pt x="26661" y="1097"/>
                  </a:lnTo>
                  <a:cubicBezTo>
                    <a:pt x="25597" y="2332"/>
                    <a:pt x="24966" y="2939"/>
                    <a:pt x="23698" y="4076"/>
                  </a:cubicBezTo>
                  <a:cubicBezTo>
                    <a:pt x="23482" y="4255"/>
                    <a:pt x="23427" y="4311"/>
                    <a:pt x="23265" y="4357"/>
                  </a:cubicBezTo>
                  <a:cubicBezTo>
                    <a:pt x="22874" y="4711"/>
                    <a:pt x="22495" y="5025"/>
                    <a:pt x="22276" y="5206"/>
                  </a:cubicBezTo>
                  <a:cubicBezTo>
                    <a:pt x="22191" y="5279"/>
                    <a:pt x="22130" y="5329"/>
                    <a:pt x="22085" y="5366"/>
                  </a:cubicBezTo>
                  <a:lnTo>
                    <a:pt x="22097" y="5365"/>
                  </a:lnTo>
                  <a:cubicBezTo>
                    <a:pt x="21962" y="5535"/>
                    <a:pt x="21744" y="5675"/>
                    <a:pt x="21565" y="5807"/>
                  </a:cubicBezTo>
                  <a:cubicBezTo>
                    <a:pt x="20064" y="7023"/>
                    <a:pt x="18715" y="7979"/>
                    <a:pt x="17312" y="8933"/>
                  </a:cubicBezTo>
                  <a:cubicBezTo>
                    <a:pt x="17312" y="8933"/>
                    <a:pt x="17146" y="9036"/>
                    <a:pt x="16948" y="9166"/>
                  </a:cubicBezTo>
                  <a:cubicBezTo>
                    <a:pt x="16647" y="9357"/>
                    <a:pt x="16270" y="9604"/>
                    <a:pt x="16245" y="9661"/>
                  </a:cubicBezTo>
                  <a:cubicBezTo>
                    <a:pt x="16232" y="9671"/>
                    <a:pt x="16218" y="9677"/>
                    <a:pt x="16205" y="9687"/>
                  </a:cubicBezTo>
                  <a:cubicBezTo>
                    <a:pt x="15601" y="10099"/>
                    <a:pt x="14976" y="10523"/>
                    <a:pt x="14320" y="10978"/>
                  </a:cubicBezTo>
                  <a:cubicBezTo>
                    <a:pt x="14160" y="11098"/>
                    <a:pt x="13977" y="11279"/>
                    <a:pt x="13805" y="11309"/>
                  </a:cubicBezTo>
                  <a:cubicBezTo>
                    <a:pt x="13522" y="11529"/>
                    <a:pt x="13242" y="11733"/>
                    <a:pt x="13040" y="11865"/>
                  </a:cubicBezTo>
                  <a:cubicBezTo>
                    <a:pt x="12929" y="11941"/>
                    <a:pt x="12844" y="11993"/>
                    <a:pt x="12771" y="12030"/>
                  </a:cubicBezTo>
                  <a:cubicBezTo>
                    <a:pt x="12373" y="12264"/>
                    <a:pt x="12016" y="12535"/>
                    <a:pt x="11654" y="12767"/>
                  </a:cubicBezTo>
                  <a:cubicBezTo>
                    <a:pt x="11149" y="13090"/>
                    <a:pt x="10934" y="13266"/>
                    <a:pt x="10354" y="13251"/>
                  </a:cubicBezTo>
                  <a:cubicBezTo>
                    <a:pt x="10118" y="12668"/>
                    <a:pt x="10000" y="12488"/>
                    <a:pt x="9977" y="12357"/>
                  </a:cubicBezTo>
                  <a:cubicBezTo>
                    <a:pt x="9807" y="11952"/>
                    <a:pt x="9640" y="11660"/>
                    <a:pt x="9527" y="11480"/>
                  </a:cubicBezTo>
                  <a:cubicBezTo>
                    <a:pt x="9440" y="11338"/>
                    <a:pt x="9384" y="11268"/>
                    <a:pt x="9384" y="11268"/>
                  </a:cubicBezTo>
                  <a:cubicBezTo>
                    <a:pt x="9311" y="11213"/>
                    <a:pt x="9185" y="11104"/>
                    <a:pt x="8818" y="10905"/>
                  </a:cubicBezTo>
                  <a:cubicBezTo>
                    <a:pt x="8501" y="10728"/>
                    <a:pt x="8005" y="10486"/>
                    <a:pt x="7570" y="10311"/>
                  </a:cubicBezTo>
                  <a:cubicBezTo>
                    <a:pt x="7468" y="10275"/>
                    <a:pt x="7365" y="10238"/>
                    <a:pt x="7017" y="10174"/>
                  </a:cubicBezTo>
                  <a:cubicBezTo>
                    <a:pt x="6281" y="10010"/>
                    <a:pt x="6036" y="10099"/>
                    <a:pt x="5671" y="10123"/>
                  </a:cubicBezTo>
                  <a:cubicBezTo>
                    <a:pt x="5368" y="10184"/>
                    <a:pt x="5043" y="10275"/>
                    <a:pt x="4728" y="10386"/>
                  </a:cubicBezTo>
                  <a:cubicBezTo>
                    <a:pt x="4238" y="10557"/>
                    <a:pt x="3767" y="10774"/>
                    <a:pt x="3516" y="10890"/>
                  </a:cubicBezTo>
                  <a:cubicBezTo>
                    <a:pt x="3516" y="10890"/>
                    <a:pt x="2548" y="11441"/>
                    <a:pt x="2321" y="12289"/>
                  </a:cubicBezTo>
                  <a:cubicBezTo>
                    <a:pt x="2303" y="12358"/>
                    <a:pt x="1" y="13826"/>
                    <a:pt x="1" y="13826"/>
                  </a:cubicBezTo>
                  <a:cubicBezTo>
                    <a:pt x="1" y="13826"/>
                    <a:pt x="962" y="14459"/>
                    <a:pt x="974" y="14464"/>
                  </a:cubicBezTo>
                  <a:cubicBezTo>
                    <a:pt x="1120" y="14530"/>
                    <a:pt x="2471" y="14977"/>
                    <a:pt x="2765" y="15563"/>
                  </a:cubicBezTo>
                  <a:cubicBezTo>
                    <a:pt x="3169" y="16446"/>
                    <a:pt x="3856" y="17107"/>
                    <a:pt x="4915" y="17265"/>
                  </a:cubicBezTo>
                  <a:cubicBezTo>
                    <a:pt x="4868" y="20087"/>
                    <a:pt x="7234" y="23464"/>
                    <a:pt x="9510" y="24920"/>
                  </a:cubicBezTo>
                  <a:cubicBezTo>
                    <a:pt x="10296" y="25416"/>
                    <a:pt x="11223" y="25781"/>
                    <a:pt x="12210" y="25982"/>
                  </a:cubicBezTo>
                  <a:cubicBezTo>
                    <a:pt x="13433" y="26239"/>
                    <a:pt x="14538" y="26121"/>
                    <a:pt x="15795" y="25951"/>
                  </a:cubicBezTo>
                  <a:cubicBezTo>
                    <a:pt x="16174" y="25871"/>
                    <a:pt x="16655" y="25703"/>
                    <a:pt x="17005" y="25706"/>
                  </a:cubicBezTo>
                  <a:cubicBezTo>
                    <a:pt x="17124" y="25732"/>
                    <a:pt x="20617" y="28834"/>
                    <a:pt x="20617" y="28834"/>
                  </a:cubicBezTo>
                  <a:cubicBezTo>
                    <a:pt x="20956" y="29107"/>
                    <a:pt x="21254" y="29382"/>
                    <a:pt x="21593" y="29655"/>
                  </a:cubicBezTo>
                  <a:cubicBezTo>
                    <a:pt x="22131" y="30024"/>
                    <a:pt x="22200" y="30287"/>
                    <a:pt x="22692" y="29848"/>
                  </a:cubicBezTo>
                  <a:cubicBezTo>
                    <a:pt x="22871" y="29713"/>
                    <a:pt x="23054" y="29617"/>
                    <a:pt x="23233" y="29481"/>
                  </a:cubicBezTo>
                  <a:cubicBezTo>
                    <a:pt x="23411" y="29346"/>
                    <a:pt x="23550" y="29214"/>
                    <a:pt x="23729" y="29082"/>
                  </a:cubicBezTo>
                  <a:cubicBezTo>
                    <a:pt x="23908" y="28947"/>
                    <a:pt x="25032" y="27902"/>
                    <a:pt x="25155" y="27965"/>
                  </a:cubicBezTo>
                  <a:cubicBezTo>
                    <a:pt x="25271" y="27953"/>
                    <a:pt x="26539" y="26815"/>
                    <a:pt x="26716" y="26681"/>
                  </a:cubicBezTo>
                  <a:cubicBezTo>
                    <a:pt x="27035" y="26414"/>
                    <a:pt x="27325" y="26230"/>
                    <a:pt x="27288" y="25885"/>
                  </a:cubicBezTo>
                  <a:cubicBezTo>
                    <a:pt x="27299" y="25613"/>
                    <a:pt x="27212" y="25509"/>
                    <a:pt x="27045" y="25410"/>
                  </a:cubicBezTo>
                  <a:lnTo>
                    <a:pt x="20251" y="21039"/>
                  </a:lnTo>
                  <a:cubicBezTo>
                    <a:pt x="20736" y="20525"/>
                    <a:pt x="21001" y="20110"/>
                    <a:pt x="21159" y="19398"/>
                  </a:cubicBezTo>
                  <a:cubicBezTo>
                    <a:pt x="21301" y="18919"/>
                    <a:pt x="21150" y="18975"/>
                    <a:pt x="21405" y="18831"/>
                  </a:cubicBezTo>
                  <a:cubicBezTo>
                    <a:pt x="22211" y="18397"/>
                    <a:pt x="22847" y="17867"/>
                    <a:pt x="23451" y="17379"/>
                  </a:cubicBezTo>
                  <a:cubicBezTo>
                    <a:pt x="24202" y="16796"/>
                    <a:pt x="24563" y="16219"/>
                    <a:pt x="25114" y="15582"/>
                  </a:cubicBezTo>
                  <a:cubicBezTo>
                    <a:pt x="25575" y="14924"/>
                    <a:pt x="25980" y="14086"/>
                    <a:pt x="25975" y="13215"/>
                  </a:cubicBezTo>
                  <a:cubicBezTo>
                    <a:pt x="25967" y="13038"/>
                    <a:pt x="25962" y="12904"/>
                    <a:pt x="25956" y="12812"/>
                  </a:cubicBezTo>
                  <a:cubicBezTo>
                    <a:pt x="25942" y="12662"/>
                    <a:pt x="25918" y="12614"/>
                    <a:pt x="25889" y="12588"/>
                  </a:cubicBezTo>
                  <a:cubicBezTo>
                    <a:pt x="25863" y="12565"/>
                    <a:pt x="25833" y="12565"/>
                    <a:pt x="25796" y="12567"/>
                  </a:cubicBezTo>
                  <a:cubicBezTo>
                    <a:pt x="25759" y="12570"/>
                    <a:pt x="25717" y="12575"/>
                    <a:pt x="25649" y="12595"/>
                  </a:cubicBezTo>
                  <a:cubicBezTo>
                    <a:pt x="25576" y="12616"/>
                    <a:pt x="25476" y="12652"/>
                    <a:pt x="25418" y="12672"/>
                  </a:cubicBezTo>
                  <a:cubicBezTo>
                    <a:pt x="25361" y="12692"/>
                    <a:pt x="25344" y="12697"/>
                    <a:pt x="25424" y="12621"/>
                  </a:cubicBezTo>
                  <a:cubicBezTo>
                    <a:pt x="25499" y="12550"/>
                    <a:pt x="25654" y="12409"/>
                    <a:pt x="25843" y="12261"/>
                  </a:cubicBezTo>
                  <a:lnTo>
                    <a:pt x="25804" y="12266"/>
                  </a:lnTo>
                  <a:cubicBezTo>
                    <a:pt x="25867" y="12141"/>
                    <a:pt x="27710" y="10598"/>
                    <a:pt x="28232" y="8611"/>
                  </a:cubicBezTo>
                  <a:cubicBezTo>
                    <a:pt x="28348" y="8253"/>
                    <a:pt x="28418" y="7819"/>
                    <a:pt x="28492" y="7425"/>
                  </a:cubicBezTo>
                  <a:cubicBezTo>
                    <a:pt x="28564" y="7034"/>
                    <a:pt x="28626" y="6525"/>
                    <a:pt x="28430" y="6120"/>
                  </a:cubicBezTo>
                  <a:cubicBezTo>
                    <a:pt x="28090" y="5463"/>
                    <a:pt x="27416" y="6383"/>
                    <a:pt x="26418" y="6797"/>
                  </a:cubicBezTo>
                  <a:lnTo>
                    <a:pt x="27053" y="5880"/>
                  </a:lnTo>
                  <a:cubicBezTo>
                    <a:pt x="27288" y="5549"/>
                    <a:pt x="27417" y="5301"/>
                    <a:pt x="27609" y="4935"/>
                  </a:cubicBezTo>
                  <a:close/>
                  <a:moveTo>
                    <a:pt x="2988" y="13648"/>
                  </a:moveTo>
                  <a:cubicBezTo>
                    <a:pt x="2173" y="13622"/>
                    <a:pt x="1759" y="13703"/>
                    <a:pt x="1253" y="13679"/>
                  </a:cubicBezTo>
                  <a:cubicBezTo>
                    <a:pt x="1356" y="13552"/>
                    <a:pt x="1679" y="13324"/>
                    <a:pt x="1862" y="13228"/>
                  </a:cubicBezTo>
                  <a:cubicBezTo>
                    <a:pt x="2152" y="13044"/>
                    <a:pt x="2220" y="12958"/>
                    <a:pt x="2641" y="12953"/>
                  </a:cubicBezTo>
                  <a:cubicBezTo>
                    <a:pt x="3295" y="12923"/>
                    <a:pt x="3563" y="13627"/>
                    <a:pt x="3570" y="14049"/>
                  </a:cubicBezTo>
                  <a:cubicBezTo>
                    <a:pt x="3551" y="14245"/>
                    <a:pt x="3361" y="14614"/>
                    <a:pt x="3253" y="14702"/>
                  </a:cubicBezTo>
                  <a:cubicBezTo>
                    <a:pt x="3118" y="14869"/>
                    <a:pt x="3070" y="14798"/>
                    <a:pt x="2911" y="14739"/>
                  </a:cubicBezTo>
                  <a:lnTo>
                    <a:pt x="1214" y="14030"/>
                  </a:lnTo>
                  <a:cubicBezTo>
                    <a:pt x="1540" y="13842"/>
                    <a:pt x="3028" y="14030"/>
                    <a:pt x="3320" y="13883"/>
                  </a:cubicBezTo>
                  <a:cubicBezTo>
                    <a:pt x="3367" y="13608"/>
                    <a:pt x="3259" y="13660"/>
                    <a:pt x="2988" y="13648"/>
                  </a:cubicBezTo>
                  <a:close/>
                  <a:moveTo>
                    <a:pt x="22436" y="29256"/>
                  </a:moveTo>
                  <a:cubicBezTo>
                    <a:pt x="22427" y="29251"/>
                    <a:pt x="22418" y="29245"/>
                    <a:pt x="22403" y="29235"/>
                  </a:cubicBezTo>
                  <a:cubicBezTo>
                    <a:pt x="22188" y="29093"/>
                    <a:pt x="21251" y="28369"/>
                    <a:pt x="21052" y="28208"/>
                  </a:cubicBezTo>
                  <a:lnTo>
                    <a:pt x="19634" y="27201"/>
                  </a:lnTo>
                  <a:lnTo>
                    <a:pt x="17067" y="24850"/>
                  </a:lnTo>
                  <a:cubicBezTo>
                    <a:pt x="16761" y="24883"/>
                    <a:pt x="16316" y="25047"/>
                    <a:pt x="16016" y="25115"/>
                  </a:cubicBezTo>
                  <a:cubicBezTo>
                    <a:pt x="12914" y="25714"/>
                    <a:pt x="10748" y="25289"/>
                    <a:pt x="8479" y="23216"/>
                  </a:cubicBezTo>
                  <a:cubicBezTo>
                    <a:pt x="6734" y="21664"/>
                    <a:pt x="5755" y="19723"/>
                    <a:pt x="5344" y="17297"/>
                  </a:cubicBezTo>
                  <a:cubicBezTo>
                    <a:pt x="5448" y="17209"/>
                    <a:pt x="5721" y="17217"/>
                    <a:pt x="5657" y="16993"/>
                  </a:cubicBezTo>
                  <a:cubicBezTo>
                    <a:pt x="5637" y="16803"/>
                    <a:pt x="5407" y="16827"/>
                    <a:pt x="5251" y="16804"/>
                  </a:cubicBezTo>
                  <a:cubicBezTo>
                    <a:pt x="4355" y="16706"/>
                    <a:pt x="3602" y="16169"/>
                    <a:pt x="3200" y="15287"/>
                  </a:cubicBezTo>
                  <a:cubicBezTo>
                    <a:pt x="3306" y="15199"/>
                    <a:pt x="3453" y="15144"/>
                    <a:pt x="3517" y="15020"/>
                  </a:cubicBezTo>
                  <a:cubicBezTo>
                    <a:pt x="3834" y="14717"/>
                    <a:pt x="3969" y="14164"/>
                    <a:pt x="3844" y="13714"/>
                  </a:cubicBezTo>
                  <a:cubicBezTo>
                    <a:pt x="3768" y="13373"/>
                    <a:pt x="3629" y="13157"/>
                    <a:pt x="3413" y="12947"/>
                  </a:cubicBezTo>
                  <a:cubicBezTo>
                    <a:pt x="3154" y="12666"/>
                    <a:pt x="2703" y="12443"/>
                    <a:pt x="2850" y="12352"/>
                  </a:cubicBezTo>
                  <a:cubicBezTo>
                    <a:pt x="2918" y="12267"/>
                    <a:pt x="2918" y="12267"/>
                    <a:pt x="2985" y="12183"/>
                  </a:cubicBezTo>
                  <a:cubicBezTo>
                    <a:pt x="3910" y="11080"/>
                    <a:pt x="5923" y="10403"/>
                    <a:pt x="7297" y="10992"/>
                  </a:cubicBezTo>
                  <a:cubicBezTo>
                    <a:pt x="8384" y="11416"/>
                    <a:pt x="8831" y="11639"/>
                    <a:pt x="9378" y="12776"/>
                  </a:cubicBezTo>
                  <a:cubicBezTo>
                    <a:pt x="9877" y="13842"/>
                    <a:pt x="9901" y="14072"/>
                    <a:pt x="10824" y="13665"/>
                  </a:cubicBezTo>
                  <a:cubicBezTo>
                    <a:pt x="12590" y="12861"/>
                    <a:pt x="12820" y="12490"/>
                    <a:pt x="14243" y="11720"/>
                  </a:cubicBezTo>
                  <a:cubicBezTo>
                    <a:pt x="15117" y="11240"/>
                    <a:pt x="18026" y="9194"/>
                    <a:pt x="18996" y="8514"/>
                  </a:cubicBezTo>
                  <a:cubicBezTo>
                    <a:pt x="20009" y="7864"/>
                    <a:pt x="22655" y="5885"/>
                    <a:pt x="23493" y="5063"/>
                  </a:cubicBezTo>
                  <a:cubicBezTo>
                    <a:pt x="23949" y="4629"/>
                    <a:pt x="24407" y="4234"/>
                    <a:pt x="24868" y="3835"/>
                  </a:cubicBezTo>
                  <a:lnTo>
                    <a:pt x="26242" y="2610"/>
                  </a:lnTo>
                  <a:cubicBezTo>
                    <a:pt x="26452" y="2394"/>
                    <a:pt x="26699" y="2176"/>
                    <a:pt x="26906" y="1960"/>
                  </a:cubicBezTo>
                  <a:lnTo>
                    <a:pt x="27422" y="1366"/>
                  </a:lnTo>
                  <a:cubicBezTo>
                    <a:pt x="27490" y="1282"/>
                    <a:pt x="27417" y="1327"/>
                    <a:pt x="27490" y="1282"/>
                  </a:cubicBezTo>
                  <a:cubicBezTo>
                    <a:pt x="27662" y="2535"/>
                    <a:pt x="27505" y="3249"/>
                    <a:pt x="27090" y="4412"/>
                  </a:cubicBezTo>
                  <a:cubicBezTo>
                    <a:pt x="26729" y="5375"/>
                    <a:pt x="27015" y="4805"/>
                    <a:pt x="26559" y="5586"/>
                  </a:cubicBezTo>
                  <a:cubicBezTo>
                    <a:pt x="26494" y="5709"/>
                    <a:pt x="26431" y="5832"/>
                    <a:pt x="26367" y="5953"/>
                  </a:cubicBezTo>
                  <a:cubicBezTo>
                    <a:pt x="26265" y="6080"/>
                    <a:pt x="26233" y="6161"/>
                    <a:pt x="26130" y="6288"/>
                  </a:cubicBezTo>
                  <a:cubicBezTo>
                    <a:pt x="26066" y="6411"/>
                    <a:pt x="25999" y="6495"/>
                    <a:pt x="25896" y="6622"/>
                  </a:cubicBezTo>
                  <a:cubicBezTo>
                    <a:pt x="25665" y="6992"/>
                    <a:pt x="24784" y="7782"/>
                    <a:pt x="24995" y="7953"/>
                  </a:cubicBezTo>
                  <a:lnTo>
                    <a:pt x="24999" y="7989"/>
                  </a:lnTo>
                  <a:cubicBezTo>
                    <a:pt x="25017" y="7990"/>
                    <a:pt x="25031" y="7991"/>
                    <a:pt x="25045" y="7990"/>
                  </a:cubicBezTo>
                  <a:cubicBezTo>
                    <a:pt x="25045" y="7988"/>
                    <a:pt x="25061" y="7983"/>
                    <a:pt x="25114" y="7977"/>
                  </a:cubicBezTo>
                  <a:cubicBezTo>
                    <a:pt x="25154" y="7972"/>
                    <a:pt x="25187" y="7933"/>
                    <a:pt x="25226" y="7928"/>
                  </a:cubicBezTo>
                  <a:cubicBezTo>
                    <a:pt x="25297" y="7881"/>
                    <a:pt x="25293" y="7844"/>
                    <a:pt x="25366" y="7797"/>
                  </a:cubicBezTo>
                  <a:cubicBezTo>
                    <a:pt x="25476" y="7745"/>
                    <a:pt x="25702" y="7684"/>
                    <a:pt x="25810" y="7633"/>
                  </a:cubicBezTo>
                  <a:cubicBezTo>
                    <a:pt x="26181" y="7477"/>
                    <a:pt x="26946" y="7049"/>
                    <a:pt x="27308" y="6818"/>
                  </a:cubicBezTo>
                  <a:cubicBezTo>
                    <a:pt x="27457" y="6765"/>
                    <a:pt x="27563" y="6675"/>
                    <a:pt x="27667" y="6587"/>
                  </a:cubicBezTo>
                  <a:cubicBezTo>
                    <a:pt x="27925" y="6443"/>
                    <a:pt x="27921" y="6407"/>
                    <a:pt x="28000" y="6435"/>
                  </a:cubicBezTo>
                  <a:cubicBezTo>
                    <a:pt x="28180" y="6689"/>
                    <a:pt x="27611" y="8601"/>
                    <a:pt x="27488" y="8883"/>
                  </a:cubicBezTo>
                  <a:cubicBezTo>
                    <a:pt x="27184" y="9648"/>
                    <a:pt x="26969" y="9827"/>
                    <a:pt x="26647" y="10401"/>
                  </a:cubicBezTo>
                  <a:lnTo>
                    <a:pt x="25551" y="11712"/>
                  </a:lnTo>
                  <a:cubicBezTo>
                    <a:pt x="25064" y="12228"/>
                    <a:pt x="24392" y="12801"/>
                    <a:pt x="23780" y="13213"/>
                  </a:cubicBezTo>
                  <a:cubicBezTo>
                    <a:pt x="23637" y="13308"/>
                    <a:pt x="22842" y="13814"/>
                    <a:pt x="22767" y="13863"/>
                  </a:cubicBezTo>
                  <a:cubicBezTo>
                    <a:pt x="22911" y="14117"/>
                    <a:pt x="23065" y="14100"/>
                    <a:pt x="23360" y="13992"/>
                  </a:cubicBezTo>
                  <a:cubicBezTo>
                    <a:pt x="23582" y="13892"/>
                    <a:pt x="23850" y="13864"/>
                    <a:pt x="24076" y="13801"/>
                  </a:cubicBezTo>
                  <a:cubicBezTo>
                    <a:pt x="24525" y="13676"/>
                    <a:pt x="24971" y="13512"/>
                    <a:pt x="25420" y="13388"/>
                  </a:cubicBezTo>
                  <a:cubicBezTo>
                    <a:pt x="25425" y="13809"/>
                    <a:pt x="25243" y="14255"/>
                    <a:pt x="25080" y="14542"/>
                  </a:cubicBezTo>
                  <a:cubicBezTo>
                    <a:pt x="24723" y="15197"/>
                    <a:pt x="24477" y="15415"/>
                    <a:pt x="24108" y="15921"/>
                  </a:cubicBezTo>
                  <a:cubicBezTo>
                    <a:pt x="23529" y="16638"/>
                    <a:pt x="22822" y="17253"/>
                    <a:pt x="22031" y="17799"/>
                  </a:cubicBezTo>
                  <a:cubicBezTo>
                    <a:pt x="21884" y="17892"/>
                    <a:pt x="21706" y="18028"/>
                    <a:pt x="21566" y="18159"/>
                  </a:cubicBezTo>
                  <a:cubicBezTo>
                    <a:pt x="20549" y="18767"/>
                    <a:pt x="20929" y="18340"/>
                    <a:pt x="20546" y="19462"/>
                  </a:cubicBezTo>
                  <a:cubicBezTo>
                    <a:pt x="20316" y="20182"/>
                    <a:pt x="19729" y="20861"/>
                    <a:pt x="19701" y="20940"/>
                  </a:cubicBezTo>
                  <a:cubicBezTo>
                    <a:pt x="19717" y="21095"/>
                    <a:pt x="19757" y="21128"/>
                    <a:pt x="19845" y="21195"/>
                  </a:cubicBezTo>
                  <a:cubicBezTo>
                    <a:pt x="20172" y="21740"/>
                    <a:pt x="20653" y="21921"/>
                    <a:pt x="21117" y="22295"/>
                  </a:cubicBezTo>
                  <a:cubicBezTo>
                    <a:pt x="22141" y="23191"/>
                    <a:pt x="24280" y="24469"/>
                    <a:pt x="25488" y="25266"/>
                  </a:cubicBezTo>
                  <a:cubicBezTo>
                    <a:pt x="25655" y="25402"/>
                    <a:pt x="25778" y="25468"/>
                    <a:pt x="25946" y="25604"/>
                  </a:cubicBezTo>
                  <a:lnTo>
                    <a:pt x="26400" y="25864"/>
                  </a:lnTo>
                  <a:lnTo>
                    <a:pt x="26404" y="25901"/>
                  </a:lnTo>
                  <a:cubicBezTo>
                    <a:pt x="26305" y="26067"/>
                    <a:pt x="22725" y="28990"/>
                    <a:pt x="22482" y="29208"/>
                  </a:cubicBezTo>
                  <a:cubicBezTo>
                    <a:pt x="22459" y="29231"/>
                    <a:pt x="22441" y="29247"/>
                    <a:pt x="22436" y="29256"/>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5200;p73">
              <a:extLst>
                <a:ext uri="{FF2B5EF4-FFF2-40B4-BE49-F238E27FC236}">
                  <a16:creationId xmlns:a16="http://schemas.microsoft.com/office/drawing/2014/main" id="{4CCD683F-6662-AE74-7EC7-2336D6700893}"/>
                </a:ext>
              </a:extLst>
            </p:cNvPr>
            <p:cNvSpPr/>
            <p:nvPr/>
          </p:nvSpPr>
          <p:spPr>
            <a:xfrm>
              <a:off x="7012650" y="3630400"/>
              <a:ext cx="26125" cy="26125"/>
            </a:xfrm>
            <a:custGeom>
              <a:avLst/>
              <a:gdLst/>
              <a:ahLst/>
              <a:cxnLst/>
              <a:rect l="l" t="t" r="r" b="b"/>
              <a:pathLst>
                <a:path w="1045" h="1045" extrusionOk="0">
                  <a:moveTo>
                    <a:pt x="1016" y="470"/>
                  </a:moveTo>
                  <a:cubicBezTo>
                    <a:pt x="1045" y="743"/>
                    <a:pt x="848" y="987"/>
                    <a:pt x="575" y="1016"/>
                  </a:cubicBezTo>
                  <a:cubicBezTo>
                    <a:pt x="302" y="1045"/>
                    <a:pt x="59" y="847"/>
                    <a:pt x="29" y="575"/>
                  </a:cubicBezTo>
                  <a:cubicBezTo>
                    <a:pt x="0" y="302"/>
                    <a:pt x="198" y="57"/>
                    <a:pt x="470" y="29"/>
                  </a:cubicBezTo>
                  <a:cubicBezTo>
                    <a:pt x="743" y="0"/>
                    <a:pt x="988" y="197"/>
                    <a:pt x="1016"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5201;p73">
              <a:extLst>
                <a:ext uri="{FF2B5EF4-FFF2-40B4-BE49-F238E27FC236}">
                  <a16:creationId xmlns:a16="http://schemas.microsoft.com/office/drawing/2014/main" id="{983CEAEC-EB58-15F3-AC95-A45E2AADE4A4}"/>
                </a:ext>
              </a:extLst>
            </p:cNvPr>
            <p:cNvSpPr/>
            <p:nvPr/>
          </p:nvSpPr>
          <p:spPr>
            <a:xfrm>
              <a:off x="7290725" y="3578875"/>
              <a:ext cx="1000" cy="700"/>
            </a:xfrm>
            <a:custGeom>
              <a:avLst/>
              <a:gdLst/>
              <a:ahLst/>
              <a:cxnLst/>
              <a:rect l="l" t="t" r="r" b="b"/>
              <a:pathLst>
                <a:path w="40" h="28" extrusionOk="0">
                  <a:moveTo>
                    <a:pt x="0" y="27"/>
                  </a:moveTo>
                  <a:cubicBezTo>
                    <a:pt x="13" y="19"/>
                    <a:pt x="27" y="11"/>
                    <a:pt x="40" y="1"/>
                  </a:cubicBezTo>
                  <a:cubicBezTo>
                    <a:pt x="37" y="7"/>
                    <a:pt x="24" y="17"/>
                    <a:pt x="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5202;p73">
              <a:extLst>
                <a:ext uri="{FF2B5EF4-FFF2-40B4-BE49-F238E27FC236}">
                  <a16:creationId xmlns:a16="http://schemas.microsoft.com/office/drawing/2014/main" id="{5DA5A795-E883-662B-71D2-161ABE6F01E0}"/>
                </a:ext>
              </a:extLst>
            </p:cNvPr>
            <p:cNvSpPr/>
            <p:nvPr/>
          </p:nvSpPr>
          <p:spPr>
            <a:xfrm>
              <a:off x="7972050" y="3352025"/>
              <a:ext cx="691150" cy="719650"/>
            </a:xfrm>
            <a:custGeom>
              <a:avLst/>
              <a:gdLst/>
              <a:ahLst/>
              <a:cxnLst/>
              <a:rect l="l" t="t" r="r" b="b"/>
              <a:pathLst>
                <a:path w="27646" h="28786" extrusionOk="0">
                  <a:moveTo>
                    <a:pt x="70" y="5892"/>
                  </a:moveTo>
                  <a:cubicBezTo>
                    <a:pt x="31" y="6031"/>
                    <a:pt x="0" y="6208"/>
                    <a:pt x="73" y="6645"/>
                  </a:cubicBezTo>
                  <a:cubicBezTo>
                    <a:pt x="149" y="7079"/>
                    <a:pt x="325" y="7771"/>
                    <a:pt x="716" y="8550"/>
                  </a:cubicBezTo>
                  <a:cubicBezTo>
                    <a:pt x="1107" y="9331"/>
                    <a:pt x="1714" y="10198"/>
                    <a:pt x="2243" y="10885"/>
                  </a:cubicBezTo>
                  <a:cubicBezTo>
                    <a:pt x="2769" y="11574"/>
                    <a:pt x="3214" y="12078"/>
                    <a:pt x="3275" y="12307"/>
                  </a:cubicBezTo>
                  <a:cubicBezTo>
                    <a:pt x="3334" y="12532"/>
                    <a:pt x="3008" y="12474"/>
                    <a:pt x="2858" y="12799"/>
                  </a:cubicBezTo>
                  <a:cubicBezTo>
                    <a:pt x="2823" y="12874"/>
                    <a:pt x="2799" y="12970"/>
                    <a:pt x="2780" y="13072"/>
                  </a:cubicBezTo>
                  <a:cubicBezTo>
                    <a:pt x="2801" y="13305"/>
                    <a:pt x="2858" y="13592"/>
                    <a:pt x="3005" y="13944"/>
                  </a:cubicBezTo>
                  <a:cubicBezTo>
                    <a:pt x="3293" y="14631"/>
                    <a:pt x="3927" y="15562"/>
                    <a:pt x="4685" y="16282"/>
                  </a:cubicBezTo>
                  <a:cubicBezTo>
                    <a:pt x="5444" y="17001"/>
                    <a:pt x="6328" y="17507"/>
                    <a:pt x="6784" y="17771"/>
                  </a:cubicBezTo>
                  <a:cubicBezTo>
                    <a:pt x="7239" y="18035"/>
                    <a:pt x="7262" y="18058"/>
                    <a:pt x="7273" y="18167"/>
                  </a:cubicBezTo>
                  <a:cubicBezTo>
                    <a:pt x="7287" y="18273"/>
                    <a:pt x="7292" y="18466"/>
                    <a:pt x="7448" y="18815"/>
                  </a:cubicBezTo>
                  <a:cubicBezTo>
                    <a:pt x="7607" y="19165"/>
                    <a:pt x="7917" y="19666"/>
                    <a:pt x="8098" y="19967"/>
                  </a:cubicBezTo>
                  <a:cubicBezTo>
                    <a:pt x="8280" y="20264"/>
                    <a:pt x="8332" y="20358"/>
                    <a:pt x="7937" y="20702"/>
                  </a:cubicBezTo>
                  <a:cubicBezTo>
                    <a:pt x="7542" y="21048"/>
                    <a:pt x="6704" y="21646"/>
                    <a:pt x="6219" y="21959"/>
                  </a:cubicBezTo>
                  <a:cubicBezTo>
                    <a:pt x="5902" y="22163"/>
                    <a:pt x="5737" y="22246"/>
                    <a:pt x="5560" y="22206"/>
                  </a:cubicBezTo>
                  <a:cubicBezTo>
                    <a:pt x="5543" y="22239"/>
                    <a:pt x="5520" y="22265"/>
                    <a:pt x="5497" y="22294"/>
                  </a:cubicBezTo>
                  <a:cubicBezTo>
                    <a:pt x="5359" y="22441"/>
                    <a:pt x="5112" y="22602"/>
                    <a:pt x="4494" y="23073"/>
                  </a:cubicBezTo>
                  <a:cubicBezTo>
                    <a:pt x="3876" y="23544"/>
                    <a:pt x="2884" y="24327"/>
                    <a:pt x="2342" y="24774"/>
                  </a:cubicBezTo>
                  <a:cubicBezTo>
                    <a:pt x="1798" y="25222"/>
                    <a:pt x="1704" y="25337"/>
                    <a:pt x="1724" y="25488"/>
                  </a:cubicBezTo>
                  <a:cubicBezTo>
                    <a:pt x="1743" y="25634"/>
                    <a:pt x="1880" y="25817"/>
                    <a:pt x="2096" y="26051"/>
                  </a:cubicBezTo>
                  <a:cubicBezTo>
                    <a:pt x="2312" y="26290"/>
                    <a:pt x="2601" y="26579"/>
                    <a:pt x="2818" y="26762"/>
                  </a:cubicBezTo>
                  <a:cubicBezTo>
                    <a:pt x="3034" y="26941"/>
                    <a:pt x="2971" y="27384"/>
                    <a:pt x="3449" y="27205"/>
                  </a:cubicBezTo>
                  <a:cubicBezTo>
                    <a:pt x="3929" y="27025"/>
                    <a:pt x="4148" y="27793"/>
                    <a:pt x="4473" y="28046"/>
                  </a:cubicBezTo>
                  <a:cubicBezTo>
                    <a:pt x="4766" y="28279"/>
                    <a:pt x="5385" y="28468"/>
                    <a:pt x="5846" y="28622"/>
                  </a:cubicBezTo>
                  <a:cubicBezTo>
                    <a:pt x="5873" y="28634"/>
                    <a:pt x="5898" y="28642"/>
                    <a:pt x="5926" y="28649"/>
                  </a:cubicBezTo>
                  <a:cubicBezTo>
                    <a:pt x="5943" y="28653"/>
                    <a:pt x="5957" y="28658"/>
                    <a:pt x="5973" y="28661"/>
                  </a:cubicBezTo>
                  <a:cubicBezTo>
                    <a:pt x="6448" y="28786"/>
                    <a:pt x="6746" y="28627"/>
                    <a:pt x="7625" y="27915"/>
                  </a:cubicBezTo>
                  <a:cubicBezTo>
                    <a:pt x="8504" y="27199"/>
                    <a:pt x="9967" y="25923"/>
                    <a:pt x="10825" y="25296"/>
                  </a:cubicBezTo>
                  <a:cubicBezTo>
                    <a:pt x="11687" y="24666"/>
                    <a:pt x="11946" y="24685"/>
                    <a:pt x="12614" y="24764"/>
                  </a:cubicBezTo>
                  <a:cubicBezTo>
                    <a:pt x="13284" y="24847"/>
                    <a:pt x="14364" y="24994"/>
                    <a:pt x="15200" y="25040"/>
                  </a:cubicBezTo>
                  <a:cubicBezTo>
                    <a:pt x="16035" y="25089"/>
                    <a:pt x="16625" y="25035"/>
                    <a:pt x="17415" y="24659"/>
                  </a:cubicBezTo>
                  <a:cubicBezTo>
                    <a:pt x="18207" y="24286"/>
                    <a:pt x="19198" y="23587"/>
                    <a:pt x="20083" y="22717"/>
                  </a:cubicBezTo>
                  <a:cubicBezTo>
                    <a:pt x="20971" y="21846"/>
                    <a:pt x="21749" y="20801"/>
                    <a:pt x="22260" y="19759"/>
                  </a:cubicBezTo>
                  <a:cubicBezTo>
                    <a:pt x="22774" y="18718"/>
                    <a:pt x="23021" y="17682"/>
                    <a:pt x="23154" y="17103"/>
                  </a:cubicBezTo>
                  <a:cubicBezTo>
                    <a:pt x="23289" y="16524"/>
                    <a:pt x="23313" y="16407"/>
                    <a:pt x="23456" y="16337"/>
                  </a:cubicBezTo>
                  <a:cubicBezTo>
                    <a:pt x="23603" y="16268"/>
                    <a:pt x="23873" y="16242"/>
                    <a:pt x="24095" y="16155"/>
                  </a:cubicBezTo>
                  <a:cubicBezTo>
                    <a:pt x="24317" y="16064"/>
                    <a:pt x="24495" y="15913"/>
                    <a:pt x="24672" y="15717"/>
                  </a:cubicBezTo>
                  <a:cubicBezTo>
                    <a:pt x="24846" y="15522"/>
                    <a:pt x="25016" y="15285"/>
                    <a:pt x="25158" y="15064"/>
                  </a:cubicBezTo>
                  <a:cubicBezTo>
                    <a:pt x="25298" y="14843"/>
                    <a:pt x="25409" y="14643"/>
                    <a:pt x="25581" y="14479"/>
                  </a:cubicBezTo>
                  <a:cubicBezTo>
                    <a:pt x="25755" y="14315"/>
                    <a:pt x="25993" y="14187"/>
                    <a:pt x="26274" y="14055"/>
                  </a:cubicBezTo>
                  <a:cubicBezTo>
                    <a:pt x="26555" y="13923"/>
                    <a:pt x="26876" y="13787"/>
                    <a:pt x="27130" y="13669"/>
                  </a:cubicBezTo>
                  <a:cubicBezTo>
                    <a:pt x="27380" y="13553"/>
                    <a:pt x="27564" y="13457"/>
                    <a:pt x="27605" y="13371"/>
                  </a:cubicBezTo>
                  <a:cubicBezTo>
                    <a:pt x="27645" y="13284"/>
                    <a:pt x="27543" y="13204"/>
                    <a:pt x="27301" y="12970"/>
                  </a:cubicBezTo>
                  <a:cubicBezTo>
                    <a:pt x="27229" y="12898"/>
                    <a:pt x="27146" y="12816"/>
                    <a:pt x="27058" y="12727"/>
                  </a:cubicBezTo>
                  <a:cubicBezTo>
                    <a:pt x="26985" y="12683"/>
                    <a:pt x="26910" y="12636"/>
                    <a:pt x="26833" y="12587"/>
                  </a:cubicBezTo>
                  <a:cubicBezTo>
                    <a:pt x="26568" y="12417"/>
                    <a:pt x="26276" y="12227"/>
                    <a:pt x="25982" y="11937"/>
                  </a:cubicBezTo>
                  <a:cubicBezTo>
                    <a:pt x="25692" y="11651"/>
                    <a:pt x="25397" y="11267"/>
                    <a:pt x="25080" y="10924"/>
                  </a:cubicBezTo>
                  <a:cubicBezTo>
                    <a:pt x="24820" y="10641"/>
                    <a:pt x="24543" y="10387"/>
                    <a:pt x="24388" y="10189"/>
                  </a:cubicBezTo>
                  <a:cubicBezTo>
                    <a:pt x="24298" y="10151"/>
                    <a:pt x="24203" y="10113"/>
                    <a:pt x="24096" y="10076"/>
                  </a:cubicBezTo>
                  <a:cubicBezTo>
                    <a:pt x="23647" y="9920"/>
                    <a:pt x="23027" y="9792"/>
                    <a:pt x="22479" y="9768"/>
                  </a:cubicBezTo>
                  <a:cubicBezTo>
                    <a:pt x="21928" y="9744"/>
                    <a:pt x="21445" y="9823"/>
                    <a:pt x="21005" y="9986"/>
                  </a:cubicBezTo>
                  <a:cubicBezTo>
                    <a:pt x="20454" y="10187"/>
                    <a:pt x="19919" y="10438"/>
                    <a:pt x="19410" y="10730"/>
                  </a:cubicBezTo>
                  <a:cubicBezTo>
                    <a:pt x="18976" y="10979"/>
                    <a:pt x="18798" y="11564"/>
                    <a:pt x="18650" y="12020"/>
                  </a:cubicBezTo>
                  <a:cubicBezTo>
                    <a:pt x="18583" y="12223"/>
                    <a:pt x="18515" y="12434"/>
                    <a:pt x="18373" y="12592"/>
                  </a:cubicBezTo>
                  <a:cubicBezTo>
                    <a:pt x="18056" y="12949"/>
                    <a:pt x="17476" y="12925"/>
                    <a:pt x="17047" y="12717"/>
                  </a:cubicBezTo>
                  <a:cubicBezTo>
                    <a:pt x="16618" y="12509"/>
                    <a:pt x="16275" y="12158"/>
                    <a:pt x="15871" y="11906"/>
                  </a:cubicBezTo>
                  <a:cubicBezTo>
                    <a:pt x="15385" y="11604"/>
                    <a:pt x="14821" y="11450"/>
                    <a:pt x="14320" y="11173"/>
                  </a:cubicBezTo>
                  <a:cubicBezTo>
                    <a:pt x="13203" y="10559"/>
                    <a:pt x="12465" y="9382"/>
                    <a:pt x="11323" y="8815"/>
                  </a:cubicBezTo>
                  <a:cubicBezTo>
                    <a:pt x="10893" y="8601"/>
                    <a:pt x="10494" y="8327"/>
                    <a:pt x="10104" y="8047"/>
                  </a:cubicBezTo>
                  <a:cubicBezTo>
                    <a:pt x="9625" y="7702"/>
                    <a:pt x="9152" y="7357"/>
                    <a:pt x="8681" y="7007"/>
                  </a:cubicBezTo>
                  <a:cubicBezTo>
                    <a:pt x="7350" y="6008"/>
                    <a:pt x="6191" y="5049"/>
                    <a:pt x="5129" y="4036"/>
                  </a:cubicBezTo>
                  <a:cubicBezTo>
                    <a:pt x="4907" y="3984"/>
                    <a:pt x="4823" y="3922"/>
                    <a:pt x="4550" y="3691"/>
                  </a:cubicBezTo>
                  <a:lnTo>
                    <a:pt x="4542" y="3685"/>
                  </a:lnTo>
                  <a:cubicBezTo>
                    <a:pt x="3986" y="3188"/>
                    <a:pt x="3435" y="2687"/>
                    <a:pt x="2910" y="2156"/>
                  </a:cubicBezTo>
                  <a:cubicBezTo>
                    <a:pt x="2438" y="1683"/>
                    <a:pt x="1993" y="1190"/>
                    <a:pt x="1555" y="686"/>
                  </a:cubicBezTo>
                  <a:lnTo>
                    <a:pt x="1550" y="677"/>
                  </a:lnTo>
                  <a:cubicBezTo>
                    <a:pt x="1475" y="585"/>
                    <a:pt x="1400" y="491"/>
                    <a:pt x="1322" y="398"/>
                  </a:cubicBezTo>
                  <a:cubicBezTo>
                    <a:pt x="1196" y="279"/>
                    <a:pt x="867" y="1"/>
                    <a:pt x="698" y="36"/>
                  </a:cubicBezTo>
                  <a:cubicBezTo>
                    <a:pt x="592" y="59"/>
                    <a:pt x="523" y="295"/>
                    <a:pt x="505" y="381"/>
                  </a:cubicBezTo>
                  <a:lnTo>
                    <a:pt x="502" y="390"/>
                  </a:lnTo>
                  <a:cubicBezTo>
                    <a:pt x="324" y="1049"/>
                    <a:pt x="446" y="1693"/>
                    <a:pt x="448" y="2363"/>
                  </a:cubicBezTo>
                  <a:lnTo>
                    <a:pt x="450" y="2696"/>
                  </a:lnTo>
                  <a:lnTo>
                    <a:pt x="442" y="2694"/>
                  </a:lnTo>
                  <a:cubicBezTo>
                    <a:pt x="611" y="3187"/>
                    <a:pt x="808" y="3602"/>
                    <a:pt x="1054" y="4069"/>
                  </a:cubicBezTo>
                  <a:cubicBezTo>
                    <a:pt x="1392" y="4707"/>
                    <a:pt x="1819" y="5442"/>
                    <a:pt x="2109" y="5899"/>
                  </a:cubicBezTo>
                  <a:cubicBezTo>
                    <a:pt x="2401" y="6358"/>
                    <a:pt x="2552" y="6542"/>
                    <a:pt x="2458" y="6566"/>
                  </a:cubicBezTo>
                  <a:cubicBezTo>
                    <a:pt x="2364" y="6590"/>
                    <a:pt x="2024" y="6455"/>
                    <a:pt x="1706" y="6296"/>
                  </a:cubicBezTo>
                  <a:cubicBezTo>
                    <a:pt x="1385" y="6137"/>
                    <a:pt x="1087" y="5952"/>
                    <a:pt x="841" y="5829"/>
                  </a:cubicBezTo>
                  <a:cubicBezTo>
                    <a:pt x="596" y="5704"/>
                    <a:pt x="405" y="5636"/>
                    <a:pt x="285" y="5648"/>
                  </a:cubicBezTo>
                  <a:cubicBezTo>
                    <a:pt x="163" y="5661"/>
                    <a:pt x="111" y="5755"/>
                    <a:pt x="70" y="5892"/>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5203;p73">
              <a:extLst>
                <a:ext uri="{FF2B5EF4-FFF2-40B4-BE49-F238E27FC236}">
                  <a16:creationId xmlns:a16="http://schemas.microsoft.com/office/drawing/2014/main" id="{F19FA42C-E318-4D06-E361-EF7CFE646AFF}"/>
                </a:ext>
              </a:extLst>
            </p:cNvPr>
            <p:cNvSpPr/>
            <p:nvPr/>
          </p:nvSpPr>
          <p:spPr>
            <a:xfrm>
              <a:off x="7972050" y="3493025"/>
              <a:ext cx="688350" cy="578650"/>
            </a:xfrm>
            <a:custGeom>
              <a:avLst/>
              <a:gdLst/>
              <a:ahLst/>
              <a:cxnLst/>
              <a:rect l="l" t="t" r="r" b="b"/>
              <a:pathLst>
                <a:path w="27534" h="23146" extrusionOk="0">
                  <a:moveTo>
                    <a:pt x="2505" y="20876"/>
                  </a:moveTo>
                  <a:cubicBezTo>
                    <a:pt x="2326" y="20712"/>
                    <a:pt x="2172" y="20524"/>
                    <a:pt x="2021" y="20337"/>
                  </a:cubicBezTo>
                  <a:cubicBezTo>
                    <a:pt x="1942" y="20240"/>
                    <a:pt x="1864" y="20142"/>
                    <a:pt x="1785" y="20045"/>
                  </a:cubicBezTo>
                  <a:cubicBezTo>
                    <a:pt x="1677" y="19910"/>
                    <a:pt x="1562" y="19749"/>
                    <a:pt x="1602" y="19581"/>
                  </a:cubicBezTo>
                  <a:cubicBezTo>
                    <a:pt x="1633" y="19452"/>
                    <a:pt x="1757" y="19358"/>
                    <a:pt x="1889" y="19337"/>
                  </a:cubicBezTo>
                  <a:cubicBezTo>
                    <a:pt x="2020" y="19317"/>
                    <a:pt x="2154" y="19360"/>
                    <a:pt x="2267" y="19430"/>
                  </a:cubicBezTo>
                  <a:cubicBezTo>
                    <a:pt x="2382" y="19499"/>
                    <a:pt x="2477" y="19594"/>
                    <a:pt x="2570" y="19688"/>
                  </a:cubicBezTo>
                  <a:cubicBezTo>
                    <a:pt x="2799" y="19918"/>
                    <a:pt x="3028" y="20147"/>
                    <a:pt x="3256" y="20377"/>
                  </a:cubicBezTo>
                  <a:cubicBezTo>
                    <a:pt x="3492" y="20613"/>
                    <a:pt x="3769" y="20800"/>
                    <a:pt x="4038" y="20999"/>
                  </a:cubicBezTo>
                  <a:cubicBezTo>
                    <a:pt x="4316" y="21205"/>
                    <a:pt x="4594" y="21409"/>
                    <a:pt x="4869" y="21619"/>
                  </a:cubicBezTo>
                  <a:cubicBezTo>
                    <a:pt x="5472" y="22079"/>
                    <a:pt x="5513" y="22083"/>
                    <a:pt x="5554" y="22088"/>
                  </a:cubicBezTo>
                  <a:cubicBezTo>
                    <a:pt x="5596" y="22092"/>
                    <a:pt x="5637" y="22097"/>
                    <a:pt x="5705" y="22099"/>
                  </a:cubicBezTo>
                  <a:cubicBezTo>
                    <a:pt x="5772" y="22101"/>
                    <a:pt x="5866" y="22100"/>
                    <a:pt x="6843" y="21155"/>
                  </a:cubicBezTo>
                  <a:cubicBezTo>
                    <a:pt x="7820" y="20211"/>
                    <a:pt x="9680" y="18322"/>
                    <a:pt x="10615" y="17372"/>
                  </a:cubicBezTo>
                  <a:cubicBezTo>
                    <a:pt x="11551" y="16423"/>
                    <a:pt x="11562" y="16414"/>
                    <a:pt x="11814" y="16451"/>
                  </a:cubicBezTo>
                  <a:cubicBezTo>
                    <a:pt x="12066" y="16489"/>
                    <a:pt x="12558" y="16573"/>
                    <a:pt x="13066" y="16606"/>
                  </a:cubicBezTo>
                  <a:cubicBezTo>
                    <a:pt x="13573" y="16639"/>
                    <a:pt x="14096" y="16621"/>
                    <a:pt x="14749" y="16575"/>
                  </a:cubicBezTo>
                  <a:cubicBezTo>
                    <a:pt x="15400" y="16529"/>
                    <a:pt x="16181" y="16456"/>
                    <a:pt x="17034" y="16083"/>
                  </a:cubicBezTo>
                  <a:cubicBezTo>
                    <a:pt x="17888" y="15709"/>
                    <a:pt x="18815" y="15035"/>
                    <a:pt x="19602" y="14112"/>
                  </a:cubicBezTo>
                  <a:cubicBezTo>
                    <a:pt x="20388" y="13189"/>
                    <a:pt x="21035" y="12016"/>
                    <a:pt x="21369" y="11368"/>
                  </a:cubicBezTo>
                  <a:cubicBezTo>
                    <a:pt x="21704" y="10720"/>
                    <a:pt x="21728" y="10597"/>
                    <a:pt x="21636" y="10384"/>
                  </a:cubicBezTo>
                  <a:cubicBezTo>
                    <a:pt x="21544" y="10171"/>
                    <a:pt x="21336" y="9867"/>
                    <a:pt x="21158" y="9623"/>
                  </a:cubicBezTo>
                  <a:cubicBezTo>
                    <a:pt x="20981" y="9381"/>
                    <a:pt x="20833" y="9198"/>
                    <a:pt x="20780" y="9109"/>
                  </a:cubicBezTo>
                  <a:cubicBezTo>
                    <a:pt x="20727" y="9019"/>
                    <a:pt x="20769" y="9024"/>
                    <a:pt x="20971" y="9135"/>
                  </a:cubicBezTo>
                  <a:cubicBezTo>
                    <a:pt x="21172" y="9245"/>
                    <a:pt x="21537" y="9461"/>
                    <a:pt x="21819" y="9554"/>
                  </a:cubicBezTo>
                  <a:cubicBezTo>
                    <a:pt x="22100" y="9646"/>
                    <a:pt x="22302" y="9615"/>
                    <a:pt x="22614" y="9528"/>
                  </a:cubicBezTo>
                  <a:cubicBezTo>
                    <a:pt x="22925" y="9442"/>
                    <a:pt x="23348" y="9298"/>
                    <a:pt x="23704" y="9062"/>
                  </a:cubicBezTo>
                  <a:cubicBezTo>
                    <a:pt x="24060" y="8826"/>
                    <a:pt x="24351" y="8497"/>
                    <a:pt x="24501" y="8315"/>
                  </a:cubicBezTo>
                  <a:cubicBezTo>
                    <a:pt x="24651" y="8133"/>
                    <a:pt x="24660" y="8098"/>
                    <a:pt x="24694" y="8075"/>
                  </a:cubicBezTo>
                  <a:cubicBezTo>
                    <a:pt x="24727" y="8052"/>
                    <a:pt x="24785" y="8043"/>
                    <a:pt x="25230" y="8009"/>
                  </a:cubicBezTo>
                  <a:cubicBezTo>
                    <a:pt x="25674" y="7976"/>
                    <a:pt x="26505" y="7917"/>
                    <a:pt x="27051" y="7864"/>
                  </a:cubicBezTo>
                  <a:cubicBezTo>
                    <a:pt x="27244" y="7845"/>
                    <a:pt x="27402" y="7826"/>
                    <a:pt x="27534" y="7811"/>
                  </a:cubicBezTo>
                  <a:cubicBezTo>
                    <a:pt x="27451" y="7877"/>
                    <a:pt x="27308" y="7948"/>
                    <a:pt x="27130" y="8030"/>
                  </a:cubicBezTo>
                  <a:cubicBezTo>
                    <a:pt x="26877" y="8147"/>
                    <a:pt x="26555" y="8285"/>
                    <a:pt x="26274" y="8417"/>
                  </a:cubicBezTo>
                  <a:cubicBezTo>
                    <a:pt x="25994" y="8549"/>
                    <a:pt x="25756" y="8675"/>
                    <a:pt x="25582" y="8839"/>
                  </a:cubicBezTo>
                  <a:cubicBezTo>
                    <a:pt x="25409" y="9004"/>
                    <a:pt x="25298" y="9206"/>
                    <a:pt x="25157" y="9425"/>
                  </a:cubicBezTo>
                  <a:cubicBezTo>
                    <a:pt x="25018" y="9645"/>
                    <a:pt x="24846" y="9882"/>
                    <a:pt x="24671" y="10078"/>
                  </a:cubicBezTo>
                  <a:cubicBezTo>
                    <a:pt x="24497" y="10273"/>
                    <a:pt x="24318" y="10427"/>
                    <a:pt x="24095" y="10515"/>
                  </a:cubicBezTo>
                  <a:cubicBezTo>
                    <a:pt x="23871" y="10603"/>
                    <a:pt x="23603" y="10626"/>
                    <a:pt x="23457" y="10697"/>
                  </a:cubicBezTo>
                  <a:cubicBezTo>
                    <a:pt x="23311" y="10769"/>
                    <a:pt x="23289" y="10885"/>
                    <a:pt x="23154" y="11463"/>
                  </a:cubicBezTo>
                  <a:cubicBezTo>
                    <a:pt x="23019" y="12042"/>
                    <a:pt x="22773" y="13079"/>
                    <a:pt x="22262" y="14121"/>
                  </a:cubicBezTo>
                  <a:cubicBezTo>
                    <a:pt x="21749" y="15162"/>
                    <a:pt x="20971" y="16206"/>
                    <a:pt x="20084" y="17077"/>
                  </a:cubicBezTo>
                  <a:cubicBezTo>
                    <a:pt x="19200" y="17947"/>
                    <a:pt x="18207" y="18646"/>
                    <a:pt x="17416" y="19021"/>
                  </a:cubicBezTo>
                  <a:cubicBezTo>
                    <a:pt x="16624" y="19396"/>
                    <a:pt x="16035" y="19448"/>
                    <a:pt x="15200" y="19401"/>
                  </a:cubicBezTo>
                  <a:cubicBezTo>
                    <a:pt x="14364" y="19354"/>
                    <a:pt x="13285" y="19208"/>
                    <a:pt x="12615" y="19127"/>
                  </a:cubicBezTo>
                  <a:cubicBezTo>
                    <a:pt x="11946" y="19044"/>
                    <a:pt x="11687" y="19028"/>
                    <a:pt x="10826" y="19656"/>
                  </a:cubicBezTo>
                  <a:cubicBezTo>
                    <a:pt x="9967" y="20284"/>
                    <a:pt x="8507" y="21559"/>
                    <a:pt x="7627" y="22274"/>
                  </a:cubicBezTo>
                  <a:cubicBezTo>
                    <a:pt x="6747" y="22990"/>
                    <a:pt x="6449" y="23146"/>
                    <a:pt x="5972" y="23021"/>
                  </a:cubicBezTo>
                  <a:cubicBezTo>
                    <a:pt x="4924" y="22750"/>
                    <a:pt x="4163" y="21879"/>
                    <a:pt x="3250" y="21356"/>
                  </a:cubicBezTo>
                  <a:cubicBezTo>
                    <a:pt x="3208" y="21332"/>
                    <a:pt x="3164" y="21308"/>
                    <a:pt x="3121" y="21284"/>
                  </a:cubicBezTo>
                  <a:cubicBezTo>
                    <a:pt x="2906" y="21165"/>
                    <a:pt x="2688" y="21041"/>
                    <a:pt x="2505" y="20876"/>
                  </a:cubicBezTo>
                  <a:close/>
                  <a:moveTo>
                    <a:pt x="7903" y="15092"/>
                  </a:moveTo>
                  <a:lnTo>
                    <a:pt x="7937" y="15062"/>
                  </a:lnTo>
                  <a:cubicBezTo>
                    <a:pt x="8330" y="14717"/>
                    <a:pt x="8278" y="14623"/>
                    <a:pt x="8097" y="14326"/>
                  </a:cubicBezTo>
                  <a:cubicBezTo>
                    <a:pt x="7915" y="14027"/>
                    <a:pt x="7606" y="13525"/>
                    <a:pt x="7448" y="13177"/>
                  </a:cubicBezTo>
                  <a:cubicBezTo>
                    <a:pt x="7292" y="12828"/>
                    <a:pt x="7287" y="12633"/>
                    <a:pt x="7274" y="12525"/>
                  </a:cubicBezTo>
                  <a:cubicBezTo>
                    <a:pt x="7260" y="12418"/>
                    <a:pt x="7237" y="12396"/>
                    <a:pt x="6783" y="12132"/>
                  </a:cubicBezTo>
                  <a:cubicBezTo>
                    <a:pt x="6330" y="11868"/>
                    <a:pt x="5444" y="11360"/>
                    <a:pt x="4685" y="10642"/>
                  </a:cubicBezTo>
                  <a:cubicBezTo>
                    <a:pt x="3925" y="9922"/>
                    <a:pt x="3292" y="8990"/>
                    <a:pt x="3005" y="8306"/>
                  </a:cubicBezTo>
                  <a:cubicBezTo>
                    <a:pt x="2856" y="7953"/>
                    <a:pt x="2801" y="7665"/>
                    <a:pt x="2779" y="7434"/>
                  </a:cubicBezTo>
                  <a:cubicBezTo>
                    <a:pt x="2798" y="7328"/>
                    <a:pt x="2822" y="7233"/>
                    <a:pt x="2858" y="7158"/>
                  </a:cubicBezTo>
                  <a:lnTo>
                    <a:pt x="2859" y="7156"/>
                  </a:lnTo>
                  <a:cubicBezTo>
                    <a:pt x="3072" y="7445"/>
                    <a:pt x="3366" y="7802"/>
                    <a:pt x="3777" y="8230"/>
                  </a:cubicBezTo>
                  <a:cubicBezTo>
                    <a:pt x="4401" y="8881"/>
                    <a:pt x="5295" y="9696"/>
                    <a:pt x="5974" y="10226"/>
                  </a:cubicBezTo>
                  <a:cubicBezTo>
                    <a:pt x="6653" y="10758"/>
                    <a:pt x="7118" y="11006"/>
                    <a:pt x="7491" y="11129"/>
                  </a:cubicBezTo>
                  <a:cubicBezTo>
                    <a:pt x="7863" y="11252"/>
                    <a:pt x="8145" y="11251"/>
                    <a:pt x="8324" y="11243"/>
                  </a:cubicBezTo>
                  <a:cubicBezTo>
                    <a:pt x="8502" y="11236"/>
                    <a:pt x="8577" y="11223"/>
                    <a:pt x="8594" y="11251"/>
                  </a:cubicBezTo>
                  <a:cubicBezTo>
                    <a:pt x="8612" y="11279"/>
                    <a:pt x="8574" y="11349"/>
                    <a:pt x="8480" y="11589"/>
                  </a:cubicBezTo>
                  <a:cubicBezTo>
                    <a:pt x="8386" y="11830"/>
                    <a:pt x="8239" y="12241"/>
                    <a:pt x="8221" y="12745"/>
                  </a:cubicBezTo>
                  <a:cubicBezTo>
                    <a:pt x="8205" y="13250"/>
                    <a:pt x="8319" y="13846"/>
                    <a:pt x="8402" y="14195"/>
                  </a:cubicBezTo>
                  <a:cubicBezTo>
                    <a:pt x="8484" y="14543"/>
                    <a:pt x="8536" y="14642"/>
                    <a:pt x="8447" y="14747"/>
                  </a:cubicBezTo>
                  <a:cubicBezTo>
                    <a:pt x="8390" y="14816"/>
                    <a:pt x="8272" y="14887"/>
                    <a:pt x="7903" y="15092"/>
                  </a:cubicBezTo>
                  <a:close/>
                  <a:moveTo>
                    <a:pt x="2242" y="5246"/>
                  </a:moveTo>
                  <a:cubicBezTo>
                    <a:pt x="1715" y="4560"/>
                    <a:pt x="1108" y="3691"/>
                    <a:pt x="716" y="2912"/>
                  </a:cubicBezTo>
                  <a:cubicBezTo>
                    <a:pt x="324" y="2132"/>
                    <a:pt x="147" y="1440"/>
                    <a:pt x="74" y="1004"/>
                  </a:cubicBezTo>
                  <a:cubicBezTo>
                    <a:pt x="0" y="568"/>
                    <a:pt x="29" y="389"/>
                    <a:pt x="70" y="252"/>
                  </a:cubicBezTo>
                  <a:cubicBezTo>
                    <a:pt x="111" y="116"/>
                    <a:pt x="163" y="22"/>
                    <a:pt x="283" y="10"/>
                  </a:cubicBezTo>
                  <a:cubicBezTo>
                    <a:pt x="366" y="1"/>
                    <a:pt x="481" y="29"/>
                    <a:pt x="622" y="87"/>
                  </a:cubicBezTo>
                  <a:cubicBezTo>
                    <a:pt x="762" y="380"/>
                    <a:pt x="894" y="671"/>
                    <a:pt x="1026" y="978"/>
                  </a:cubicBezTo>
                  <a:cubicBezTo>
                    <a:pt x="1395" y="1831"/>
                    <a:pt x="1771" y="2810"/>
                    <a:pt x="2435" y="3878"/>
                  </a:cubicBezTo>
                  <a:cubicBezTo>
                    <a:pt x="3099" y="4944"/>
                    <a:pt x="4051" y="6099"/>
                    <a:pt x="4695" y="6762"/>
                  </a:cubicBezTo>
                  <a:cubicBezTo>
                    <a:pt x="5340" y="7426"/>
                    <a:pt x="5676" y="7597"/>
                    <a:pt x="5706" y="7647"/>
                  </a:cubicBezTo>
                  <a:cubicBezTo>
                    <a:pt x="5738" y="7698"/>
                    <a:pt x="5464" y="7627"/>
                    <a:pt x="5063" y="7474"/>
                  </a:cubicBezTo>
                  <a:cubicBezTo>
                    <a:pt x="4662" y="7322"/>
                    <a:pt x="4134" y="7088"/>
                    <a:pt x="3644" y="6838"/>
                  </a:cubicBezTo>
                  <a:cubicBezTo>
                    <a:pt x="3514" y="6772"/>
                    <a:pt x="3387" y="6705"/>
                    <a:pt x="3268" y="6641"/>
                  </a:cubicBezTo>
                  <a:cubicBezTo>
                    <a:pt x="3184" y="6405"/>
                    <a:pt x="2750" y="5910"/>
                    <a:pt x="2242" y="5246"/>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5204;p73">
              <a:extLst>
                <a:ext uri="{FF2B5EF4-FFF2-40B4-BE49-F238E27FC236}">
                  <a16:creationId xmlns:a16="http://schemas.microsoft.com/office/drawing/2014/main" id="{251C044B-BA5A-3193-9836-CE9BB9D08DF4}"/>
                </a:ext>
              </a:extLst>
            </p:cNvPr>
            <p:cNvSpPr/>
            <p:nvPr/>
          </p:nvSpPr>
          <p:spPr>
            <a:xfrm>
              <a:off x="8585200" y="3650100"/>
              <a:ext cx="86150" cy="61875"/>
            </a:xfrm>
            <a:custGeom>
              <a:avLst/>
              <a:gdLst/>
              <a:ahLst/>
              <a:cxnLst/>
              <a:rect l="l" t="t" r="r" b="b"/>
              <a:pathLst>
                <a:path w="3446" h="2475" extrusionOk="0">
                  <a:moveTo>
                    <a:pt x="2424" y="657"/>
                  </a:moveTo>
                  <a:cubicBezTo>
                    <a:pt x="2119" y="423"/>
                    <a:pt x="1785" y="228"/>
                    <a:pt x="1434" y="75"/>
                  </a:cubicBezTo>
                  <a:cubicBezTo>
                    <a:pt x="1359" y="44"/>
                    <a:pt x="1281" y="13"/>
                    <a:pt x="1200" y="8"/>
                  </a:cubicBezTo>
                  <a:cubicBezTo>
                    <a:pt x="1067" y="0"/>
                    <a:pt x="940" y="61"/>
                    <a:pt x="829" y="136"/>
                  </a:cubicBezTo>
                  <a:cubicBezTo>
                    <a:pt x="283" y="501"/>
                    <a:pt x="0" y="1218"/>
                    <a:pt x="150" y="1858"/>
                  </a:cubicBezTo>
                  <a:cubicBezTo>
                    <a:pt x="220" y="2157"/>
                    <a:pt x="437" y="2475"/>
                    <a:pt x="745" y="2470"/>
                  </a:cubicBezTo>
                  <a:cubicBezTo>
                    <a:pt x="833" y="2467"/>
                    <a:pt x="919" y="2439"/>
                    <a:pt x="1003" y="2411"/>
                  </a:cubicBezTo>
                  <a:cubicBezTo>
                    <a:pt x="1229" y="2335"/>
                    <a:pt x="1455" y="2259"/>
                    <a:pt x="1681" y="2183"/>
                  </a:cubicBezTo>
                  <a:cubicBezTo>
                    <a:pt x="2179" y="2015"/>
                    <a:pt x="2680" y="1845"/>
                    <a:pt x="3126" y="1568"/>
                  </a:cubicBezTo>
                  <a:cubicBezTo>
                    <a:pt x="3342" y="1434"/>
                    <a:pt x="3446" y="1217"/>
                    <a:pt x="3183" y="1097"/>
                  </a:cubicBezTo>
                  <a:cubicBezTo>
                    <a:pt x="2898" y="969"/>
                    <a:pt x="2676" y="851"/>
                    <a:pt x="2424" y="657"/>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5205;p73">
              <a:extLst>
                <a:ext uri="{FF2B5EF4-FFF2-40B4-BE49-F238E27FC236}">
                  <a16:creationId xmlns:a16="http://schemas.microsoft.com/office/drawing/2014/main" id="{4F486D55-929B-4C80-4849-6A5CCDFEB5E5}"/>
                </a:ext>
              </a:extLst>
            </p:cNvPr>
            <p:cNvSpPr/>
            <p:nvPr/>
          </p:nvSpPr>
          <p:spPr>
            <a:xfrm>
              <a:off x="8050125" y="3537175"/>
              <a:ext cx="4050" cy="200"/>
            </a:xfrm>
            <a:custGeom>
              <a:avLst/>
              <a:gdLst/>
              <a:ahLst/>
              <a:cxnLst/>
              <a:rect l="l" t="t" r="r" b="b"/>
              <a:pathLst>
                <a:path w="162" h="8" extrusionOk="0">
                  <a:moveTo>
                    <a:pt x="161" y="1"/>
                  </a:moveTo>
                  <a:cubicBezTo>
                    <a:pt x="151" y="7"/>
                    <a:pt x="0" y="5"/>
                    <a:pt x="161" y="1"/>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5206;p73">
              <a:extLst>
                <a:ext uri="{FF2B5EF4-FFF2-40B4-BE49-F238E27FC236}">
                  <a16:creationId xmlns:a16="http://schemas.microsoft.com/office/drawing/2014/main" id="{A69DC99B-CA1A-6782-4F97-DC157A5BD866}"/>
                </a:ext>
              </a:extLst>
            </p:cNvPr>
            <p:cNvSpPr/>
            <p:nvPr/>
          </p:nvSpPr>
          <p:spPr>
            <a:xfrm>
              <a:off x="7964575" y="3337375"/>
              <a:ext cx="715675" cy="757200"/>
            </a:xfrm>
            <a:custGeom>
              <a:avLst/>
              <a:gdLst/>
              <a:ahLst/>
              <a:cxnLst/>
              <a:rect l="l" t="t" r="r" b="b"/>
              <a:pathLst>
                <a:path w="28627" h="30288" extrusionOk="0">
                  <a:moveTo>
                    <a:pt x="1575" y="5880"/>
                  </a:moveTo>
                  <a:lnTo>
                    <a:pt x="2210" y="6797"/>
                  </a:lnTo>
                  <a:cubicBezTo>
                    <a:pt x="1212" y="6384"/>
                    <a:pt x="537" y="5463"/>
                    <a:pt x="198" y="6120"/>
                  </a:cubicBezTo>
                  <a:cubicBezTo>
                    <a:pt x="1" y="6525"/>
                    <a:pt x="63" y="7034"/>
                    <a:pt x="135" y="7425"/>
                  </a:cubicBezTo>
                  <a:cubicBezTo>
                    <a:pt x="210" y="7819"/>
                    <a:pt x="280" y="8253"/>
                    <a:pt x="396" y="8611"/>
                  </a:cubicBezTo>
                  <a:cubicBezTo>
                    <a:pt x="917" y="10598"/>
                    <a:pt x="2761" y="12143"/>
                    <a:pt x="2824" y="12266"/>
                  </a:cubicBezTo>
                  <a:lnTo>
                    <a:pt x="2785" y="12261"/>
                  </a:lnTo>
                  <a:cubicBezTo>
                    <a:pt x="2973" y="12409"/>
                    <a:pt x="3129" y="12550"/>
                    <a:pt x="3204" y="12621"/>
                  </a:cubicBezTo>
                  <a:cubicBezTo>
                    <a:pt x="3284" y="12697"/>
                    <a:pt x="3267" y="12692"/>
                    <a:pt x="3209" y="12672"/>
                  </a:cubicBezTo>
                  <a:cubicBezTo>
                    <a:pt x="3152" y="12652"/>
                    <a:pt x="3050" y="12616"/>
                    <a:pt x="2979" y="12595"/>
                  </a:cubicBezTo>
                  <a:cubicBezTo>
                    <a:pt x="2910" y="12575"/>
                    <a:pt x="2867" y="12570"/>
                    <a:pt x="2832" y="12567"/>
                  </a:cubicBezTo>
                  <a:cubicBezTo>
                    <a:pt x="2795" y="12567"/>
                    <a:pt x="2763" y="12565"/>
                    <a:pt x="2738" y="12588"/>
                  </a:cubicBezTo>
                  <a:cubicBezTo>
                    <a:pt x="2710" y="12614"/>
                    <a:pt x="2685" y="12662"/>
                    <a:pt x="2672" y="12812"/>
                  </a:cubicBezTo>
                  <a:cubicBezTo>
                    <a:pt x="2665" y="12904"/>
                    <a:pt x="2659" y="13038"/>
                    <a:pt x="2652" y="13215"/>
                  </a:cubicBezTo>
                  <a:cubicBezTo>
                    <a:pt x="2648" y="14086"/>
                    <a:pt x="3053" y="14924"/>
                    <a:pt x="3513" y="15582"/>
                  </a:cubicBezTo>
                  <a:cubicBezTo>
                    <a:pt x="4064" y="16219"/>
                    <a:pt x="4426" y="16796"/>
                    <a:pt x="5176" y="17379"/>
                  </a:cubicBezTo>
                  <a:cubicBezTo>
                    <a:pt x="5781" y="17867"/>
                    <a:pt x="6417" y="18397"/>
                    <a:pt x="7223" y="18831"/>
                  </a:cubicBezTo>
                  <a:cubicBezTo>
                    <a:pt x="7477" y="18975"/>
                    <a:pt x="7327" y="18920"/>
                    <a:pt x="7469" y="19398"/>
                  </a:cubicBezTo>
                  <a:cubicBezTo>
                    <a:pt x="7625" y="20110"/>
                    <a:pt x="7892" y="20524"/>
                    <a:pt x="8376" y="21039"/>
                  </a:cubicBezTo>
                  <a:lnTo>
                    <a:pt x="1583" y="25410"/>
                  </a:lnTo>
                  <a:cubicBezTo>
                    <a:pt x="1416" y="25509"/>
                    <a:pt x="1327" y="25613"/>
                    <a:pt x="1339" y="25885"/>
                  </a:cubicBezTo>
                  <a:cubicBezTo>
                    <a:pt x="1302" y="26230"/>
                    <a:pt x="1593" y="26414"/>
                    <a:pt x="1910" y="26681"/>
                  </a:cubicBezTo>
                  <a:cubicBezTo>
                    <a:pt x="2089" y="26816"/>
                    <a:pt x="3356" y="27953"/>
                    <a:pt x="3472" y="27965"/>
                  </a:cubicBezTo>
                  <a:cubicBezTo>
                    <a:pt x="3595" y="27902"/>
                    <a:pt x="4719" y="28947"/>
                    <a:pt x="4897" y="29082"/>
                  </a:cubicBezTo>
                  <a:cubicBezTo>
                    <a:pt x="5076" y="29214"/>
                    <a:pt x="5216" y="29346"/>
                    <a:pt x="5395" y="29481"/>
                  </a:cubicBezTo>
                  <a:cubicBezTo>
                    <a:pt x="5574" y="29617"/>
                    <a:pt x="5757" y="29713"/>
                    <a:pt x="5934" y="29848"/>
                  </a:cubicBezTo>
                  <a:cubicBezTo>
                    <a:pt x="6428" y="30287"/>
                    <a:pt x="6495" y="30024"/>
                    <a:pt x="7034" y="29656"/>
                  </a:cubicBezTo>
                  <a:cubicBezTo>
                    <a:pt x="7373" y="29382"/>
                    <a:pt x="7672" y="29108"/>
                    <a:pt x="8010" y="28834"/>
                  </a:cubicBezTo>
                  <a:cubicBezTo>
                    <a:pt x="8010" y="28834"/>
                    <a:pt x="11503" y="25732"/>
                    <a:pt x="11623" y="25706"/>
                  </a:cubicBezTo>
                  <a:cubicBezTo>
                    <a:pt x="11972" y="25703"/>
                    <a:pt x="12454" y="25871"/>
                    <a:pt x="12831" y="25951"/>
                  </a:cubicBezTo>
                  <a:cubicBezTo>
                    <a:pt x="14088" y="26121"/>
                    <a:pt x="15195" y="26239"/>
                    <a:pt x="16418" y="25982"/>
                  </a:cubicBezTo>
                  <a:cubicBezTo>
                    <a:pt x="17404" y="25781"/>
                    <a:pt x="18332" y="25416"/>
                    <a:pt x="19116" y="24920"/>
                  </a:cubicBezTo>
                  <a:cubicBezTo>
                    <a:pt x="21393" y="23464"/>
                    <a:pt x="23759" y="20087"/>
                    <a:pt x="23712" y="17265"/>
                  </a:cubicBezTo>
                  <a:cubicBezTo>
                    <a:pt x="24771" y="17107"/>
                    <a:pt x="25457" y="16446"/>
                    <a:pt x="25861" y="15563"/>
                  </a:cubicBezTo>
                  <a:cubicBezTo>
                    <a:pt x="26156" y="14979"/>
                    <a:pt x="27506" y="14532"/>
                    <a:pt x="27654" y="14464"/>
                  </a:cubicBezTo>
                  <a:cubicBezTo>
                    <a:pt x="27665" y="14459"/>
                    <a:pt x="28626" y="13827"/>
                    <a:pt x="28626" y="13827"/>
                  </a:cubicBezTo>
                  <a:cubicBezTo>
                    <a:pt x="28626" y="13827"/>
                    <a:pt x="26323" y="12358"/>
                    <a:pt x="26305" y="12289"/>
                  </a:cubicBezTo>
                  <a:cubicBezTo>
                    <a:pt x="26078" y="11441"/>
                    <a:pt x="25111" y="10890"/>
                    <a:pt x="25111" y="10890"/>
                  </a:cubicBezTo>
                  <a:cubicBezTo>
                    <a:pt x="24860" y="10774"/>
                    <a:pt x="24389" y="10557"/>
                    <a:pt x="23899" y="10386"/>
                  </a:cubicBezTo>
                  <a:cubicBezTo>
                    <a:pt x="23584" y="10275"/>
                    <a:pt x="23259" y="10184"/>
                    <a:pt x="22955" y="10123"/>
                  </a:cubicBezTo>
                  <a:cubicBezTo>
                    <a:pt x="22591" y="10099"/>
                    <a:pt x="22346" y="10010"/>
                    <a:pt x="21610" y="10174"/>
                  </a:cubicBezTo>
                  <a:cubicBezTo>
                    <a:pt x="21262" y="10238"/>
                    <a:pt x="21159" y="10275"/>
                    <a:pt x="21056" y="10311"/>
                  </a:cubicBezTo>
                  <a:cubicBezTo>
                    <a:pt x="20622" y="10486"/>
                    <a:pt x="20126" y="10728"/>
                    <a:pt x="19808" y="10905"/>
                  </a:cubicBezTo>
                  <a:cubicBezTo>
                    <a:pt x="19440" y="11104"/>
                    <a:pt x="19316" y="11213"/>
                    <a:pt x="19242" y="11268"/>
                  </a:cubicBezTo>
                  <a:cubicBezTo>
                    <a:pt x="19242" y="11268"/>
                    <a:pt x="19186" y="11338"/>
                    <a:pt x="19100" y="11480"/>
                  </a:cubicBezTo>
                  <a:cubicBezTo>
                    <a:pt x="18987" y="11660"/>
                    <a:pt x="18819" y="11952"/>
                    <a:pt x="18649" y="12357"/>
                  </a:cubicBezTo>
                  <a:cubicBezTo>
                    <a:pt x="18626" y="12488"/>
                    <a:pt x="18508" y="12668"/>
                    <a:pt x="18272" y="13251"/>
                  </a:cubicBezTo>
                  <a:cubicBezTo>
                    <a:pt x="17692" y="13266"/>
                    <a:pt x="17478" y="13090"/>
                    <a:pt x="16972" y="12767"/>
                  </a:cubicBezTo>
                  <a:cubicBezTo>
                    <a:pt x="16611" y="12535"/>
                    <a:pt x="16254" y="12264"/>
                    <a:pt x="15855" y="12030"/>
                  </a:cubicBezTo>
                  <a:cubicBezTo>
                    <a:pt x="15783" y="11993"/>
                    <a:pt x="15698" y="11941"/>
                    <a:pt x="15586" y="11865"/>
                  </a:cubicBezTo>
                  <a:cubicBezTo>
                    <a:pt x="15384" y="11733"/>
                    <a:pt x="15105" y="11529"/>
                    <a:pt x="14822" y="11309"/>
                  </a:cubicBezTo>
                  <a:cubicBezTo>
                    <a:pt x="14649" y="11279"/>
                    <a:pt x="14466" y="11098"/>
                    <a:pt x="14306" y="10978"/>
                  </a:cubicBezTo>
                  <a:cubicBezTo>
                    <a:pt x="13650" y="10523"/>
                    <a:pt x="13026" y="10099"/>
                    <a:pt x="12421" y="9687"/>
                  </a:cubicBezTo>
                  <a:cubicBezTo>
                    <a:pt x="12409" y="9679"/>
                    <a:pt x="12396" y="9671"/>
                    <a:pt x="12382" y="9661"/>
                  </a:cubicBezTo>
                  <a:cubicBezTo>
                    <a:pt x="12357" y="9604"/>
                    <a:pt x="11980" y="9357"/>
                    <a:pt x="11680" y="9166"/>
                  </a:cubicBezTo>
                  <a:cubicBezTo>
                    <a:pt x="11481" y="9037"/>
                    <a:pt x="11316" y="8935"/>
                    <a:pt x="11316" y="8935"/>
                  </a:cubicBezTo>
                  <a:cubicBezTo>
                    <a:pt x="9912" y="7979"/>
                    <a:pt x="8562" y="7023"/>
                    <a:pt x="7062" y="5807"/>
                  </a:cubicBezTo>
                  <a:cubicBezTo>
                    <a:pt x="6883" y="5675"/>
                    <a:pt x="6666" y="5535"/>
                    <a:pt x="6530" y="5365"/>
                  </a:cubicBezTo>
                  <a:lnTo>
                    <a:pt x="6541" y="5366"/>
                  </a:lnTo>
                  <a:cubicBezTo>
                    <a:pt x="6497" y="5329"/>
                    <a:pt x="6437" y="5279"/>
                    <a:pt x="6351" y="5206"/>
                  </a:cubicBezTo>
                  <a:cubicBezTo>
                    <a:pt x="6131" y="5025"/>
                    <a:pt x="5753" y="4711"/>
                    <a:pt x="5362" y="4357"/>
                  </a:cubicBezTo>
                  <a:cubicBezTo>
                    <a:pt x="5199" y="4311"/>
                    <a:pt x="5146" y="4255"/>
                    <a:pt x="4929" y="4076"/>
                  </a:cubicBezTo>
                  <a:cubicBezTo>
                    <a:pt x="3662" y="2939"/>
                    <a:pt x="3030" y="2332"/>
                    <a:pt x="1966" y="1097"/>
                  </a:cubicBezTo>
                  <a:lnTo>
                    <a:pt x="1727" y="802"/>
                  </a:lnTo>
                  <a:cubicBezTo>
                    <a:pt x="1306" y="411"/>
                    <a:pt x="694" y="0"/>
                    <a:pt x="482" y="903"/>
                  </a:cubicBezTo>
                  <a:cubicBezTo>
                    <a:pt x="290" y="1615"/>
                    <a:pt x="416" y="2247"/>
                    <a:pt x="419" y="2940"/>
                  </a:cubicBezTo>
                  <a:lnTo>
                    <a:pt x="372" y="2928"/>
                  </a:lnTo>
                  <a:cubicBezTo>
                    <a:pt x="419" y="3131"/>
                    <a:pt x="465" y="3329"/>
                    <a:pt x="523" y="3539"/>
                  </a:cubicBezTo>
                  <a:cubicBezTo>
                    <a:pt x="573" y="3723"/>
                    <a:pt x="633" y="3915"/>
                    <a:pt x="686" y="4081"/>
                  </a:cubicBezTo>
                  <a:cubicBezTo>
                    <a:pt x="780" y="4217"/>
                    <a:pt x="798" y="4452"/>
                    <a:pt x="1019" y="4935"/>
                  </a:cubicBezTo>
                  <a:cubicBezTo>
                    <a:pt x="1209" y="5301"/>
                    <a:pt x="1340" y="5549"/>
                    <a:pt x="1575" y="5880"/>
                  </a:cubicBezTo>
                  <a:close/>
                  <a:moveTo>
                    <a:pt x="25308" y="13883"/>
                  </a:moveTo>
                  <a:cubicBezTo>
                    <a:pt x="25598" y="14030"/>
                    <a:pt x="27086" y="13842"/>
                    <a:pt x="27412" y="14030"/>
                  </a:cubicBezTo>
                  <a:lnTo>
                    <a:pt x="25716" y="14739"/>
                  </a:lnTo>
                  <a:cubicBezTo>
                    <a:pt x="25556" y="14798"/>
                    <a:pt x="25510" y="14869"/>
                    <a:pt x="25374" y="14702"/>
                  </a:cubicBezTo>
                  <a:cubicBezTo>
                    <a:pt x="25267" y="14614"/>
                    <a:pt x="25075" y="14244"/>
                    <a:pt x="25058" y="14049"/>
                  </a:cubicBezTo>
                  <a:cubicBezTo>
                    <a:pt x="25065" y="13627"/>
                    <a:pt x="25333" y="12923"/>
                    <a:pt x="25986" y="12953"/>
                  </a:cubicBezTo>
                  <a:cubicBezTo>
                    <a:pt x="26408" y="12958"/>
                    <a:pt x="26476" y="13044"/>
                    <a:pt x="26765" y="13228"/>
                  </a:cubicBezTo>
                  <a:cubicBezTo>
                    <a:pt x="26948" y="13324"/>
                    <a:pt x="27270" y="13552"/>
                    <a:pt x="27373" y="13679"/>
                  </a:cubicBezTo>
                  <a:cubicBezTo>
                    <a:pt x="26869" y="13703"/>
                    <a:pt x="26454" y="13622"/>
                    <a:pt x="25639" y="13648"/>
                  </a:cubicBezTo>
                  <a:cubicBezTo>
                    <a:pt x="25369" y="13660"/>
                    <a:pt x="25259" y="13608"/>
                    <a:pt x="25308" y="13883"/>
                  </a:cubicBezTo>
                  <a:close/>
                  <a:moveTo>
                    <a:pt x="6145" y="29209"/>
                  </a:moveTo>
                  <a:cubicBezTo>
                    <a:pt x="5901" y="28990"/>
                    <a:pt x="2321" y="26069"/>
                    <a:pt x="2224" y="25901"/>
                  </a:cubicBezTo>
                  <a:lnTo>
                    <a:pt x="2228" y="25866"/>
                  </a:lnTo>
                  <a:lnTo>
                    <a:pt x="2681" y="25604"/>
                  </a:lnTo>
                  <a:cubicBezTo>
                    <a:pt x="2848" y="25468"/>
                    <a:pt x="2971" y="25402"/>
                    <a:pt x="3140" y="25266"/>
                  </a:cubicBezTo>
                  <a:cubicBezTo>
                    <a:pt x="4346" y="24469"/>
                    <a:pt x="6487" y="23192"/>
                    <a:pt x="7510" y="22296"/>
                  </a:cubicBezTo>
                  <a:cubicBezTo>
                    <a:pt x="7973" y="21921"/>
                    <a:pt x="8456" y="21740"/>
                    <a:pt x="8783" y="21195"/>
                  </a:cubicBezTo>
                  <a:cubicBezTo>
                    <a:pt x="8869" y="21128"/>
                    <a:pt x="8910" y="21095"/>
                    <a:pt x="8926" y="20941"/>
                  </a:cubicBezTo>
                  <a:cubicBezTo>
                    <a:pt x="8897" y="20861"/>
                    <a:pt x="8311" y="20183"/>
                    <a:pt x="8081" y="19462"/>
                  </a:cubicBezTo>
                  <a:cubicBezTo>
                    <a:pt x="7698" y="18340"/>
                    <a:pt x="8078" y="18767"/>
                    <a:pt x="7062" y="18159"/>
                  </a:cubicBezTo>
                  <a:cubicBezTo>
                    <a:pt x="6922" y="18028"/>
                    <a:pt x="6743" y="17892"/>
                    <a:pt x="6597" y="17801"/>
                  </a:cubicBezTo>
                  <a:cubicBezTo>
                    <a:pt x="5806" y="17253"/>
                    <a:pt x="5099" y="16639"/>
                    <a:pt x="4519" y="15922"/>
                  </a:cubicBezTo>
                  <a:cubicBezTo>
                    <a:pt x="4149" y="15417"/>
                    <a:pt x="3903" y="15197"/>
                    <a:pt x="3546" y="14543"/>
                  </a:cubicBezTo>
                  <a:cubicBezTo>
                    <a:pt x="3384" y="14256"/>
                    <a:pt x="3201" y="13811"/>
                    <a:pt x="3208" y="13388"/>
                  </a:cubicBezTo>
                  <a:cubicBezTo>
                    <a:pt x="3657" y="13512"/>
                    <a:pt x="4103" y="13676"/>
                    <a:pt x="4552" y="13801"/>
                  </a:cubicBezTo>
                  <a:cubicBezTo>
                    <a:pt x="4778" y="13864"/>
                    <a:pt x="5044" y="13893"/>
                    <a:pt x="5267" y="13993"/>
                  </a:cubicBezTo>
                  <a:cubicBezTo>
                    <a:pt x="5562" y="14101"/>
                    <a:pt x="5716" y="14118"/>
                    <a:pt x="5859" y="13863"/>
                  </a:cubicBezTo>
                  <a:cubicBezTo>
                    <a:pt x="5786" y="13816"/>
                    <a:pt x="4990" y="13308"/>
                    <a:pt x="4846" y="13213"/>
                  </a:cubicBezTo>
                  <a:cubicBezTo>
                    <a:pt x="4235" y="12801"/>
                    <a:pt x="3563" y="12228"/>
                    <a:pt x="3076" y="11714"/>
                  </a:cubicBezTo>
                  <a:lnTo>
                    <a:pt x="1980" y="10401"/>
                  </a:lnTo>
                  <a:cubicBezTo>
                    <a:pt x="1658" y="9827"/>
                    <a:pt x="1444" y="9648"/>
                    <a:pt x="1138" y="8884"/>
                  </a:cubicBezTo>
                  <a:cubicBezTo>
                    <a:pt x="1015" y="8601"/>
                    <a:pt x="446" y="6689"/>
                    <a:pt x="627" y="6435"/>
                  </a:cubicBezTo>
                  <a:cubicBezTo>
                    <a:pt x="707" y="6407"/>
                    <a:pt x="703" y="6444"/>
                    <a:pt x="959" y="6587"/>
                  </a:cubicBezTo>
                  <a:cubicBezTo>
                    <a:pt x="1065" y="6675"/>
                    <a:pt x="1171" y="6766"/>
                    <a:pt x="1319" y="6818"/>
                  </a:cubicBezTo>
                  <a:cubicBezTo>
                    <a:pt x="1680" y="7051"/>
                    <a:pt x="2447" y="7477"/>
                    <a:pt x="2817" y="7633"/>
                  </a:cubicBezTo>
                  <a:cubicBezTo>
                    <a:pt x="2924" y="7685"/>
                    <a:pt x="3150" y="7746"/>
                    <a:pt x="3262" y="7797"/>
                  </a:cubicBezTo>
                  <a:cubicBezTo>
                    <a:pt x="3333" y="7845"/>
                    <a:pt x="3329" y="7881"/>
                    <a:pt x="3402" y="7929"/>
                  </a:cubicBezTo>
                  <a:cubicBezTo>
                    <a:pt x="3441" y="7933"/>
                    <a:pt x="3473" y="7974"/>
                    <a:pt x="3512" y="7977"/>
                  </a:cubicBezTo>
                  <a:cubicBezTo>
                    <a:pt x="3566" y="7984"/>
                    <a:pt x="3582" y="7988"/>
                    <a:pt x="3582" y="7990"/>
                  </a:cubicBezTo>
                  <a:cubicBezTo>
                    <a:pt x="3596" y="7991"/>
                    <a:pt x="3610" y="7990"/>
                    <a:pt x="3628" y="7990"/>
                  </a:cubicBezTo>
                  <a:lnTo>
                    <a:pt x="3632" y="7953"/>
                  </a:lnTo>
                  <a:cubicBezTo>
                    <a:pt x="3842" y="7783"/>
                    <a:pt x="2961" y="6994"/>
                    <a:pt x="2731" y="6623"/>
                  </a:cubicBezTo>
                  <a:cubicBezTo>
                    <a:pt x="2629" y="6495"/>
                    <a:pt x="2560" y="6411"/>
                    <a:pt x="2497" y="6288"/>
                  </a:cubicBezTo>
                  <a:cubicBezTo>
                    <a:pt x="2394" y="6161"/>
                    <a:pt x="2363" y="6081"/>
                    <a:pt x="2259" y="5954"/>
                  </a:cubicBezTo>
                  <a:cubicBezTo>
                    <a:pt x="2196" y="5833"/>
                    <a:pt x="2132" y="5710"/>
                    <a:pt x="2069" y="5587"/>
                  </a:cubicBezTo>
                  <a:cubicBezTo>
                    <a:pt x="1612" y="4805"/>
                    <a:pt x="1899" y="5375"/>
                    <a:pt x="1538" y="4412"/>
                  </a:cubicBezTo>
                  <a:cubicBezTo>
                    <a:pt x="1122" y="3249"/>
                    <a:pt x="964" y="2537"/>
                    <a:pt x="1138" y="1282"/>
                  </a:cubicBezTo>
                  <a:cubicBezTo>
                    <a:pt x="1209" y="1327"/>
                    <a:pt x="1138" y="1282"/>
                    <a:pt x="1206" y="1366"/>
                  </a:cubicBezTo>
                  <a:lnTo>
                    <a:pt x="1721" y="1961"/>
                  </a:lnTo>
                  <a:cubicBezTo>
                    <a:pt x="1929" y="2176"/>
                    <a:pt x="2175" y="2396"/>
                    <a:pt x="2385" y="2610"/>
                  </a:cubicBezTo>
                  <a:lnTo>
                    <a:pt x="3760" y="3836"/>
                  </a:lnTo>
                  <a:cubicBezTo>
                    <a:pt x="4219" y="4234"/>
                    <a:pt x="4678" y="4629"/>
                    <a:pt x="5135" y="5064"/>
                  </a:cubicBezTo>
                  <a:cubicBezTo>
                    <a:pt x="5972" y="5885"/>
                    <a:pt x="8618" y="7864"/>
                    <a:pt x="9631" y="8514"/>
                  </a:cubicBezTo>
                  <a:cubicBezTo>
                    <a:pt x="10601" y="9194"/>
                    <a:pt x="13509" y="11241"/>
                    <a:pt x="14384" y="11720"/>
                  </a:cubicBezTo>
                  <a:cubicBezTo>
                    <a:pt x="15807" y="12490"/>
                    <a:pt x="16038" y="12861"/>
                    <a:pt x="17804" y="13665"/>
                  </a:cubicBezTo>
                  <a:cubicBezTo>
                    <a:pt x="18725" y="14072"/>
                    <a:pt x="18750" y="13842"/>
                    <a:pt x="19250" y="12777"/>
                  </a:cubicBezTo>
                  <a:cubicBezTo>
                    <a:pt x="19796" y="11640"/>
                    <a:pt x="20243" y="11418"/>
                    <a:pt x="21330" y="10994"/>
                  </a:cubicBezTo>
                  <a:cubicBezTo>
                    <a:pt x="22704" y="10405"/>
                    <a:pt x="24716" y="11081"/>
                    <a:pt x="25642" y="12184"/>
                  </a:cubicBezTo>
                  <a:cubicBezTo>
                    <a:pt x="25709" y="12268"/>
                    <a:pt x="25709" y="12268"/>
                    <a:pt x="25777" y="12352"/>
                  </a:cubicBezTo>
                  <a:cubicBezTo>
                    <a:pt x="25923" y="12445"/>
                    <a:pt x="25474" y="12666"/>
                    <a:pt x="25214" y="12947"/>
                  </a:cubicBezTo>
                  <a:cubicBezTo>
                    <a:pt x="24998" y="13158"/>
                    <a:pt x="24860" y="13373"/>
                    <a:pt x="24783" y="13714"/>
                  </a:cubicBezTo>
                  <a:cubicBezTo>
                    <a:pt x="24659" y="14164"/>
                    <a:pt x="24794" y="14717"/>
                    <a:pt x="25110" y="15020"/>
                  </a:cubicBezTo>
                  <a:cubicBezTo>
                    <a:pt x="25173" y="15144"/>
                    <a:pt x="25320" y="15199"/>
                    <a:pt x="25428" y="15287"/>
                  </a:cubicBezTo>
                  <a:cubicBezTo>
                    <a:pt x="25025" y="16171"/>
                    <a:pt x="24272" y="16706"/>
                    <a:pt x="23376" y="16804"/>
                  </a:cubicBezTo>
                  <a:cubicBezTo>
                    <a:pt x="23219" y="16827"/>
                    <a:pt x="22990" y="16803"/>
                    <a:pt x="22969" y="16995"/>
                  </a:cubicBezTo>
                  <a:cubicBezTo>
                    <a:pt x="22906" y="17217"/>
                    <a:pt x="23179" y="17209"/>
                    <a:pt x="23283" y="17297"/>
                  </a:cubicBezTo>
                  <a:cubicBezTo>
                    <a:pt x="22872" y="19724"/>
                    <a:pt x="21894" y="21664"/>
                    <a:pt x="20147" y="23216"/>
                  </a:cubicBezTo>
                  <a:cubicBezTo>
                    <a:pt x="17880" y="25289"/>
                    <a:pt x="15713" y="25714"/>
                    <a:pt x="12610" y="25115"/>
                  </a:cubicBezTo>
                  <a:cubicBezTo>
                    <a:pt x="12312" y="25047"/>
                    <a:pt x="11867" y="24883"/>
                    <a:pt x="11561" y="24850"/>
                  </a:cubicBezTo>
                  <a:lnTo>
                    <a:pt x="8994" y="27201"/>
                  </a:lnTo>
                  <a:lnTo>
                    <a:pt x="7574" y="28209"/>
                  </a:lnTo>
                  <a:cubicBezTo>
                    <a:pt x="7375" y="28369"/>
                    <a:pt x="6438" y="29093"/>
                    <a:pt x="6225" y="29235"/>
                  </a:cubicBezTo>
                  <a:cubicBezTo>
                    <a:pt x="6210" y="29245"/>
                    <a:pt x="6200" y="29253"/>
                    <a:pt x="6191" y="29258"/>
                  </a:cubicBezTo>
                  <a:cubicBezTo>
                    <a:pt x="6186" y="29247"/>
                    <a:pt x="6168" y="29231"/>
                    <a:pt x="6145" y="29209"/>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5207;p73">
              <a:extLst>
                <a:ext uri="{FF2B5EF4-FFF2-40B4-BE49-F238E27FC236}">
                  <a16:creationId xmlns:a16="http://schemas.microsoft.com/office/drawing/2014/main" id="{9CD5F439-6513-0A8B-E35E-888F6F3D07BD}"/>
                </a:ext>
              </a:extLst>
            </p:cNvPr>
            <p:cNvSpPr/>
            <p:nvPr/>
          </p:nvSpPr>
          <p:spPr>
            <a:xfrm>
              <a:off x="8527050" y="3630400"/>
              <a:ext cx="26175" cy="26125"/>
            </a:xfrm>
            <a:custGeom>
              <a:avLst/>
              <a:gdLst/>
              <a:ahLst/>
              <a:cxnLst/>
              <a:rect l="l" t="t" r="r" b="b"/>
              <a:pathLst>
                <a:path w="1047" h="1045" extrusionOk="0">
                  <a:moveTo>
                    <a:pt x="30" y="470"/>
                  </a:moveTo>
                  <a:cubicBezTo>
                    <a:pt x="1" y="743"/>
                    <a:pt x="199" y="987"/>
                    <a:pt x="472" y="1016"/>
                  </a:cubicBezTo>
                  <a:cubicBezTo>
                    <a:pt x="743" y="1045"/>
                    <a:pt x="988" y="847"/>
                    <a:pt x="1017" y="575"/>
                  </a:cubicBezTo>
                  <a:cubicBezTo>
                    <a:pt x="1047" y="302"/>
                    <a:pt x="849" y="57"/>
                    <a:pt x="576" y="29"/>
                  </a:cubicBezTo>
                  <a:cubicBezTo>
                    <a:pt x="303" y="0"/>
                    <a:pt x="59" y="197"/>
                    <a:pt x="30" y="47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5208;p73">
              <a:extLst>
                <a:ext uri="{FF2B5EF4-FFF2-40B4-BE49-F238E27FC236}">
                  <a16:creationId xmlns:a16="http://schemas.microsoft.com/office/drawing/2014/main" id="{753C393F-29F5-B369-6A87-B6C794B9618F}"/>
                </a:ext>
              </a:extLst>
            </p:cNvPr>
            <p:cNvSpPr/>
            <p:nvPr/>
          </p:nvSpPr>
          <p:spPr>
            <a:xfrm>
              <a:off x="8274150" y="3578875"/>
              <a:ext cx="1000" cy="700"/>
            </a:xfrm>
            <a:custGeom>
              <a:avLst/>
              <a:gdLst/>
              <a:ahLst/>
              <a:cxnLst/>
              <a:rect l="l" t="t" r="r" b="b"/>
              <a:pathLst>
                <a:path w="40" h="28" extrusionOk="0">
                  <a:moveTo>
                    <a:pt x="40" y="27"/>
                  </a:moveTo>
                  <a:cubicBezTo>
                    <a:pt x="26" y="19"/>
                    <a:pt x="13" y="11"/>
                    <a:pt x="0" y="1"/>
                  </a:cubicBezTo>
                  <a:cubicBezTo>
                    <a:pt x="2" y="7"/>
                    <a:pt x="15" y="17"/>
                    <a:pt x="40" y="27"/>
                  </a:cubicBezTo>
                  <a:close/>
                </a:path>
              </a:pathLst>
            </a:custGeom>
            <a:solidFill>
              <a:srgbClr val="052D47">
                <a:alpha val="190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2" name="Rectangle 1"/>
          <p:cNvSpPr/>
          <p:nvPr/>
        </p:nvSpPr>
        <p:spPr>
          <a:xfrm>
            <a:off x="8230047" y="1181295"/>
            <a:ext cx="3005951" cy="646331"/>
          </a:xfrm>
          <a:prstGeom prst="rect">
            <a:avLst/>
          </a:prstGeom>
        </p:spPr>
        <p:txBody>
          <a:bodyPr wrap="none">
            <a:spAutoFit/>
          </a:bodyPr>
          <a:lstStyle/>
          <a:p>
            <a:r>
              <a:rPr lang="en-US" dirty="0" err="1">
                <a:solidFill>
                  <a:schemeClr val="accent5"/>
                </a:solidFill>
              </a:rPr>
              <a:t>Nguyễn</a:t>
            </a:r>
            <a:r>
              <a:rPr lang="en-US" dirty="0">
                <a:solidFill>
                  <a:schemeClr val="accent5"/>
                </a:solidFill>
              </a:rPr>
              <a:t> </a:t>
            </a:r>
            <a:r>
              <a:rPr lang="en-US" dirty="0" err="1">
                <a:solidFill>
                  <a:schemeClr val="accent5"/>
                </a:solidFill>
              </a:rPr>
              <a:t>Nhâm</a:t>
            </a:r>
            <a:r>
              <a:rPr lang="en-US" dirty="0">
                <a:solidFill>
                  <a:schemeClr val="accent5"/>
                </a:solidFill>
              </a:rPr>
              <a:t> </a:t>
            </a:r>
            <a:r>
              <a:rPr lang="en-US" dirty="0" smtClean="0">
                <a:solidFill>
                  <a:schemeClr val="accent5"/>
                </a:solidFill>
              </a:rPr>
              <a:t>0981713891</a:t>
            </a:r>
          </a:p>
          <a:p>
            <a:pPr algn="ctr"/>
            <a:r>
              <a:rPr lang="en-US" dirty="0" smtClean="0">
                <a:solidFill>
                  <a:schemeClr val="accent5"/>
                </a:solidFill>
              </a:rPr>
              <a:t>359</a:t>
            </a:r>
            <a:endParaRPr lang="en-US" dirty="0">
              <a:solidFill>
                <a:schemeClr val="accent5"/>
              </a:solidFill>
            </a:endParaRPr>
          </a:p>
        </p:txBody>
      </p:sp>
    </p:spTree>
    <p:extLst>
      <p:ext uri="{BB962C8B-B14F-4D97-AF65-F5344CB8AC3E}">
        <p14:creationId xmlns:p14="http://schemas.microsoft.com/office/powerpoint/2010/main" val="5216892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53"/>
                                        </p:tgtEl>
                                        <p:attrNameLst>
                                          <p:attrName>style.visibility</p:attrName>
                                        </p:attrNameLst>
                                      </p:cBhvr>
                                      <p:to>
                                        <p:strVal val="visible"/>
                                      </p:to>
                                    </p:set>
                                    <p:anim calcmode="lin" valueType="num">
                                      <p:cBhvr additive="base">
                                        <p:cTn id="14" dur="500" fill="hold"/>
                                        <p:tgtEl>
                                          <p:spTgt spid="3553"/>
                                        </p:tgtEl>
                                        <p:attrNameLst>
                                          <p:attrName>ppt_x</p:attrName>
                                        </p:attrNameLst>
                                      </p:cBhvr>
                                      <p:tavLst>
                                        <p:tav tm="0">
                                          <p:val>
                                            <p:strVal val="#ppt_x"/>
                                          </p:val>
                                        </p:tav>
                                        <p:tav tm="100000">
                                          <p:val>
                                            <p:strVal val="#ppt_x"/>
                                          </p:val>
                                        </p:tav>
                                      </p:tavLst>
                                    </p:anim>
                                    <p:anim calcmode="lin" valueType="num">
                                      <p:cBhvr additive="base">
                                        <p:cTn id="15" dur="500" fill="hold"/>
                                        <p:tgtEl>
                                          <p:spTgt spid="3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3"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1E7B8B-4CC3-912F-F952-2EE973E76B31}"/>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A4DCB9CA-51F0-C518-9F69-D6ED40E97880}"/>
              </a:ext>
            </a:extLst>
          </p:cNvPr>
          <p:cNvPicPr>
            <a:picLocks noChangeAspect="1"/>
          </p:cNvPicPr>
          <p:nvPr/>
        </p:nvPicPr>
        <p:blipFill>
          <a:blip r:embed="rId3">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218442" y="184703"/>
            <a:ext cx="7773132" cy="926467"/>
          </a:xfrm>
          <a:prstGeom prst="rect">
            <a:avLst/>
          </a:prstGeom>
        </p:spPr>
      </p:pic>
      <p:sp>
        <p:nvSpPr>
          <p:cNvPr id="5" name="TextBox 4">
            <a:extLst>
              <a:ext uri="{FF2B5EF4-FFF2-40B4-BE49-F238E27FC236}">
                <a16:creationId xmlns:a16="http://schemas.microsoft.com/office/drawing/2014/main" id="{AD5C58C9-5FD9-2AB1-3AB5-2E30EA653057}"/>
              </a:ext>
            </a:extLst>
          </p:cNvPr>
          <p:cNvSpPr txBox="1"/>
          <p:nvPr/>
        </p:nvSpPr>
        <p:spPr>
          <a:xfrm>
            <a:off x="3426603" y="162328"/>
            <a:ext cx="8282207" cy="2392001"/>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4E8D8">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HOẠT ĐỘNG VẬN DỤNG</a:t>
            </a:r>
            <a:endParaRPr kumimoji="0" lang="en-SG" sz="3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50000"/>
              </a:lnSpc>
              <a:spcBef>
                <a:spcPts val="0"/>
              </a:spcBef>
              <a:spcAft>
                <a:spcPts val="800"/>
              </a:spcAft>
              <a:buClrTx/>
              <a:buSzTx/>
              <a:buFontTx/>
              <a:buNone/>
              <a:tabLst/>
              <a:defRPr/>
            </a:pPr>
            <a:endParaRPr kumimoji="0" lang="en-SG" sz="6600" b="0" i="0" u="none" strike="noStrike" kern="1200" cap="none" spc="0" normalizeH="0" baseline="0" noProof="0" dirty="0">
              <a:ln>
                <a:noFill/>
              </a:ln>
              <a:solidFill>
                <a:srgbClr val="F4E8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7F9B6135-D3F1-CDF0-1733-F9F1D5D70C9A}"/>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427C00A1-FEF8-64B1-470E-E1D7CA058919}"/>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8" name="Google Shape;453;p35">
              <a:extLst>
                <a:ext uri="{FF2B5EF4-FFF2-40B4-BE49-F238E27FC236}">
                  <a16:creationId xmlns:a16="http://schemas.microsoft.com/office/drawing/2014/main" id="{35B5925D-D5DB-A73F-CBD9-3BC656FD5BBE}"/>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9" name="Google Shape;454;p35">
              <a:extLst>
                <a:ext uri="{FF2B5EF4-FFF2-40B4-BE49-F238E27FC236}">
                  <a16:creationId xmlns:a16="http://schemas.microsoft.com/office/drawing/2014/main" id="{211478D8-E2DB-4C1A-DB16-3D8B65709178}"/>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0" name="Google Shape;455;p35">
              <a:extLst>
                <a:ext uri="{FF2B5EF4-FFF2-40B4-BE49-F238E27FC236}">
                  <a16:creationId xmlns:a16="http://schemas.microsoft.com/office/drawing/2014/main" id="{BB55D120-C74C-2ABF-BA70-15A516C10D2F}"/>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1" name="Google Shape;456;p35">
              <a:extLst>
                <a:ext uri="{FF2B5EF4-FFF2-40B4-BE49-F238E27FC236}">
                  <a16:creationId xmlns:a16="http://schemas.microsoft.com/office/drawing/2014/main" id="{FF0CEE7F-1977-640A-C0BF-E571F948E69C}"/>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457;p35">
              <a:extLst>
                <a:ext uri="{FF2B5EF4-FFF2-40B4-BE49-F238E27FC236}">
                  <a16:creationId xmlns:a16="http://schemas.microsoft.com/office/drawing/2014/main" id="{E008E6A9-2003-9AD4-5003-88FF9A4DBB7E}"/>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458;p35">
              <a:extLst>
                <a:ext uri="{FF2B5EF4-FFF2-40B4-BE49-F238E27FC236}">
                  <a16:creationId xmlns:a16="http://schemas.microsoft.com/office/drawing/2014/main" id="{805ACFE6-513E-E5BB-AE1B-081564576CBE}"/>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459;p35">
              <a:extLst>
                <a:ext uri="{FF2B5EF4-FFF2-40B4-BE49-F238E27FC236}">
                  <a16:creationId xmlns:a16="http://schemas.microsoft.com/office/drawing/2014/main" id="{3B6AE317-95C4-2A2D-1FF6-9E2C32B789AB}"/>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460;p35">
              <a:extLst>
                <a:ext uri="{FF2B5EF4-FFF2-40B4-BE49-F238E27FC236}">
                  <a16:creationId xmlns:a16="http://schemas.microsoft.com/office/drawing/2014/main" id="{BFECA634-41EC-7DBE-D016-9FC5A3265AFE}"/>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461;p35">
              <a:extLst>
                <a:ext uri="{FF2B5EF4-FFF2-40B4-BE49-F238E27FC236}">
                  <a16:creationId xmlns:a16="http://schemas.microsoft.com/office/drawing/2014/main" id="{832FAF1F-7292-C69E-7179-EAF012AF09E8}"/>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462;p35">
              <a:extLst>
                <a:ext uri="{FF2B5EF4-FFF2-40B4-BE49-F238E27FC236}">
                  <a16:creationId xmlns:a16="http://schemas.microsoft.com/office/drawing/2014/main" id="{E3A404F2-5C62-C903-CBA7-C26FEA632A76}"/>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463;p35">
              <a:extLst>
                <a:ext uri="{FF2B5EF4-FFF2-40B4-BE49-F238E27FC236}">
                  <a16:creationId xmlns:a16="http://schemas.microsoft.com/office/drawing/2014/main" id="{F190731F-FF84-F186-9A54-CA2917D9074A}"/>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35" name="Google Shape;2659;p44">
            <a:extLst>
              <a:ext uri="{FF2B5EF4-FFF2-40B4-BE49-F238E27FC236}">
                <a16:creationId xmlns:a16="http://schemas.microsoft.com/office/drawing/2014/main" id="{175E1DD7-78D2-5754-1FFC-01E035BED9EE}"/>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9BFBF9A3-DB9F-83A1-4003-5498DF56656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7" name="Google Shape;2661;p44">
              <a:extLst>
                <a:ext uri="{FF2B5EF4-FFF2-40B4-BE49-F238E27FC236}">
                  <a16:creationId xmlns:a16="http://schemas.microsoft.com/office/drawing/2014/main" id="{8AC71802-BC8B-A60D-ED3F-F1CFF61BECAA}"/>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8" name="Google Shape;2662;p44">
              <a:extLst>
                <a:ext uri="{FF2B5EF4-FFF2-40B4-BE49-F238E27FC236}">
                  <a16:creationId xmlns:a16="http://schemas.microsoft.com/office/drawing/2014/main" id="{18613AF4-E7A1-F619-C011-389EF6F5E3C5}"/>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39" name="Google Shape;2663;p44">
              <a:extLst>
                <a:ext uri="{FF2B5EF4-FFF2-40B4-BE49-F238E27FC236}">
                  <a16:creationId xmlns:a16="http://schemas.microsoft.com/office/drawing/2014/main" id="{C982D7E9-43A0-7769-04E9-59717326246C}"/>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Google Shape;2664;p44">
              <a:extLst>
                <a:ext uri="{FF2B5EF4-FFF2-40B4-BE49-F238E27FC236}">
                  <a16:creationId xmlns:a16="http://schemas.microsoft.com/office/drawing/2014/main" id="{3764A35A-8BC3-3E65-95C7-CA1D93886D38}"/>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1" name="Google Shape;2665;p44">
              <a:extLst>
                <a:ext uri="{FF2B5EF4-FFF2-40B4-BE49-F238E27FC236}">
                  <a16:creationId xmlns:a16="http://schemas.microsoft.com/office/drawing/2014/main" id="{59BD2E68-49BA-81CF-4F98-C1887D2CC322}"/>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2" name="Google Shape;2666;p44">
              <a:extLst>
                <a:ext uri="{FF2B5EF4-FFF2-40B4-BE49-F238E27FC236}">
                  <a16:creationId xmlns:a16="http://schemas.microsoft.com/office/drawing/2014/main" id="{315FB320-D6F4-72C9-3D6F-331961FBC2A9}"/>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3" name="Google Shape;2667;p44">
              <a:extLst>
                <a:ext uri="{FF2B5EF4-FFF2-40B4-BE49-F238E27FC236}">
                  <a16:creationId xmlns:a16="http://schemas.microsoft.com/office/drawing/2014/main" id="{084FEC5F-7603-F056-1510-4E1EC9A6D1B0}"/>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4" name="Google Shape;2668;p44">
              <a:extLst>
                <a:ext uri="{FF2B5EF4-FFF2-40B4-BE49-F238E27FC236}">
                  <a16:creationId xmlns:a16="http://schemas.microsoft.com/office/drawing/2014/main" id="{BA5269C7-CEEB-B193-2EF7-09799BEBD073}"/>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Google Shape;2669;p44">
              <a:extLst>
                <a:ext uri="{FF2B5EF4-FFF2-40B4-BE49-F238E27FC236}">
                  <a16:creationId xmlns:a16="http://schemas.microsoft.com/office/drawing/2014/main" id="{DE91BA55-435C-5D60-8268-E633722B031A}"/>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46" name="Google Shape;2670;p44">
              <a:extLst>
                <a:ext uri="{FF2B5EF4-FFF2-40B4-BE49-F238E27FC236}">
                  <a16:creationId xmlns:a16="http://schemas.microsoft.com/office/drawing/2014/main" id="{B1DE1C8C-E85C-DAE0-D2F3-A4D0D9F04B17}"/>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2" name="Group 1">
            <a:extLst>
              <a:ext uri="{FF2B5EF4-FFF2-40B4-BE49-F238E27FC236}">
                <a16:creationId xmlns:a16="http://schemas.microsoft.com/office/drawing/2014/main" id="{74AAAEF6-D84B-6E8B-29B1-78779E37B9C7}"/>
              </a:ext>
            </a:extLst>
          </p:cNvPr>
          <p:cNvGrpSpPr/>
          <p:nvPr/>
        </p:nvGrpSpPr>
        <p:grpSpPr>
          <a:xfrm>
            <a:off x="4095750" y="1139859"/>
            <a:ext cx="7783019" cy="5295391"/>
            <a:chOff x="-14973" y="73080"/>
            <a:chExt cx="3730653" cy="2374185"/>
          </a:xfrm>
        </p:grpSpPr>
        <p:sp>
          <p:nvSpPr>
            <p:cNvPr id="21" name="Freeform 45">
              <a:extLst>
                <a:ext uri="{FF2B5EF4-FFF2-40B4-BE49-F238E27FC236}">
                  <a16:creationId xmlns:a16="http://schemas.microsoft.com/office/drawing/2014/main" id="{29018449-799B-1D19-43E1-F0F9FE29F74E}"/>
                </a:ext>
              </a:extLst>
            </p:cNvPr>
            <p:cNvSpPr/>
            <p:nvPr/>
          </p:nvSpPr>
          <p:spPr>
            <a:xfrm>
              <a:off x="-14973" y="73080"/>
              <a:ext cx="3463665" cy="2374185"/>
            </a:xfrm>
            <a:custGeom>
              <a:avLst/>
              <a:gdLst/>
              <a:ahLst/>
              <a:cxnLst/>
              <a:rect l="l" t="t" r="r" b="b"/>
              <a:pathLst>
                <a:path w="3463665" h="2374185">
                  <a:moveTo>
                    <a:pt x="0" y="0"/>
                  </a:moveTo>
                  <a:lnTo>
                    <a:pt x="3463665" y="0"/>
                  </a:lnTo>
                  <a:lnTo>
                    <a:pt x="3463665" y="2374185"/>
                  </a:lnTo>
                  <a:lnTo>
                    <a:pt x="0" y="2374185"/>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2" name="Freeform 46">
              <a:extLst>
                <a:ext uri="{FF2B5EF4-FFF2-40B4-BE49-F238E27FC236}">
                  <a16:creationId xmlns:a16="http://schemas.microsoft.com/office/drawing/2014/main" id="{6F8D7F63-6382-4942-BBEC-E97909228A0E}"/>
                </a:ext>
              </a:extLst>
            </p:cNvPr>
            <p:cNvSpPr/>
            <p:nvPr/>
          </p:nvSpPr>
          <p:spPr>
            <a:xfrm>
              <a:off x="106615" y="73080"/>
              <a:ext cx="3250436" cy="2228026"/>
            </a:xfrm>
            <a:custGeom>
              <a:avLst/>
              <a:gdLst/>
              <a:ahLst/>
              <a:cxnLst/>
              <a:rect l="l" t="t" r="r" b="b"/>
              <a:pathLst>
                <a:path w="3250436" h="2228026">
                  <a:moveTo>
                    <a:pt x="0" y="0"/>
                  </a:moveTo>
                  <a:lnTo>
                    <a:pt x="3250436" y="0"/>
                  </a:lnTo>
                  <a:lnTo>
                    <a:pt x="3250436" y="2228026"/>
                  </a:lnTo>
                  <a:lnTo>
                    <a:pt x="0" y="2228026"/>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srgbClr val="052D47"/>
                </a:solidFill>
                <a:effectLst/>
                <a:uLnTx/>
                <a:uFillTx/>
                <a:latin typeface="Arial"/>
                <a:ea typeface="+mn-ea"/>
                <a:cs typeface="+mn-cs"/>
              </a:endParaRPr>
            </a:p>
          </p:txBody>
        </p:sp>
        <p:sp>
          <p:nvSpPr>
            <p:cNvPr id="23" name="Freeform 47">
              <a:extLst>
                <a:ext uri="{FF2B5EF4-FFF2-40B4-BE49-F238E27FC236}">
                  <a16:creationId xmlns:a16="http://schemas.microsoft.com/office/drawing/2014/main" id="{9EC61F79-C579-C67B-EF23-9DE12C6F96A3}"/>
                </a:ext>
              </a:extLst>
            </p:cNvPr>
            <p:cNvSpPr/>
            <p:nvPr/>
          </p:nvSpPr>
          <p:spPr>
            <a:xfrm rot="-8396681">
              <a:off x="124431" y="163662"/>
              <a:ext cx="268280" cy="336114"/>
            </a:xfrm>
            <a:custGeom>
              <a:avLst/>
              <a:gdLst/>
              <a:ahLst/>
              <a:cxnLst/>
              <a:rect l="l" t="t" r="r" b="b"/>
              <a:pathLst>
                <a:path w="268280" h="336114">
                  <a:moveTo>
                    <a:pt x="0" y="0"/>
                  </a:moveTo>
                  <a:lnTo>
                    <a:pt x="268280" y="0"/>
                  </a:lnTo>
                  <a:lnTo>
                    <a:pt x="268280" y="336115"/>
                  </a:lnTo>
                  <a:lnTo>
                    <a:pt x="0" y="336115"/>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052D47"/>
                </a:solidFill>
                <a:effectLst/>
                <a:uLnTx/>
                <a:uFillTx/>
                <a:latin typeface="Arial"/>
                <a:ea typeface="+mn-ea"/>
                <a:cs typeface="+mn-cs"/>
              </a:endParaRPr>
            </a:p>
          </p:txBody>
        </p:sp>
        <p:sp>
          <p:nvSpPr>
            <p:cNvPr id="24" name="Freeform 48">
              <a:extLst>
                <a:ext uri="{FF2B5EF4-FFF2-40B4-BE49-F238E27FC236}">
                  <a16:creationId xmlns:a16="http://schemas.microsoft.com/office/drawing/2014/main" id="{FB1CF828-E748-D4FA-FA77-E64EAFDDEE1A}"/>
                </a:ext>
              </a:extLst>
            </p:cNvPr>
            <p:cNvSpPr/>
            <p:nvPr/>
          </p:nvSpPr>
          <p:spPr>
            <a:xfrm>
              <a:off x="2934160" y="438721"/>
              <a:ext cx="781520" cy="862046"/>
            </a:xfrm>
            <a:custGeom>
              <a:avLst/>
              <a:gdLst/>
              <a:ahLst/>
              <a:cxnLst/>
              <a:rect l="l" t="t" r="r" b="b"/>
              <a:pathLst>
                <a:path w="691282" h="782315">
                  <a:moveTo>
                    <a:pt x="0" y="0"/>
                  </a:moveTo>
                  <a:lnTo>
                    <a:pt x="691282" y="0"/>
                  </a:lnTo>
                  <a:lnTo>
                    <a:pt x="691282" y="782315"/>
                  </a:lnTo>
                  <a:lnTo>
                    <a:pt x="0" y="782315"/>
                  </a:lnTo>
                  <a:lnTo>
                    <a:pt x="0" y="0"/>
                  </a:lnTo>
                  <a:close/>
                </a:path>
              </a:pathLst>
            </a:custGeom>
            <a:blipFill>
              <a:blip r:embed="rId10">
                <a:extLst>
                  <a:ext uri="{96DAC541-7B7A-43D3-8B79-37D633B846F1}">
                    <asvg:svgBlip xmlns="" xmlns:asvg="http://schemas.microsoft.com/office/drawing/2016/SVG/main" r:embed="rId11"/>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srgbClr val="052D47"/>
                </a:solidFill>
                <a:effectLst/>
                <a:uLnTx/>
                <a:uFillTx/>
                <a:latin typeface="Arial"/>
                <a:ea typeface="+mn-ea"/>
                <a:cs typeface="+mn-cs"/>
              </a:endParaRPr>
            </a:p>
          </p:txBody>
        </p:sp>
      </p:grpSp>
      <p:sp>
        <p:nvSpPr>
          <p:cNvPr id="25" name="TextBox 24">
            <a:extLst>
              <a:ext uri="{FF2B5EF4-FFF2-40B4-BE49-F238E27FC236}">
                <a16:creationId xmlns:a16="http://schemas.microsoft.com/office/drawing/2014/main" id="{3D023E20-0A9F-4C8E-E4B1-26C08004721B}"/>
              </a:ext>
            </a:extLst>
          </p:cNvPr>
          <p:cNvSpPr txBox="1"/>
          <p:nvPr/>
        </p:nvSpPr>
        <p:spPr>
          <a:xfrm>
            <a:off x="4847215" y="2069675"/>
            <a:ext cx="5675751" cy="3662541"/>
          </a:xfrm>
          <a:prstGeom prst="rect">
            <a:avLst/>
          </a:prstGeom>
          <a:noFill/>
        </p:spPr>
        <p:txBody>
          <a:bodyPr wrap="square">
            <a:spAutoFit/>
          </a:bodyPr>
          <a:lstStyle/>
          <a:p>
            <a:pPr algn="ctr"/>
            <a:r>
              <a:rPr lang="vi-VN" sz="2900" dirty="0">
                <a:solidFill>
                  <a:schemeClr val="accent1">
                    <a:lumMod val="10000"/>
                  </a:schemeClr>
                </a:solidFill>
                <a:latin typeface="+mj-lt"/>
              </a:rPr>
              <a:t>Năng lượng hạt nhân khi không dùng để sản xuất vũ khí hủy diệt có thể trở thành nguồn năng lượng có ích cho nhân loại. Tìm hiểu những lợi ích của năng lượng hạt nhân và thiết kế sản phẩm sáng tạo để giới thiệu thông tin này trên góc truyền thông của lớp.</a:t>
            </a:r>
            <a:endParaRPr lang="en-SG" sz="2900" dirty="0">
              <a:solidFill>
                <a:schemeClr val="accent1">
                  <a:lumMod val="10000"/>
                </a:schemeClr>
              </a:solidFill>
              <a:latin typeface="+mj-lt"/>
            </a:endParaRPr>
          </a:p>
        </p:txBody>
      </p:sp>
      <p:pic>
        <p:nvPicPr>
          <p:cNvPr id="3" name="Picture 2">
            <a:extLst>
              <a:ext uri="{FF2B5EF4-FFF2-40B4-BE49-F238E27FC236}">
                <a16:creationId xmlns:a16="http://schemas.microsoft.com/office/drawing/2014/main" id="{05A32281-C295-1B08-2CA0-82DA56AD781F}"/>
              </a:ext>
            </a:extLst>
          </p:cNvPr>
          <p:cNvPicPr>
            <a:picLocks noChangeAspect="1"/>
          </p:cNvPicPr>
          <p:nvPr/>
        </p:nvPicPr>
        <p:blipFill>
          <a:blip r:embed="rId12"/>
          <a:stretch>
            <a:fillRect/>
          </a:stretch>
        </p:blipFill>
        <p:spPr>
          <a:xfrm>
            <a:off x="206821" y="2687234"/>
            <a:ext cx="4142590" cy="4142590"/>
          </a:xfrm>
          <a:prstGeom prst="rect">
            <a:avLst/>
          </a:prstGeom>
        </p:spPr>
      </p:pic>
    </p:spTree>
    <p:extLst>
      <p:ext uri="{BB962C8B-B14F-4D97-AF65-F5344CB8AC3E}">
        <p14:creationId xmlns:p14="http://schemas.microsoft.com/office/powerpoint/2010/main" val="21761311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ận cảnh thả bom nguyên tử ở hiroshima">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12192000" cy="6252882"/>
          </a:xfrm>
          <a:prstGeom prst="rect">
            <a:avLst/>
          </a:prstGeom>
        </p:spPr>
      </p:pic>
    </p:spTree>
    <p:extLst>
      <p:ext uri="{BB962C8B-B14F-4D97-AF65-F5344CB8AC3E}">
        <p14:creationId xmlns:p14="http://schemas.microsoft.com/office/powerpoint/2010/main" val="422279150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Tóm tắt vụ Mỹ ném bom nguyên tử xuống hai thành phố Hiroshima . Nagasaki của Nhật Bản">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172279"/>
            <a:ext cx="12192000" cy="6520069"/>
          </a:xfrm>
          <a:prstGeom prst="rect">
            <a:avLst/>
          </a:prstGeom>
        </p:spPr>
      </p:pic>
    </p:spTree>
    <p:extLst>
      <p:ext uri="{BB962C8B-B14F-4D97-AF65-F5344CB8AC3E}">
        <p14:creationId xmlns:p14="http://schemas.microsoft.com/office/powerpoint/2010/main" val="356575354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41FC52-4D96-25A0-CC50-F6379168307A}"/>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72F7BBAD-6187-8887-EB36-713D8964FF5C}"/>
              </a:ext>
            </a:extLst>
          </p:cNvPr>
          <p:cNvPicPr>
            <a:picLocks noChangeAspect="1"/>
          </p:cNvPicPr>
          <p:nvPr/>
        </p:nvPicPr>
        <p:blipFill>
          <a:blip r:embed="rId2">
            <a:clrChange>
              <a:clrFrom>
                <a:srgbClr val="FFFFFF"/>
              </a:clrFrom>
              <a:clrTo>
                <a:srgbClr val="FFFFFF">
                  <a:alpha val="0"/>
                </a:srgbClr>
              </a:clrTo>
            </a:clrChange>
            <a:duotone>
              <a:schemeClr val="accent2">
                <a:shade val="45000"/>
                <a:satMod val="135000"/>
              </a:schemeClr>
              <a:prstClr val="white"/>
            </a:duotone>
          </a:blip>
          <a:srcRect l="21106" t="59242" r="33630" b="19019"/>
          <a:stretch/>
        </p:blipFill>
        <p:spPr>
          <a:xfrm>
            <a:off x="2011619" y="184703"/>
            <a:ext cx="8885477" cy="926467"/>
          </a:xfrm>
          <a:prstGeom prst="rect">
            <a:avLst/>
          </a:prstGeom>
        </p:spPr>
      </p:pic>
      <p:sp>
        <p:nvSpPr>
          <p:cNvPr id="5" name="TextBox 4">
            <a:extLst>
              <a:ext uri="{FF2B5EF4-FFF2-40B4-BE49-F238E27FC236}">
                <a16:creationId xmlns:a16="http://schemas.microsoft.com/office/drawing/2014/main" id="{ADA0E73D-645D-98B7-B751-B169ED210EE9}"/>
              </a:ext>
            </a:extLst>
          </p:cNvPr>
          <p:cNvSpPr txBox="1"/>
          <p:nvPr/>
        </p:nvSpPr>
        <p:spPr>
          <a:xfrm>
            <a:off x="2270502" y="231217"/>
            <a:ext cx="8282207" cy="1761508"/>
          </a:xfrm>
          <a:prstGeom prst="rect">
            <a:avLst/>
          </a:prstGeom>
          <a:noFill/>
        </p:spPr>
        <p:txBody>
          <a:bodyPr wrap="square">
            <a:spAutoFit/>
          </a:bodyPr>
          <a:lstStyle/>
          <a:p>
            <a:pPr algn="ctr">
              <a:lnSpc>
                <a:spcPct val="150000"/>
              </a:lnSpc>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x</a:t>
            </a: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ác định nhiệm vụ học tập</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6" name="Google Shape;451;p35">
            <a:extLst>
              <a:ext uri="{FF2B5EF4-FFF2-40B4-BE49-F238E27FC236}">
                <a16:creationId xmlns:a16="http://schemas.microsoft.com/office/drawing/2014/main" id="{382BB95F-9EB8-A1C2-B30F-68B24973BEAF}"/>
              </a:ext>
            </a:extLst>
          </p:cNvPr>
          <p:cNvGrpSpPr/>
          <p:nvPr/>
        </p:nvGrpSpPr>
        <p:grpSpPr>
          <a:xfrm rot="1824233">
            <a:off x="11162173" y="130952"/>
            <a:ext cx="885207" cy="812057"/>
            <a:chOff x="3332483" y="3561424"/>
            <a:chExt cx="885210" cy="812060"/>
          </a:xfrm>
        </p:grpSpPr>
        <p:sp>
          <p:nvSpPr>
            <p:cNvPr id="7" name="Google Shape;452;p35">
              <a:extLst>
                <a:ext uri="{FF2B5EF4-FFF2-40B4-BE49-F238E27FC236}">
                  <a16:creationId xmlns:a16="http://schemas.microsoft.com/office/drawing/2014/main" id="{AFE2F116-A2EA-6DB4-DCE3-1760A80D6DF3}"/>
                </a:ext>
              </a:extLst>
            </p:cNvPr>
            <p:cNvSpPr/>
            <p:nvPr/>
          </p:nvSpPr>
          <p:spPr>
            <a:xfrm>
              <a:off x="3332483" y="3561424"/>
              <a:ext cx="885210" cy="812060"/>
            </a:xfrm>
            <a:custGeom>
              <a:avLst/>
              <a:gdLst/>
              <a:ahLst/>
              <a:cxnLst/>
              <a:rect l="l" t="t" r="r" b="b"/>
              <a:pathLst>
                <a:path w="9318" h="8548" extrusionOk="0">
                  <a:moveTo>
                    <a:pt x="2822" y="0"/>
                  </a:moveTo>
                  <a:cubicBezTo>
                    <a:pt x="2146" y="0"/>
                    <a:pt x="1505" y="257"/>
                    <a:pt x="1003" y="723"/>
                  </a:cubicBezTo>
                  <a:cubicBezTo>
                    <a:pt x="525" y="1178"/>
                    <a:pt x="222" y="1785"/>
                    <a:pt x="163" y="2449"/>
                  </a:cubicBezTo>
                  <a:cubicBezTo>
                    <a:pt x="0" y="3522"/>
                    <a:pt x="630" y="4816"/>
                    <a:pt x="2076" y="6425"/>
                  </a:cubicBezTo>
                  <a:cubicBezTo>
                    <a:pt x="3078" y="7521"/>
                    <a:pt x="4105" y="8361"/>
                    <a:pt x="4151" y="8396"/>
                  </a:cubicBezTo>
                  <a:cubicBezTo>
                    <a:pt x="4280" y="8501"/>
                    <a:pt x="4431" y="8548"/>
                    <a:pt x="4594" y="8548"/>
                  </a:cubicBezTo>
                  <a:cubicBezTo>
                    <a:pt x="4746" y="8548"/>
                    <a:pt x="4897" y="8501"/>
                    <a:pt x="5026" y="8408"/>
                  </a:cubicBezTo>
                  <a:cubicBezTo>
                    <a:pt x="5037" y="8396"/>
                    <a:pt x="6133" y="7533"/>
                    <a:pt x="7160" y="6449"/>
                  </a:cubicBezTo>
                  <a:cubicBezTo>
                    <a:pt x="8664" y="4851"/>
                    <a:pt x="9317" y="3568"/>
                    <a:pt x="9165" y="2519"/>
                  </a:cubicBezTo>
                  <a:cubicBezTo>
                    <a:pt x="9131" y="1843"/>
                    <a:pt x="8839" y="1213"/>
                    <a:pt x="8349" y="746"/>
                  </a:cubicBezTo>
                  <a:cubicBezTo>
                    <a:pt x="7848" y="269"/>
                    <a:pt x="7195" y="0"/>
                    <a:pt x="6507" y="0"/>
                  </a:cubicBezTo>
                  <a:cubicBezTo>
                    <a:pt x="5947" y="0"/>
                    <a:pt x="5423" y="176"/>
                    <a:pt x="4980" y="490"/>
                  </a:cubicBezTo>
                  <a:cubicBezTo>
                    <a:pt x="4863" y="560"/>
                    <a:pt x="4758" y="642"/>
                    <a:pt x="4664" y="735"/>
                  </a:cubicBezTo>
                  <a:cubicBezTo>
                    <a:pt x="4571" y="642"/>
                    <a:pt x="4467" y="560"/>
                    <a:pt x="4350" y="490"/>
                  </a:cubicBezTo>
                  <a:cubicBezTo>
                    <a:pt x="3907" y="176"/>
                    <a:pt x="3382" y="0"/>
                    <a:pt x="2822"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453;p35">
              <a:extLst>
                <a:ext uri="{FF2B5EF4-FFF2-40B4-BE49-F238E27FC236}">
                  <a16:creationId xmlns:a16="http://schemas.microsoft.com/office/drawing/2014/main" id="{ED1A2F2B-57FC-84D1-0802-1CE79EDC1566}"/>
                </a:ext>
              </a:extLst>
            </p:cNvPr>
            <p:cNvSpPr/>
            <p:nvPr/>
          </p:nvSpPr>
          <p:spPr>
            <a:xfrm>
              <a:off x="3381218" y="3627828"/>
              <a:ext cx="786505" cy="679155"/>
            </a:xfrm>
            <a:custGeom>
              <a:avLst/>
              <a:gdLst/>
              <a:ahLst/>
              <a:cxnLst/>
              <a:rect l="l" t="t" r="r" b="b"/>
              <a:pathLst>
                <a:path w="8279" h="7149" extrusionOk="0">
                  <a:moveTo>
                    <a:pt x="2309" y="1"/>
                  </a:moveTo>
                  <a:cubicBezTo>
                    <a:pt x="1272" y="1"/>
                    <a:pt x="420" y="806"/>
                    <a:pt x="350" y="1832"/>
                  </a:cubicBezTo>
                  <a:cubicBezTo>
                    <a:pt x="0" y="3861"/>
                    <a:pt x="4081" y="7149"/>
                    <a:pt x="4081" y="7149"/>
                  </a:cubicBezTo>
                  <a:cubicBezTo>
                    <a:pt x="4081" y="7149"/>
                    <a:pt x="8279" y="3872"/>
                    <a:pt x="7952" y="1890"/>
                  </a:cubicBezTo>
                  <a:cubicBezTo>
                    <a:pt x="7906" y="840"/>
                    <a:pt x="7043" y="1"/>
                    <a:pt x="5994" y="1"/>
                  </a:cubicBezTo>
                  <a:cubicBezTo>
                    <a:pt x="5154" y="1"/>
                    <a:pt x="4431" y="526"/>
                    <a:pt x="4151" y="1272"/>
                  </a:cubicBezTo>
                  <a:cubicBezTo>
                    <a:pt x="3871" y="526"/>
                    <a:pt x="3148" y="1"/>
                    <a:pt x="2309" y="1"/>
                  </a:cubicBezTo>
                  <a:close/>
                </a:path>
              </a:pathLst>
            </a:custGeom>
            <a:solidFill>
              <a:srgbClr val="9FE8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454;p35">
              <a:extLst>
                <a:ext uri="{FF2B5EF4-FFF2-40B4-BE49-F238E27FC236}">
                  <a16:creationId xmlns:a16="http://schemas.microsoft.com/office/drawing/2014/main" id="{CE026B9D-67F2-018C-0636-5F58C83C5DE7}"/>
                </a:ext>
              </a:extLst>
            </p:cNvPr>
            <p:cNvSpPr/>
            <p:nvPr/>
          </p:nvSpPr>
          <p:spPr>
            <a:xfrm>
              <a:off x="3494173" y="3999848"/>
              <a:ext cx="359005" cy="305995"/>
            </a:xfrm>
            <a:custGeom>
              <a:avLst/>
              <a:gdLst/>
              <a:ahLst/>
              <a:cxnLst/>
              <a:rect l="l" t="t" r="r" b="b"/>
              <a:pathLst>
                <a:path w="3779" h="3221" extrusionOk="0">
                  <a:moveTo>
                    <a:pt x="1185" y="1"/>
                  </a:moveTo>
                  <a:cubicBezTo>
                    <a:pt x="715" y="1"/>
                    <a:pt x="223" y="162"/>
                    <a:pt x="1" y="248"/>
                  </a:cubicBezTo>
                  <a:cubicBezTo>
                    <a:pt x="1027" y="1682"/>
                    <a:pt x="2612" y="3011"/>
                    <a:pt x="2858" y="3210"/>
                  </a:cubicBezTo>
                  <a:cubicBezTo>
                    <a:pt x="2881" y="3210"/>
                    <a:pt x="2892" y="3221"/>
                    <a:pt x="2916" y="3221"/>
                  </a:cubicBezTo>
                  <a:cubicBezTo>
                    <a:pt x="2998" y="3151"/>
                    <a:pt x="3335" y="2883"/>
                    <a:pt x="3778" y="2475"/>
                  </a:cubicBezTo>
                  <a:cubicBezTo>
                    <a:pt x="3079" y="1880"/>
                    <a:pt x="2181" y="1857"/>
                    <a:pt x="1995" y="1647"/>
                  </a:cubicBezTo>
                  <a:cubicBezTo>
                    <a:pt x="1610" y="1239"/>
                    <a:pt x="2438" y="644"/>
                    <a:pt x="1972" y="248"/>
                  </a:cubicBezTo>
                  <a:cubicBezTo>
                    <a:pt x="1765" y="64"/>
                    <a:pt x="1479" y="1"/>
                    <a:pt x="1185"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455;p35">
              <a:extLst>
                <a:ext uri="{FF2B5EF4-FFF2-40B4-BE49-F238E27FC236}">
                  <a16:creationId xmlns:a16="http://schemas.microsoft.com/office/drawing/2014/main" id="{E59A9294-AB85-1014-B361-9921DFC95B0A}"/>
                </a:ext>
              </a:extLst>
            </p:cNvPr>
            <p:cNvSpPr/>
            <p:nvPr/>
          </p:nvSpPr>
          <p:spPr>
            <a:xfrm>
              <a:off x="3406678" y="3685493"/>
              <a:ext cx="243865" cy="259255"/>
            </a:xfrm>
            <a:custGeom>
              <a:avLst/>
              <a:gdLst/>
              <a:ahLst/>
              <a:cxnLst/>
              <a:rect l="l" t="t" r="r" b="b"/>
              <a:pathLst>
                <a:path w="2567" h="2729" extrusionOk="0">
                  <a:moveTo>
                    <a:pt x="688" y="0"/>
                  </a:moveTo>
                  <a:cubicBezTo>
                    <a:pt x="688" y="0"/>
                    <a:pt x="665" y="0"/>
                    <a:pt x="618" y="12"/>
                  </a:cubicBezTo>
                  <a:cubicBezTo>
                    <a:pt x="315" y="339"/>
                    <a:pt x="118" y="759"/>
                    <a:pt x="82" y="1225"/>
                  </a:cubicBezTo>
                  <a:cubicBezTo>
                    <a:pt x="1" y="1679"/>
                    <a:pt x="152" y="2192"/>
                    <a:pt x="421" y="2729"/>
                  </a:cubicBezTo>
                  <a:cubicBezTo>
                    <a:pt x="2053" y="2519"/>
                    <a:pt x="2473" y="2006"/>
                    <a:pt x="2519" y="1306"/>
                  </a:cubicBezTo>
                  <a:cubicBezTo>
                    <a:pt x="2566" y="549"/>
                    <a:pt x="688" y="0"/>
                    <a:pt x="688"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456;p35">
              <a:extLst>
                <a:ext uri="{FF2B5EF4-FFF2-40B4-BE49-F238E27FC236}">
                  <a16:creationId xmlns:a16="http://schemas.microsoft.com/office/drawing/2014/main" id="{D255AD9A-38B4-E33E-A871-86AF1C029CD4}"/>
                </a:ext>
              </a:extLst>
            </p:cNvPr>
            <p:cNvSpPr/>
            <p:nvPr/>
          </p:nvSpPr>
          <p:spPr>
            <a:xfrm>
              <a:off x="3803303" y="3645593"/>
              <a:ext cx="350075" cy="516325"/>
            </a:xfrm>
            <a:custGeom>
              <a:avLst/>
              <a:gdLst/>
              <a:ahLst/>
              <a:cxnLst/>
              <a:rect l="l" t="t" r="r" b="b"/>
              <a:pathLst>
                <a:path w="3685" h="5435" extrusionOk="0">
                  <a:moveTo>
                    <a:pt x="2367" y="0"/>
                  </a:moveTo>
                  <a:cubicBezTo>
                    <a:pt x="2146" y="36"/>
                    <a:pt x="1924" y="140"/>
                    <a:pt x="1690" y="269"/>
                  </a:cubicBezTo>
                  <a:cubicBezTo>
                    <a:pt x="1014" y="630"/>
                    <a:pt x="1457" y="1412"/>
                    <a:pt x="933" y="1633"/>
                  </a:cubicBezTo>
                  <a:cubicBezTo>
                    <a:pt x="443" y="1843"/>
                    <a:pt x="105" y="2006"/>
                    <a:pt x="47" y="2275"/>
                  </a:cubicBezTo>
                  <a:cubicBezTo>
                    <a:pt x="0" y="2508"/>
                    <a:pt x="151" y="2706"/>
                    <a:pt x="361" y="2845"/>
                  </a:cubicBezTo>
                  <a:cubicBezTo>
                    <a:pt x="688" y="3055"/>
                    <a:pt x="1329" y="3021"/>
                    <a:pt x="1364" y="3324"/>
                  </a:cubicBezTo>
                  <a:cubicBezTo>
                    <a:pt x="1387" y="3638"/>
                    <a:pt x="770" y="3732"/>
                    <a:pt x="653" y="4151"/>
                  </a:cubicBezTo>
                  <a:cubicBezTo>
                    <a:pt x="524" y="4594"/>
                    <a:pt x="618" y="5038"/>
                    <a:pt x="1201" y="5434"/>
                  </a:cubicBezTo>
                  <a:cubicBezTo>
                    <a:pt x="1201" y="5434"/>
                    <a:pt x="1364" y="5330"/>
                    <a:pt x="1597" y="5177"/>
                  </a:cubicBezTo>
                  <a:cubicBezTo>
                    <a:pt x="2647" y="4094"/>
                    <a:pt x="3685" y="2718"/>
                    <a:pt x="3509" y="1703"/>
                  </a:cubicBezTo>
                  <a:cubicBezTo>
                    <a:pt x="3475" y="945"/>
                    <a:pt x="3020" y="292"/>
                    <a:pt x="2367"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457;p35">
              <a:extLst>
                <a:ext uri="{FF2B5EF4-FFF2-40B4-BE49-F238E27FC236}">
                  <a16:creationId xmlns:a16="http://schemas.microsoft.com/office/drawing/2014/main" id="{74991ABB-E752-1A9A-A501-F02F18651581}"/>
                </a:ext>
              </a:extLst>
            </p:cNvPr>
            <p:cNvSpPr/>
            <p:nvPr/>
          </p:nvSpPr>
          <p:spPr>
            <a:xfrm>
              <a:off x="3493128" y="3982368"/>
              <a:ext cx="26695" cy="42180"/>
            </a:xfrm>
            <a:custGeom>
              <a:avLst/>
              <a:gdLst/>
              <a:ahLst/>
              <a:cxnLst/>
              <a:rect l="l" t="t" r="r" b="b"/>
              <a:pathLst>
                <a:path w="281" h="444" extrusionOk="0">
                  <a:moveTo>
                    <a:pt x="0" y="0"/>
                  </a:moveTo>
                  <a:lnTo>
                    <a:pt x="0" y="0"/>
                  </a:lnTo>
                  <a:cubicBezTo>
                    <a:pt x="58" y="199"/>
                    <a:pt x="82" y="315"/>
                    <a:pt x="128" y="443"/>
                  </a:cubicBezTo>
                  <a:cubicBezTo>
                    <a:pt x="175" y="409"/>
                    <a:pt x="234" y="385"/>
                    <a:pt x="280" y="362"/>
                  </a:cubicBezTo>
                  <a:cubicBezTo>
                    <a:pt x="187" y="257"/>
                    <a:pt x="94" y="140"/>
                    <a:pt x="0" y="0"/>
                  </a:cubicBezTo>
                  <a:close/>
                </a:path>
              </a:pathLst>
            </a:custGeom>
            <a:solidFill>
              <a:srgbClr val="A6AAE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458;p35">
              <a:extLst>
                <a:ext uri="{FF2B5EF4-FFF2-40B4-BE49-F238E27FC236}">
                  <a16:creationId xmlns:a16="http://schemas.microsoft.com/office/drawing/2014/main" id="{E32A1FB9-F257-D28D-C498-54A8A2DC9248}"/>
                </a:ext>
              </a:extLst>
            </p:cNvPr>
            <p:cNvSpPr/>
            <p:nvPr/>
          </p:nvSpPr>
          <p:spPr>
            <a:xfrm>
              <a:off x="3385588" y="3613483"/>
              <a:ext cx="778905" cy="709080"/>
            </a:xfrm>
            <a:custGeom>
              <a:avLst/>
              <a:gdLst/>
              <a:ahLst/>
              <a:cxnLst/>
              <a:rect l="l" t="t" r="r" b="b"/>
              <a:pathLst>
                <a:path w="8199" h="7464" extrusionOk="0">
                  <a:moveTo>
                    <a:pt x="910" y="921"/>
                  </a:moveTo>
                  <a:cubicBezTo>
                    <a:pt x="1050" y="968"/>
                    <a:pt x="1412" y="1085"/>
                    <a:pt x="1773" y="1271"/>
                  </a:cubicBezTo>
                  <a:cubicBezTo>
                    <a:pt x="2310" y="1540"/>
                    <a:pt x="2602" y="1820"/>
                    <a:pt x="2578" y="2064"/>
                  </a:cubicBezTo>
                  <a:cubicBezTo>
                    <a:pt x="2555" y="2577"/>
                    <a:pt x="2310" y="3090"/>
                    <a:pt x="736" y="3312"/>
                  </a:cubicBezTo>
                  <a:cubicBezTo>
                    <a:pt x="491" y="2810"/>
                    <a:pt x="397" y="2367"/>
                    <a:pt x="456" y="2006"/>
                  </a:cubicBezTo>
                  <a:lnTo>
                    <a:pt x="456" y="1994"/>
                  </a:lnTo>
                  <a:cubicBezTo>
                    <a:pt x="491" y="1586"/>
                    <a:pt x="654" y="1213"/>
                    <a:pt x="910" y="921"/>
                  </a:cubicBezTo>
                  <a:close/>
                  <a:moveTo>
                    <a:pt x="6787" y="525"/>
                  </a:moveTo>
                  <a:cubicBezTo>
                    <a:pt x="7336" y="817"/>
                    <a:pt x="7720" y="1377"/>
                    <a:pt x="7755" y="2041"/>
                  </a:cubicBezTo>
                  <a:lnTo>
                    <a:pt x="7755" y="2064"/>
                  </a:lnTo>
                  <a:cubicBezTo>
                    <a:pt x="7883" y="2822"/>
                    <a:pt x="7266" y="3942"/>
                    <a:pt x="5983" y="5306"/>
                  </a:cubicBezTo>
                  <a:lnTo>
                    <a:pt x="5668" y="5621"/>
                  </a:lnTo>
                  <a:cubicBezTo>
                    <a:pt x="5213" y="5318"/>
                    <a:pt x="5074" y="4979"/>
                    <a:pt x="5201" y="4525"/>
                  </a:cubicBezTo>
                  <a:cubicBezTo>
                    <a:pt x="5248" y="4373"/>
                    <a:pt x="5400" y="4268"/>
                    <a:pt x="5540" y="4175"/>
                  </a:cubicBezTo>
                  <a:cubicBezTo>
                    <a:pt x="5726" y="4046"/>
                    <a:pt x="5936" y="3895"/>
                    <a:pt x="5913" y="3639"/>
                  </a:cubicBezTo>
                  <a:cubicBezTo>
                    <a:pt x="5890" y="3347"/>
                    <a:pt x="5563" y="3266"/>
                    <a:pt x="5283" y="3196"/>
                  </a:cubicBezTo>
                  <a:cubicBezTo>
                    <a:pt x="5120" y="3160"/>
                    <a:pt x="4957" y="3114"/>
                    <a:pt x="4852" y="3044"/>
                  </a:cubicBezTo>
                  <a:cubicBezTo>
                    <a:pt x="4724" y="2962"/>
                    <a:pt x="4572" y="2822"/>
                    <a:pt x="4607" y="2647"/>
                  </a:cubicBezTo>
                  <a:cubicBezTo>
                    <a:pt x="4642" y="2461"/>
                    <a:pt x="4957" y="2309"/>
                    <a:pt x="5400" y="2111"/>
                  </a:cubicBezTo>
                  <a:cubicBezTo>
                    <a:pt x="5657" y="2006"/>
                    <a:pt x="5703" y="1738"/>
                    <a:pt x="5750" y="1481"/>
                  </a:cubicBezTo>
                  <a:cubicBezTo>
                    <a:pt x="5820" y="1061"/>
                    <a:pt x="5890" y="630"/>
                    <a:pt x="6787" y="525"/>
                  </a:cubicBezTo>
                  <a:close/>
                  <a:moveTo>
                    <a:pt x="5948" y="315"/>
                  </a:moveTo>
                  <a:cubicBezTo>
                    <a:pt x="6041" y="315"/>
                    <a:pt x="6134" y="327"/>
                    <a:pt x="6216" y="338"/>
                  </a:cubicBezTo>
                  <a:cubicBezTo>
                    <a:pt x="5587" y="584"/>
                    <a:pt x="5493" y="1073"/>
                    <a:pt x="5435" y="1423"/>
                  </a:cubicBezTo>
                  <a:cubicBezTo>
                    <a:pt x="5400" y="1656"/>
                    <a:pt x="5377" y="1784"/>
                    <a:pt x="5271" y="1831"/>
                  </a:cubicBezTo>
                  <a:cubicBezTo>
                    <a:pt x="4782" y="2041"/>
                    <a:pt x="4374" y="2216"/>
                    <a:pt x="4292" y="2577"/>
                  </a:cubicBezTo>
                  <a:cubicBezTo>
                    <a:pt x="4245" y="2857"/>
                    <a:pt x="4374" y="3114"/>
                    <a:pt x="4677" y="3312"/>
                  </a:cubicBezTo>
                  <a:cubicBezTo>
                    <a:pt x="4828" y="3405"/>
                    <a:pt x="5027" y="3452"/>
                    <a:pt x="5213" y="3499"/>
                  </a:cubicBezTo>
                  <a:cubicBezTo>
                    <a:pt x="5377" y="3545"/>
                    <a:pt x="5598" y="3603"/>
                    <a:pt x="5598" y="3673"/>
                  </a:cubicBezTo>
                  <a:cubicBezTo>
                    <a:pt x="5610" y="3743"/>
                    <a:pt x="5517" y="3813"/>
                    <a:pt x="5365" y="3906"/>
                  </a:cubicBezTo>
                  <a:cubicBezTo>
                    <a:pt x="5190" y="4035"/>
                    <a:pt x="4968" y="4186"/>
                    <a:pt x="4898" y="4443"/>
                  </a:cubicBezTo>
                  <a:cubicBezTo>
                    <a:pt x="4735" y="5002"/>
                    <a:pt x="4921" y="5481"/>
                    <a:pt x="5447" y="5854"/>
                  </a:cubicBezTo>
                  <a:cubicBezTo>
                    <a:pt x="5260" y="6029"/>
                    <a:pt x="5085" y="6192"/>
                    <a:pt x="4910" y="6344"/>
                  </a:cubicBezTo>
                  <a:cubicBezTo>
                    <a:pt x="4467" y="5982"/>
                    <a:pt x="3989" y="5842"/>
                    <a:pt x="3628" y="5749"/>
                  </a:cubicBezTo>
                  <a:cubicBezTo>
                    <a:pt x="3464" y="5702"/>
                    <a:pt x="3289" y="5655"/>
                    <a:pt x="3255" y="5609"/>
                  </a:cubicBezTo>
                  <a:cubicBezTo>
                    <a:pt x="3149" y="5492"/>
                    <a:pt x="3185" y="5352"/>
                    <a:pt x="3289" y="5096"/>
                  </a:cubicBezTo>
                  <a:cubicBezTo>
                    <a:pt x="3394" y="4828"/>
                    <a:pt x="3546" y="4478"/>
                    <a:pt x="3219" y="4186"/>
                  </a:cubicBezTo>
                  <a:cubicBezTo>
                    <a:pt x="2980" y="3978"/>
                    <a:pt x="2658" y="3907"/>
                    <a:pt x="2332" y="3907"/>
                  </a:cubicBezTo>
                  <a:cubicBezTo>
                    <a:pt x="1911" y="3907"/>
                    <a:pt x="1483" y="4024"/>
                    <a:pt x="1214" y="4116"/>
                  </a:cubicBezTo>
                  <a:cubicBezTo>
                    <a:pt x="1086" y="3942"/>
                    <a:pt x="980" y="3779"/>
                    <a:pt x="887" y="3603"/>
                  </a:cubicBezTo>
                  <a:cubicBezTo>
                    <a:pt x="2240" y="3393"/>
                    <a:pt x="2846" y="2927"/>
                    <a:pt x="2893" y="2076"/>
                  </a:cubicBezTo>
                  <a:cubicBezTo>
                    <a:pt x="2916" y="1691"/>
                    <a:pt x="2589" y="1330"/>
                    <a:pt x="1913" y="991"/>
                  </a:cubicBezTo>
                  <a:cubicBezTo>
                    <a:pt x="1633" y="851"/>
                    <a:pt x="1366" y="747"/>
                    <a:pt x="1179" y="677"/>
                  </a:cubicBezTo>
                  <a:cubicBezTo>
                    <a:pt x="1482" y="455"/>
                    <a:pt x="1867" y="315"/>
                    <a:pt x="2263" y="315"/>
                  </a:cubicBezTo>
                  <a:cubicBezTo>
                    <a:pt x="3009" y="315"/>
                    <a:pt x="3698" y="781"/>
                    <a:pt x="3954" y="1481"/>
                  </a:cubicBezTo>
                  <a:cubicBezTo>
                    <a:pt x="3977" y="1540"/>
                    <a:pt x="4035" y="1574"/>
                    <a:pt x="4105" y="1574"/>
                  </a:cubicBezTo>
                  <a:cubicBezTo>
                    <a:pt x="4175" y="1574"/>
                    <a:pt x="4234" y="1540"/>
                    <a:pt x="4257" y="1481"/>
                  </a:cubicBezTo>
                  <a:cubicBezTo>
                    <a:pt x="4525" y="781"/>
                    <a:pt x="5201" y="315"/>
                    <a:pt x="5948" y="315"/>
                  </a:cubicBezTo>
                  <a:close/>
                  <a:moveTo>
                    <a:pt x="2334" y="4221"/>
                  </a:moveTo>
                  <a:cubicBezTo>
                    <a:pt x="2594" y="4221"/>
                    <a:pt x="2844" y="4274"/>
                    <a:pt x="3021" y="4432"/>
                  </a:cubicBezTo>
                  <a:cubicBezTo>
                    <a:pt x="3149" y="4548"/>
                    <a:pt x="3115" y="4676"/>
                    <a:pt x="2998" y="4979"/>
                  </a:cubicBezTo>
                  <a:cubicBezTo>
                    <a:pt x="2893" y="5236"/>
                    <a:pt x="2765" y="5551"/>
                    <a:pt x="3021" y="5819"/>
                  </a:cubicBezTo>
                  <a:cubicBezTo>
                    <a:pt x="3126" y="5935"/>
                    <a:pt x="3301" y="5982"/>
                    <a:pt x="3546" y="6052"/>
                  </a:cubicBezTo>
                  <a:cubicBezTo>
                    <a:pt x="3861" y="6134"/>
                    <a:pt x="4292" y="6251"/>
                    <a:pt x="4677" y="6565"/>
                  </a:cubicBezTo>
                  <a:cubicBezTo>
                    <a:pt x="4385" y="6810"/>
                    <a:pt x="4164" y="6997"/>
                    <a:pt x="4035" y="7101"/>
                  </a:cubicBezTo>
                  <a:cubicBezTo>
                    <a:pt x="3755" y="6868"/>
                    <a:pt x="2939" y="6168"/>
                    <a:pt x="2158" y="5294"/>
                  </a:cubicBezTo>
                  <a:cubicBezTo>
                    <a:pt x="1867" y="4979"/>
                    <a:pt x="1622" y="4676"/>
                    <a:pt x="1400" y="4385"/>
                  </a:cubicBezTo>
                  <a:cubicBezTo>
                    <a:pt x="1638" y="4312"/>
                    <a:pt x="1995" y="4221"/>
                    <a:pt x="2334" y="4221"/>
                  </a:cubicBezTo>
                  <a:close/>
                  <a:moveTo>
                    <a:pt x="2263" y="1"/>
                  </a:moveTo>
                  <a:cubicBezTo>
                    <a:pt x="1727" y="1"/>
                    <a:pt x="1214" y="198"/>
                    <a:pt x="817" y="572"/>
                  </a:cubicBezTo>
                  <a:cubicBezTo>
                    <a:pt x="421" y="934"/>
                    <a:pt x="187" y="1434"/>
                    <a:pt x="153" y="1960"/>
                  </a:cubicBezTo>
                  <a:cubicBezTo>
                    <a:pt x="1" y="2857"/>
                    <a:pt x="596" y="4046"/>
                    <a:pt x="1925" y="5504"/>
                  </a:cubicBezTo>
                  <a:cubicBezTo>
                    <a:pt x="2893" y="6588"/>
                    <a:pt x="3931" y="7417"/>
                    <a:pt x="3942" y="7428"/>
                  </a:cubicBezTo>
                  <a:cubicBezTo>
                    <a:pt x="3965" y="7451"/>
                    <a:pt x="4001" y="7463"/>
                    <a:pt x="4035" y="7463"/>
                  </a:cubicBezTo>
                  <a:cubicBezTo>
                    <a:pt x="4071" y="7463"/>
                    <a:pt x="4105" y="7451"/>
                    <a:pt x="4129" y="7428"/>
                  </a:cubicBezTo>
                  <a:cubicBezTo>
                    <a:pt x="4141" y="7417"/>
                    <a:pt x="5201" y="6588"/>
                    <a:pt x="6204" y="5515"/>
                  </a:cubicBezTo>
                  <a:cubicBezTo>
                    <a:pt x="7580" y="4070"/>
                    <a:pt x="8198" y="2892"/>
                    <a:pt x="8070" y="2017"/>
                  </a:cubicBezTo>
                  <a:cubicBezTo>
                    <a:pt x="8046" y="1481"/>
                    <a:pt x="7813" y="968"/>
                    <a:pt x="7417" y="595"/>
                  </a:cubicBezTo>
                  <a:cubicBezTo>
                    <a:pt x="7020" y="211"/>
                    <a:pt x="6496" y="1"/>
                    <a:pt x="5948" y="1"/>
                  </a:cubicBezTo>
                  <a:cubicBezTo>
                    <a:pt x="5504" y="1"/>
                    <a:pt x="5085" y="128"/>
                    <a:pt x="4724" y="385"/>
                  </a:cubicBezTo>
                  <a:cubicBezTo>
                    <a:pt x="4467" y="560"/>
                    <a:pt x="4257" y="794"/>
                    <a:pt x="4105" y="1061"/>
                  </a:cubicBezTo>
                  <a:cubicBezTo>
                    <a:pt x="3954" y="794"/>
                    <a:pt x="3744" y="560"/>
                    <a:pt x="3488" y="385"/>
                  </a:cubicBezTo>
                  <a:cubicBezTo>
                    <a:pt x="3126" y="128"/>
                    <a:pt x="2706" y="1"/>
                    <a:pt x="22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459;p35">
              <a:extLst>
                <a:ext uri="{FF2B5EF4-FFF2-40B4-BE49-F238E27FC236}">
                  <a16:creationId xmlns:a16="http://schemas.microsoft.com/office/drawing/2014/main" id="{E78C953F-21AE-DC9B-3970-4B968B80508C}"/>
                </a:ext>
              </a:extLst>
            </p:cNvPr>
            <p:cNvSpPr/>
            <p:nvPr/>
          </p:nvSpPr>
          <p:spPr>
            <a:xfrm>
              <a:off x="3462063" y="3760828"/>
              <a:ext cx="53295" cy="148485"/>
            </a:xfrm>
            <a:custGeom>
              <a:avLst/>
              <a:gdLst/>
              <a:ahLst/>
              <a:cxnLst/>
              <a:rect l="l" t="t" r="r" b="b"/>
              <a:pathLst>
                <a:path w="561" h="1563" extrusionOk="0">
                  <a:moveTo>
                    <a:pt x="350" y="0"/>
                  </a:moveTo>
                  <a:cubicBezTo>
                    <a:pt x="287" y="0"/>
                    <a:pt x="229" y="40"/>
                    <a:pt x="211" y="93"/>
                  </a:cubicBezTo>
                  <a:cubicBezTo>
                    <a:pt x="1" y="630"/>
                    <a:pt x="141" y="1178"/>
                    <a:pt x="234" y="1469"/>
                  </a:cubicBezTo>
                  <a:cubicBezTo>
                    <a:pt x="257" y="1528"/>
                    <a:pt x="315" y="1563"/>
                    <a:pt x="385" y="1563"/>
                  </a:cubicBezTo>
                  <a:lnTo>
                    <a:pt x="444" y="1563"/>
                  </a:lnTo>
                  <a:cubicBezTo>
                    <a:pt x="525" y="1528"/>
                    <a:pt x="561" y="1435"/>
                    <a:pt x="537" y="1353"/>
                  </a:cubicBezTo>
                  <a:cubicBezTo>
                    <a:pt x="385" y="945"/>
                    <a:pt x="374" y="536"/>
                    <a:pt x="502" y="210"/>
                  </a:cubicBezTo>
                  <a:cubicBezTo>
                    <a:pt x="525" y="129"/>
                    <a:pt x="491" y="47"/>
                    <a:pt x="409" y="12"/>
                  </a:cubicBezTo>
                  <a:cubicBezTo>
                    <a:pt x="389" y="4"/>
                    <a:pt x="370" y="0"/>
                    <a:pt x="35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460;p35">
              <a:extLst>
                <a:ext uri="{FF2B5EF4-FFF2-40B4-BE49-F238E27FC236}">
                  <a16:creationId xmlns:a16="http://schemas.microsoft.com/office/drawing/2014/main" id="{DCA08E55-0DAD-6DBD-A8CC-8A4D3EFCC8EA}"/>
                </a:ext>
              </a:extLst>
            </p:cNvPr>
            <p:cNvSpPr/>
            <p:nvPr/>
          </p:nvSpPr>
          <p:spPr>
            <a:xfrm>
              <a:off x="3515263" y="3690813"/>
              <a:ext cx="51015" cy="44650"/>
            </a:xfrm>
            <a:custGeom>
              <a:avLst/>
              <a:gdLst/>
              <a:ahLst/>
              <a:cxnLst/>
              <a:rect l="l" t="t" r="r" b="b"/>
              <a:pathLst>
                <a:path w="537" h="470" extrusionOk="0">
                  <a:moveTo>
                    <a:pt x="368" y="0"/>
                  </a:moveTo>
                  <a:cubicBezTo>
                    <a:pt x="333" y="0"/>
                    <a:pt x="299" y="12"/>
                    <a:pt x="268" y="37"/>
                  </a:cubicBezTo>
                  <a:cubicBezTo>
                    <a:pt x="210" y="73"/>
                    <a:pt x="128" y="131"/>
                    <a:pt x="58" y="201"/>
                  </a:cubicBezTo>
                  <a:cubicBezTo>
                    <a:pt x="1" y="259"/>
                    <a:pt x="1" y="364"/>
                    <a:pt x="58" y="423"/>
                  </a:cubicBezTo>
                  <a:cubicBezTo>
                    <a:pt x="82" y="457"/>
                    <a:pt x="128" y="469"/>
                    <a:pt x="164" y="469"/>
                  </a:cubicBezTo>
                  <a:cubicBezTo>
                    <a:pt x="210" y="469"/>
                    <a:pt x="245" y="457"/>
                    <a:pt x="280" y="434"/>
                  </a:cubicBezTo>
                  <a:cubicBezTo>
                    <a:pt x="338" y="376"/>
                    <a:pt x="408" y="317"/>
                    <a:pt x="455" y="283"/>
                  </a:cubicBezTo>
                  <a:cubicBezTo>
                    <a:pt x="525" y="224"/>
                    <a:pt x="537" y="131"/>
                    <a:pt x="490" y="61"/>
                  </a:cubicBezTo>
                  <a:cubicBezTo>
                    <a:pt x="457" y="21"/>
                    <a:pt x="413" y="0"/>
                    <a:pt x="36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461;p35">
              <a:extLst>
                <a:ext uri="{FF2B5EF4-FFF2-40B4-BE49-F238E27FC236}">
                  <a16:creationId xmlns:a16="http://schemas.microsoft.com/office/drawing/2014/main" id="{B30935BB-26B7-5B1E-2B6C-4134E6CD7BE1}"/>
                </a:ext>
              </a:extLst>
            </p:cNvPr>
            <p:cNvSpPr/>
            <p:nvPr/>
          </p:nvSpPr>
          <p:spPr>
            <a:xfrm>
              <a:off x="3951693" y="3840533"/>
              <a:ext cx="17860" cy="35530"/>
            </a:xfrm>
            <a:custGeom>
              <a:avLst/>
              <a:gdLst/>
              <a:ahLst/>
              <a:cxnLst/>
              <a:rect l="l" t="t" r="r" b="b"/>
              <a:pathLst>
                <a:path w="188" h="374" extrusionOk="0">
                  <a:moveTo>
                    <a:pt x="94" y="1"/>
                  </a:moveTo>
                  <a:cubicBezTo>
                    <a:pt x="47" y="1"/>
                    <a:pt x="1" y="36"/>
                    <a:pt x="1" y="94"/>
                  </a:cubicBezTo>
                  <a:lnTo>
                    <a:pt x="1" y="280"/>
                  </a:lnTo>
                  <a:cubicBezTo>
                    <a:pt x="1" y="339"/>
                    <a:pt x="47" y="374"/>
                    <a:pt x="94" y="374"/>
                  </a:cubicBezTo>
                  <a:cubicBezTo>
                    <a:pt x="152" y="374"/>
                    <a:pt x="187" y="339"/>
                    <a:pt x="187" y="280"/>
                  </a:cubicBezTo>
                  <a:lnTo>
                    <a:pt x="187" y="94"/>
                  </a:lnTo>
                  <a:cubicBezTo>
                    <a:pt x="187" y="36"/>
                    <a:pt x="152" y="1"/>
                    <a:pt x="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462;p35">
              <a:extLst>
                <a:ext uri="{FF2B5EF4-FFF2-40B4-BE49-F238E27FC236}">
                  <a16:creationId xmlns:a16="http://schemas.microsoft.com/office/drawing/2014/main" id="{31CFDF53-E751-F353-87EC-B97442955DA9}"/>
                </a:ext>
              </a:extLst>
            </p:cNvPr>
            <p:cNvSpPr/>
            <p:nvPr/>
          </p:nvSpPr>
          <p:spPr>
            <a:xfrm>
              <a:off x="4009358" y="3787333"/>
              <a:ext cx="17765" cy="36765"/>
            </a:xfrm>
            <a:custGeom>
              <a:avLst/>
              <a:gdLst/>
              <a:ahLst/>
              <a:cxnLst/>
              <a:rect l="l" t="t" r="r" b="b"/>
              <a:pathLst>
                <a:path w="187" h="387" extrusionOk="0">
                  <a:moveTo>
                    <a:pt x="93" y="1"/>
                  </a:moveTo>
                  <a:cubicBezTo>
                    <a:pt x="47" y="1"/>
                    <a:pt x="0" y="48"/>
                    <a:pt x="0" y="94"/>
                  </a:cubicBezTo>
                  <a:lnTo>
                    <a:pt x="0" y="293"/>
                  </a:lnTo>
                  <a:cubicBezTo>
                    <a:pt x="0" y="339"/>
                    <a:pt x="47" y="386"/>
                    <a:pt x="93" y="386"/>
                  </a:cubicBezTo>
                  <a:cubicBezTo>
                    <a:pt x="151" y="386"/>
                    <a:pt x="187" y="339"/>
                    <a:pt x="187" y="293"/>
                  </a:cubicBezTo>
                  <a:lnTo>
                    <a:pt x="187" y="94"/>
                  </a:lnTo>
                  <a:cubicBezTo>
                    <a:pt x="187" y="48"/>
                    <a:pt x="151" y="1"/>
                    <a:pt x="9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463;p35">
              <a:extLst>
                <a:ext uri="{FF2B5EF4-FFF2-40B4-BE49-F238E27FC236}">
                  <a16:creationId xmlns:a16="http://schemas.microsoft.com/office/drawing/2014/main" id="{0982625D-05FD-6174-D313-47A793CE596D}"/>
                </a:ext>
              </a:extLst>
            </p:cNvPr>
            <p:cNvSpPr/>
            <p:nvPr/>
          </p:nvSpPr>
          <p:spPr>
            <a:xfrm>
              <a:off x="4022563" y="3878248"/>
              <a:ext cx="17860" cy="36670"/>
            </a:xfrm>
            <a:custGeom>
              <a:avLst/>
              <a:gdLst/>
              <a:ahLst/>
              <a:cxnLst/>
              <a:rect l="l" t="t" r="r" b="b"/>
              <a:pathLst>
                <a:path w="188" h="386" extrusionOk="0">
                  <a:moveTo>
                    <a:pt x="94" y="0"/>
                  </a:moveTo>
                  <a:cubicBezTo>
                    <a:pt x="48" y="0"/>
                    <a:pt x="1" y="47"/>
                    <a:pt x="1" y="93"/>
                  </a:cubicBezTo>
                  <a:lnTo>
                    <a:pt x="1" y="292"/>
                  </a:lnTo>
                  <a:cubicBezTo>
                    <a:pt x="1" y="339"/>
                    <a:pt x="48" y="385"/>
                    <a:pt x="94" y="385"/>
                  </a:cubicBezTo>
                  <a:cubicBezTo>
                    <a:pt x="152" y="385"/>
                    <a:pt x="187" y="339"/>
                    <a:pt x="187" y="292"/>
                  </a:cubicBezTo>
                  <a:lnTo>
                    <a:pt x="187" y="93"/>
                  </a:lnTo>
                  <a:cubicBezTo>
                    <a:pt x="187" y="47"/>
                    <a:pt x="152"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35" name="Google Shape;2659;p44">
            <a:extLst>
              <a:ext uri="{FF2B5EF4-FFF2-40B4-BE49-F238E27FC236}">
                <a16:creationId xmlns:a16="http://schemas.microsoft.com/office/drawing/2014/main" id="{CC9A4F24-31C5-618A-E8B7-2EA8C833392E}"/>
              </a:ext>
            </a:extLst>
          </p:cNvPr>
          <p:cNvGrpSpPr/>
          <p:nvPr/>
        </p:nvGrpSpPr>
        <p:grpSpPr>
          <a:xfrm>
            <a:off x="880271" y="505772"/>
            <a:ext cx="870770" cy="704615"/>
            <a:chOff x="5753940" y="6186650"/>
            <a:chExt cx="870770" cy="704615"/>
          </a:xfrm>
        </p:grpSpPr>
        <p:sp>
          <p:nvSpPr>
            <p:cNvPr id="36" name="Google Shape;2660;p44">
              <a:extLst>
                <a:ext uri="{FF2B5EF4-FFF2-40B4-BE49-F238E27FC236}">
                  <a16:creationId xmlns:a16="http://schemas.microsoft.com/office/drawing/2014/main" id="{E91672F6-AACD-BDB0-B2BA-826E42C36B2A}"/>
                </a:ext>
              </a:extLst>
            </p:cNvPr>
            <p:cNvSpPr/>
            <p:nvPr/>
          </p:nvSpPr>
          <p:spPr>
            <a:xfrm>
              <a:off x="5753940" y="6186650"/>
              <a:ext cx="870770" cy="704615"/>
            </a:xfrm>
            <a:custGeom>
              <a:avLst/>
              <a:gdLst/>
              <a:ahLst/>
              <a:cxnLst/>
              <a:rect l="l" t="t" r="r" b="b"/>
              <a:pathLst>
                <a:path w="9166" h="7417" extrusionOk="0">
                  <a:moveTo>
                    <a:pt x="5255" y="0"/>
                  </a:moveTo>
                  <a:cubicBezTo>
                    <a:pt x="5241" y="0"/>
                    <a:pt x="5227" y="1"/>
                    <a:pt x="5213" y="1"/>
                  </a:cubicBezTo>
                  <a:cubicBezTo>
                    <a:pt x="4711" y="13"/>
                    <a:pt x="4233" y="223"/>
                    <a:pt x="3871" y="584"/>
                  </a:cubicBezTo>
                  <a:cubicBezTo>
                    <a:pt x="3522" y="946"/>
                    <a:pt x="3312" y="1423"/>
                    <a:pt x="3312" y="1925"/>
                  </a:cubicBezTo>
                  <a:lnTo>
                    <a:pt x="3312" y="2065"/>
                  </a:lnTo>
                  <a:cubicBezTo>
                    <a:pt x="2578" y="1773"/>
                    <a:pt x="1633" y="1377"/>
                    <a:pt x="1633" y="1377"/>
                  </a:cubicBezTo>
                  <a:cubicBezTo>
                    <a:pt x="1499" y="1324"/>
                    <a:pt x="1356" y="1298"/>
                    <a:pt x="1213" y="1298"/>
                  </a:cubicBezTo>
                  <a:cubicBezTo>
                    <a:pt x="1070" y="1298"/>
                    <a:pt x="927" y="1324"/>
                    <a:pt x="793" y="1377"/>
                  </a:cubicBezTo>
                  <a:cubicBezTo>
                    <a:pt x="513" y="1493"/>
                    <a:pt x="303" y="1715"/>
                    <a:pt x="199" y="1983"/>
                  </a:cubicBezTo>
                  <a:cubicBezTo>
                    <a:pt x="0" y="2462"/>
                    <a:pt x="164" y="3009"/>
                    <a:pt x="572" y="3301"/>
                  </a:cubicBezTo>
                  <a:cubicBezTo>
                    <a:pt x="549" y="3488"/>
                    <a:pt x="572" y="3685"/>
                    <a:pt x="653" y="3861"/>
                  </a:cubicBezTo>
                  <a:cubicBezTo>
                    <a:pt x="712" y="4012"/>
                    <a:pt x="805" y="4152"/>
                    <a:pt x="922" y="4257"/>
                  </a:cubicBezTo>
                  <a:lnTo>
                    <a:pt x="642" y="4397"/>
                  </a:lnTo>
                  <a:cubicBezTo>
                    <a:pt x="409" y="4514"/>
                    <a:pt x="233" y="4724"/>
                    <a:pt x="164" y="4968"/>
                  </a:cubicBezTo>
                  <a:cubicBezTo>
                    <a:pt x="94" y="5225"/>
                    <a:pt x="129" y="5481"/>
                    <a:pt x="269" y="5703"/>
                  </a:cubicBezTo>
                  <a:cubicBezTo>
                    <a:pt x="689" y="6403"/>
                    <a:pt x="1412" y="6962"/>
                    <a:pt x="2251" y="7230"/>
                  </a:cubicBezTo>
                  <a:cubicBezTo>
                    <a:pt x="2612" y="7359"/>
                    <a:pt x="2997" y="7417"/>
                    <a:pt x="3371" y="7417"/>
                  </a:cubicBezTo>
                  <a:cubicBezTo>
                    <a:pt x="3848" y="7417"/>
                    <a:pt x="4315" y="7312"/>
                    <a:pt x="4711" y="7114"/>
                  </a:cubicBezTo>
                  <a:cubicBezTo>
                    <a:pt x="5341" y="6799"/>
                    <a:pt x="5877" y="6193"/>
                    <a:pt x="6192" y="5458"/>
                  </a:cubicBezTo>
                  <a:cubicBezTo>
                    <a:pt x="6343" y="5085"/>
                    <a:pt x="6437" y="4712"/>
                    <a:pt x="6460" y="4338"/>
                  </a:cubicBezTo>
                  <a:cubicBezTo>
                    <a:pt x="6659" y="4327"/>
                    <a:pt x="6833" y="4222"/>
                    <a:pt x="6939" y="4059"/>
                  </a:cubicBezTo>
                  <a:cubicBezTo>
                    <a:pt x="6962" y="4035"/>
                    <a:pt x="6962" y="4012"/>
                    <a:pt x="6973" y="3989"/>
                  </a:cubicBezTo>
                  <a:cubicBezTo>
                    <a:pt x="7043" y="3872"/>
                    <a:pt x="7195" y="3615"/>
                    <a:pt x="7405" y="3312"/>
                  </a:cubicBezTo>
                  <a:cubicBezTo>
                    <a:pt x="7475" y="3324"/>
                    <a:pt x="7545" y="3336"/>
                    <a:pt x="7615" y="3336"/>
                  </a:cubicBezTo>
                  <a:lnTo>
                    <a:pt x="7673" y="3336"/>
                  </a:lnTo>
                  <a:cubicBezTo>
                    <a:pt x="7859" y="3324"/>
                    <a:pt x="8046" y="3278"/>
                    <a:pt x="8209" y="3184"/>
                  </a:cubicBezTo>
                  <a:cubicBezTo>
                    <a:pt x="8372" y="3091"/>
                    <a:pt x="8501" y="2951"/>
                    <a:pt x="8571" y="2788"/>
                  </a:cubicBezTo>
                  <a:cubicBezTo>
                    <a:pt x="8909" y="2683"/>
                    <a:pt x="9142" y="2415"/>
                    <a:pt x="9154" y="2088"/>
                  </a:cubicBezTo>
                  <a:cubicBezTo>
                    <a:pt x="9165" y="1949"/>
                    <a:pt x="9131" y="1820"/>
                    <a:pt x="9072" y="1703"/>
                  </a:cubicBezTo>
                  <a:cubicBezTo>
                    <a:pt x="9107" y="1563"/>
                    <a:pt x="9107" y="1400"/>
                    <a:pt x="9037" y="1260"/>
                  </a:cubicBezTo>
                  <a:cubicBezTo>
                    <a:pt x="8925" y="1036"/>
                    <a:pt x="8706" y="898"/>
                    <a:pt x="8462" y="898"/>
                  </a:cubicBezTo>
                  <a:cubicBezTo>
                    <a:pt x="8452" y="898"/>
                    <a:pt x="8441" y="899"/>
                    <a:pt x="8431" y="899"/>
                  </a:cubicBezTo>
                  <a:cubicBezTo>
                    <a:pt x="8302" y="700"/>
                    <a:pt x="8092" y="573"/>
                    <a:pt x="7848" y="560"/>
                  </a:cubicBezTo>
                  <a:cubicBezTo>
                    <a:pt x="7830" y="559"/>
                    <a:pt x="7811" y="558"/>
                    <a:pt x="7793" y="558"/>
                  </a:cubicBezTo>
                  <a:cubicBezTo>
                    <a:pt x="7523" y="558"/>
                    <a:pt x="7279" y="717"/>
                    <a:pt x="7136" y="969"/>
                  </a:cubicBezTo>
                  <a:cubicBezTo>
                    <a:pt x="7113" y="1004"/>
                    <a:pt x="7090" y="1050"/>
                    <a:pt x="7066" y="1097"/>
                  </a:cubicBezTo>
                  <a:cubicBezTo>
                    <a:pt x="7055" y="1097"/>
                    <a:pt x="7032" y="1097"/>
                    <a:pt x="7020" y="1109"/>
                  </a:cubicBezTo>
                  <a:cubicBezTo>
                    <a:pt x="6915" y="899"/>
                    <a:pt x="6786" y="724"/>
                    <a:pt x="6623" y="560"/>
                  </a:cubicBezTo>
                  <a:cubicBezTo>
                    <a:pt x="6249" y="197"/>
                    <a:pt x="5764" y="0"/>
                    <a:pt x="5255"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661;p44">
              <a:extLst>
                <a:ext uri="{FF2B5EF4-FFF2-40B4-BE49-F238E27FC236}">
                  <a16:creationId xmlns:a16="http://schemas.microsoft.com/office/drawing/2014/main" id="{2D7C07DB-441C-1113-7A4E-A9D48E288060}"/>
                </a:ext>
              </a:extLst>
            </p:cNvPr>
            <p:cNvSpPr/>
            <p:nvPr/>
          </p:nvSpPr>
          <p:spPr>
            <a:xfrm>
              <a:off x="5825950" y="6253150"/>
              <a:ext cx="587195" cy="572090"/>
            </a:xfrm>
            <a:custGeom>
              <a:avLst/>
              <a:gdLst/>
              <a:ahLst/>
              <a:cxnLst/>
              <a:rect l="l" t="t" r="r" b="b"/>
              <a:pathLst>
                <a:path w="6181" h="6022" extrusionOk="0">
                  <a:moveTo>
                    <a:pt x="4487" y="0"/>
                  </a:moveTo>
                  <a:cubicBezTo>
                    <a:pt x="4480" y="0"/>
                    <a:pt x="4473" y="0"/>
                    <a:pt x="4466" y="0"/>
                  </a:cubicBezTo>
                  <a:cubicBezTo>
                    <a:pt x="3802" y="24"/>
                    <a:pt x="3265" y="572"/>
                    <a:pt x="3253" y="1236"/>
                  </a:cubicBezTo>
                  <a:cubicBezTo>
                    <a:pt x="3242" y="1493"/>
                    <a:pt x="3323" y="1726"/>
                    <a:pt x="3452" y="1925"/>
                  </a:cubicBezTo>
                  <a:cubicBezTo>
                    <a:pt x="3475" y="1971"/>
                    <a:pt x="3487" y="2029"/>
                    <a:pt x="3463" y="2088"/>
                  </a:cubicBezTo>
                  <a:cubicBezTo>
                    <a:pt x="3417" y="2205"/>
                    <a:pt x="3347" y="2332"/>
                    <a:pt x="3277" y="2438"/>
                  </a:cubicBezTo>
                  <a:cubicBezTo>
                    <a:pt x="3230" y="2402"/>
                    <a:pt x="3172" y="2379"/>
                    <a:pt x="3126" y="2356"/>
                  </a:cubicBezTo>
                  <a:lnTo>
                    <a:pt x="618" y="1330"/>
                  </a:lnTo>
                  <a:cubicBezTo>
                    <a:pt x="566" y="1306"/>
                    <a:pt x="511" y="1295"/>
                    <a:pt x="458" y="1295"/>
                  </a:cubicBezTo>
                  <a:cubicBezTo>
                    <a:pt x="296" y="1295"/>
                    <a:pt x="143" y="1394"/>
                    <a:pt x="82" y="1552"/>
                  </a:cubicBezTo>
                  <a:cubicBezTo>
                    <a:pt x="1" y="1762"/>
                    <a:pt x="94" y="1995"/>
                    <a:pt x="304" y="2076"/>
                  </a:cubicBezTo>
                  <a:lnTo>
                    <a:pt x="921" y="2332"/>
                  </a:lnTo>
                  <a:cubicBezTo>
                    <a:pt x="758" y="2332"/>
                    <a:pt x="607" y="2426"/>
                    <a:pt x="537" y="2589"/>
                  </a:cubicBezTo>
                  <a:cubicBezTo>
                    <a:pt x="455" y="2788"/>
                    <a:pt x="548" y="3032"/>
                    <a:pt x="758" y="3114"/>
                  </a:cubicBezTo>
                  <a:lnTo>
                    <a:pt x="1341" y="3359"/>
                  </a:lnTo>
                  <a:cubicBezTo>
                    <a:pt x="1178" y="3359"/>
                    <a:pt x="1027" y="3452"/>
                    <a:pt x="968" y="3604"/>
                  </a:cubicBezTo>
                  <a:cubicBezTo>
                    <a:pt x="921" y="3720"/>
                    <a:pt x="921" y="3837"/>
                    <a:pt x="968" y="3942"/>
                  </a:cubicBezTo>
                  <a:lnTo>
                    <a:pt x="198" y="4327"/>
                  </a:lnTo>
                  <a:cubicBezTo>
                    <a:pt x="82" y="4385"/>
                    <a:pt x="35" y="4525"/>
                    <a:pt x="105" y="4641"/>
                  </a:cubicBezTo>
                  <a:cubicBezTo>
                    <a:pt x="625" y="5493"/>
                    <a:pt x="1655" y="6021"/>
                    <a:pt x="2623" y="6021"/>
                  </a:cubicBezTo>
                  <a:cubicBezTo>
                    <a:pt x="2980" y="6021"/>
                    <a:pt x="3328" y="5950"/>
                    <a:pt x="3639" y="5796"/>
                  </a:cubicBezTo>
                  <a:cubicBezTo>
                    <a:pt x="4653" y="5283"/>
                    <a:pt x="5282" y="3825"/>
                    <a:pt x="4898" y="2776"/>
                  </a:cubicBezTo>
                  <a:cubicBezTo>
                    <a:pt x="4851" y="2659"/>
                    <a:pt x="4839" y="2636"/>
                    <a:pt x="4828" y="2589"/>
                  </a:cubicBezTo>
                  <a:lnTo>
                    <a:pt x="4839" y="2438"/>
                  </a:lnTo>
                  <a:cubicBezTo>
                    <a:pt x="5131" y="2332"/>
                    <a:pt x="5411" y="2146"/>
                    <a:pt x="5411" y="2146"/>
                  </a:cubicBezTo>
                  <a:lnTo>
                    <a:pt x="6041" y="2088"/>
                  </a:lnTo>
                  <a:cubicBezTo>
                    <a:pt x="6134" y="2076"/>
                    <a:pt x="6181" y="1971"/>
                    <a:pt x="6134" y="1901"/>
                  </a:cubicBezTo>
                  <a:lnTo>
                    <a:pt x="5772" y="1388"/>
                  </a:lnTo>
                  <a:cubicBezTo>
                    <a:pt x="5772" y="1388"/>
                    <a:pt x="5749" y="1330"/>
                    <a:pt x="5749" y="1249"/>
                  </a:cubicBezTo>
                  <a:cubicBezTo>
                    <a:pt x="5749" y="556"/>
                    <a:pt x="5189" y="0"/>
                    <a:pt x="44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662;p44">
              <a:extLst>
                <a:ext uri="{FF2B5EF4-FFF2-40B4-BE49-F238E27FC236}">
                  <a16:creationId xmlns:a16="http://schemas.microsoft.com/office/drawing/2014/main" id="{9AABE75E-F789-64B0-C589-3EC5BB608AA6}"/>
                </a:ext>
              </a:extLst>
            </p:cNvPr>
            <p:cNvSpPr/>
            <p:nvPr/>
          </p:nvSpPr>
          <p:spPr>
            <a:xfrm>
              <a:off x="6345411" y="6386055"/>
              <a:ext cx="66595" cy="66595"/>
            </a:xfrm>
            <a:custGeom>
              <a:avLst/>
              <a:gdLst/>
              <a:ahLst/>
              <a:cxnLst/>
              <a:rect l="l" t="t" r="r" b="b"/>
              <a:pathLst>
                <a:path w="701" h="701" extrusionOk="0">
                  <a:moveTo>
                    <a:pt x="257" y="1"/>
                  </a:moveTo>
                  <a:lnTo>
                    <a:pt x="1" y="700"/>
                  </a:lnTo>
                  <a:lnTo>
                    <a:pt x="1" y="700"/>
                  </a:lnTo>
                  <a:lnTo>
                    <a:pt x="700" y="630"/>
                  </a:lnTo>
                  <a:lnTo>
                    <a:pt x="257" y="1"/>
                  </a:lnTo>
                  <a:close/>
                </a:path>
              </a:pathLst>
            </a:custGeom>
            <a:solidFill>
              <a:srgbClr val="FFA4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663;p44">
              <a:extLst>
                <a:ext uri="{FF2B5EF4-FFF2-40B4-BE49-F238E27FC236}">
                  <a16:creationId xmlns:a16="http://schemas.microsoft.com/office/drawing/2014/main" id="{52271C98-A25E-EF9F-56D4-10F3BAEFC142}"/>
                </a:ext>
              </a:extLst>
            </p:cNvPr>
            <p:cNvSpPr/>
            <p:nvPr/>
          </p:nvSpPr>
          <p:spPr>
            <a:xfrm>
              <a:off x="6476131" y="6299700"/>
              <a:ext cx="36670" cy="67735"/>
            </a:xfrm>
            <a:custGeom>
              <a:avLst/>
              <a:gdLst/>
              <a:ahLst/>
              <a:cxnLst/>
              <a:rect l="l" t="t" r="r" b="b"/>
              <a:pathLst>
                <a:path w="386" h="713" extrusionOk="0">
                  <a:moveTo>
                    <a:pt x="211" y="0"/>
                  </a:moveTo>
                  <a:cubicBezTo>
                    <a:pt x="117" y="0"/>
                    <a:pt x="24" y="152"/>
                    <a:pt x="13" y="350"/>
                  </a:cubicBezTo>
                  <a:cubicBezTo>
                    <a:pt x="1" y="549"/>
                    <a:pt x="71" y="712"/>
                    <a:pt x="176" y="712"/>
                  </a:cubicBezTo>
                  <a:cubicBezTo>
                    <a:pt x="179" y="712"/>
                    <a:pt x="182" y="712"/>
                    <a:pt x="185" y="712"/>
                  </a:cubicBezTo>
                  <a:cubicBezTo>
                    <a:pt x="275" y="712"/>
                    <a:pt x="363" y="554"/>
                    <a:pt x="374" y="373"/>
                  </a:cubicBezTo>
                  <a:cubicBezTo>
                    <a:pt x="386" y="176"/>
                    <a:pt x="316" y="12"/>
                    <a:pt x="211"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664;p44">
              <a:extLst>
                <a:ext uri="{FF2B5EF4-FFF2-40B4-BE49-F238E27FC236}">
                  <a16:creationId xmlns:a16="http://schemas.microsoft.com/office/drawing/2014/main" id="{66C73A85-7A88-520B-1E20-DE090A52D40A}"/>
                </a:ext>
              </a:extLst>
            </p:cNvPr>
            <p:cNvSpPr/>
            <p:nvPr/>
          </p:nvSpPr>
          <p:spPr>
            <a:xfrm>
              <a:off x="6495036" y="6362685"/>
              <a:ext cx="68780" cy="34580"/>
            </a:xfrm>
            <a:custGeom>
              <a:avLst/>
              <a:gdLst/>
              <a:ahLst/>
              <a:cxnLst/>
              <a:rect l="l" t="t" r="r" b="b"/>
              <a:pathLst>
                <a:path w="724" h="364" extrusionOk="0">
                  <a:moveTo>
                    <a:pt x="329" y="1"/>
                  </a:moveTo>
                  <a:cubicBezTo>
                    <a:pt x="151" y="1"/>
                    <a:pt x="12" y="67"/>
                    <a:pt x="12" y="153"/>
                  </a:cubicBezTo>
                  <a:cubicBezTo>
                    <a:pt x="0" y="259"/>
                    <a:pt x="164" y="352"/>
                    <a:pt x="350" y="363"/>
                  </a:cubicBezTo>
                  <a:cubicBezTo>
                    <a:pt x="548" y="363"/>
                    <a:pt x="711" y="293"/>
                    <a:pt x="723" y="200"/>
                  </a:cubicBezTo>
                  <a:cubicBezTo>
                    <a:pt x="723" y="96"/>
                    <a:pt x="571" y="2"/>
                    <a:pt x="373" y="2"/>
                  </a:cubicBezTo>
                  <a:cubicBezTo>
                    <a:pt x="358" y="1"/>
                    <a:pt x="344" y="1"/>
                    <a:pt x="329"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665;p44">
              <a:extLst>
                <a:ext uri="{FF2B5EF4-FFF2-40B4-BE49-F238E27FC236}">
                  <a16:creationId xmlns:a16="http://schemas.microsoft.com/office/drawing/2014/main" id="{6A3C992E-19D1-8F24-C33D-E88B1E566240}"/>
                </a:ext>
              </a:extLst>
            </p:cNvPr>
            <p:cNvSpPr/>
            <p:nvPr/>
          </p:nvSpPr>
          <p:spPr>
            <a:xfrm>
              <a:off x="6421886" y="6349575"/>
              <a:ext cx="35530" cy="67640"/>
            </a:xfrm>
            <a:custGeom>
              <a:avLst/>
              <a:gdLst/>
              <a:ahLst/>
              <a:cxnLst/>
              <a:rect l="l" t="t" r="r" b="b"/>
              <a:pathLst>
                <a:path w="374" h="712" extrusionOk="0">
                  <a:moveTo>
                    <a:pt x="175" y="0"/>
                  </a:moveTo>
                  <a:cubicBezTo>
                    <a:pt x="82" y="0"/>
                    <a:pt x="1" y="164"/>
                    <a:pt x="12" y="361"/>
                  </a:cubicBezTo>
                  <a:cubicBezTo>
                    <a:pt x="12" y="560"/>
                    <a:pt x="105" y="711"/>
                    <a:pt x="211" y="711"/>
                  </a:cubicBezTo>
                  <a:cubicBezTo>
                    <a:pt x="304" y="711"/>
                    <a:pt x="374" y="548"/>
                    <a:pt x="374" y="350"/>
                  </a:cubicBezTo>
                  <a:cubicBezTo>
                    <a:pt x="362" y="151"/>
                    <a:pt x="281" y="0"/>
                    <a:pt x="175" y="0"/>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666;p44">
              <a:extLst>
                <a:ext uri="{FF2B5EF4-FFF2-40B4-BE49-F238E27FC236}">
                  <a16:creationId xmlns:a16="http://schemas.microsoft.com/office/drawing/2014/main" id="{4A3A0993-CEA9-663E-C079-21DBAB4C9E0C}"/>
                </a:ext>
              </a:extLst>
            </p:cNvPr>
            <p:cNvSpPr/>
            <p:nvPr/>
          </p:nvSpPr>
          <p:spPr>
            <a:xfrm>
              <a:off x="6445161" y="6408095"/>
              <a:ext cx="68780" cy="34675"/>
            </a:xfrm>
            <a:custGeom>
              <a:avLst/>
              <a:gdLst/>
              <a:ahLst/>
              <a:cxnLst/>
              <a:rect l="l" t="t" r="r" b="b"/>
              <a:pathLst>
                <a:path w="724" h="365" extrusionOk="0">
                  <a:moveTo>
                    <a:pt x="387" y="1"/>
                  </a:moveTo>
                  <a:cubicBezTo>
                    <a:pt x="375" y="1"/>
                    <a:pt x="362" y="1"/>
                    <a:pt x="350" y="2"/>
                  </a:cubicBezTo>
                  <a:cubicBezTo>
                    <a:pt x="152" y="14"/>
                    <a:pt x="0" y="95"/>
                    <a:pt x="0" y="201"/>
                  </a:cubicBezTo>
                  <a:cubicBezTo>
                    <a:pt x="12" y="288"/>
                    <a:pt x="156" y="365"/>
                    <a:pt x="328" y="365"/>
                  </a:cubicBezTo>
                  <a:cubicBezTo>
                    <a:pt x="339" y="365"/>
                    <a:pt x="351" y="364"/>
                    <a:pt x="362" y="364"/>
                  </a:cubicBezTo>
                  <a:cubicBezTo>
                    <a:pt x="560" y="352"/>
                    <a:pt x="723" y="270"/>
                    <a:pt x="712" y="165"/>
                  </a:cubicBezTo>
                  <a:cubicBezTo>
                    <a:pt x="712" y="78"/>
                    <a:pt x="568" y="1"/>
                    <a:pt x="387" y="1"/>
                  </a:cubicBezTo>
                  <a:close/>
                </a:path>
              </a:pathLst>
            </a:custGeom>
            <a:solidFill>
              <a:srgbClr val="A6F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667;p44">
              <a:extLst>
                <a:ext uri="{FF2B5EF4-FFF2-40B4-BE49-F238E27FC236}">
                  <a16:creationId xmlns:a16="http://schemas.microsoft.com/office/drawing/2014/main" id="{A871D0A1-F29A-36B9-1C1E-E982A5441F39}"/>
                </a:ext>
              </a:extLst>
            </p:cNvPr>
            <p:cNvSpPr/>
            <p:nvPr/>
          </p:nvSpPr>
          <p:spPr>
            <a:xfrm>
              <a:off x="6243571" y="6373895"/>
              <a:ext cx="60990" cy="41040"/>
            </a:xfrm>
            <a:custGeom>
              <a:avLst/>
              <a:gdLst/>
              <a:ahLst/>
              <a:cxnLst/>
              <a:rect l="l" t="t" r="r" b="b"/>
              <a:pathLst>
                <a:path w="642" h="432" extrusionOk="0">
                  <a:moveTo>
                    <a:pt x="117" y="1"/>
                  </a:moveTo>
                  <a:cubicBezTo>
                    <a:pt x="70" y="1"/>
                    <a:pt x="23" y="35"/>
                    <a:pt x="12" y="82"/>
                  </a:cubicBezTo>
                  <a:cubicBezTo>
                    <a:pt x="0" y="164"/>
                    <a:pt x="23" y="245"/>
                    <a:pt x="82" y="315"/>
                  </a:cubicBezTo>
                  <a:cubicBezTo>
                    <a:pt x="129" y="374"/>
                    <a:pt x="210" y="421"/>
                    <a:pt x="292" y="432"/>
                  </a:cubicBezTo>
                  <a:lnTo>
                    <a:pt x="327" y="432"/>
                  </a:lnTo>
                  <a:cubicBezTo>
                    <a:pt x="396" y="432"/>
                    <a:pt x="466" y="408"/>
                    <a:pt x="513" y="362"/>
                  </a:cubicBezTo>
                  <a:cubicBezTo>
                    <a:pt x="583" y="315"/>
                    <a:pt x="630" y="234"/>
                    <a:pt x="630" y="152"/>
                  </a:cubicBezTo>
                  <a:cubicBezTo>
                    <a:pt x="642" y="105"/>
                    <a:pt x="606" y="59"/>
                    <a:pt x="549" y="47"/>
                  </a:cubicBezTo>
                  <a:cubicBezTo>
                    <a:pt x="502" y="47"/>
                    <a:pt x="455" y="82"/>
                    <a:pt x="443" y="129"/>
                  </a:cubicBezTo>
                  <a:cubicBezTo>
                    <a:pt x="443" y="164"/>
                    <a:pt x="432" y="199"/>
                    <a:pt x="396" y="222"/>
                  </a:cubicBezTo>
                  <a:cubicBezTo>
                    <a:pt x="373" y="234"/>
                    <a:pt x="339" y="245"/>
                    <a:pt x="303" y="245"/>
                  </a:cubicBezTo>
                  <a:cubicBezTo>
                    <a:pt x="280" y="245"/>
                    <a:pt x="245" y="222"/>
                    <a:pt x="222" y="199"/>
                  </a:cubicBezTo>
                  <a:cubicBezTo>
                    <a:pt x="210" y="175"/>
                    <a:pt x="199" y="141"/>
                    <a:pt x="199" y="105"/>
                  </a:cubicBezTo>
                  <a:cubicBezTo>
                    <a:pt x="210" y="59"/>
                    <a:pt x="163" y="12"/>
                    <a:pt x="11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668;p44">
              <a:extLst>
                <a:ext uri="{FF2B5EF4-FFF2-40B4-BE49-F238E27FC236}">
                  <a16:creationId xmlns:a16="http://schemas.microsoft.com/office/drawing/2014/main" id="{A783B8A8-CEB5-5955-7B63-E27E827B44F6}"/>
                </a:ext>
              </a:extLst>
            </p:cNvPr>
            <p:cNvSpPr/>
            <p:nvPr/>
          </p:nvSpPr>
          <p:spPr>
            <a:xfrm>
              <a:off x="5809325" y="6238710"/>
              <a:ext cx="763325" cy="601635"/>
            </a:xfrm>
            <a:custGeom>
              <a:avLst/>
              <a:gdLst/>
              <a:ahLst/>
              <a:cxnLst/>
              <a:rect l="l" t="t" r="r" b="b"/>
              <a:pathLst>
                <a:path w="8035" h="6333" extrusionOk="0">
                  <a:moveTo>
                    <a:pt x="7230" y="735"/>
                  </a:moveTo>
                  <a:cubicBezTo>
                    <a:pt x="7242" y="735"/>
                    <a:pt x="7312" y="829"/>
                    <a:pt x="7300" y="1004"/>
                  </a:cubicBezTo>
                  <a:cubicBezTo>
                    <a:pt x="7288" y="1179"/>
                    <a:pt x="7218" y="1261"/>
                    <a:pt x="7195" y="1261"/>
                  </a:cubicBezTo>
                  <a:cubicBezTo>
                    <a:pt x="7195" y="1261"/>
                    <a:pt x="7172" y="1248"/>
                    <a:pt x="7160" y="1202"/>
                  </a:cubicBezTo>
                  <a:cubicBezTo>
                    <a:pt x="7136" y="1155"/>
                    <a:pt x="7125" y="1074"/>
                    <a:pt x="7125" y="992"/>
                  </a:cubicBezTo>
                  <a:cubicBezTo>
                    <a:pt x="7125" y="922"/>
                    <a:pt x="7148" y="841"/>
                    <a:pt x="7183" y="794"/>
                  </a:cubicBezTo>
                  <a:cubicBezTo>
                    <a:pt x="7206" y="748"/>
                    <a:pt x="7230" y="735"/>
                    <a:pt x="7230" y="735"/>
                  </a:cubicBezTo>
                  <a:close/>
                  <a:moveTo>
                    <a:pt x="7543" y="1399"/>
                  </a:moveTo>
                  <a:cubicBezTo>
                    <a:pt x="7558" y="1399"/>
                    <a:pt x="7574" y="1399"/>
                    <a:pt x="7591" y="1401"/>
                  </a:cubicBezTo>
                  <a:cubicBezTo>
                    <a:pt x="7766" y="1401"/>
                    <a:pt x="7848" y="1482"/>
                    <a:pt x="7848" y="1494"/>
                  </a:cubicBezTo>
                  <a:cubicBezTo>
                    <a:pt x="7848" y="1517"/>
                    <a:pt x="7755" y="1575"/>
                    <a:pt x="7579" y="1575"/>
                  </a:cubicBezTo>
                  <a:cubicBezTo>
                    <a:pt x="7405" y="1564"/>
                    <a:pt x="7323" y="1482"/>
                    <a:pt x="7323" y="1470"/>
                  </a:cubicBezTo>
                  <a:cubicBezTo>
                    <a:pt x="7323" y="1449"/>
                    <a:pt x="7391" y="1399"/>
                    <a:pt x="7543" y="1399"/>
                  </a:cubicBezTo>
                  <a:close/>
                  <a:moveTo>
                    <a:pt x="6635" y="1261"/>
                  </a:moveTo>
                  <a:cubicBezTo>
                    <a:pt x="6635" y="1261"/>
                    <a:pt x="6659" y="1272"/>
                    <a:pt x="6682" y="1307"/>
                  </a:cubicBezTo>
                  <a:cubicBezTo>
                    <a:pt x="6705" y="1365"/>
                    <a:pt x="6729" y="1435"/>
                    <a:pt x="6729" y="1517"/>
                  </a:cubicBezTo>
                  <a:cubicBezTo>
                    <a:pt x="6729" y="1598"/>
                    <a:pt x="6717" y="1680"/>
                    <a:pt x="6693" y="1727"/>
                  </a:cubicBezTo>
                  <a:cubicBezTo>
                    <a:pt x="6670" y="1774"/>
                    <a:pt x="6659" y="1785"/>
                    <a:pt x="6647" y="1785"/>
                  </a:cubicBezTo>
                  <a:cubicBezTo>
                    <a:pt x="6647" y="1785"/>
                    <a:pt x="6623" y="1774"/>
                    <a:pt x="6600" y="1738"/>
                  </a:cubicBezTo>
                  <a:cubicBezTo>
                    <a:pt x="6577" y="1680"/>
                    <a:pt x="6553" y="1610"/>
                    <a:pt x="6553" y="1528"/>
                  </a:cubicBezTo>
                  <a:cubicBezTo>
                    <a:pt x="6553" y="1447"/>
                    <a:pt x="6565" y="1365"/>
                    <a:pt x="6589" y="1318"/>
                  </a:cubicBezTo>
                  <a:cubicBezTo>
                    <a:pt x="6612" y="1272"/>
                    <a:pt x="6623" y="1261"/>
                    <a:pt x="6635" y="1261"/>
                  </a:cubicBezTo>
                  <a:close/>
                  <a:moveTo>
                    <a:pt x="7055" y="1878"/>
                  </a:moveTo>
                  <a:cubicBezTo>
                    <a:pt x="7125" y="1878"/>
                    <a:pt x="7206" y="1890"/>
                    <a:pt x="7265" y="1914"/>
                  </a:cubicBezTo>
                  <a:cubicBezTo>
                    <a:pt x="7300" y="1937"/>
                    <a:pt x="7312" y="1960"/>
                    <a:pt x="7312" y="1960"/>
                  </a:cubicBezTo>
                  <a:cubicBezTo>
                    <a:pt x="7312" y="1960"/>
                    <a:pt x="7312" y="1984"/>
                    <a:pt x="7265" y="2007"/>
                  </a:cubicBezTo>
                  <a:cubicBezTo>
                    <a:pt x="7206" y="2030"/>
                    <a:pt x="7136" y="2053"/>
                    <a:pt x="7055" y="2053"/>
                  </a:cubicBezTo>
                  <a:cubicBezTo>
                    <a:pt x="7042" y="2054"/>
                    <a:pt x="7030" y="2055"/>
                    <a:pt x="7018" y="2055"/>
                  </a:cubicBezTo>
                  <a:cubicBezTo>
                    <a:pt x="6867" y="2055"/>
                    <a:pt x="6786" y="1994"/>
                    <a:pt x="6786" y="1984"/>
                  </a:cubicBezTo>
                  <a:cubicBezTo>
                    <a:pt x="6786" y="1960"/>
                    <a:pt x="6869" y="1890"/>
                    <a:pt x="7055" y="1878"/>
                  </a:cubicBezTo>
                  <a:close/>
                  <a:moveTo>
                    <a:pt x="5924" y="1774"/>
                  </a:moveTo>
                  <a:lnTo>
                    <a:pt x="6146" y="2088"/>
                  </a:lnTo>
                  <a:lnTo>
                    <a:pt x="5773" y="2123"/>
                  </a:lnTo>
                  <a:cubicBezTo>
                    <a:pt x="5842" y="2007"/>
                    <a:pt x="5889" y="1890"/>
                    <a:pt x="5924" y="1774"/>
                  </a:cubicBezTo>
                  <a:close/>
                  <a:moveTo>
                    <a:pt x="632" y="1604"/>
                  </a:moveTo>
                  <a:cubicBezTo>
                    <a:pt x="665" y="1604"/>
                    <a:pt x="700" y="1610"/>
                    <a:pt x="735" y="1622"/>
                  </a:cubicBezTo>
                  <a:cubicBezTo>
                    <a:pt x="992" y="1727"/>
                    <a:pt x="3231" y="2660"/>
                    <a:pt x="3242" y="2660"/>
                  </a:cubicBezTo>
                  <a:cubicBezTo>
                    <a:pt x="3498" y="2764"/>
                    <a:pt x="3697" y="2963"/>
                    <a:pt x="3801" y="3220"/>
                  </a:cubicBezTo>
                  <a:cubicBezTo>
                    <a:pt x="3907" y="3476"/>
                    <a:pt x="3907" y="3756"/>
                    <a:pt x="3801" y="4012"/>
                  </a:cubicBezTo>
                  <a:cubicBezTo>
                    <a:pt x="3697" y="4269"/>
                    <a:pt x="3498" y="4467"/>
                    <a:pt x="3242" y="4572"/>
                  </a:cubicBezTo>
                  <a:cubicBezTo>
                    <a:pt x="3114" y="4624"/>
                    <a:pt x="2979" y="4650"/>
                    <a:pt x="2845" y="4650"/>
                  </a:cubicBezTo>
                  <a:cubicBezTo>
                    <a:pt x="2711" y="4650"/>
                    <a:pt x="2577" y="4624"/>
                    <a:pt x="2449" y="4572"/>
                  </a:cubicBezTo>
                  <a:lnTo>
                    <a:pt x="2438" y="4572"/>
                  </a:lnTo>
                  <a:lnTo>
                    <a:pt x="2438" y="4560"/>
                  </a:lnTo>
                  <a:lnTo>
                    <a:pt x="1423" y="4152"/>
                  </a:lnTo>
                  <a:cubicBezTo>
                    <a:pt x="1353" y="4117"/>
                    <a:pt x="1306" y="4070"/>
                    <a:pt x="1283" y="4012"/>
                  </a:cubicBezTo>
                  <a:cubicBezTo>
                    <a:pt x="1260" y="3954"/>
                    <a:pt x="1260" y="3884"/>
                    <a:pt x="1283" y="3814"/>
                  </a:cubicBezTo>
                  <a:cubicBezTo>
                    <a:pt x="1318" y="3733"/>
                    <a:pt x="1399" y="3674"/>
                    <a:pt x="1493" y="3663"/>
                  </a:cubicBezTo>
                  <a:lnTo>
                    <a:pt x="2309" y="4000"/>
                  </a:lnTo>
                  <a:cubicBezTo>
                    <a:pt x="2332" y="4012"/>
                    <a:pt x="2344" y="4012"/>
                    <a:pt x="2368" y="4012"/>
                  </a:cubicBezTo>
                  <a:cubicBezTo>
                    <a:pt x="2426" y="4012"/>
                    <a:pt x="2484" y="3977"/>
                    <a:pt x="2508" y="3919"/>
                  </a:cubicBezTo>
                  <a:cubicBezTo>
                    <a:pt x="2542" y="3837"/>
                    <a:pt x="2508" y="3744"/>
                    <a:pt x="2426" y="3720"/>
                  </a:cubicBezTo>
                  <a:lnTo>
                    <a:pt x="1446" y="3313"/>
                  </a:lnTo>
                  <a:lnTo>
                    <a:pt x="1435" y="3301"/>
                  </a:lnTo>
                  <a:lnTo>
                    <a:pt x="992" y="3126"/>
                  </a:lnTo>
                  <a:cubicBezTo>
                    <a:pt x="933" y="3103"/>
                    <a:pt x="886" y="3044"/>
                    <a:pt x="852" y="2986"/>
                  </a:cubicBezTo>
                  <a:cubicBezTo>
                    <a:pt x="829" y="2928"/>
                    <a:pt x="829" y="2858"/>
                    <a:pt x="852" y="2800"/>
                  </a:cubicBezTo>
                  <a:cubicBezTo>
                    <a:pt x="886" y="2706"/>
                    <a:pt x="969" y="2648"/>
                    <a:pt x="1062" y="2636"/>
                  </a:cubicBezTo>
                  <a:lnTo>
                    <a:pt x="1948" y="3010"/>
                  </a:lnTo>
                  <a:cubicBezTo>
                    <a:pt x="1959" y="3010"/>
                    <a:pt x="1982" y="3021"/>
                    <a:pt x="2006" y="3021"/>
                  </a:cubicBezTo>
                  <a:cubicBezTo>
                    <a:pt x="2065" y="3021"/>
                    <a:pt x="2122" y="2986"/>
                    <a:pt x="2146" y="2928"/>
                  </a:cubicBezTo>
                  <a:cubicBezTo>
                    <a:pt x="2181" y="2846"/>
                    <a:pt x="2146" y="2753"/>
                    <a:pt x="2065" y="2718"/>
                  </a:cubicBezTo>
                  <a:lnTo>
                    <a:pt x="1166" y="2345"/>
                  </a:lnTo>
                  <a:lnTo>
                    <a:pt x="1155" y="2345"/>
                  </a:lnTo>
                  <a:lnTo>
                    <a:pt x="537" y="2088"/>
                  </a:lnTo>
                  <a:cubicBezTo>
                    <a:pt x="409" y="2030"/>
                    <a:pt x="350" y="1890"/>
                    <a:pt x="397" y="1762"/>
                  </a:cubicBezTo>
                  <a:cubicBezTo>
                    <a:pt x="432" y="1704"/>
                    <a:pt x="479" y="1645"/>
                    <a:pt x="537" y="1622"/>
                  </a:cubicBezTo>
                  <a:cubicBezTo>
                    <a:pt x="566" y="1610"/>
                    <a:pt x="598" y="1604"/>
                    <a:pt x="632" y="1604"/>
                  </a:cubicBezTo>
                  <a:close/>
                  <a:moveTo>
                    <a:pt x="4676" y="316"/>
                  </a:moveTo>
                  <a:cubicBezTo>
                    <a:pt x="4967" y="316"/>
                    <a:pt x="5236" y="421"/>
                    <a:pt x="5434" y="619"/>
                  </a:cubicBezTo>
                  <a:cubicBezTo>
                    <a:pt x="5656" y="829"/>
                    <a:pt x="5773" y="1109"/>
                    <a:pt x="5773" y="1401"/>
                  </a:cubicBezTo>
                  <a:lnTo>
                    <a:pt x="5773" y="1482"/>
                  </a:lnTo>
                  <a:cubicBezTo>
                    <a:pt x="5760" y="1634"/>
                    <a:pt x="5714" y="1984"/>
                    <a:pt x="5469" y="2181"/>
                  </a:cubicBezTo>
                  <a:cubicBezTo>
                    <a:pt x="5457" y="2181"/>
                    <a:pt x="5457" y="2193"/>
                    <a:pt x="5446" y="2193"/>
                  </a:cubicBezTo>
                  <a:cubicBezTo>
                    <a:pt x="5364" y="2251"/>
                    <a:pt x="5166" y="2368"/>
                    <a:pt x="4956" y="2438"/>
                  </a:cubicBezTo>
                  <a:cubicBezTo>
                    <a:pt x="4898" y="2461"/>
                    <a:pt x="4851" y="2520"/>
                    <a:pt x="4851" y="2590"/>
                  </a:cubicBezTo>
                  <a:lnTo>
                    <a:pt x="4851" y="2741"/>
                  </a:lnTo>
                  <a:lnTo>
                    <a:pt x="4851" y="2764"/>
                  </a:lnTo>
                  <a:cubicBezTo>
                    <a:pt x="4863" y="2823"/>
                    <a:pt x="4874" y="2858"/>
                    <a:pt x="4921" y="2974"/>
                  </a:cubicBezTo>
                  <a:lnTo>
                    <a:pt x="4921" y="2986"/>
                  </a:lnTo>
                  <a:cubicBezTo>
                    <a:pt x="5096" y="3441"/>
                    <a:pt x="5061" y="4024"/>
                    <a:pt x="4828" y="4572"/>
                  </a:cubicBezTo>
                  <a:cubicBezTo>
                    <a:pt x="4594" y="5132"/>
                    <a:pt x="4198" y="5575"/>
                    <a:pt x="3744" y="5808"/>
                  </a:cubicBezTo>
                  <a:cubicBezTo>
                    <a:pt x="3455" y="5952"/>
                    <a:pt x="3129" y="6020"/>
                    <a:pt x="2794" y="6020"/>
                  </a:cubicBezTo>
                  <a:cubicBezTo>
                    <a:pt x="1884" y="6020"/>
                    <a:pt x="903" y="5521"/>
                    <a:pt x="409" y="4712"/>
                  </a:cubicBezTo>
                  <a:cubicBezTo>
                    <a:pt x="397" y="4689"/>
                    <a:pt x="409" y="4677"/>
                    <a:pt x="409" y="4665"/>
                  </a:cubicBezTo>
                  <a:cubicBezTo>
                    <a:pt x="409" y="4642"/>
                    <a:pt x="420" y="4630"/>
                    <a:pt x="443" y="4619"/>
                  </a:cubicBezTo>
                  <a:lnTo>
                    <a:pt x="1096" y="4292"/>
                  </a:lnTo>
                  <a:cubicBezTo>
                    <a:pt x="1155" y="4350"/>
                    <a:pt x="1225" y="4397"/>
                    <a:pt x="1306" y="4432"/>
                  </a:cubicBezTo>
                  <a:lnTo>
                    <a:pt x="2321" y="4852"/>
                  </a:lnTo>
                  <a:lnTo>
                    <a:pt x="2332" y="4852"/>
                  </a:lnTo>
                  <a:lnTo>
                    <a:pt x="2332" y="4863"/>
                  </a:lnTo>
                  <a:cubicBezTo>
                    <a:pt x="2496" y="4933"/>
                    <a:pt x="2671" y="4956"/>
                    <a:pt x="2845" y="4956"/>
                  </a:cubicBezTo>
                  <a:cubicBezTo>
                    <a:pt x="3021" y="4956"/>
                    <a:pt x="3195" y="4922"/>
                    <a:pt x="3358" y="4852"/>
                  </a:cubicBezTo>
                  <a:cubicBezTo>
                    <a:pt x="3697" y="4723"/>
                    <a:pt x="3954" y="4455"/>
                    <a:pt x="4093" y="4129"/>
                  </a:cubicBezTo>
                  <a:cubicBezTo>
                    <a:pt x="4327" y="3546"/>
                    <a:pt x="4140" y="2904"/>
                    <a:pt x="3662" y="2543"/>
                  </a:cubicBezTo>
                  <a:cubicBezTo>
                    <a:pt x="3708" y="2461"/>
                    <a:pt x="3744" y="2380"/>
                    <a:pt x="3790" y="2298"/>
                  </a:cubicBezTo>
                  <a:cubicBezTo>
                    <a:pt x="3825" y="2193"/>
                    <a:pt x="3814" y="2088"/>
                    <a:pt x="3755" y="1995"/>
                  </a:cubicBezTo>
                  <a:cubicBezTo>
                    <a:pt x="3638" y="1820"/>
                    <a:pt x="3580" y="1610"/>
                    <a:pt x="3580" y="1388"/>
                  </a:cubicBezTo>
                  <a:cubicBezTo>
                    <a:pt x="3592" y="805"/>
                    <a:pt x="4070" y="328"/>
                    <a:pt x="4653" y="316"/>
                  </a:cubicBezTo>
                  <a:close/>
                  <a:moveTo>
                    <a:pt x="4687" y="1"/>
                  </a:moveTo>
                  <a:cubicBezTo>
                    <a:pt x="4672" y="1"/>
                    <a:pt x="4656" y="1"/>
                    <a:pt x="4641" y="1"/>
                  </a:cubicBezTo>
                  <a:cubicBezTo>
                    <a:pt x="4280" y="12"/>
                    <a:pt x="3930" y="152"/>
                    <a:pt x="3674" y="421"/>
                  </a:cubicBezTo>
                  <a:cubicBezTo>
                    <a:pt x="3417" y="678"/>
                    <a:pt x="3277" y="1027"/>
                    <a:pt x="3265" y="1388"/>
                  </a:cubicBezTo>
                  <a:cubicBezTo>
                    <a:pt x="3265" y="1668"/>
                    <a:pt x="3347" y="1937"/>
                    <a:pt x="3498" y="2170"/>
                  </a:cubicBezTo>
                  <a:lnTo>
                    <a:pt x="3498" y="2181"/>
                  </a:lnTo>
                  <a:cubicBezTo>
                    <a:pt x="3464" y="2251"/>
                    <a:pt x="3428" y="2321"/>
                    <a:pt x="3394" y="2380"/>
                  </a:cubicBezTo>
                  <a:cubicBezTo>
                    <a:pt x="3382" y="2380"/>
                    <a:pt x="3371" y="2368"/>
                    <a:pt x="3358" y="2368"/>
                  </a:cubicBezTo>
                  <a:cubicBezTo>
                    <a:pt x="3347" y="2368"/>
                    <a:pt x="852" y="1331"/>
                    <a:pt x="852" y="1331"/>
                  </a:cubicBezTo>
                  <a:cubicBezTo>
                    <a:pt x="786" y="1308"/>
                    <a:pt x="717" y="1297"/>
                    <a:pt x="648" y="1297"/>
                  </a:cubicBezTo>
                  <a:cubicBezTo>
                    <a:pt x="571" y="1297"/>
                    <a:pt x="494" y="1311"/>
                    <a:pt x="420" y="1342"/>
                  </a:cubicBezTo>
                  <a:cubicBezTo>
                    <a:pt x="280" y="1401"/>
                    <a:pt x="176" y="1505"/>
                    <a:pt x="117" y="1645"/>
                  </a:cubicBezTo>
                  <a:cubicBezTo>
                    <a:pt x="0" y="1925"/>
                    <a:pt x="129" y="2263"/>
                    <a:pt x="420" y="2380"/>
                  </a:cubicBezTo>
                  <a:lnTo>
                    <a:pt x="689" y="2484"/>
                  </a:lnTo>
                  <a:cubicBezTo>
                    <a:pt x="642" y="2543"/>
                    <a:pt x="595" y="2601"/>
                    <a:pt x="572" y="2671"/>
                  </a:cubicBezTo>
                  <a:cubicBezTo>
                    <a:pt x="513" y="2811"/>
                    <a:pt x="513" y="2974"/>
                    <a:pt x="572" y="3103"/>
                  </a:cubicBezTo>
                  <a:cubicBezTo>
                    <a:pt x="630" y="3243"/>
                    <a:pt x="735" y="3359"/>
                    <a:pt x="875" y="3406"/>
                  </a:cubicBezTo>
                  <a:lnTo>
                    <a:pt x="1120" y="3511"/>
                  </a:lnTo>
                  <a:cubicBezTo>
                    <a:pt x="1073" y="3569"/>
                    <a:pt x="1026" y="3627"/>
                    <a:pt x="992" y="3697"/>
                  </a:cubicBezTo>
                  <a:cubicBezTo>
                    <a:pt x="956" y="3803"/>
                    <a:pt x="945" y="3907"/>
                    <a:pt x="956" y="4012"/>
                  </a:cubicBezTo>
                  <a:lnTo>
                    <a:pt x="303" y="4339"/>
                  </a:lnTo>
                  <a:cubicBezTo>
                    <a:pt x="210" y="4386"/>
                    <a:pt x="140" y="4479"/>
                    <a:pt x="106" y="4572"/>
                  </a:cubicBezTo>
                  <a:cubicBezTo>
                    <a:pt x="82" y="4677"/>
                    <a:pt x="94" y="4782"/>
                    <a:pt x="152" y="4875"/>
                  </a:cubicBezTo>
                  <a:cubicBezTo>
                    <a:pt x="502" y="5469"/>
                    <a:pt x="1120" y="5936"/>
                    <a:pt x="1831" y="6169"/>
                  </a:cubicBezTo>
                  <a:cubicBezTo>
                    <a:pt x="2158" y="6274"/>
                    <a:pt x="2472" y="6332"/>
                    <a:pt x="2788" y="6332"/>
                  </a:cubicBezTo>
                  <a:cubicBezTo>
                    <a:pt x="3184" y="6332"/>
                    <a:pt x="3557" y="6251"/>
                    <a:pt x="3884" y="6088"/>
                  </a:cubicBezTo>
                  <a:cubicBezTo>
                    <a:pt x="4397" y="5819"/>
                    <a:pt x="4851" y="5318"/>
                    <a:pt x="5107" y="4700"/>
                  </a:cubicBezTo>
                  <a:cubicBezTo>
                    <a:pt x="5376" y="4070"/>
                    <a:pt x="5411" y="3406"/>
                    <a:pt x="5213" y="2881"/>
                  </a:cubicBezTo>
                  <a:lnTo>
                    <a:pt x="5213" y="2858"/>
                  </a:lnTo>
                  <a:cubicBezTo>
                    <a:pt x="5177" y="2788"/>
                    <a:pt x="5166" y="2753"/>
                    <a:pt x="5166" y="2730"/>
                  </a:cubicBezTo>
                  <a:lnTo>
                    <a:pt x="5166" y="2694"/>
                  </a:lnTo>
                  <a:cubicBezTo>
                    <a:pt x="5376" y="2613"/>
                    <a:pt x="5563" y="2497"/>
                    <a:pt x="5633" y="2450"/>
                  </a:cubicBezTo>
                  <a:lnTo>
                    <a:pt x="6192" y="2403"/>
                  </a:lnTo>
                  <a:lnTo>
                    <a:pt x="6192" y="2403"/>
                  </a:lnTo>
                  <a:cubicBezTo>
                    <a:pt x="5982" y="2694"/>
                    <a:pt x="5830" y="2951"/>
                    <a:pt x="5749" y="3091"/>
                  </a:cubicBezTo>
                  <a:lnTo>
                    <a:pt x="5749" y="3103"/>
                  </a:lnTo>
                  <a:cubicBezTo>
                    <a:pt x="5726" y="3150"/>
                    <a:pt x="5737" y="3207"/>
                    <a:pt x="5773" y="3231"/>
                  </a:cubicBezTo>
                  <a:cubicBezTo>
                    <a:pt x="5796" y="3243"/>
                    <a:pt x="5807" y="3243"/>
                    <a:pt x="5830" y="3243"/>
                  </a:cubicBezTo>
                  <a:cubicBezTo>
                    <a:pt x="5854" y="3243"/>
                    <a:pt x="5889" y="3231"/>
                    <a:pt x="5900" y="3207"/>
                  </a:cubicBezTo>
                  <a:cubicBezTo>
                    <a:pt x="5912" y="3196"/>
                    <a:pt x="5912" y="3196"/>
                    <a:pt x="5912" y="3184"/>
                  </a:cubicBezTo>
                  <a:cubicBezTo>
                    <a:pt x="6029" y="2986"/>
                    <a:pt x="6273" y="2543"/>
                    <a:pt x="6647" y="2100"/>
                  </a:cubicBezTo>
                  <a:cubicBezTo>
                    <a:pt x="6717" y="2193"/>
                    <a:pt x="6856" y="2240"/>
                    <a:pt x="7032" y="2240"/>
                  </a:cubicBezTo>
                  <a:lnTo>
                    <a:pt x="7066" y="2240"/>
                  </a:lnTo>
                  <a:cubicBezTo>
                    <a:pt x="7172" y="2240"/>
                    <a:pt x="7276" y="2205"/>
                    <a:pt x="7358" y="2170"/>
                  </a:cubicBezTo>
                  <a:cubicBezTo>
                    <a:pt x="7452" y="2111"/>
                    <a:pt x="7509" y="2030"/>
                    <a:pt x="7498" y="1948"/>
                  </a:cubicBezTo>
                  <a:cubicBezTo>
                    <a:pt x="7498" y="1867"/>
                    <a:pt x="7439" y="1797"/>
                    <a:pt x="7335" y="1750"/>
                  </a:cubicBezTo>
                  <a:cubicBezTo>
                    <a:pt x="7253" y="1704"/>
                    <a:pt x="7148" y="1692"/>
                    <a:pt x="7043" y="1692"/>
                  </a:cubicBezTo>
                  <a:lnTo>
                    <a:pt x="7032" y="1692"/>
                  </a:lnTo>
                  <a:cubicBezTo>
                    <a:pt x="7078" y="1657"/>
                    <a:pt x="7125" y="1610"/>
                    <a:pt x="7160" y="1575"/>
                  </a:cubicBezTo>
                  <a:cubicBezTo>
                    <a:pt x="7230" y="1668"/>
                    <a:pt x="7382" y="1750"/>
                    <a:pt x="7568" y="1762"/>
                  </a:cubicBezTo>
                  <a:lnTo>
                    <a:pt x="7615" y="1762"/>
                  </a:lnTo>
                  <a:cubicBezTo>
                    <a:pt x="7848" y="1762"/>
                    <a:pt x="8022" y="1657"/>
                    <a:pt x="8035" y="1505"/>
                  </a:cubicBezTo>
                  <a:cubicBezTo>
                    <a:pt x="8035" y="1365"/>
                    <a:pt x="7883" y="1237"/>
                    <a:pt x="7649" y="1214"/>
                  </a:cubicBezTo>
                  <a:cubicBezTo>
                    <a:pt x="7731" y="1155"/>
                    <a:pt x="7825" y="1109"/>
                    <a:pt x="7918" y="1074"/>
                  </a:cubicBezTo>
                  <a:cubicBezTo>
                    <a:pt x="7965" y="1051"/>
                    <a:pt x="7976" y="992"/>
                    <a:pt x="7965" y="945"/>
                  </a:cubicBezTo>
                  <a:cubicBezTo>
                    <a:pt x="7948" y="911"/>
                    <a:pt x="7911" y="890"/>
                    <a:pt x="7875" y="890"/>
                  </a:cubicBezTo>
                  <a:cubicBezTo>
                    <a:pt x="7862" y="890"/>
                    <a:pt x="7848" y="892"/>
                    <a:pt x="7836" y="899"/>
                  </a:cubicBezTo>
                  <a:cubicBezTo>
                    <a:pt x="7708" y="957"/>
                    <a:pt x="7591" y="1027"/>
                    <a:pt x="7475" y="1097"/>
                  </a:cubicBezTo>
                  <a:cubicBezTo>
                    <a:pt x="7486" y="1074"/>
                    <a:pt x="7486" y="1051"/>
                    <a:pt x="7486" y="1015"/>
                  </a:cubicBezTo>
                  <a:cubicBezTo>
                    <a:pt x="7498" y="759"/>
                    <a:pt x="7393" y="561"/>
                    <a:pt x="7242" y="549"/>
                  </a:cubicBezTo>
                  <a:cubicBezTo>
                    <a:pt x="7148" y="549"/>
                    <a:pt x="7078" y="596"/>
                    <a:pt x="7020" y="701"/>
                  </a:cubicBezTo>
                  <a:cubicBezTo>
                    <a:pt x="6973" y="771"/>
                    <a:pt x="6950" y="875"/>
                    <a:pt x="6939" y="981"/>
                  </a:cubicBezTo>
                  <a:cubicBezTo>
                    <a:pt x="6939" y="1097"/>
                    <a:pt x="6950" y="1202"/>
                    <a:pt x="6985" y="1284"/>
                  </a:cubicBezTo>
                  <a:cubicBezTo>
                    <a:pt x="7008" y="1331"/>
                    <a:pt x="7043" y="1377"/>
                    <a:pt x="7078" y="1401"/>
                  </a:cubicBezTo>
                  <a:cubicBezTo>
                    <a:pt x="7020" y="1447"/>
                    <a:pt x="6962" y="1505"/>
                    <a:pt x="6915" y="1552"/>
                  </a:cubicBezTo>
                  <a:lnTo>
                    <a:pt x="6915" y="1517"/>
                  </a:lnTo>
                  <a:cubicBezTo>
                    <a:pt x="6915" y="1401"/>
                    <a:pt x="6880" y="1295"/>
                    <a:pt x="6845" y="1225"/>
                  </a:cubicBezTo>
                  <a:cubicBezTo>
                    <a:pt x="6786" y="1121"/>
                    <a:pt x="6705" y="1074"/>
                    <a:pt x="6623" y="1074"/>
                  </a:cubicBezTo>
                  <a:cubicBezTo>
                    <a:pt x="6542" y="1074"/>
                    <a:pt x="6460" y="1132"/>
                    <a:pt x="6413" y="1237"/>
                  </a:cubicBezTo>
                  <a:cubicBezTo>
                    <a:pt x="6379" y="1318"/>
                    <a:pt x="6367" y="1424"/>
                    <a:pt x="6367" y="1528"/>
                  </a:cubicBezTo>
                  <a:cubicBezTo>
                    <a:pt x="6367" y="1645"/>
                    <a:pt x="6402" y="1750"/>
                    <a:pt x="6437" y="1820"/>
                  </a:cubicBezTo>
                  <a:cubicBezTo>
                    <a:pt x="6472" y="1878"/>
                    <a:pt x="6507" y="1914"/>
                    <a:pt x="6542" y="1937"/>
                  </a:cubicBezTo>
                  <a:cubicBezTo>
                    <a:pt x="6519" y="1971"/>
                    <a:pt x="6495" y="2007"/>
                    <a:pt x="6472" y="2030"/>
                  </a:cubicBezTo>
                  <a:lnTo>
                    <a:pt x="6437" y="1960"/>
                  </a:lnTo>
                  <a:lnTo>
                    <a:pt x="6087" y="1470"/>
                  </a:lnTo>
                  <a:cubicBezTo>
                    <a:pt x="6087" y="1458"/>
                    <a:pt x="6076" y="1435"/>
                    <a:pt x="6076" y="1401"/>
                  </a:cubicBezTo>
                  <a:cubicBezTo>
                    <a:pt x="6076" y="1027"/>
                    <a:pt x="5936" y="665"/>
                    <a:pt x="5656" y="398"/>
                  </a:cubicBezTo>
                  <a:cubicBezTo>
                    <a:pt x="5398" y="140"/>
                    <a:pt x="5055" y="1"/>
                    <a:pt x="46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669;p44">
              <a:extLst>
                <a:ext uri="{FF2B5EF4-FFF2-40B4-BE49-F238E27FC236}">
                  <a16:creationId xmlns:a16="http://schemas.microsoft.com/office/drawing/2014/main" id="{AEEE212D-582A-C7C3-C690-D6D8698F139C}"/>
                </a:ext>
              </a:extLst>
            </p:cNvPr>
            <p:cNvSpPr/>
            <p:nvPr/>
          </p:nvSpPr>
          <p:spPr>
            <a:xfrm>
              <a:off x="6224761" y="6604364"/>
              <a:ext cx="17765" cy="36575"/>
            </a:xfrm>
            <a:custGeom>
              <a:avLst/>
              <a:gdLst/>
              <a:ahLst/>
              <a:cxnLst/>
              <a:rect l="l" t="t" r="r" b="b"/>
              <a:pathLst>
                <a:path w="187" h="385" extrusionOk="0">
                  <a:moveTo>
                    <a:pt x="94" y="0"/>
                  </a:moveTo>
                  <a:cubicBezTo>
                    <a:pt x="35" y="0"/>
                    <a:pt x="0" y="47"/>
                    <a:pt x="0" y="93"/>
                  </a:cubicBezTo>
                  <a:lnTo>
                    <a:pt x="0" y="291"/>
                  </a:lnTo>
                  <a:cubicBezTo>
                    <a:pt x="0" y="338"/>
                    <a:pt x="35" y="384"/>
                    <a:pt x="94" y="384"/>
                  </a:cubicBezTo>
                  <a:cubicBezTo>
                    <a:pt x="140" y="384"/>
                    <a:pt x="187" y="338"/>
                    <a:pt x="187" y="291"/>
                  </a:cubicBezTo>
                  <a:lnTo>
                    <a:pt x="187" y="93"/>
                  </a:lnTo>
                  <a:cubicBezTo>
                    <a:pt x="187" y="47"/>
                    <a:pt x="140" y="0"/>
                    <a:pt x="9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670;p44">
              <a:extLst>
                <a:ext uri="{FF2B5EF4-FFF2-40B4-BE49-F238E27FC236}">
                  <a16:creationId xmlns:a16="http://schemas.microsoft.com/office/drawing/2014/main" id="{3725601D-8CF7-FDA3-7552-7824069639B0}"/>
                </a:ext>
              </a:extLst>
            </p:cNvPr>
            <p:cNvSpPr/>
            <p:nvPr/>
          </p:nvSpPr>
          <p:spPr>
            <a:xfrm>
              <a:off x="6244711" y="6548980"/>
              <a:ext cx="17765" cy="35530"/>
            </a:xfrm>
            <a:custGeom>
              <a:avLst/>
              <a:gdLst/>
              <a:ahLst/>
              <a:cxnLst/>
              <a:rect l="l" t="t" r="r" b="b"/>
              <a:pathLst>
                <a:path w="187" h="374" extrusionOk="0">
                  <a:moveTo>
                    <a:pt x="93" y="0"/>
                  </a:moveTo>
                  <a:cubicBezTo>
                    <a:pt x="35" y="0"/>
                    <a:pt x="0" y="47"/>
                    <a:pt x="0" y="93"/>
                  </a:cubicBezTo>
                  <a:lnTo>
                    <a:pt x="0" y="280"/>
                  </a:lnTo>
                  <a:cubicBezTo>
                    <a:pt x="0" y="338"/>
                    <a:pt x="35" y="373"/>
                    <a:pt x="93" y="373"/>
                  </a:cubicBezTo>
                  <a:cubicBezTo>
                    <a:pt x="140" y="373"/>
                    <a:pt x="187" y="338"/>
                    <a:pt x="187" y="280"/>
                  </a:cubicBezTo>
                  <a:lnTo>
                    <a:pt x="187" y="93"/>
                  </a:lnTo>
                  <a:cubicBezTo>
                    <a:pt x="187" y="47"/>
                    <a:pt x="140" y="0"/>
                    <a:pt x="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0" name="组合 16">
            <a:extLst>
              <a:ext uri="{FF2B5EF4-FFF2-40B4-BE49-F238E27FC236}">
                <a16:creationId xmlns:a16="http://schemas.microsoft.com/office/drawing/2014/main" id="{C251CCB8-9EF2-41DC-A811-AD75AF9495EE}"/>
              </a:ext>
            </a:extLst>
          </p:cNvPr>
          <p:cNvGrpSpPr/>
          <p:nvPr/>
        </p:nvGrpSpPr>
        <p:grpSpPr>
          <a:xfrm>
            <a:off x="684275" y="1139390"/>
            <a:ext cx="10692794" cy="1943458"/>
            <a:chOff x="720949" y="1428813"/>
            <a:chExt cx="10692794" cy="1943458"/>
          </a:xfrm>
        </p:grpSpPr>
        <p:pic>
          <p:nvPicPr>
            <p:cNvPr id="28" name="图片 13">
              <a:extLst>
                <a:ext uri="{FF2B5EF4-FFF2-40B4-BE49-F238E27FC236}">
                  <a16:creationId xmlns:a16="http://schemas.microsoft.com/office/drawing/2014/main" id="{65DC79A6-9902-4713-8A68-CB883F637350}"/>
                </a:ext>
              </a:extLst>
            </p:cNvPr>
            <p:cNvPicPr>
              <a:picLocks noChangeAspect="1"/>
            </p:cNvPicPr>
            <p:nvPr/>
          </p:nvPicPr>
          <p:blipFill>
            <a:blip r:embed="rId3">
              <a:extLst>
                <a:ext uri="{28A0092B-C50C-407E-A947-70E740481C1C}">
                  <a14:useLocalDpi xmlns:a14="http://schemas.microsoft.com/office/drawing/2010/main" val="0"/>
                </a:ext>
              </a:extLst>
            </a:blip>
            <a:srcRect t="35458" b="46666"/>
            <a:stretch>
              <a:fillRect/>
            </a:stretch>
          </p:blipFill>
          <p:spPr>
            <a:xfrm>
              <a:off x="720949" y="1428813"/>
              <a:ext cx="10692794" cy="1943458"/>
            </a:xfrm>
            <a:prstGeom prst="rect">
              <a:avLst/>
            </a:prstGeom>
          </p:spPr>
        </p:pic>
        <p:sp>
          <p:nvSpPr>
            <p:cNvPr id="29" name="îṣľiḑè">
              <a:extLst>
                <a:ext uri="{FF2B5EF4-FFF2-40B4-BE49-F238E27FC236}">
                  <a16:creationId xmlns:a16="http://schemas.microsoft.com/office/drawing/2014/main" id="{8FB0DB04-EA65-4BDC-A2F6-2642FCA47196}"/>
                </a:ext>
              </a:extLst>
            </p:cNvPr>
            <p:cNvSpPr/>
            <p:nvPr/>
          </p:nvSpPr>
          <p:spPr bwMode="auto">
            <a:xfrm>
              <a:off x="1091400" y="1901537"/>
              <a:ext cx="903839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spcBef>
                  <a:spcPct val="20000"/>
                </a:spcBef>
                <a:spcAft>
                  <a:spcPts val="0"/>
                </a:spcAft>
                <a:buClr>
                  <a:srgbClr val="44546A"/>
                </a:buClr>
                <a:buSzTx/>
                <a:buFontTx/>
                <a:buNone/>
                <a:tabLst/>
                <a:defRPr/>
              </a:pPr>
              <a:r>
                <a:rPr lang="vi-VN" sz="3200" dirty="0">
                  <a:solidFill>
                    <a:srgbClr val="000000"/>
                  </a:solidFill>
                  <a:effectLst/>
                  <a:latin typeface="Times New Roman" panose="02020603050405020304" pitchFamily="18" charset="0"/>
                  <a:ea typeface="Times New Roman" panose="02020603050405020304" pitchFamily="18" charset="0"/>
                </a:rPr>
                <a:t>HS đọc tên chủ điểm, khung </a:t>
              </a:r>
              <a:r>
                <a:rPr lang="vi-VN" sz="3200" i="1" dirty="0">
                  <a:solidFill>
                    <a:srgbClr val="000000"/>
                  </a:solidFill>
                  <a:effectLst/>
                  <a:latin typeface="Times New Roman" panose="02020603050405020304" pitchFamily="18" charset="0"/>
                  <a:ea typeface="Times New Roman" panose="02020603050405020304" pitchFamily="18" charset="0"/>
                </a:rPr>
                <a:t>Yêu cầu cần đạt,</a:t>
              </a:r>
              <a:r>
                <a:rPr lang="vi-VN" sz="3200" dirty="0">
                  <a:solidFill>
                    <a:srgbClr val="000000"/>
                  </a:solidFill>
                  <a:effectLst/>
                  <a:latin typeface="Times New Roman" panose="02020603050405020304" pitchFamily="18" charset="0"/>
                  <a:ea typeface="Times New Roman" panose="02020603050405020304" pitchFamily="18" charset="0"/>
                </a:rPr>
                <a:t> đọc lướt các VB trong chủ điểm và trả lời câu hỏi:</a:t>
              </a:r>
              <a:endParaRPr kumimoji="0" lang="en-US" altLang="en-US" sz="3200" b="0" i="0" u="none" strike="noStrike" kern="1200" cap="none" spc="0" normalizeH="0" baseline="0" noProof="0" dirty="0">
                <a:ln>
                  <a:noFill/>
                </a:ln>
                <a:solidFill>
                  <a:sysClr val="windowText" lastClr="000000">
                    <a:lumMod val="75000"/>
                    <a:lumOff val="25000"/>
                  </a:sysClr>
                </a:solidFill>
                <a:effectLst/>
                <a:uLnTx/>
                <a:uFillTx/>
                <a:latin typeface="Source Han Sans SC"/>
                <a:ea typeface="Source Han Sans SC"/>
                <a:cs typeface="Arial"/>
                <a:sym typeface="字魂59号-创粗黑" panose="00000500000000000000" pitchFamily="2" charset="-122"/>
              </a:endParaRPr>
            </a:p>
          </p:txBody>
        </p:sp>
      </p:grpSp>
      <p:grpSp>
        <p:nvGrpSpPr>
          <p:cNvPr id="21" name="组合 17">
            <a:extLst>
              <a:ext uri="{FF2B5EF4-FFF2-40B4-BE49-F238E27FC236}">
                <a16:creationId xmlns:a16="http://schemas.microsoft.com/office/drawing/2014/main" id="{85580236-6913-423D-97DA-14912A1867A9}"/>
              </a:ext>
            </a:extLst>
          </p:cNvPr>
          <p:cNvGrpSpPr/>
          <p:nvPr/>
        </p:nvGrpSpPr>
        <p:grpSpPr>
          <a:xfrm>
            <a:off x="1245878" y="3122649"/>
            <a:ext cx="2946401" cy="3090051"/>
            <a:chOff x="1480456" y="3485730"/>
            <a:chExt cx="2946401" cy="2358851"/>
          </a:xfrm>
        </p:grpSpPr>
        <p:sp>
          <p:nvSpPr>
            <p:cNvPr id="26" name="矩形: 圆角 14">
              <a:extLst>
                <a:ext uri="{FF2B5EF4-FFF2-40B4-BE49-F238E27FC236}">
                  <a16:creationId xmlns:a16="http://schemas.microsoft.com/office/drawing/2014/main" id="{878EC837-8BD8-43A1-B857-33CBFC8AF33A}"/>
                </a:ext>
              </a:extLst>
            </p:cNvPr>
            <p:cNvSpPr/>
            <p:nvPr/>
          </p:nvSpPr>
          <p:spPr>
            <a:xfrm>
              <a:off x="1480456" y="3485730"/>
              <a:ext cx="2946401" cy="2358851"/>
            </a:xfrm>
            <a:prstGeom prst="roundRect">
              <a:avLst/>
            </a:prstGeom>
            <a:noFill/>
            <a:ln w="25400" cap="flat" cmpd="sng" algn="ctr">
              <a:solidFill>
                <a:srgbClr val="FCBB15"/>
              </a:solidFill>
              <a:prstDash val="dash"/>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3600" b="0" i="0" u="none" strike="noStrike" kern="1200" cap="none" spc="0" normalizeH="0" baseline="0" noProof="0">
                <a:ln>
                  <a:noFill/>
                </a:ln>
                <a:solidFill>
                  <a:sysClr val="window" lastClr="FFFFFF"/>
                </a:solidFill>
                <a:effectLst/>
                <a:uLnTx/>
                <a:uFillTx/>
                <a:latin typeface="字魂59号-创粗黑" pitchFamily="2" charset="-122"/>
                <a:ea typeface="字魂59号-创粗黑" pitchFamily="2" charset="-122"/>
                <a:cs typeface="Arial"/>
              </a:endParaRPr>
            </a:p>
          </p:txBody>
        </p:sp>
        <p:sp>
          <p:nvSpPr>
            <p:cNvPr id="27" name="îṣľiḑè">
              <a:extLst>
                <a:ext uri="{FF2B5EF4-FFF2-40B4-BE49-F238E27FC236}">
                  <a16:creationId xmlns:a16="http://schemas.microsoft.com/office/drawing/2014/main" id="{F9F173AA-196E-4CBF-B433-F64DB26453F2}"/>
                </a:ext>
              </a:extLst>
            </p:cNvPr>
            <p:cNvSpPr/>
            <p:nvPr/>
          </p:nvSpPr>
          <p:spPr bwMode="auto">
            <a:xfrm>
              <a:off x="1546671" y="3642202"/>
              <a:ext cx="2844800"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8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 ta sẽ học được điều gì khi đọc VB 1, VB 2 và VB </a:t>
              </a:r>
              <a:r>
                <a:rPr lang="vi-VN"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mở rộng theo thể loại?</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22" name="组合 18">
            <a:extLst>
              <a:ext uri="{FF2B5EF4-FFF2-40B4-BE49-F238E27FC236}">
                <a16:creationId xmlns:a16="http://schemas.microsoft.com/office/drawing/2014/main" id="{CB3D34AE-FC84-456A-80C7-841AD7D46C27}"/>
              </a:ext>
            </a:extLst>
          </p:cNvPr>
          <p:cNvGrpSpPr/>
          <p:nvPr/>
        </p:nvGrpSpPr>
        <p:grpSpPr>
          <a:xfrm>
            <a:off x="7131072" y="3111068"/>
            <a:ext cx="4433617" cy="3090051"/>
            <a:chOff x="7813965" y="3485730"/>
            <a:chExt cx="2962870" cy="2358851"/>
          </a:xfrm>
        </p:grpSpPr>
        <p:sp>
          <p:nvSpPr>
            <p:cNvPr id="24" name="矩形: 圆角 15">
              <a:extLst>
                <a:ext uri="{FF2B5EF4-FFF2-40B4-BE49-F238E27FC236}">
                  <a16:creationId xmlns:a16="http://schemas.microsoft.com/office/drawing/2014/main" id="{F5719C33-7143-470E-BE24-6382F1DEBFE2}"/>
                </a:ext>
              </a:extLst>
            </p:cNvPr>
            <p:cNvSpPr/>
            <p:nvPr/>
          </p:nvSpPr>
          <p:spPr>
            <a:xfrm>
              <a:off x="7813965" y="3485730"/>
              <a:ext cx="2946401" cy="2358851"/>
            </a:xfrm>
            <a:prstGeom prst="roundRect">
              <a:avLst/>
            </a:prstGeom>
            <a:noFill/>
            <a:ln w="25400" cap="flat" cmpd="sng" algn="ctr">
              <a:solidFill>
                <a:srgbClr val="FCBB15"/>
              </a:solidFill>
              <a:prstDash val="dash"/>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3200" b="0" i="0" u="none" strike="noStrike" kern="1200" cap="none" spc="0" normalizeH="0" baseline="0" noProof="0">
                <a:ln>
                  <a:noFill/>
                </a:ln>
                <a:solidFill>
                  <a:sysClr val="window" lastClr="FFFFFF"/>
                </a:solidFill>
                <a:effectLst/>
                <a:uLnTx/>
                <a:uFillTx/>
                <a:latin typeface="字魂59号-创粗黑" pitchFamily="2" charset="-122"/>
                <a:ea typeface="字魂59号-创粗黑" pitchFamily="2" charset="-122"/>
                <a:cs typeface="Arial"/>
              </a:endParaRPr>
            </a:p>
          </p:txBody>
        </p:sp>
        <p:sp>
          <p:nvSpPr>
            <p:cNvPr id="25" name="îṣľiḑè">
              <a:extLst>
                <a:ext uri="{FF2B5EF4-FFF2-40B4-BE49-F238E27FC236}">
                  <a16:creationId xmlns:a16="http://schemas.microsoft.com/office/drawing/2014/main" id="{49E72D8D-C91B-40A5-8449-A918F17F1DB2}"/>
                </a:ext>
              </a:extLst>
            </p:cNvPr>
            <p:cNvSpPr/>
            <p:nvPr/>
          </p:nvSpPr>
          <p:spPr bwMode="auto">
            <a:xfrm>
              <a:off x="7830435" y="3617316"/>
              <a:ext cx="2946400" cy="19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10000"/>
                </a:lnSpc>
                <a:spcAft>
                  <a:spcPts val="800"/>
                </a:spcAft>
              </a:pPr>
              <a:r>
                <a:rPr lang="vi-VN"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VB </a:t>
              </a:r>
              <a:r>
                <a:rPr lang="vi-VN"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kết nối chủ điểm</a:t>
              </a:r>
              <a:r>
                <a:rPr lang="vi-VN"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có mối quan hệ như thế nào với ba VB còn lại? Chúng ta đọc VB </a:t>
              </a:r>
              <a:r>
                <a:rPr lang="vi-VN"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 kết nối chủ điểm</a:t>
              </a:r>
              <a:r>
                <a:rPr lang="vi-VN"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để làm gì?</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23" name="图片 19">
            <a:extLst>
              <a:ext uri="{FF2B5EF4-FFF2-40B4-BE49-F238E27FC236}">
                <a16:creationId xmlns:a16="http://schemas.microsoft.com/office/drawing/2014/main" id="{E660316E-0893-4140-9902-6A573456ABA1}"/>
              </a:ext>
            </a:extLst>
          </p:cNvPr>
          <p:cNvPicPr>
            <a:picLocks noChangeAspect="1"/>
          </p:cNvPicPr>
          <p:nvPr/>
        </p:nvPicPr>
        <p:blipFill>
          <a:blip r:embed="rId4">
            <a:extLst>
              <a:ext uri="{28A0092B-C50C-407E-A947-70E740481C1C}">
                <a14:useLocalDpi xmlns:a14="http://schemas.microsoft.com/office/drawing/2010/main" val="0"/>
              </a:ext>
            </a:extLst>
          </a:blip>
          <a:srcRect l="5446" t="48591" r="50137" b="18817"/>
          <a:stretch>
            <a:fillRect/>
          </a:stretch>
        </p:blipFill>
        <p:spPr>
          <a:xfrm>
            <a:off x="4277350" y="3555572"/>
            <a:ext cx="2593150" cy="2544122"/>
          </a:xfrm>
          <a:prstGeom prst="rect">
            <a:avLst/>
          </a:prstGeom>
        </p:spPr>
      </p:pic>
    </p:spTree>
    <p:extLst>
      <p:ext uri="{BB962C8B-B14F-4D97-AF65-F5344CB8AC3E}">
        <p14:creationId xmlns:p14="http://schemas.microsoft.com/office/powerpoint/2010/main" val="2522127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fltVal val="0"/>
                                          </p:val>
                                        </p:tav>
                                        <p:tav tm="100000">
                                          <p:val>
                                            <p:strVal val="#ppt_h"/>
                                          </p:val>
                                        </p:tav>
                                      </p:tavLst>
                                    </p:anim>
                                    <p:animEffect transition="in" filter="fade">
                                      <p:cBhvr>
                                        <p:cTn id="14" dur="500"/>
                                        <p:tgtEl>
                                          <p:spTgt spid="21"/>
                                        </p:tgtEl>
                                      </p:cBhvr>
                                    </p:animEffect>
                                  </p:childTnLst>
                                </p:cTn>
                              </p:par>
                              <p:par>
                                <p:cTn id="15" presetID="53" presetClass="entr" presetSubtype="16"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barn(inVertical)">
                                      <p:cBhvr>
                                        <p:cTn id="2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AS_UNIQUEID" val="736"/>
</p:tagLst>
</file>

<file path=ppt/tags/tag2.xml><?xml version="1.0" encoding="utf-8"?>
<p:tagLst xmlns:a="http://schemas.openxmlformats.org/drawingml/2006/main" xmlns:r="http://schemas.openxmlformats.org/officeDocument/2006/relationships" xmlns:p="http://schemas.openxmlformats.org/presentationml/2006/main">
  <p:tag name="AS_UNIQUEID" val="737"/>
</p:tagLst>
</file>

<file path=ppt/tags/tag3.xml><?xml version="1.0" encoding="utf-8"?>
<p:tagLst xmlns:a="http://schemas.openxmlformats.org/drawingml/2006/main" xmlns:r="http://schemas.openxmlformats.org/officeDocument/2006/relationships" xmlns:p="http://schemas.openxmlformats.org/presentationml/2006/main">
  <p:tag name="AS_UNIQUEID" val="741"/>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AS_UNIQUEID" val="738"/>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AS_UNIQUEID" val="739"/>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AS_UNIQUEID" val="740"/>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Activities for International Peace Day for Pre-K by Slidesgo">
  <a:themeElements>
    <a:clrScheme name="Simple Light">
      <a:dk1>
        <a:srgbClr val="052D47"/>
      </a:dk1>
      <a:lt1>
        <a:srgbClr val="E8614E"/>
      </a:lt1>
      <a:dk2>
        <a:srgbClr val="DC8DBA"/>
      </a:dk2>
      <a:lt2>
        <a:srgbClr val="4EBA93"/>
      </a:lt2>
      <a:accent1>
        <a:srgbClr val="F4E8D8"/>
      </a:accent1>
      <a:accent2>
        <a:srgbClr val="0083C9"/>
      </a:accent2>
      <a:accent3>
        <a:srgbClr val="7AB3D6"/>
      </a:accent3>
      <a:accent4>
        <a:srgbClr val="ABD2E1"/>
      </a:accent4>
      <a:accent5>
        <a:srgbClr val="FFFFFF"/>
      </a:accent5>
      <a:accent6>
        <a:srgbClr val="F9D888"/>
      </a:accent6>
      <a:hlink>
        <a:srgbClr val="052D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Literacy Subject for Pre-K: Holding a Pencil, Marker or Crayon Correctly by Slidesgo">
  <a:themeElements>
    <a:clrScheme name="Simple Light">
      <a:dk1>
        <a:srgbClr val="DADAFC"/>
      </a:dk1>
      <a:lt1>
        <a:srgbClr val="8B8AF7"/>
      </a:lt1>
      <a:dk2>
        <a:srgbClr val="9CDDCC"/>
      </a:dk2>
      <a:lt2>
        <a:srgbClr val="FAA989"/>
      </a:lt2>
      <a:accent1>
        <a:srgbClr val="5453CC"/>
      </a:accent1>
      <a:accent2>
        <a:srgbClr val="FF5D72"/>
      </a:accent2>
      <a:accent3>
        <a:srgbClr val="250E0B"/>
      </a:accent3>
      <a:accent4>
        <a:srgbClr val="FAECD2"/>
      </a:accent4>
      <a:accent5>
        <a:srgbClr val="FFC763"/>
      </a:accent5>
      <a:accent6>
        <a:srgbClr val="FFFFFD"/>
      </a:accent6>
      <a:hlink>
        <a:srgbClr val="250E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areer Day for Elementary Students Infographics by Slidesgo">
  <a:themeElements>
    <a:clrScheme name="Simple Light">
      <a:dk1>
        <a:srgbClr val="191919"/>
      </a:dk1>
      <a:lt1>
        <a:srgbClr val="FFFFFF"/>
      </a:lt1>
      <a:dk2>
        <a:srgbClr val="595959"/>
      </a:dk2>
      <a:lt2>
        <a:srgbClr val="EEEEEE"/>
      </a:lt2>
      <a:accent1>
        <a:srgbClr val="187E89"/>
      </a:accent1>
      <a:accent2>
        <a:srgbClr val="13A8B1"/>
      </a:accent2>
      <a:accent3>
        <a:srgbClr val="FFC382"/>
      </a:accent3>
      <a:accent4>
        <a:srgbClr val="FF7C35"/>
      </a:accent4>
      <a:accent5>
        <a:srgbClr val="D95E0A"/>
      </a:accent5>
      <a:accent6>
        <a:srgbClr val="FFFFFF"/>
      </a:accent6>
      <a:hlink>
        <a:srgbClr val="D95E0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Jungle Fauna and Landscapes MK Campaign by Slidesgo">
  <a:themeElements>
    <a:clrScheme name="Simple Light">
      <a:dk1>
        <a:srgbClr val="373579"/>
      </a:dk1>
      <a:lt1>
        <a:srgbClr val="FFFFFF"/>
      </a:lt1>
      <a:dk2>
        <a:srgbClr val="D9D7FF"/>
      </a:dk2>
      <a:lt2>
        <a:srgbClr val="A0736A"/>
      </a:lt2>
      <a:accent1>
        <a:srgbClr val="7C77DA"/>
      </a:accent1>
      <a:accent2>
        <a:srgbClr val="ADA645"/>
      </a:accent2>
      <a:accent3>
        <a:srgbClr val="B4D157"/>
      </a:accent3>
      <a:accent4>
        <a:srgbClr val="E0BB35"/>
      </a:accent4>
      <a:accent5>
        <a:srgbClr val="FF405C"/>
      </a:accent5>
      <a:accent6>
        <a:srgbClr val="FFFFFF"/>
      </a:accent6>
      <a:hlink>
        <a:srgbClr val="37357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1193</TotalTime>
  <Words>4007</Words>
  <Application>Microsoft Office PowerPoint</Application>
  <PresentationFormat>Widescreen</PresentationFormat>
  <Paragraphs>405</Paragraphs>
  <Slides>83</Slides>
  <Notes>27</Notes>
  <HiddenSlides>0</HiddenSlides>
  <MMClips>4</MMClips>
  <ScaleCrop>false</ScaleCrop>
  <HeadingPairs>
    <vt:vector size="6" baseType="variant">
      <vt:variant>
        <vt:lpstr>Fonts Used</vt:lpstr>
      </vt:variant>
      <vt:variant>
        <vt:i4>40</vt:i4>
      </vt:variant>
      <vt:variant>
        <vt:lpstr>Theme</vt:lpstr>
      </vt:variant>
      <vt:variant>
        <vt:i4>9</vt:i4>
      </vt:variant>
      <vt:variant>
        <vt:lpstr>Slide Titles</vt:lpstr>
      </vt:variant>
      <vt:variant>
        <vt:i4>83</vt:i4>
      </vt:variant>
    </vt:vector>
  </HeadingPairs>
  <TitlesOfParts>
    <vt:vector size="132" baseType="lpstr">
      <vt:lpstr>微软雅黑</vt:lpstr>
      <vt:lpstr>SimSun</vt:lpstr>
      <vt:lpstr>SimSun</vt:lpstr>
      <vt:lpstr>#9Slide05 Monalisa script</vt:lpstr>
      <vt:lpstr>.VnTime</vt:lpstr>
      <vt:lpstr>ABeeZee</vt:lpstr>
      <vt:lpstr>Anaheim</vt:lpstr>
      <vt:lpstr>Aptos</vt:lpstr>
      <vt:lpstr>Arial</vt:lpstr>
      <vt:lpstr>Arial Black</vt:lpstr>
      <vt:lpstr>Bebas Neue</vt:lpstr>
      <vt:lpstr>Bowlby One</vt:lpstr>
      <vt:lpstr>Calibri</vt:lpstr>
      <vt:lpstr>Calibri Light</vt:lpstr>
      <vt:lpstr>Covered By Your Grace</vt:lpstr>
      <vt:lpstr>等线</vt:lpstr>
      <vt:lpstr>DM Sans</vt:lpstr>
      <vt:lpstr>Josefin Sans</vt:lpstr>
      <vt:lpstr>Modak</vt:lpstr>
      <vt:lpstr>Montserrat</vt:lpstr>
      <vt:lpstr>Montserrat Medium</vt:lpstr>
      <vt:lpstr>Montserrat SemiBold</vt:lpstr>
      <vt:lpstr>Nunito</vt:lpstr>
      <vt:lpstr>Nunito Light</vt:lpstr>
      <vt:lpstr>Open Sans</vt:lpstr>
      <vt:lpstr>Reggae One</vt:lpstr>
      <vt:lpstr>Roboto Condensed Light</vt:lpstr>
      <vt:lpstr>Russo One</vt:lpstr>
      <vt:lpstr>黑体</vt:lpstr>
      <vt:lpstr>Source Han Sans SC</vt:lpstr>
      <vt:lpstr>Times New Roman</vt:lpstr>
      <vt:lpstr>Viga</vt:lpstr>
      <vt:lpstr>Wingdings</vt:lpstr>
      <vt:lpstr>仓耳羽辰体-谷力 W04</vt:lpstr>
      <vt:lpstr>字魂189号-星岩乐黑体</vt:lpstr>
      <vt:lpstr>字魂27号-布丁体</vt:lpstr>
      <vt:lpstr>字魂59号-创粗黑</vt:lpstr>
      <vt:lpstr>字魂86号-杨任东楷书</vt:lpstr>
      <vt:lpstr>思源黑体 CN</vt:lpstr>
      <vt:lpstr>思源黑体 CN Heavy</vt:lpstr>
      <vt:lpstr>3_Office Theme</vt:lpstr>
      <vt:lpstr>2_Office Theme</vt:lpstr>
      <vt:lpstr>Activities for International Peace Day for Pre-K by Slidesgo</vt:lpstr>
      <vt:lpstr>1_Office Theme</vt:lpstr>
      <vt:lpstr>Literacy Subject for Pre-K: Holding a Pencil, Marker or Crayon Correctly by Slidesgo</vt:lpstr>
      <vt:lpstr>2_Office 主题​​</vt:lpstr>
      <vt:lpstr>Career Day for Elementary Students Infographics by Slidesgo</vt:lpstr>
      <vt:lpstr>4_Office Theme</vt:lpstr>
      <vt:lpstr>Jungle Fauna and Landscapes MK Campaign by Slidesgo</vt:lpstr>
      <vt:lpstr>PowerPoint Presentation</vt:lpstr>
      <vt:lpstr>Hoạt động mở đầu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Hình thành kiến thức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Một số tác phẩm nổi tiếng của G.G. Mác-két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Chà Nguyễn</dc:creator>
  <cp:lastModifiedBy>Dell</cp:lastModifiedBy>
  <cp:revision>36</cp:revision>
  <dcterms:created xsi:type="dcterms:W3CDTF">2024-11-26T08:48:51Z</dcterms:created>
  <dcterms:modified xsi:type="dcterms:W3CDTF">2025-04-22T13:50:41Z</dcterms:modified>
</cp:coreProperties>
</file>