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9" r:id="rId3"/>
    <p:sldMasterId id="2147483713" r:id="rId4"/>
    <p:sldMasterId id="2147483722" r:id="rId5"/>
    <p:sldMasterId id="2147483731" r:id="rId6"/>
    <p:sldMasterId id="2147483743" r:id="rId7"/>
    <p:sldMasterId id="2147483748" r:id="rId8"/>
    <p:sldMasterId id="2147483760" r:id="rId9"/>
  </p:sldMasterIdLst>
  <p:notesMasterIdLst>
    <p:notesMasterId r:id="rId94"/>
  </p:notesMasterIdLst>
  <p:sldIdLst>
    <p:sldId id="257" r:id="rId10"/>
    <p:sldId id="258" r:id="rId11"/>
    <p:sldId id="2007579062" r:id="rId12"/>
    <p:sldId id="2007579063" r:id="rId13"/>
    <p:sldId id="2007579060" r:id="rId14"/>
    <p:sldId id="2007579061" r:id="rId15"/>
    <p:sldId id="2007579064" r:id="rId16"/>
    <p:sldId id="2007578994" r:id="rId17"/>
    <p:sldId id="2007578992" r:id="rId18"/>
    <p:sldId id="2007579065" r:id="rId19"/>
    <p:sldId id="2007579069" r:id="rId20"/>
    <p:sldId id="2007579188" r:id="rId21"/>
    <p:sldId id="2007579068" r:id="rId22"/>
    <p:sldId id="2007579187" r:id="rId23"/>
    <p:sldId id="2007579191" r:id="rId24"/>
    <p:sldId id="2007579066" r:id="rId25"/>
    <p:sldId id="2007579194" r:id="rId26"/>
    <p:sldId id="2007579192" r:id="rId27"/>
    <p:sldId id="2007578480" r:id="rId28"/>
    <p:sldId id="2007578993" r:id="rId29"/>
    <p:sldId id="2007578382" r:id="rId30"/>
    <p:sldId id="2007578375" r:id="rId31"/>
    <p:sldId id="2007578377" r:id="rId32"/>
    <p:sldId id="2007578378" r:id="rId33"/>
    <p:sldId id="2007578379" r:id="rId34"/>
    <p:sldId id="2007578380" r:id="rId35"/>
    <p:sldId id="2007579059" r:id="rId36"/>
    <p:sldId id="2007579193" r:id="rId37"/>
    <p:sldId id="2007579195" r:id="rId38"/>
    <p:sldId id="2007578995" r:id="rId39"/>
    <p:sldId id="261" r:id="rId40"/>
    <p:sldId id="2007579196" r:id="rId41"/>
    <p:sldId id="2007578998" r:id="rId42"/>
    <p:sldId id="2007579070" r:id="rId43"/>
    <p:sldId id="2007579197" r:id="rId44"/>
    <p:sldId id="2007579199" r:id="rId45"/>
    <p:sldId id="2007579008" r:id="rId46"/>
    <p:sldId id="2007578997" r:id="rId47"/>
    <p:sldId id="2007578115" r:id="rId48"/>
    <p:sldId id="2007579202" r:id="rId49"/>
    <p:sldId id="2007579012" r:id="rId50"/>
    <p:sldId id="2007579201" r:id="rId51"/>
    <p:sldId id="2007579016" r:id="rId52"/>
    <p:sldId id="2007579203" r:id="rId53"/>
    <p:sldId id="2007578999" r:id="rId54"/>
    <p:sldId id="2007579204" r:id="rId55"/>
    <p:sldId id="2007579026" r:id="rId56"/>
    <p:sldId id="2007579071" r:id="rId57"/>
    <p:sldId id="2007579207" r:id="rId58"/>
    <p:sldId id="2007579206" r:id="rId59"/>
    <p:sldId id="2007579205" r:id="rId60"/>
    <p:sldId id="2007579190" r:id="rId61"/>
    <p:sldId id="2007579208" r:id="rId62"/>
    <p:sldId id="2007579024" r:id="rId63"/>
    <p:sldId id="2007579025" r:id="rId64"/>
    <p:sldId id="2007579209" r:id="rId65"/>
    <p:sldId id="2007579210" r:id="rId66"/>
    <p:sldId id="2007579015" r:id="rId67"/>
    <p:sldId id="2007579211" r:id="rId68"/>
    <p:sldId id="2007579212" r:id="rId69"/>
    <p:sldId id="2007579028" r:id="rId70"/>
    <p:sldId id="2007579014" r:id="rId71"/>
    <p:sldId id="2007579013" r:id="rId72"/>
    <p:sldId id="2007579213" r:id="rId73"/>
    <p:sldId id="2007579030" r:id="rId74"/>
    <p:sldId id="2007579048" r:id="rId75"/>
    <p:sldId id="2007578409" r:id="rId76"/>
    <p:sldId id="2007577608" r:id="rId77"/>
    <p:sldId id="2007579049" r:id="rId78"/>
    <p:sldId id="2007578463" r:id="rId79"/>
    <p:sldId id="2007579050" r:id="rId80"/>
    <p:sldId id="263" r:id="rId81"/>
    <p:sldId id="2007579009" r:id="rId82"/>
    <p:sldId id="2007579010" r:id="rId83"/>
    <p:sldId id="2007579053" r:id="rId84"/>
    <p:sldId id="2007579055" r:id="rId85"/>
    <p:sldId id="2007579054" r:id="rId86"/>
    <p:sldId id="2007579056" r:id="rId87"/>
    <p:sldId id="2007579011" r:id="rId88"/>
    <p:sldId id="2007579057" r:id="rId89"/>
    <p:sldId id="267" r:id="rId90"/>
    <p:sldId id="2007579051" r:id="rId91"/>
    <p:sldId id="2007579052" r:id="rId92"/>
    <p:sldId id="2007579200"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F1ED"/>
    <a:srgbClr val="EEC1D3"/>
    <a:srgbClr val="F0F8F1"/>
    <a:srgbClr val="E2F0D9"/>
    <a:srgbClr val="F1DD9E"/>
    <a:srgbClr val="FFFFCC"/>
    <a:srgbClr val="FFFFFF"/>
    <a:srgbClr val="C7B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0"/>
  </p:normalViewPr>
  <p:slideViewPr>
    <p:cSldViewPr snapToGrid="0">
      <p:cViewPr varScale="1">
        <p:scale>
          <a:sx n="112" d="100"/>
          <a:sy n="112" d="100"/>
        </p:scale>
        <p:origin x="5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FF394-DB8E-4B92-95A5-24F4F8166D52}" type="datetimeFigureOut">
              <a:rPr lang="en-SG" smtClean="0"/>
              <a:t>27/4/2025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0539C-CA40-4B73-991A-2A8D176ACAAF}" type="slidenum">
              <a:rPr lang="en-SG" smtClean="0"/>
              <a:t>‹#›</a:t>
            </a:fld>
            <a:endParaRPr lang="en-SG"/>
          </a:p>
        </p:txBody>
      </p:sp>
    </p:spTree>
    <p:extLst>
      <p:ext uri="{BB962C8B-B14F-4D97-AF65-F5344CB8AC3E}">
        <p14:creationId xmlns:p14="http://schemas.microsoft.com/office/powerpoint/2010/main" val="194440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AFA3-C724-9ACF-7BAF-8C87A89EA67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F54C540-4862-7543-4C35-A0F4F66BA6F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14FC4AC-8B39-0858-73B0-18764B08223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164492D-84C1-9E71-39C2-015464CE1AA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5836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6F079-1770-DED0-8554-4775F281D4A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6BEFC7-8A30-FC55-7812-2D84D05353B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1DC331C-0485-C963-45D4-3D1B1FCEEA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FE40167-0058-CA40-7784-EA29C05D62C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2168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C5E0-8605-2149-9751-E5423AA77FB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01EAB1-2592-FA5F-A8C4-E5AD6EA3F15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AA81F2E-660F-71BD-A488-7EF366594F6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0DA8D984-A05D-FD41-53FA-F10DE9F1F40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1552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6196-2E06-7450-9C69-FD7159CFD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C89A7-FE8B-0F55-6B40-4A5A3FA393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2B1711-4CA4-3629-03FA-EF911538D63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E5A4E3ED-8E30-C381-2E37-FF7B540E72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510336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思源黑体 CN Bold" panose="020B0800000000000000"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SG" sz="1200" b="0" i="0" u="none" strike="noStrike" kern="1200" cap="none" spc="0" normalizeH="0" baseline="0" noProof="0">
              <a:ln>
                <a:noFill/>
              </a:ln>
              <a:solidFill>
                <a:prstClr val="black"/>
              </a:solidFill>
              <a:effectLst/>
              <a:uLnTx/>
              <a:uFillTx/>
              <a:latin typeface="Aptos" panose="02110004020202020204"/>
              <a:ea typeface="思源黑体 CN Bold" panose="020B0800000000000000" charset="-122"/>
              <a:cs typeface="Arial"/>
              <a:sym typeface="Arial"/>
            </a:endParaRPr>
          </a:p>
        </p:txBody>
      </p:sp>
    </p:spTree>
    <p:extLst>
      <p:ext uri="{BB962C8B-B14F-4D97-AF65-F5344CB8AC3E}">
        <p14:creationId xmlns:p14="http://schemas.microsoft.com/office/powerpoint/2010/main" val="3755821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US" dirty="0"/>
          </a:p>
        </p:txBody>
      </p:sp>
      <p:sp>
        <p:nvSpPr>
          <p:cNvPr id="4" name="Slide Number Placeholder 3"/>
          <p:cNvSpPr>
            <a:spLocks noGrp="1"/>
          </p:cNvSpPr>
          <p:nvPr>
            <p:ph type="sldNum" sz="quarter" idx="10"/>
          </p:nvPr>
        </p:nvSpPr>
        <p:spPr/>
        <p:txBody>
          <a:bodyPr/>
          <a:lstStyle/>
          <a:p>
            <a:fld id="{B0E0539C-CA40-4B73-991A-2A8D176ACAAF}" type="slidenum">
              <a:rPr lang="en-SG" smtClean="0"/>
              <a:t>61</a:t>
            </a:fld>
            <a:endParaRPr lang="en-SG"/>
          </a:p>
        </p:txBody>
      </p:sp>
    </p:spTree>
    <p:extLst>
      <p:ext uri="{BB962C8B-B14F-4D97-AF65-F5344CB8AC3E}">
        <p14:creationId xmlns:p14="http://schemas.microsoft.com/office/powerpoint/2010/main" val="3391481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580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764BE0-00D9-40A0-AB64-9EC0621D2FDA}"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3100809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78113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93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775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3922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9281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C9E6E-0E15-1C44-168F-B9BECB42929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19D1516-3F0F-113A-C807-98888DC27C7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3A905A-551D-EDAC-B525-46CD575AB6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CCDD634-88F5-44D8-2DAC-FCC2DE9F92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7383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E6AD3-B7C3-5390-1EFE-EFD726C91F3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7AEBED9-AEEA-C3C0-23AD-B06D264F53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661AC74-18DE-9370-8C9C-56C4AC48A0D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102C37D-5EED-2E23-66E0-704C6368803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438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C62CA-BB75-4F5C-9FBF-1C0485750A9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322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0F66-9719-5560-46A3-723220A33F7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53C0793-9A9A-0C1E-BBE2-347059F427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7F1F1FC-81A1-38E0-307D-0328F6912A5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BD557A-1453-5B85-672C-169152FBB3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227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28173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8.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8.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8.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8.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8.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8.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8.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8.xml"/><Relationship Id="rId5" Type="http://schemas.openxmlformats.org/officeDocument/2006/relationships/tags" Target="../tags/tag62.xml"/><Relationship Id="rId4" Type="http://schemas.openxmlformats.org/officeDocument/2006/relationships/tags" Target="../tags/tag6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0" name="图片 8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629" y="197745"/>
            <a:ext cx="12392798" cy="6196399"/>
          </a:xfrm>
          <a:prstGeom prst="rect">
            <a:avLst/>
          </a:prstGeom>
        </p:spPr>
      </p:pic>
      <p:sp>
        <p:nvSpPr>
          <p:cNvPr id="8" name="矩形 7"/>
          <p:cNvSpPr/>
          <p:nvPr userDrawn="1"/>
        </p:nvSpPr>
        <p:spPr>
          <a:xfrm rot="16200000">
            <a:off x="4177322" y="-1691195"/>
            <a:ext cx="3726898"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dirty="0"/>
          </a:p>
        </p:txBody>
      </p:sp>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92322" y="5123651"/>
            <a:ext cx="1981204" cy="914402"/>
          </a:xfrm>
          <a:prstGeom prst="rect">
            <a:avLst/>
          </a:prstGeom>
        </p:spPr>
      </p:pic>
      <p:pic>
        <p:nvPicPr>
          <p:cNvPr id="92" name="图片 9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8133" y="5024071"/>
            <a:ext cx="2972183" cy="1486092"/>
          </a:xfrm>
          <a:prstGeom prst="rect">
            <a:avLst/>
          </a:prstGeom>
        </p:spPr>
      </p:pic>
    </p:spTree>
    <p:extLst>
      <p:ext uri="{BB962C8B-B14F-4D97-AF65-F5344CB8AC3E}">
        <p14:creationId xmlns:p14="http://schemas.microsoft.com/office/powerpoint/2010/main" val="144558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5"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750" fill="hold"/>
                                        <p:tgtEl>
                                          <p:spTgt spid="8"/>
                                        </p:tgtEl>
                                        <p:attrNameLst>
                                          <p:attrName>ppt_w</p:attrName>
                                        </p:attrNameLst>
                                      </p:cBhvr>
                                      <p:tavLst>
                                        <p:tav tm="0">
                                          <p:val>
                                            <p:strVal val="#ppt_w*0.70"/>
                                          </p:val>
                                        </p:tav>
                                        <p:tav tm="100000">
                                          <p:val>
                                            <p:strVal val="#ppt_w"/>
                                          </p:val>
                                        </p:tav>
                                      </p:tavLst>
                                    </p:anim>
                                    <p:anim calcmode="lin" valueType="num">
                                      <p:cBhvr>
                                        <p:cTn id="13" dur="750" fill="hold"/>
                                        <p:tgtEl>
                                          <p:spTgt spid="8"/>
                                        </p:tgtEl>
                                        <p:attrNameLst>
                                          <p:attrName>ppt_h</p:attrName>
                                        </p:attrNameLst>
                                      </p:cBhvr>
                                      <p:tavLst>
                                        <p:tav tm="0">
                                          <p:val>
                                            <p:strVal val="#ppt_h"/>
                                          </p:val>
                                        </p:tav>
                                        <p:tav tm="100000">
                                          <p:val>
                                            <p:strVal val="#ppt_h"/>
                                          </p:val>
                                        </p:tav>
                                      </p:tavLst>
                                    </p:anim>
                                    <p:animEffect transition="in" filter="fade">
                                      <p:cBhvr>
                                        <p:cTn id="14"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163308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E8A6-4619-60EB-BE68-110BF1D4E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6800F437-95A3-74AF-DA78-DDB04AA6E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5FE0119-D89E-1E15-F2AC-860EDA8092E4}"/>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5" name="Footer Placeholder 4">
            <a:extLst>
              <a:ext uri="{FF2B5EF4-FFF2-40B4-BE49-F238E27FC236}">
                <a16:creationId xmlns:a16="http://schemas.microsoft.com/office/drawing/2014/main" id="{C98C754C-BBFC-BDD2-5E29-409514CD25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E828339-7BAB-0A1B-2CDF-1CCC6F295393}"/>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72700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0DD4-8B25-9CE0-E943-95FBD3B6B6A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22EA636-AD46-D63D-F8B0-7371E0C86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A9B4F33-5D3B-14FE-4483-930B8131BE87}"/>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5" name="Footer Placeholder 4">
            <a:extLst>
              <a:ext uri="{FF2B5EF4-FFF2-40B4-BE49-F238E27FC236}">
                <a16:creationId xmlns:a16="http://schemas.microsoft.com/office/drawing/2014/main" id="{927C4D68-AD48-6075-7C3C-8C6C6C4EE0D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DA2EE82-0ED9-532C-0565-DB29CC2AEEB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893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411FE-86EE-16C6-E802-5E8665E4B7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72AF46F-1127-230D-3846-23C1194DF9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94F183-A4F6-D3FF-D388-D3DAAE1A3155}"/>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5" name="Footer Placeholder 4">
            <a:extLst>
              <a:ext uri="{FF2B5EF4-FFF2-40B4-BE49-F238E27FC236}">
                <a16:creationId xmlns:a16="http://schemas.microsoft.com/office/drawing/2014/main" id="{1AE73450-4FFA-0FF6-DED1-BDABD209DA6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5028552-0694-EC17-7536-6FB4C242992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2315141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264EB-2568-1D43-36FB-8AD62A7B1789}"/>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E9A6A5CD-0E96-F73C-E755-94B8B72DD5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54DBFBB-8B34-3E87-D1D1-4D59BFDBE3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2AF86BC-DB2E-BF6F-382A-4D4A9B079C97}"/>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6" name="Footer Placeholder 5">
            <a:extLst>
              <a:ext uri="{FF2B5EF4-FFF2-40B4-BE49-F238E27FC236}">
                <a16:creationId xmlns:a16="http://schemas.microsoft.com/office/drawing/2014/main" id="{F3AF214B-A199-78A8-12C2-C6920DB80F8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A408793-E29D-8A0D-22A3-71417518945F}"/>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174042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CC31-1A98-6A6F-CF21-5753759F9F6C}"/>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B8EEDBA-DAA2-3D34-1759-92DA7D93F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F4DF1-E300-FF24-928A-FEC68B7DC2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D21CE14B-F430-EE46-4C6E-7FADDF989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CF15AD-1A5C-2F48-E3ED-764B302C7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B9A75F5D-66A3-52B4-5685-7B7ACC7683CE}"/>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8" name="Footer Placeholder 7">
            <a:extLst>
              <a:ext uri="{FF2B5EF4-FFF2-40B4-BE49-F238E27FC236}">
                <a16:creationId xmlns:a16="http://schemas.microsoft.com/office/drawing/2014/main" id="{E1B28928-44B0-C43F-BA3D-92DB91C853DE}"/>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4B70483A-AD98-FD22-284A-956A640ECA6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232908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DA63-6CCB-B425-47CF-43713C253E32}"/>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3B90C42-9A15-9814-8D0B-F1970BF27314}"/>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4" name="Footer Placeholder 3">
            <a:extLst>
              <a:ext uri="{FF2B5EF4-FFF2-40B4-BE49-F238E27FC236}">
                <a16:creationId xmlns:a16="http://schemas.microsoft.com/office/drawing/2014/main" id="{A7CFE6DF-0CD8-FCF5-F22C-497D10A4690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0446678D-E604-CCB9-A9F2-FA5A1C9185D6}"/>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615658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0AC37C-4520-2C80-1F45-7C0D5948B5C1}"/>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3" name="Footer Placeholder 2">
            <a:extLst>
              <a:ext uri="{FF2B5EF4-FFF2-40B4-BE49-F238E27FC236}">
                <a16:creationId xmlns:a16="http://schemas.microsoft.com/office/drawing/2014/main" id="{4B44CBEE-9F57-B63C-7E53-A8F1BDE87395}"/>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73FE20B5-F0B1-DE44-9FD4-32E2EA0FEF85}"/>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128978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AEE43-8CDD-EEF2-1EE0-38EFA4862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6EEE94BC-635C-A025-481F-CFADE2303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5E8500E-C38E-EAAC-F213-B31622F0FD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A626A0-9550-4691-B22F-1FC42A179F9D}"/>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6" name="Footer Placeholder 5">
            <a:extLst>
              <a:ext uri="{FF2B5EF4-FFF2-40B4-BE49-F238E27FC236}">
                <a16:creationId xmlns:a16="http://schemas.microsoft.com/office/drawing/2014/main" id="{4B687B16-A438-CECF-CC9B-82BFFFC59349}"/>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F69DB086-BC8C-4266-CC9A-9D7121BF26AE}"/>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73268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6F0F-A3E6-3898-D262-B672B4D66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403339C7-B573-0AA0-4767-20BC4DBE9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1F488FAB-1C4E-D4FE-6B7D-7352C153AE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A2881-B768-0092-B267-3C239AA226A9}"/>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6" name="Footer Placeholder 5">
            <a:extLst>
              <a:ext uri="{FF2B5EF4-FFF2-40B4-BE49-F238E27FC236}">
                <a16:creationId xmlns:a16="http://schemas.microsoft.com/office/drawing/2014/main" id="{6D45019E-9C93-927C-C861-06BCA3A8DB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B4AAB5A4-A84E-77D5-D63E-949A4D7EDC3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9232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101506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9340-E414-5313-83FC-F576E19F0486}"/>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4BC689A-8E79-EDC6-B0B3-F4A59A2F4E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9366F48-3A69-1A4B-368D-C51DB8F45828}"/>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5" name="Footer Placeholder 4">
            <a:extLst>
              <a:ext uri="{FF2B5EF4-FFF2-40B4-BE49-F238E27FC236}">
                <a16:creationId xmlns:a16="http://schemas.microsoft.com/office/drawing/2014/main" id="{0E2E6A87-893F-D802-A866-8CBA8F96AB2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615249D-6166-E630-2889-F722649093F9}"/>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3957160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B0914-A765-D767-ADF2-4ACC2DC106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E611131C-C486-35CE-0CAF-C5AB2DD110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A74E633-C0FB-75B9-AC46-33DB768AF9A9}"/>
              </a:ext>
            </a:extLst>
          </p:cNvPr>
          <p:cNvSpPr>
            <a:spLocks noGrp="1"/>
          </p:cNvSpPr>
          <p:nvPr>
            <p:ph type="dt" sz="half" idx="10"/>
          </p:nvPr>
        </p:nvSpPr>
        <p:spPr/>
        <p:txBody>
          <a:bodyPr/>
          <a:lstStyle/>
          <a:p>
            <a:fld id="{0386E1B5-C004-42EC-B8C9-E2ECF0DE9D09}" type="datetimeFigureOut">
              <a:rPr lang="en-SG" smtClean="0"/>
              <a:t>27/4/2025</a:t>
            </a:fld>
            <a:endParaRPr lang="en-SG"/>
          </a:p>
        </p:txBody>
      </p:sp>
      <p:sp>
        <p:nvSpPr>
          <p:cNvPr id="5" name="Footer Placeholder 4">
            <a:extLst>
              <a:ext uri="{FF2B5EF4-FFF2-40B4-BE49-F238E27FC236}">
                <a16:creationId xmlns:a16="http://schemas.microsoft.com/office/drawing/2014/main" id="{D5650EB3-D9F4-3705-96F4-BDD88AE717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5D3146F-B7A6-D4B7-41D6-92CAFA47F22D}"/>
              </a:ext>
            </a:extLst>
          </p:cNvPr>
          <p:cNvSpPr>
            <a:spLocks noGrp="1"/>
          </p:cNvSpPr>
          <p:nvPr>
            <p:ph type="sldNum" sz="quarter" idx="12"/>
          </p:nvPr>
        </p:nvSpPr>
        <p:spPr/>
        <p:txBody>
          <a:bodyPr/>
          <a:lstStyle/>
          <a:p>
            <a:fld id="{62AADF7E-71DC-460C-9106-D7950C398528}" type="slidenum">
              <a:rPr lang="en-SG" smtClean="0"/>
              <a:t>‹#›</a:t>
            </a:fld>
            <a:endParaRPr lang="en-SG"/>
          </a:p>
        </p:txBody>
      </p:sp>
    </p:spTree>
    <p:extLst>
      <p:ext uri="{BB962C8B-B14F-4D97-AF65-F5344CB8AC3E}">
        <p14:creationId xmlns:p14="http://schemas.microsoft.com/office/powerpoint/2010/main" val="1277361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362926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5F2068-587E-4CD4-9D2D-9B358BEA1CF7}"/>
              </a:ext>
            </a:extLst>
          </p:cNvPr>
          <p:cNvSpPr>
            <a:spLocks noGrp="1"/>
          </p:cNvSpPr>
          <p:nvPr>
            <p:ph type="ctrTitle"/>
          </p:nvPr>
        </p:nvSpPr>
        <p:spPr>
          <a:xfrm>
            <a:off x="1524000" y="1122363"/>
            <a:ext cx="9144000" cy="2387600"/>
          </a:xfrm>
        </p:spPr>
        <p:txBody>
          <a:bodyPr anchor="t">
            <a:normAutofit/>
          </a:bodyPr>
          <a:lstStyle>
            <a:lvl1pPr algn="ctr">
              <a:defRPr sz="6000"/>
            </a:lvl1pPr>
          </a:lstStyle>
          <a:p>
            <a:r>
              <a:rPr lang="en-US" altLang="en-US"/>
              <a:t>Click here to edit master header styles</a:t>
            </a:r>
          </a:p>
        </p:txBody>
      </p:sp>
      <p:sp>
        <p:nvSpPr>
          <p:cNvPr id="3" name="副标题 2">
            <a:extLst>
              <a:ext uri="{FF2B5EF4-FFF2-40B4-BE49-F238E27FC236}">
                <a16:creationId xmlns:a16="http://schemas.microsoft.com/office/drawing/2014/main" id="{B6D18442-2DD7-4937-8F14-8C397201F59D}"/>
              </a:ext>
            </a:extLst>
          </p:cNvPr>
          <p:cNvSpPr>
            <a:spLocks noGrp="1"/>
          </p:cNvSpPr>
          <p:nvPr>
            <p:ph type="subTitle" idx="1"/>
          </p:nvPr>
        </p:nvSpPr>
        <p:spPr>
          <a:xfrm>
            <a:off x="1524000" y="3602038"/>
            <a:ext cx="9144000" cy="1655762"/>
          </a:xfrm>
        </p:spPr>
        <p:txBody>
          <a:bodyPr>
            <a:norm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master subtitle styles</a:t>
            </a:r>
          </a:p>
        </p:txBody>
      </p:sp>
      <p:sp>
        <p:nvSpPr>
          <p:cNvPr id="4" name="日期占位符 3">
            <a:extLst>
              <a:ext uri="{FF2B5EF4-FFF2-40B4-BE49-F238E27FC236}">
                <a16:creationId xmlns:a16="http://schemas.microsoft.com/office/drawing/2014/main" id="{8272D3CF-4348-489B-9457-697F2EE110EC}"/>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5" name="页脚占位符 4">
            <a:extLst>
              <a:ext uri="{FF2B5EF4-FFF2-40B4-BE49-F238E27FC236}">
                <a16:creationId xmlns:a16="http://schemas.microsoft.com/office/drawing/2014/main" id="{765F123C-B998-4C9E-B8C5-5B72DC533BB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DE760B-1511-4D53-95A1-4CACE899CD15}"/>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38506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E300F3-BB00-4870-977F-885DD8B4158F}"/>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B617099F-5738-4D6D-A3CF-7908816038C5}"/>
              </a:ext>
            </a:extLst>
          </p:cNvPr>
          <p:cNvSpPr>
            <a:spLocks noGrp="1"/>
          </p:cNvSpPr>
          <p:nvPr>
            <p:ph idx="1"/>
          </p:nvPr>
        </p:nvSpPr>
        <p:spPr/>
        <p:txBody>
          <a:bodyPr>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C8248334-286C-43CA-B80F-639B11423048}"/>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5" name="页脚占位符 4">
            <a:extLst>
              <a:ext uri="{FF2B5EF4-FFF2-40B4-BE49-F238E27FC236}">
                <a16:creationId xmlns:a16="http://schemas.microsoft.com/office/drawing/2014/main" id="{F26FA2B1-15E4-477F-81A7-1CC516CB9C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F803F-B03F-4188-8694-4F13F2432616}"/>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987731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AD855-9921-463D-9CCD-DE6499F4AB8D}"/>
              </a:ext>
            </a:extLst>
          </p:cNvPr>
          <p:cNvSpPr>
            <a:spLocks noGrp="1"/>
          </p:cNvSpPr>
          <p:nvPr>
            <p:ph type="title"/>
          </p:nvPr>
        </p:nvSpPr>
        <p:spPr>
          <a:xfrm>
            <a:off x="831850" y="1709738"/>
            <a:ext cx="10515600" cy="2852737"/>
          </a:xfrm>
        </p:spPr>
        <p:txBody>
          <a:bodyPr anchor="t">
            <a:normAutofit/>
          </a:bodyPr>
          <a:lstStyle>
            <a:lvl1pPr>
              <a:defRPr sz="6000"/>
            </a:lvl1pPr>
          </a:lstStyle>
          <a:p>
            <a:r>
              <a:rPr lang="en-US" altLang="en-US"/>
              <a:t>Click here to edit master</a:t>
            </a:r>
          </a:p>
        </p:txBody>
      </p:sp>
      <p:sp>
        <p:nvSpPr>
          <p:cNvPr id="3" name="文本占位符 2">
            <a:extLst>
              <a:ext uri="{FF2B5EF4-FFF2-40B4-BE49-F238E27FC236}">
                <a16:creationId xmlns:a16="http://schemas.microsoft.com/office/drawing/2014/main" id="{7EB995D0-6A2A-4828-9FE4-C21D84B2A33E}"/>
              </a:ext>
            </a:extLst>
          </p:cNvPr>
          <p:cNvSpPr>
            <a:spLocks noGrp="1"/>
          </p:cNvSpPr>
          <p:nvPr>
            <p:ph type="body" idx="1"/>
          </p:nvPr>
        </p:nvSpPr>
        <p:spPr>
          <a:xfrm>
            <a:off x="831850" y="4589463"/>
            <a:ext cx="10515600" cy="1500187"/>
          </a:xfrm>
        </p:spPr>
        <p:txBody>
          <a:bodyPr>
            <a:normAutofit/>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master text styles</a:t>
            </a:r>
          </a:p>
        </p:txBody>
      </p:sp>
      <p:sp>
        <p:nvSpPr>
          <p:cNvPr id="4" name="日期占位符 3">
            <a:extLst>
              <a:ext uri="{FF2B5EF4-FFF2-40B4-BE49-F238E27FC236}">
                <a16:creationId xmlns:a16="http://schemas.microsoft.com/office/drawing/2014/main" id="{370E6DDE-9C1A-4CB0-8518-7E6BFE9EAC39}"/>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5" name="页脚占位符 4">
            <a:extLst>
              <a:ext uri="{FF2B5EF4-FFF2-40B4-BE49-F238E27FC236}">
                <a16:creationId xmlns:a16="http://schemas.microsoft.com/office/drawing/2014/main" id="{EE535DEA-A962-4FC9-85A6-CF6CE9A417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DB346E-589E-4062-B7F4-6C7706B3D13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44160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2E250D-D4DE-45C0-9BF6-EAA436C31D05}"/>
              </a:ext>
            </a:extLst>
          </p:cNvPr>
          <p:cNvSpPr>
            <a:spLocks noGrp="1"/>
          </p:cNvSpPr>
          <p:nvPr>
            <p:ph type="title"/>
          </p:nvPr>
        </p:nvSpPr>
        <p:spPr/>
        <p:txBody>
          <a:bodyPr>
            <a:normAutofit/>
          </a:bodyPr>
          <a:lstStyle/>
          <a:p>
            <a:r>
              <a:rPr lang="en-US" altLang="en-US"/>
              <a:t>Click here to edit master header styles</a:t>
            </a:r>
          </a:p>
        </p:txBody>
      </p:sp>
      <p:sp>
        <p:nvSpPr>
          <p:cNvPr id="3" name="内容占位符 2">
            <a:extLst>
              <a:ext uri="{FF2B5EF4-FFF2-40B4-BE49-F238E27FC236}">
                <a16:creationId xmlns:a16="http://schemas.microsoft.com/office/drawing/2014/main" id="{E13A155E-CDE3-4FCF-AF42-5B3995532435}"/>
              </a:ext>
            </a:extLst>
          </p:cNvPr>
          <p:cNvSpPr>
            <a:spLocks noGrp="1"/>
          </p:cNvSpPr>
          <p:nvPr>
            <p:ph sz="half" idx="1"/>
          </p:nvPr>
        </p:nvSpPr>
        <p:spPr>
          <a:xfrm>
            <a:off x="838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内容占位符 3">
            <a:extLst>
              <a:ext uri="{FF2B5EF4-FFF2-40B4-BE49-F238E27FC236}">
                <a16:creationId xmlns:a16="http://schemas.microsoft.com/office/drawing/2014/main" id="{EBDD8062-0564-491D-9460-BAFFA8614D00}"/>
              </a:ext>
            </a:extLst>
          </p:cNvPr>
          <p:cNvSpPr>
            <a:spLocks noGrp="1"/>
          </p:cNvSpPr>
          <p:nvPr>
            <p:ph sz="half" idx="2"/>
          </p:nvPr>
        </p:nvSpPr>
        <p:spPr>
          <a:xfrm>
            <a:off x="6172200" y="1825625"/>
            <a:ext cx="5181600" cy="435133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日期占位符 4">
            <a:extLst>
              <a:ext uri="{FF2B5EF4-FFF2-40B4-BE49-F238E27FC236}">
                <a16:creationId xmlns:a16="http://schemas.microsoft.com/office/drawing/2014/main" id="{47AEF88F-C07F-407D-A840-5BA22AA0A060}"/>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6" name="页脚占位符 5">
            <a:extLst>
              <a:ext uri="{FF2B5EF4-FFF2-40B4-BE49-F238E27FC236}">
                <a16:creationId xmlns:a16="http://schemas.microsoft.com/office/drawing/2014/main" id="{C2A540AC-55B9-470E-9FBC-B4FFF8305A6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2FC22E-422C-442E-BEF5-88DFFD6753BD}"/>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32160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5F8C21-B7B1-4614-BB14-11EA5AC8CC01}"/>
              </a:ext>
            </a:extLst>
          </p:cNvPr>
          <p:cNvSpPr>
            <a:spLocks noGrp="1"/>
          </p:cNvSpPr>
          <p:nvPr>
            <p:ph type="title"/>
          </p:nvPr>
        </p:nvSpPr>
        <p:spPr>
          <a:xfrm>
            <a:off x="839788" y="365125"/>
            <a:ext cx="10515600" cy="1325563"/>
          </a:xfrm>
        </p:spPr>
        <p:txBody>
          <a:bodyPr>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6B7F3FD0-C4D2-45B3-A6A7-080FDAB48A84}"/>
              </a:ext>
            </a:extLst>
          </p:cNvPr>
          <p:cNvSpPr>
            <a:spLocks noGrp="1"/>
          </p:cNvSpPr>
          <p:nvPr>
            <p:ph type="body" idx="1"/>
          </p:nvPr>
        </p:nvSpPr>
        <p:spPr>
          <a:xfrm>
            <a:off x="839788" y="1681163"/>
            <a:ext cx="5157787"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4" name="内容占位符 3">
            <a:extLst>
              <a:ext uri="{FF2B5EF4-FFF2-40B4-BE49-F238E27FC236}">
                <a16:creationId xmlns:a16="http://schemas.microsoft.com/office/drawing/2014/main" id="{6479A815-8441-42A9-8E5D-E5859A7DF1B0}"/>
              </a:ext>
            </a:extLst>
          </p:cNvPr>
          <p:cNvSpPr>
            <a:spLocks noGrp="1"/>
          </p:cNvSpPr>
          <p:nvPr>
            <p:ph sz="half" idx="2"/>
          </p:nvPr>
        </p:nvSpPr>
        <p:spPr>
          <a:xfrm>
            <a:off x="839788" y="2505075"/>
            <a:ext cx="5157787"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5" name="文本占位符 4">
            <a:extLst>
              <a:ext uri="{FF2B5EF4-FFF2-40B4-BE49-F238E27FC236}">
                <a16:creationId xmlns:a16="http://schemas.microsoft.com/office/drawing/2014/main" id="{7DDE2EB0-0DB8-462E-BA48-320674BF0E21}"/>
              </a:ext>
            </a:extLst>
          </p:cNvPr>
          <p:cNvSpPr>
            <a:spLocks noGrp="1"/>
          </p:cNvSpPr>
          <p:nvPr>
            <p:ph type="body" sz="quarter" idx="3"/>
          </p:nvPr>
        </p:nvSpPr>
        <p:spPr>
          <a:xfrm>
            <a:off x="6172200" y="1681163"/>
            <a:ext cx="5183188" cy="823912"/>
          </a:xfrm>
        </p:spPr>
        <p:txBody>
          <a:bodyPr anchor="t">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master</a:t>
            </a:r>
          </a:p>
        </p:txBody>
      </p:sp>
      <p:sp>
        <p:nvSpPr>
          <p:cNvPr id="6" name="内容占位符 5">
            <a:extLst>
              <a:ext uri="{FF2B5EF4-FFF2-40B4-BE49-F238E27FC236}">
                <a16:creationId xmlns:a16="http://schemas.microsoft.com/office/drawing/2014/main" id="{06D68C20-418B-4433-BC51-D83BF3ECB491}"/>
              </a:ext>
            </a:extLst>
          </p:cNvPr>
          <p:cNvSpPr>
            <a:spLocks noGrp="1"/>
          </p:cNvSpPr>
          <p:nvPr>
            <p:ph sz="quarter" idx="4"/>
          </p:nvPr>
        </p:nvSpPr>
        <p:spPr>
          <a:xfrm>
            <a:off x="6172200" y="2505075"/>
            <a:ext cx="5183188" cy="3684588"/>
          </a:xfrm>
        </p:spPr>
        <p:txBody>
          <a:bodyPr>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7" name="日期占位符 6">
            <a:extLst>
              <a:ext uri="{FF2B5EF4-FFF2-40B4-BE49-F238E27FC236}">
                <a16:creationId xmlns:a16="http://schemas.microsoft.com/office/drawing/2014/main" id="{A3D64B9D-421B-480A-A038-3ABB102E4051}"/>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8" name="页脚占位符 7">
            <a:extLst>
              <a:ext uri="{FF2B5EF4-FFF2-40B4-BE49-F238E27FC236}">
                <a16:creationId xmlns:a16="http://schemas.microsoft.com/office/drawing/2014/main" id="{ABE834E5-14FB-49A4-9813-BA4BB49D37F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9D360A3-3E23-496B-8A37-8BBACABDA177}"/>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8293712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59F12A-743C-405B-9A8F-07A46945140C}"/>
              </a:ext>
            </a:extLst>
          </p:cNvPr>
          <p:cNvSpPr>
            <a:spLocks noGrp="1"/>
          </p:cNvSpPr>
          <p:nvPr>
            <p:ph type="title"/>
          </p:nvPr>
        </p:nvSpPr>
        <p:spPr/>
        <p:txBody>
          <a:bodyPr>
            <a:normAutofit/>
          </a:bodyPr>
          <a:lstStyle/>
          <a:p>
            <a:r>
              <a:rPr lang="en-US" altLang="en-US"/>
              <a:t>Click here to edit master header styles</a:t>
            </a:r>
          </a:p>
        </p:txBody>
      </p:sp>
      <p:sp>
        <p:nvSpPr>
          <p:cNvPr id="3" name="日期占位符 2">
            <a:extLst>
              <a:ext uri="{FF2B5EF4-FFF2-40B4-BE49-F238E27FC236}">
                <a16:creationId xmlns:a16="http://schemas.microsoft.com/office/drawing/2014/main" id="{C154465E-79BD-4036-A41C-A187B37942D5}"/>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4" name="页脚占位符 3">
            <a:extLst>
              <a:ext uri="{FF2B5EF4-FFF2-40B4-BE49-F238E27FC236}">
                <a16:creationId xmlns:a16="http://schemas.microsoft.com/office/drawing/2014/main" id="{D46C3996-7EC9-4AF0-90E2-BEB6F2B654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A23946A-8FAE-4E17-9E96-2D7378555EC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21097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8BD7B9E-4351-4B68-B20B-D8E2200AD9A6}"/>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3" name="页脚占位符 2">
            <a:extLst>
              <a:ext uri="{FF2B5EF4-FFF2-40B4-BE49-F238E27FC236}">
                <a16:creationId xmlns:a16="http://schemas.microsoft.com/office/drawing/2014/main" id="{D89583F7-9288-4827-A8AB-B8D82F09315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DC71EF-425B-4C52-848B-2967AE146568}"/>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393026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06591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18CFA-29FF-4DD6-B643-5372D6F6B59F}"/>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内容占位符 2">
            <a:extLst>
              <a:ext uri="{FF2B5EF4-FFF2-40B4-BE49-F238E27FC236}">
                <a16:creationId xmlns:a16="http://schemas.microsoft.com/office/drawing/2014/main" id="{B8EAFDE2-0411-4A3C-BDDB-8247AADECD83}"/>
              </a:ext>
            </a:extLst>
          </p:cNvPr>
          <p:cNvSpPr>
            <a:spLocks noGrp="1"/>
          </p:cNvSpPr>
          <p:nvPr>
            <p:ph idx="1"/>
          </p:nvPr>
        </p:nvSpPr>
        <p:spPr>
          <a:xfrm>
            <a:off x="5183188" y="987425"/>
            <a:ext cx="6172200" cy="4873625"/>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文本占位符 3">
            <a:extLst>
              <a:ext uri="{FF2B5EF4-FFF2-40B4-BE49-F238E27FC236}">
                <a16:creationId xmlns:a16="http://schemas.microsoft.com/office/drawing/2014/main" id="{3660D7F4-7EB0-4482-B854-5568B653A87E}"/>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5A536975-E499-44DC-AFC2-A75BBF5D2BFA}"/>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6" name="页脚占位符 5">
            <a:extLst>
              <a:ext uri="{FF2B5EF4-FFF2-40B4-BE49-F238E27FC236}">
                <a16:creationId xmlns:a16="http://schemas.microsoft.com/office/drawing/2014/main" id="{07A16243-E944-49B1-903D-6A77E7788E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45EFAC-F4F9-4F21-8858-F8FE8DE2B66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040112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9BBF15-D38F-4F4A-9F7C-7791FB00CED6}"/>
              </a:ext>
            </a:extLst>
          </p:cNvPr>
          <p:cNvSpPr>
            <a:spLocks noGrp="1"/>
          </p:cNvSpPr>
          <p:nvPr>
            <p:ph type="title"/>
          </p:nvPr>
        </p:nvSpPr>
        <p:spPr>
          <a:xfrm>
            <a:off x="839788" y="457200"/>
            <a:ext cx="3932237" cy="1600200"/>
          </a:xfrm>
        </p:spPr>
        <p:txBody>
          <a:bodyPr anchor="t">
            <a:normAutofit/>
          </a:bodyPr>
          <a:lstStyle>
            <a:lvl1pPr>
              <a:defRPr sz="3200"/>
            </a:lvl1pPr>
          </a:lstStyle>
          <a:p>
            <a:r>
              <a:rPr lang="en-US" altLang="en-US" sz="3100"/>
              <a:t>Click here to edit master header styles</a:t>
            </a:r>
          </a:p>
        </p:txBody>
      </p:sp>
      <p:sp>
        <p:nvSpPr>
          <p:cNvPr id="3" name="图片占位符 2">
            <a:extLst>
              <a:ext uri="{FF2B5EF4-FFF2-40B4-BE49-F238E27FC236}">
                <a16:creationId xmlns:a16="http://schemas.microsoft.com/office/drawing/2014/main" id="{88ED4DA4-0DBB-40B1-8722-BB7B342118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9EB76DC-9AFF-4B3D-976C-3445965D072B}"/>
              </a:ext>
            </a:extLst>
          </p:cNvPr>
          <p:cNvSpPr>
            <a:spLocks noGrp="1"/>
          </p:cNvSpPr>
          <p:nvPr>
            <p:ph type="body" sz="half" idx="2"/>
          </p:nvPr>
        </p:nvSpPr>
        <p:spPr>
          <a:xfrm>
            <a:off x="839788" y="2057400"/>
            <a:ext cx="3932237" cy="381158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a:t>Click here to edit master</a:t>
            </a:r>
          </a:p>
        </p:txBody>
      </p:sp>
      <p:sp>
        <p:nvSpPr>
          <p:cNvPr id="5" name="日期占位符 4">
            <a:extLst>
              <a:ext uri="{FF2B5EF4-FFF2-40B4-BE49-F238E27FC236}">
                <a16:creationId xmlns:a16="http://schemas.microsoft.com/office/drawing/2014/main" id="{AE7FCCAF-7A4A-4B0E-9649-CFBFAF54952A}"/>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6" name="页脚占位符 5">
            <a:extLst>
              <a:ext uri="{FF2B5EF4-FFF2-40B4-BE49-F238E27FC236}">
                <a16:creationId xmlns:a16="http://schemas.microsoft.com/office/drawing/2014/main" id="{D91F5C9E-C8A6-48D1-B7A5-80F269D8B0A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0D2CDA-0CDE-400A-B251-AEA80CBA10B0}"/>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1799178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52E65-C035-4C16-A6F0-9DBFCC099B6E}"/>
              </a:ext>
            </a:extLst>
          </p:cNvPr>
          <p:cNvSpPr>
            <a:spLocks noGrp="1"/>
          </p:cNvSpPr>
          <p:nvPr>
            <p:ph type="title"/>
          </p:nvPr>
        </p:nvSpPr>
        <p:spPr/>
        <p:txBody>
          <a:bodyPr>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41658DA2-B1BF-40A9-BAF8-5F080D0EF268}"/>
              </a:ext>
            </a:extLst>
          </p:cNvPr>
          <p:cNvSpPr>
            <a:spLocks noGrp="1"/>
          </p:cNvSpPr>
          <p:nvPr>
            <p:ph type="body" orient="vert" idx="1"/>
          </p:nvPr>
        </p:nvSpPr>
        <p:spPr/>
        <p:txBody>
          <a:bodyPr vert="vert">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29DFC0B-8ADB-4D38-AD83-0F2B2D34FC97}"/>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5" name="页脚占位符 4">
            <a:extLst>
              <a:ext uri="{FF2B5EF4-FFF2-40B4-BE49-F238E27FC236}">
                <a16:creationId xmlns:a16="http://schemas.microsoft.com/office/drawing/2014/main" id="{9C1EB35C-D98B-4A9B-BB88-E96D6726D4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B46349E-5584-4EB7-BF18-99BEC0B65CD2}"/>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4221836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2EBF62-7A62-4D26-A602-24823B87A7D4}"/>
              </a:ext>
            </a:extLst>
          </p:cNvPr>
          <p:cNvSpPr>
            <a:spLocks noGrp="1"/>
          </p:cNvSpPr>
          <p:nvPr>
            <p:ph type="title" orient="vert"/>
          </p:nvPr>
        </p:nvSpPr>
        <p:spPr>
          <a:xfrm>
            <a:off x="8724900" y="365125"/>
            <a:ext cx="2628900" cy="5811838"/>
          </a:xfrm>
        </p:spPr>
        <p:txBody>
          <a:bodyPr vert="vert">
            <a:normAutofit/>
          </a:bodyPr>
          <a:lstStyle/>
          <a:p>
            <a:r>
              <a:rPr lang="en-US" altLang="en-US"/>
              <a:t>Click here to edit master header styles</a:t>
            </a:r>
          </a:p>
        </p:txBody>
      </p:sp>
      <p:sp>
        <p:nvSpPr>
          <p:cNvPr id="3" name="竖排文字占位符 2">
            <a:extLst>
              <a:ext uri="{FF2B5EF4-FFF2-40B4-BE49-F238E27FC236}">
                <a16:creationId xmlns:a16="http://schemas.microsoft.com/office/drawing/2014/main" id="{C245E2C5-8E68-424F-A71D-702CB852A846}"/>
              </a:ext>
            </a:extLst>
          </p:cNvPr>
          <p:cNvSpPr>
            <a:spLocks noGrp="1"/>
          </p:cNvSpPr>
          <p:nvPr>
            <p:ph type="body" orient="vert" idx="1"/>
          </p:nvPr>
        </p:nvSpPr>
        <p:spPr>
          <a:xfrm>
            <a:off x="838200" y="365125"/>
            <a:ext cx="7734300" cy="5811838"/>
          </a:xfrm>
        </p:spPr>
        <p:txBody>
          <a:bodyPr vert="vert">
            <a:normAutofit/>
          </a:bodyPr>
          <a:lstStyle/>
          <a:p>
            <a:pPr lvl="0"/>
            <a:r>
              <a:rPr lang="en-US" altLang="en-US"/>
              <a:t>Click here to edit master</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651F113A-BE55-4AC3-9446-3E1235C6F4AA}"/>
              </a:ext>
            </a:extLst>
          </p:cNvPr>
          <p:cNvSpPr>
            <a:spLocks noGrp="1"/>
          </p:cNvSpPr>
          <p:nvPr>
            <p:ph type="dt" sz="half" idx="10"/>
          </p:nvPr>
        </p:nvSpPr>
        <p:spPr/>
        <p:txBody>
          <a:bodyPr>
            <a:normAutofit/>
          </a:bodyPr>
          <a:lstStyle/>
          <a:p>
            <a:fld id="{E1B6FFB6-5533-40DD-9015-7781F5575D4A}" type="datetimeFigureOut">
              <a:rPr lang="en-US" altLang="en-US" sz="1100" smtClean="0"/>
              <a:t>4/27/2025</a:t>
            </a:fld>
            <a:endParaRPr lang="zh-CN" altLang="en-US"/>
          </a:p>
        </p:txBody>
      </p:sp>
      <p:sp>
        <p:nvSpPr>
          <p:cNvPr id="5" name="页脚占位符 4">
            <a:extLst>
              <a:ext uri="{FF2B5EF4-FFF2-40B4-BE49-F238E27FC236}">
                <a16:creationId xmlns:a16="http://schemas.microsoft.com/office/drawing/2014/main" id="{5FB99238-0DDE-4FCE-9D6D-D2C1D40348A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4B9FBD-28C4-416D-B411-173E2A35EF93}"/>
              </a:ext>
            </a:extLst>
          </p:cNvPr>
          <p:cNvSpPr>
            <a:spLocks noGrp="1"/>
          </p:cNvSpPr>
          <p:nvPr>
            <p:ph type="sldNum" sz="quarter" idx="12"/>
          </p:nvPr>
        </p:nvSpPr>
        <p:spPr/>
        <p:txBody>
          <a:bodyPr>
            <a:normAutofit/>
          </a:body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269417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p:nvPr/>
        </p:nvSpPr>
        <p:spPr>
          <a:xfrm>
            <a:off x="-44733" y="3216805"/>
            <a:ext cx="12236733" cy="3382888"/>
          </a:xfrm>
          <a:custGeom>
            <a:avLst/>
            <a:gdLst/>
            <a:ahLst/>
            <a:cxnLst/>
            <a:rect l="l" t="t" r="r" b="b"/>
            <a:pathLst>
              <a:path w="367102" h="166169" extrusionOk="0">
                <a:moveTo>
                  <a:pt x="485" y="166169"/>
                </a:moveTo>
                <a:lnTo>
                  <a:pt x="0" y="12942"/>
                </a:lnTo>
                <a:lnTo>
                  <a:pt x="179991" y="6762"/>
                </a:lnTo>
                <a:lnTo>
                  <a:pt x="337836" y="7534"/>
                </a:lnTo>
                <a:lnTo>
                  <a:pt x="367102" y="0"/>
                </a:lnTo>
                <a:lnTo>
                  <a:pt x="367102" y="162543"/>
                </a:lnTo>
                <a:close/>
              </a:path>
            </a:pathLst>
          </a:custGeom>
          <a:solidFill>
            <a:schemeClr val="accent2"/>
          </a:solidFill>
          <a:ln>
            <a:noFill/>
          </a:ln>
        </p:spPr>
      </p:sp>
      <p:pic>
        <p:nvPicPr>
          <p:cNvPr id="55" name="Google Shape;55;p7"/>
          <p:cNvPicPr preferRelativeResize="0"/>
          <p:nvPr/>
        </p:nvPicPr>
        <p:blipFill rotWithShape="1">
          <a:blip r:embed="rId2">
            <a:alphaModFix/>
          </a:blip>
          <a:srcRect b="36824"/>
          <a:stretch/>
        </p:blipFill>
        <p:spPr>
          <a:xfrm flipH="1">
            <a:off x="4" y="3830279"/>
            <a:ext cx="12269233" cy="3027720"/>
          </a:xfrm>
          <a:prstGeom prst="rect">
            <a:avLst/>
          </a:prstGeom>
          <a:noFill/>
          <a:ln>
            <a:noFill/>
          </a:ln>
        </p:spPr>
      </p:pic>
      <p:sp>
        <p:nvSpPr>
          <p:cNvPr id="56" name="Google Shape;56;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7"/>
          <p:cNvSpPr txBox="1">
            <a:spLocks noGrp="1"/>
          </p:cNvSpPr>
          <p:nvPr>
            <p:ph type="body" idx="1"/>
          </p:nvPr>
        </p:nvSpPr>
        <p:spPr>
          <a:xfrm>
            <a:off x="960000" y="1536633"/>
            <a:ext cx="5992000" cy="3860800"/>
          </a:xfrm>
          <a:prstGeom prst="rect">
            <a:avLst/>
          </a:prstGeom>
        </p:spPr>
        <p:txBody>
          <a:bodyPr spcFirstLastPara="1" wrap="square" lIns="91425" tIns="91425" rIns="91425" bIns="91425" anchor="ctr" anchorCtr="0">
            <a:noAutofit/>
          </a:bodyPr>
          <a:lstStyle>
            <a:lvl1pPr marL="609555" lvl="0" indent="-389438" rtl="0">
              <a:spcBef>
                <a:spcPts val="0"/>
              </a:spcBef>
              <a:spcAft>
                <a:spcPts val="0"/>
              </a:spcAft>
              <a:buClr>
                <a:srgbClr val="595959"/>
              </a:buClr>
              <a:buSzPts val="1000"/>
              <a:buFont typeface="Anaheim"/>
              <a:buChar char="●"/>
              <a:defRPr sz="1867">
                <a:solidFill>
                  <a:srgbClr val="434343"/>
                </a:solidFill>
              </a:defRPr>
            </a:lvl1pPr>
            <a:lvl2pPr marL="1219110" lvl="1" indent="-423301" rtl="0">
              <a:lnSpc>
                <a:spcPct val="115000"/>
              </a:lnSpc>
              <a:spcBef>
                <a:spcPts val="0"/>
              </a:spcBef>
              <a:spcAft>
                <a:spcPts val="0"/>
              </a:spcAft>
              <a:buClr>
                <a:srgbClr val="595959"/>
              </a:buClr>
              <a:buSzPts val="1400"/>
              <a:buFont typeface="Anaheim"/>
              <a:buChar char="○"/>
              <a:defRPr>
                <a:solidFill>
                  <a:srgbClr val="434343"/>
                </a:solidFill>
              </a:defRPr>
            </a:lvl2pPr>
            <a:lvl3pPr marL="1828664" lvl="2" indent="-423301" rtl="0">
              <a:lnSpc>
                <a:spcPct val="115000"/>
              </a:lnSpc>
              <a:spcBef>
                <a:spcPts val="0"/>
              </a:spcBef>
              <a:spcAft>
                <a:spcPts val="0"/>
              </a:spcAft>
              <a:buClr>
                <a:srgbClr val="595959"/>
              </a:buClr>
              <a:buSzPts val="1400"/>
              <a:buFont typeface="Anaheim"/>
              <a:buChar char="■"/>
              <a:defRPr>
                <a:solidFill>
                  <a:srgbClr val="434343"/>
                </a:solidFill>
              </a:defRPr>
            </a:lvl3pPr>
            <a:lvl4pPr marL="2438218" lvl="3" indent="-423301" rtl="0">
              <a:lnSpc>
                <a:spcPct val="115000"/>
              </a:lnSpc>
              <a:spcBef>
                <a:spcPts val="0"/>
              </a:spcBef>
              <a:spcAft>
                <a:spcPts val="0"/>
              </a:spcAft>
              <a:buClr>
                <a:srgbClr val="595959"/>
              </a:buClr>
              <a:buSzPts val="1400"/>
              <a:buFont typeface="Anaheim"/>
              <a:buChar char="●"/>
              <a:defRPr>
                <a:solidFill>
                  <a:srgbClr val="434343"/>
                </a:solidFill>
              </a:defRPr>
            </a:lvl4pPr>
            <a:lvl5pPr marL="3047772" lvl="4" indent="-423301" rtl="0">
              <a:lnSpc>
                <a:spcPct val="115000"/>
              </a:lnSpc>
              <a:spcBef>
                <a:spcPts val="0"/>
              </a:spcBef>
              <a:spcAft>
                <a:spcPts val="0"/>
              </a:spcAft>
              <a:buClr>
                <a:srgbClr val="595959"/>
              </a:buClr>
              <a:buSzPts val="1400"/>
              <a:buFont typeface="Anaheim"/>
              <a:buChar char="○"/>
              <a:defRPr>
                <a:solidFill>
                  <a:srgbClr val="434343"/>
                </a:solidFill>
              </a:defRPr>
            </a:lvl5pPr>
            <a:lvl6pPr marL="3657327" lvl="5" indent="-423301" rtl="0">
              <a:lnSpc>
                <a:spcPct val="115000"/>
              </a:lnSpc>
              <a:spcBef>
                <a:spcPts val="0"/>
              </a:spcBef>
              <a:spcAft>
                <a:spcPts val="0"/>
              </a:spcAft>
              <a:buClr>
                <a:srgbClr val="595959"/>
              </a:buClr>
              <a:buSzPts val="1400"/>
              <a:buFont typeface="Anaheim"/>
              <a:buChar char="■"/>
              <a:defRPr>
                <a:solidFill>
                  <a:srgbClr val="434343"/>
                </a:solidFill>
              </a:defRPr>
            </a:lvl6pPr>
            <a:lvl7pPr marL="4266880" lvl="6" indent="-423301" rtl="0">
              <a:lnSpc>
                <a:spcPct val="115000"/>
              </a:lnSpc>
              <a:spcBef>
                <a:spcPts val="0"/>
              </a:spcBef>
              <a:spcAft>
                <a:spcPts val="0"/>
              </a:spcAft>
              <a:buClr>
                <a:srgbClr val="595959"/>
              </a:buClr>
              <a:buSzPts val="1400"/>
              <a:buFont typeface="Anaheim"/>
              <a:buChar char="●"/>
              <a:defRPr>
                <a:solidFill>
                  <a:srgbClr val="434343"/>
                </a:solidFill>
              </a:defRPr>
            </a:lvl7pPr>
            <a:lvl8pPr marL="4876435" lvl="7" indent="-423301" rtl="0">
              <a:lnSpc>
                <a:spcPct val="115000"/>
              </a:lnSpc>
              <a:spcBef>
                <a:spcPts val="0"/>
              </a:spcBef>
              <a:spcAft>
                <a:spcPts val="0"/>
              </a:spcAft>
              <a:buClr>
                <a:srgbClr val="595959"/>
              </a:buClr>
              <a:buSzPts val="1400"/>
              <a:buFont typeface="Anaheim"/>
              <a:buChar char="○"/>
              <a:defRPr>
                <a:solidFill>
                  <a:srgbClr val="434343"/>
                </a:solidFill>
              </a:defRPr>
            </a:lvl8pPr>
            <a:lvl9pPr marL="5485990" lvl="8" indent="-423301" rtl="0">
              <a:lnSpc>
                <a:spcPct val="115000"/>
              </a:lnSpc>
              <a:spcBef>
                <a:spcPts val="0"/>
              </a:spcBef>
              <a:spcAft>
                <a:spcPts val="0"/>
              </a:spcAft>
              <a:buClr>
                <a:srgbClr val="595959"/>
              </a:buClr>
              <a:buSzPts val="1400"/>
              <a:buFont typeface="Anaheim"/>
              <a:buChar char="■"/>
              <a:defRPr>
                <a:solidFill>
                  <a:srgbClr val="434343"/>
                </a:solidFill>
              </a:defRPr>
            </a:lvl9pPr>
          </a:lstStyle>
          <a:p>
            <a:endParaRPr/>
          </a:p>
        </p:txBody>
      </p:sp>
      <p:pic>
        <p:nvPicPr>
          <p:cNvPr id="58" name="Google Shape;58;p7"/>
          <p:cNvPicPr preferRelativeResize="0"/>
          <p:nvPr/>
        </p:nvPicPr>
        <p:blipFill>
          <a:blip r:embed="rId3">
            <a:alphaModFix/>
          </a:blip>
          <a:stretch>
            <a:fillRect/>
          </a:stretch>
        </p:blipFill>
        <p:spPr>
          <a:xfrm>
            <a:off x="10743635" y="423461"/>
            <a:ext cx="3182032" cy="403867"/>
          </a:xfrm>
          <a:prstGeom prst="rect">
            <a:avLst/>
          </a:prstGeom>
          <a:noFill/>
          <a:ln>
            <a:noFill/>
          </a:ln>
        </p:spPr>
      </p:pic>
      <p:pic>
        <p:nvPicPr>
          <p:cNvPr id="59" name="Google Shape;59;p7"/>
          <p:cNvPicPr preferRelativeResize="0"/>
          <p:nvPr/>
        </p:nvPicPr>
        <p:blipFill>
          <a:blip r:embed="rId4">
            <a:alphaModFix/>
          </a:blip>
          <a:stretch>
            <a:fillRect/>
          </a:stretch>
        </p:blipFill>
        <p:spPr>
          <a:xfrm>
            <a:off x="-1254368" y="1036933"/>
            <a:ext cx="2863445" cy="403867"/>
          </a:xfrm>
          <a:prstGeom prst="rect">
            <a:avLst/>
          </a:prstGeom>
          <a:noFill/>
          <a:ln>
            <a:noFill/>
          </a:ln>
        </p:spPr>
      </p:pic>
      <p:pic>
        <p:nvPicPr>
          <p:cNvPr id="54" name="Google Shape;54;p7"/>
          <p:cNvPicPr preferRelativeResize="0"/>
          <p:nvPr/>
        </p:nvPicPr>
        <p:blipFill rotWithShape="1">
          <a:blip r:embed="rId5">
            <a:alphaModFix/>
          </a:blip>
          <a:srcRect b="2123"/>
          <a:stretch/>
        </p:blipFill>
        <p:spPr>
          <a:xfrm flipH="1">
            <a:off x="9794868" y="2074267"/>
            <a:ext cx="3392733" cy="4783732"/>
          </a:xfrm>
          <a:prstGeom prst="rect">
            <a:avLst/>
          </a:prstGeom>
          <a:noFill/>
          <a:ln>
            <a:noFill/>
          </a:ln>
        </p:spPr>
      </p:pic>
    </p:spTree>
    <p:extLst>
      <p:ext uri="{BB962C8B-B14F-4D97-AF65-F5344CB8AC3E}">
        <p14:creationId xmlns:p14="http://schemas.microsoft.com/office/powerpoint/2010/main" val="284982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45633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17254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2373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3043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21"/>
        <p:cNvGrpSpPr/>
        <p:nvPr/>
      </p:nvGrpSpPr>
      <p:grpSpPr>
        <a:xfrm>
          <a:off x="0" y="0"/>
          <a:ext cx="0" cy="0"/>
          <a:chOff x="0" y="0"/>
          <a:chExt cx="0" cy="0"/>
        </a:xfrm>
      </p:grpSpPr>
      <p:sp>
        <p:nvSpPr>
          <p:cNvPr id="222" name="Google Shape;222;p28"/>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28"/>
          <p:cNvSpPr txBox="1">
            <a:spLocks noGrp="1"/>
          </p:cNvSpPr>
          <p:nvPr>
            <p:ph type="subTitle" idx="1"/>
          </p:nvPr>
        </p:nvSpPr>
        <p:spPr>
          <a:xfrm>
            <a:off x="3449807" y="1319333"/>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4" name="Google Shape;224;p28"/>
          <p:cNvSpPr txBox="1">
            <a:spLocks noGrp="1"/>
          </p:cNvSpPr>
          <p:nvPr>
            <p:ph type="subTitle" idx="2"/>
          </p:nvPr>
        </p:nvSpPr>
        <p:spPr>
          <a:xfrm>
            <a:off x="3449807" y="1981364"/>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8"/>
          <p:cNvSpPr txBox="1">
            <a:spLocks noGrp="1"/>
          </p:cNvSpPr>
          <p:nvPr>
            <p:ph type="subTitle" idx="3"/>
          </p:nvPr>
        </p:nvSpPr>
        <p:spPr>
          <a:xfrm>
            <a:off x="4161025" y="3539015"/>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8"/>
          <p:cNvSpPr txBox="1">
            <a:spLocks noGrp="1"/>
          </p:cNvSpPr>
          <p:nvPr>
            <p:ph type="subTitle" idx="4"/>
          </p:nvPr>
        </p:nvSpPr>
        <p:spPr>
          <a:xfrm>
            <a:off x="4872133" y="5096667"/>
            <a:ext cx="4594000" cy="8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8"/>
          <p:cNvSpPr txBox="1">
            <a:spLocks noGrp="1"/>
          </p:cNvSpPr>
          <p:nvPr>
            <p:ph type="subTitle" idx="5"/>
          </p:nvPr>
        </p:nvSpPr>
        <p:spPr>
          <a:xfrm>
            <a:off x="4161024" y="2876984"/>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8" name="Google Shape;228;p28"/>
          <p:cNvSpPr txBox="1">
            <a:spLocks noGrp="1"/>
          </p:cNvSpPr>
          <p:nvPr>
            <p:ph type="subTitle" idx="6"/>
          </p:nvPr>
        </p:nvSpPr>
        <p:spPr>
          <a:xfrm>
            <a:off x="4872132" y="4434636"/>
            <a:ext cx="4594000" cy="7636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933">
                <a:solidFill>
                  <a:schemeClr val="dk1"/>
                </a:solidFill>
                <a:latin typeface="Reggae One"/>
                <a:ea typeface="Reggae One"/>
                <a:cs typeface="Reggae One"/>
                <a:sym typeface="Reggae On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9" name="Google Shape;229;p28"/>
          <p:cNvSpPr/>
          <p:nvPr/>
        </p:nvSpPr>
        <p:spPr>
          <a:xfrm>
            <a:off x="-10163" y="5993733"/>
            <a:ext cx="12220567" cy="844827"/>
          </a:xfrm>
          <a:custGeom>
            <a:avLst/>
            <a:gdLst/>
            <a:ahLst/>
            <a:cxnLst/>
            <a:rect l="l" t="t" r="r" b="b"/>
            <a:pathLst>
              <a:path w="366617" h="158306" extrusionOk="0">
                <a:moveTo>
                  <a:pt x="0" y="158306"/>
                </a:moveTo>
                <a:lnTo>
                  <a:pt x="0" y="14288"/>
                </a:lnTo>
                <a:lnTo>
                  <a:pt x="251460" y="0"/>
                </a:lnTo>
                <a:lnTo>
                  <a:pt x="334042" y="4572"/>
                </a:lnTo>
                <a:lnTo>
                  <a:pt x="366617" y="1143"/>
                </a:lnTo>
                <a:lnTo>
                  <a:pt x="366617" y="154877"/>
                </a:lnTo>
                <a:close/>
              </a:path>
            </a:pathLst>
          </a:custGeom>
          <a:solidFill>
            <a:schemeClr val="lt2"/>
          </a:solidFill>
          <a:ln>
            <a:noFill/>
          </a:ln>
        </p:spPr>
      </p:sp>
      <p:pic>
        <p:nvPicPr>
          <p:cNvPr id="2" name="Google Shape;276;p32">
            <a:extLst>
              <a:ext uri="{FF2B5EF4-FFF2-40B4-BE49-F238E27FC236}">
                <a16:creationId xmlns:a16="http://schemas.microsoft.com/office/drawing/2014/main" id="{9D1D38C6-58ED-37E4-D13C-AAF6BFBC7D97}"/>
              </a:ext>
            </a:extLst>
          </p:cNvPr>
          <p:cNvPicPr preferRelativeResize="0"/>
          <p:nvPr userDrawn="1"/>
        </p:nvPicPr>
        <p:blipFill rotWithShape="1">
          <a:blip r:embed="rId2">
            <a:alphaModFix/>
          </a:blip>
          <a:srcRect r="11917" b="45459"/>
          <a:stretch/>
        </p:blipFill>
        <p:spPr>
          <a:xfrm flipH="1">
            <a:off x="-1" y="5957471"/>
            <a:ext cx="13033828" cy="2272100"/>
          </a:xfrm>
          <a:prstGeom prst="rect">
            <a:avLst/>
          </a:prstGeom>
          <a:noFill/>
          <a:ln>
            <a:noFill/>
          </a:ln>
        </p:spPr>
      </p:pic>
    </p:spTree>
    <p:extLst>
      <p:ext uri="{BB962C8B-B14F-4D97-AF65-F5344CB8AC3E}">
        <p14:creationId xmlns:p14="http://schemas.microsoft.com/office/powerpoint/2010/main" val="300556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73768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27853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pic>
        <p:nvPicPr>
          <p:cNvPr id="288" name="Google Shape;288;p34"/>
          <p:cNvPicPr preferRelativeResize="0"/>
          <p:nvPr/>
        </p:nvPicPr>
        <p:blipFill rotWithShape="1">
          <a:blip r:embed="rId2">
            <a:alphaModFix/>
          </a:blip>
          <a:srcRect r="19935" b="63875"/>
          <a:stretch/>
        </p:blipFill>
        <p:spPr>
          <a:xfrm>
            <a:off x="2010400" y="5353103"/>
            <a:ext cx="10181600" cy="1504900"/>
          </a:xfrm>
          <a:prstGeom prst="rect">
            <a:avLst/>
          </a:prstGeom>
          <a:noFill/>
          <a:ln>
            <a:noFill/>
          </a:ln>
        </p:spPr>
      </p:pic>
      <p:pic>
        <p:nvPicPr>
          <p:cNvPr id="289" name="Google Shape;289;p34"/>
          <p:cNvPicPr preferRelativeResize="0"/>
          <p:nvPr/>
        </p:nvPicPr>
        <p:blipFill rotWithShape="1">
          <a:blip r:embed="rId3">
            <a:alphaModFix/>
          </a:blip>
          <a:srcRect l="27756" b="10754"/>
          <a:stretch/>
        </p:blipFill>
        <p:spPr>
          <a:xfrm>
            <a:off x="0" y="2093567"/>
            <a:ext cx="5201565" cy="4764432"/>
          </a:xfrm>
          <a:prstGeom prst="rect">
            <a:avLst/>
          </a:prstGeom>
          <a:noFill/>
          <a:ln>
            <a:noFill/>
          </a:ln>
        </p:spPr>
      </p:pic>
      <p:pic>
        <p:nvPicPr>
          <p:cNvPr id="290" name="Google Shape;290;p34"/>
          <p:cNvPicPr preferRelativeResize="0"/>
          <p:nvPr/>
        </p:nvPicPr>
        <p:blipFill>
          <a:blip r:embed="rId4">
            <a:alphaModFix/>
          </a:blip>
          <a:stretch>
            <a:fillRect/>
          </a:stretch>
        </p:blipFill>
        <p:spPr>
          <a:xfrm>
            <a:off x="164335" y="5249033"/>
            <a:ext cx="1387500" cy="1718467"/>
          </a:xfrm>
          <a:prstGeom prst="rect">
            <a:avLst/>
          </a:prstGeom>
          <a:noFill/>
          <a:ln>
            <a:noFill/>
          </a:ln>
        </p:spPr>
      </p:pic>
      <p:pic>
        <p:nvPicPr>
          <p:cNvPr id="291" name="Google Shape;291;p34"/>
          <p:cNvPicPr preferRelativeResize="0"/>
          <p:nvPr/>
        </p:nvPicPr>
        <p:blipFill>
          <a:blip r:embed="rId5">
            <a:alphaModFix/>
          </a:blip>
          <a:stretch>
            <a:fillRect/>
          </a:stretch>
        </p:blipFill>
        <p:spPr>
          <a:xfrm>
            <a:off x="-3018867" y="2084989"/>
            <a:ext cx="4373003" cy="555033"/>
          </a:xfrm>
          <a:prstGeom prst="rect">
            <a:avLst/>
          </a:prstGeom>
          <a:noFill/>
          <a:ln>
            <a:noFill/>
          </a:ln>
        </p:spPr>
      </p:pic>
      <p:pic>
        <p:nvPicPr>
          <p:cNvPr id="292" name="Google Shape;292;p34"/>
          <p:cNvPicPr preferRelativeResize="0"/>
          <p:nvPr/>
        </p:nvPicPr>
        <p:blipFill>
          <a:blip r:embed="rId6">
            <a:alphaModFix/>
          </a:blip>
          <a:stretch>
            <a:fillRect/>
          </a:stretch>
        </p:blipFill>
        <p:spPr>
          <a:xfrm>
            <a:off x="10193264" y="285403"/>
            <a:ext cx="3348733" cy="472300"/>
          </a:xfrm>
          <a:prstGeom prst="rect">
            <a:avLst/>
          </a:prstGeom>
          <a:noFill/>
          <a:ln>
            <a:noFill/>
          </a:ln>
        </p:spPr>
      </p:pic>
      <p:pic>
        <p:nvPicPr>
          <p:cNvPr id="293" name="Google Shape;293;p34"/>
          <p:cNvPicPr preferRelativeResize="0"/>
          <p:nvPr/>
        </p:nvPicPr>
        <p:blipFill>
          <a:blip r:embed="rId7">
            <a:alphaModFix/>
          </a:blip>
          <a:stretch>
            <a:fillRect/>
          </a:stretch>
        </p:blipFill>
        <p:spPr>
          <a:xfrm rot="-8254457">
            <a:off x="144302" y="-167626"/>
            <a:ext cx="1971041" cy="1653123"/>
          </a:xfrm>
          <a:prstGeom prst="rect">
            <a:avLst/>
          </a:prstGeom>
          <a:noFill/>
          <a:ln>
            <a:noFill/>
          </a:ln>
        </p:spPr>
      </p:pic>
    </p:spTree>
    <p:extLst>
      <p:ext uri="{BB962C8B-B14F-4D97-AF65-F5344CB8AC3E}">
        <p14:creationId xmlns:p14="http://schemas.microsoft.com/office/powerpoint/2010/main" val="42710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081286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38370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543901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13764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90004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71662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301206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222015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189790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107463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22248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043412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4266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4/27/2025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59543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4/27/2025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862184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4/27/2025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795978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5618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4/27/2025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6488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58101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5838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4/27/2025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3407175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888897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5"/>
        <p:cNvGrpSpPr/>
        <p:nvPr/>
      </p:nvGrpSpPr>
      <p:grpSpPr>
        <a:xfrm>
          <a:off x="0" y="0"/>
          <a:ext cx="0" cy="0"/>
          <a:chOff x="0" y="0"/>
          <a:chExt cx="0" cy="0"/>
        </a:xfrm>
      </p:grpSpPr>
      <p:sp>
        <p:nvSpPr>
          <p:cNvPr id="736" name="Google Shape;736;p27"/>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7"/>
          <p:cNvSpPr/>
          <p:nvPr userDrawn="1"/>
        </p:nvSpPr>
        <p:spPr>
          <a:xfrm flipH="1">
            <a:off x="-1011043" y="-1457093"/>
            <a:ext cx="13753169" cy="9099396"/>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33" y="6620000"/>
            <a:ext cx="12192000" cy="23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2327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10345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45089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2025/4/27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4068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2215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67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2025/4/27</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9166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2025/4/27</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31291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065118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2025/4/27</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6331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2025/4/27</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9228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2025/4/27</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955608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7991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3033907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2025/4/27</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309560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5"/>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dirty="0"/>
              <a:t>单击此处添加副标题</a:t>
            </a:r>
          </a:p>
        </p:txBody>
      </p:sp>
    </p:spTree>
    <p:extLst>
      <p:ext uri="{BB962C8B-B14F-4D97-AF65-F5344CB8AC3E}">
        <p14:creationId xmlns:p14="http://schemas.microsoft.com/office/powerpoint/2010/main" val="24793992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906645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1" y="4610029"/>
            <a:ext cx="7321551" cy="647555"/>
          </a:xfrm>
        </p:spPr>
        <p:txBody>
          <a:bodyPr>
            <a:normAutofit/>
          </a:bodyPr>
          <a:lstStyle>
            <a:lvl1pPr marL="0" indent="0">
              <a:buNone/>
              <a:defRPr sz="18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258769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211424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88901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1"/>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2" y="1744961"/>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2" y="2615611"/>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9276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209509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098305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3" y="766355"/>
            <a:ext cx="5817375" cy="5094447"/>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CN" altLang="en-US" dirty="0"/>
          </a:p>
        </p:txBody>
      </p:sp>
      <p:sp>
        <p:nvSpPr>
          <p:cNvPr id="4" name="文本占位符 3"/>
          <p:cNvSpPr>
            <a:spLocks noGrp="1"/>
          </p:cNvSpPr>
          <p:nvPr>
            <p:ph type="body" sz="half" idx="2"/>
          </p:nvPr>
        </p:nvSpPr>
        <p:spPr>
          <a:xfrm>
            <a:off x="651827" y="2057402"/>
            <a:ext cx="4165200" cy="3811588"/>
          </a:xfrm>
        </p:spPr>
        <p:txBody>
          <a:bodyPr>
            <a:normAutofit/>
          </a:bodyPr>
          <a:lstStyle>
            <a:lvl1pPr marL="0" indent="0">
              <a:lnSpc>
                <a:spcPct val="150000"/>
              </a:lnSpc>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2025/4/27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6720549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6" y="365127"/>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2" y="365127"/>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2291553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4939455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2025/4/27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440681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5" Type="http://schemas.openxmlformats.org/officeDocument/2006/relationships/theme" Target="../theme/theme7.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8.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9.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2730217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0E78A1-147C-7838-FF12-A582E82E3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3167857-B940-4A6B-A531-1E4C4E522C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8D0096D-82ED-0191-102F-D00D9A2AB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86E1B5-C004-42EC-B8C9-E2ECF0DE9D09}" type="datetimeFigureOut">
              <a:rPr lang="en-SG" smtClean="0"/>
              <a:t>27/4/2025</a:t>
            </a:fld>
            <a:endParaRPr lang="en-SG"/>
          </a:p>
        </p:txBody>
      </p:sp>
      <p:sp>
        <p:nvSpPr>
          <p:cNvPr id="5" name="Footer Placeholder 4">
            <a:extLst>
              <a:ext uri="{FF2B5EF4-FFF2-40B4-BE49-F238E27FC236}">
                <a16:creationId xmlns:a16="http://schemas.microsoft.com/office/drawing/2014/main" id="{18599013-8F0B-6F95-C2F9-B57E5ADF7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6ED58F30-90B0-346C-1CF3-484277F59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AADF7E-71DC-460C-9106-D7950C398528}" type="slidenum">
              <a:rPr lang="en-SG" smtClean="0"/>
              <a:t>‹#›</a:t>
            </a:fld>
            <a:endParaRPr lang="en-SG"/>
          </a:p>
        </p:txBody>
      </p:sp>
    </p:spTree>
    <p:extLst>
      <p:ext uri="{BB962C8B-B14F-4D97-AF65-F5344CB8AC3E}">
        <p14:creationId xmlns:p14="http://schemas.microsoft.com/office/powerpoint/2010/main" val="36765926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9BA71F1-8F45-485C-AED9-B0E4E30EEC68}"/>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06DA727E-4F2C-471C-95B6-9E7809DA0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F2E03B3D-AB4A-45E8-9068-DE5383BF62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E1B6FFB6-5533-40DD-9015-7781F5575D4A}" type="datetimeFigureOut">
              <a:rPr lang="en-US" altLang="en-US" sz="1100" smtClean="0"/>
              <a:t>4/27/2025</a:t>
            </a:fld>
            <a:endParaRPr lang="zh-CN" altLang="en-US"/>
          </a:p>
        </p:txBody>
      </p:sp>
      <p:sp>
        <p:nvSpPr>
          <p:cNvPr id="5" name="页脚占位符 4">
            <a:extLst>
              <a:ext uri="{FF2B5EF4-FFF2-40B4-BE49-F238E27FC236}">
                <a16:creationId xmlns:a16="http://schemas.microsoft.com/office/drawing/2014/main" id="{D1DC9258-5D8B-4680-B757-48C07B5B02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0EA3D11-E331-466A-96FC-122E4A1BDA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82CAD53C-79AB-4E06-863D-D4EC88C0F8AE}" type="slidenum">
              <a:rPr lang="en-US" altLang="en-US" smtClean="0"/>
              <a:t>‹#›</a:t>
            </a:fld>
            <a:endParaRPr lang="zh-CN" altLang="en-US"/>
          </a:p>
        </p:txBody>
      </p:sp>
    </p:spTree>
    <p:extLst>
      <p:ext uri="{BB962C8B-B14F-4D97-AF65-F5344CB8AC3E}">
        <p14:creationId xmlns:p14="http://schemas.microsoft.com/office/powerpoint/2010/main" val="203559316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33762469"/>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689188283"/>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4/27/2025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426315346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40752685"/>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3"/>
    </p:custDataLst>
    <p:extLst>
      <p:ext uri="{BB962C8B-B14F-4D97-AF65-F5344CB8AC3E}">
        <p14:creationId xmlns:p14="http://schemas.microsoft.com/office/powerpoint/2010/main" val="4430214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2025/4/27</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0591267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354"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4.xml"/><Relationship Id="rId1" Type="http://schemas.openxmlformats.org/officeDocument/2006/relationships/tags" Target="../tags/tag6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19.png"/><Relationship Id="rId5" Type="http://schemas.openxmlformats.org/officeDocument/2006/relationships/image" Target="../media/image5.png"/><Relationship Id="rId1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3.svg"/><Relationship Id="rId3" Type="http://schemas.openxmlformats.org/officeDocument/2006/relationships/image" Target="../media/image23.png"/><Relationship Id="rId7" Type="http://schemas.openxmlformats.org/officeDocument/2006/relationships/image" Target="../media/image68.svg"/><Relationship Id="rId12"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5" Type="http://schemas.openxmlformats.org/officeDocument/2006/relationships/image" Target="../media/image75.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76.png"/><Relationship Id="rId7"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slide" Target="slide22.xml"/><Relationship Id="rId5" Type="http://schemas.openxmlformats.org/officeDocument/2006/relationships/slide" Target="slide27.xml"/><Relationship Id="rId10" Type="http://schemas.openxmlformats.org/officeDocument/2006/relationships/slide" Target="slide26.xml"/><Relationship Id="rId4" Type="http://schemas.openxmlformats.org/officeDocument/2006/relationships/image" Target="../media/image77.png"/><Relationship Id="rId9"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71.xml"/><Relationship Id="rId5" Type="http://schemas.openxmlformats.org/officeDocument/2006/relationships/image" Target="../media/image80.sv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71.xml"/><Relationship Id="rId5" Type="http://schemas.openxmlformats.org/officeDocument/2006/relationships/image" Target="../media/image80.sv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71.xml"/><Relationship Id="rId5" Type="http://schemas.openxmlformats.org/officeDocument/2006/relationships/image" Target="../media/image80.sv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71.xml"/><Relationship Id="rId5" Type="http://schemas.openxmlformats.org/officeDocument/2006/relationships/image" Target="../media/image80.sv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78.png"/><Relationship Id="rId1" Type="http://schemas.openxmlformats.org/officeDocument/2006/relationships/slideLayout" Target="../slideLayouts/slideLayout71.xml"/><Relationship Id="rId5" Type="http://schemas.openxmlformats.org/officeDocument/2006/relationships/image" Target="../media/image80.sv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2.png"/><Relationship Id="rId7" Type="http://schemas.openxmlformats.org/officeDocument/2006/relationships/image" Target="../media/image86.sv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1.png"/><Relationship Id="rId4" Type="http://schemas.openxmlformats.org/officeDocument/2006/relationships/image" Target="../media/image23.png"/><Relationship Id="rId9" Type="http://schemas.openxmlformats.org/officeDocument/2006/relationships/image" Target="../media/image88.sv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34.sv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90.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89.png"/><Relationship Id="rId5" Type="http://schemas.openxmlformats.org/officeDocument/2006/relationships/image" Target="../media/image2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4.png"/><Relationship Id="rId1" Type="http://schemas.openxmlformats.org/officeDocument/2006/relationships/slideLayout" Target="../slideLayouts/slideLayout24.xml"/><Relationship Id="rId5" Type="http://schemas.openxmlformats.org/officeDocument/2006/relationships/image" Target="../media/image95.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95.png"/><Relationship Id="rId5" Type="http://schemas.openxmlformats.org/officeDocument/2006/relationships/image" Target="../media/image23.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png"/><Relationship Id="rId3" Type="http://schemas.openxmlformats.org/officeDocument/2006/relationships/image" Target="../media/image96.png"/><Relationship Id="rId7" Type="http://schemas.openxmlformats.org/officeDocument/2006/relationships/image" Target="../media/image20.pn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83.sv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0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59.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Layout" Target="../slideLayouts/slideLayout49.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3.png"/><Relationship Id="rId7"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4.svg"/><Relationship Id="rId4" Type="http://schemas.openxmlformats.org/officeDocument/2006/relationships/image" Target="../media/image35.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png"/><Relationship Id="rId3" Type="http://schemas.openxmlformats.org/officeDocument/2006/relationships/image" Target="../media/image96.png"/><Relationship Id="rId7" Type="http://schemas.openxmlformats.org/officeDocument/2006/relationships/image" Target="../media/image20.pn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60.png"/></Relationships>
</file>

<file path=ppt/slides/_rels/slide55.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23.png"/><Relationship Id="rId7" Type="http://schemas.openxmlformats.org/officeDocument/2006/relationships/image" Target="../media/image11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53.png"/><Relationship Id="rId9" Type="http://schemas.openxmlformats.org/officeDocument/2006/relationships/image" Target="../media/image112.png"/></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png"/><Relationship Id="rId3" Type="http://schemas.openxmlformats.org/officeDocument/2006/relationships/image" Target="../media/image96.png"/><Relationship Id="rId7" Type="http://schemas.openxmlformats.org/officeDocument/2006/relationships/image" Target="../media/image20.pn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115.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46.png"/></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48.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23.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3.png"/><Relationship Id="rId3" Type="http://schemas.openxmlformats.org/officeDocument/2006/relationships/image" Target="../media/image96.png"/><Relationship Id="rId7" Type="http://schemas.openxmlformats.org/officeDocument/2006/relationships/image" Target="../media/image20.png"/><Relationship Id="rId12"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25.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29.png"/><Relationship Id="rId9"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17.png"/><Relationship Id="rId4" Type="http://schemas.openxmlformats.org/officeDocument/2006/relationships/image" Target="../media/image116.png"/></Relationships>
</file>

<file path=ppt/slides/_rels/slide6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8.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119.svg"/><Relationship Id="rId5" Type="http://schemas.openxmlformats.org/officeDocument/2006/relationships/image" Target="../media/image82.png"/><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48.svg"/><Relationship Id="rId4" Type="http://schemas.openxmlformats.org/officeDocument/2006/relationships/image" Target="../media/image4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20.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7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slideLayout" Target="../slideLayouts/slideLayout56.xml"/><Relationship Id="rId7" Type="http://schemas.openxmlformats.org/officeDocument/2006/relationships/image" Target="../media/image1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2.png"/><Relationship Id="rId5" Type="http://schemas.openxmlformats.org/officeDocument/2006/relationships/image" Target="../media/image121.jpg"/><Relationship Id="rId10" Type="http://schemas.openxmlformats.org/officeDocument/2006/relationships/image" Target="../media/image126.png"/><Relationship Id="rId4" Type="http://schemas.openxmlformats.org/officeDocument/2006/relationships/audio" Target="../media/audio2.wav"/><Relationship Id="rId9" Type="http://schemas.openxmlformats.org/officeDocument/2006/relationships/image" Target="../media/image125.png"/></Relationships>
</file>

<file path=ppt/slides/_rels/slide73.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30.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26.png"/></Relationships>
</file>

<file path=ppt/slides/_rels/slide74.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30.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31.png"/></Relationships>
</file>

<file path=ppt/slides/_rels/slide75.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30.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26.png"/></Relationships>
</file>

<file path=ppt/slides/_rels/slide76.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32.png"/></Relationships>
</file>

<file path=ppt/slides/_rels/slide77.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30.pn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31.png"/></Relationships>
</file>

<file path=ppt/slides/_rels/slide78.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28.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33.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22.png"/></Relationships>
</file>

<file path=ppt/slides/_rels/slide79.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32.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49.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slideLayout" Target="../slideLayouts/slideLayout56.xml"/><Relationship Id="rId7" Type="http://schemas.openxmlformats.org/officeDocument/2006/relationships/audio" Target="../media/audio4.wav"/><Relationship Id="rId12" Type="http://schemas.openxmlformats.org/officeDocument/2006/relationships/image" Target="../media/image1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28.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32.png"/></Relationships>
</file>

<file path=ppt/slides/_rels/slide81.xml.rels><?xml version="1.0" encoding="UTF-8" standalone="yes"?>
<Relationships xmlns="http://schemas.openxmlformats.org/package/2006/relationships"><Relationship Id="rId8" Type="http://schemas.openxmlformats.org/officeDocument/2006/relationships/image" Target="../media/image127.jpg"/><Relationship Id="rId13" Type="http://schemas.openxmlformats.org/officeDocument/2006/relationships/image" Target="../media/image128.png"/><Relationship Id="rId3" Type="http://schemas.openxmlformats.org/officeDocument/2006/relationships/slideLayout" Target="../slideLayouts/slideLayout56.xml"/><Relationship Id="rId7" Type="http://schemas.openxmlformats.org/officeDocument/2006/relationships/audio" Target="../media/audio3.wav"/><Relationship Id="rId12" Type="http://schemas.openxmlformats.org/officeDocument/2006/relationships/image" Target="../media/image1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133.png"/><Relationship Id="rId5" Type="http://schemas.openxmlformats.org/officeDocument/2006/relationships/audio" Target="../media/audio2.wav"/><Relationship Id="rId10" Type="http://schemas.openxmlformats.org/officeDocument/2006/relationships/image" Target="../media/image123.png"/><Relationship Id="rId4" Type="http://schemas.openxmlformats.org/officeDocument/2006/relationships/audio" Target="../media/audio1.wav"/><Relationship Id="rId9" Type="http://schemas.openxmlformats.org/officeDocument/2006/relationships/image" Target="../media/image122.png"/></Relationships>
</file>

<file path=ppt/slides/_rels/slide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34.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30.png"/><Relationship Id="rId14" Type="http://schemas.openxmlformats.org/officeDocument/2006/relationships/image" Target="../media/image25.png"/></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18.png"/><Relationship Id="rId12"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19363" y="1422867"/>
            <a:ext cx="1106926" cy="888060"/>
          </a:xfrm>
          <a:prstGeom prst="rect">
            <a:avLst/>
          </a:prstGeom>
        </p:spPr>
      </p:pic>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884371" y="2698974"/>
            <a:ext cx="1106926" cy="888060"/>
          </a:xfrm>
          <a:prstGeom prst="rect">
            <a:avLst/>
          </a:prstGeom>
        </p:spPr>
      </p:pic>
      <p:pic>
        <p:nvPicPr>
          <p:cNvPr id="4" name="图片 31">
            <a:extLst>
              <a:ext uri="{FF2B5EF4-FFF2-40B4-BE49-F238E27FC236}">
                <a16:creationId xmlns:a16="http://schemas.microsoft.com/office/drawing/2014/main" id="{69D0F4D7-A7C6-778B-628C-1987B35C837E}"/>
              </a:ext>
            </a:extLst>
          </p:cNvPr>
          <p:cNvPicPr>
            <a:picLocks noChangeAspect="1"/>
          </p:cNvPicPr>
          <p:nvPr/>
        </p:nvPicPr>
        <p:blipFill rotWithShape="1">
          <a:blip r:embed="rId4" cstate="screen"/>
          <a:srcRect/>
          <a:stretch>
            <a:fillRect/>
          </a:stretch>
        </p:blipFill>
        <p:spPr>
          <a:xfrm>
            <a:off x="2245179" y="594606"/>
            <a:ext cx="937836" cy="863045"/>
          </a:xfrm>
          <a:prstGeom prst="rect">
            <a:avLst/>
          </a:prstGeom>
        </p:spPr>
      </p:pic>
      <p:pic>
        <p:nvPicPr>
          <p:cNvPr id="3" name="Picture 2">
            <a:extLst>
              <a:ext uri="{FF2B5EF4-FFF2-40B4-BE49-F238E27FC236}">
                <a16:creationId xmlns:a16="http://schemas.microsoft.com/office/drawing/2014/main" id="{3565A67E-6F2E-9417-A3CB-B0A5F0072F90}"/>
              </a:ext>
            </a:extLst>
          </p:cNvPr>
          <p:cNvPicPr>
            <a:picLocks noChangeAspect="1"/>
          </p:cNvPicPr>
          <p:nvPr/>
        </p:nvPicPr>
        <p:blipFill rotWithShape="1">
          <a:blip r:embed="rId5"/>
          <a:srcRect r="-10139" b="10592"/>
          <a:stretch/>
        </p:blipFill>
        <p:spPr>
          <a:xfrm>
            <a:off x="-1" y="2492624"/>
            <a:ext cx="4789381" cy="4339975"/>
          </a:xfrm>
          <a:prstGeom prst="rect">
            <a:avLst/>
          </a:prstGeom>
        </p:spPr>
      </p:pic>
      <p:pic>
        <p:nvPicPr>
          <p:cNvPr id="7" name="Picture 6" descr="A close-up of a branch&#10;&#10;Description automatically generated">
            <a:extLst>
              <a:ext uri="{FF2B5EF4-FFF2-40B4-BE49-F238E27FC236}">
                <a16:creationId xmlns:a16="http://schemas.microsoft.com/office/drawing/2014/main" id="{2FEAE714-A12D-EF41-5911-81028F8CA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136689" cy="3090709"/>
          </a:xfrm>
          <a:prstGeom prst="rect">
            <a:avLst/>
          </a:prstGeom>
        </p:spPr>
      </p:pic>
      <p:pic>
        <p:nvPicPr>
          <p:cNvPr id="8" name="图片 18">
            <a:extLst>
              <a:ext uri="{FF2B5EF4-FFF2-40B4-BE49-F238E27FC236}">
                <a16:creationId xmlns:a16="http://schemas.microsoft.com/office/drawing/2014/main" id="{57195DB9-E60E-3476-9B6F-BA3B57B23D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9" t="48628" r="73602"/>
          <a:stretch/>
        </p:blipFill>
        <p:spPr>
          <a:xfrm>
            <a:off x="-80392" y="4125683"/>
            <a:ext cx="2727860" cy="2737067"/>
          </a:xfrm>
          <a:prstGeom prst="rect">
            <a:avLst/>
          </a:prstGeom>
        </p:spPr>
      </p:pic>
      <p:pic>
        <p:nvPicPr>
          <p:cNvPr id="9" name="图片 18">
            <a:extLst>
              <a:ext uri="{FF2B5EF4-FFF2-40B4-BE49-F238E27FC236}">
                <a16:creationId xmlns:a16="http://schemas.microsoft.com/office/drawing/2014/main" id="{679B0884-9572-A8E7-099D-913AB546449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6836380" y="4869408"/>
            <a:ext cx="4197888" cy="2117044"/>
          </a:xfrm>
          <a:prstGeom prst="rect">
            <a:avLst/>
          </a:prstGeom>
        </p:spPr>
      </p:pic>
      <p:pic>
        <p:nvPicPr>
          <p:cNvPr id="10" name="图片 21" descr="07">
            <a:extLst>
              <a:ext uri="{FF2B5EF4-FFF2-40B4-BE49-F238E27FC236}">
                <a16:creationId xmlns:a16="http://schemas.microsoft.com/office/drawing/2014/main" id="{7E473EB8-8DBD-4461-00EE-43396AD51A46}"/>
              </a:ext>
            </a:extLst>
          </p:cNvPr>
          <p:cNvPicPr>
            <a:picLocks noChangeAspect="1"/>
          </p:cNvPicPr>
          <p:nvPr/>
        </p:nvPicPr>
        <p:blipFill>
          <a:blip r:embed="rId9"/>
          <a:srcRect r="54430" b="60000"/>
          <a:stretch>
            <a:fillRect/>
          </a:stretch>
        </p:blipFill>
        <p:spPr>
          <a:xfrm flipH="1">
            <a:off x="10264534" y="-390658"/>
            <a:ext cx="2098773" cy="2761900"/>
          </a:xfrm>
          <a:prstGeom prst="rect">
            <a:avLst/>
          </a:prstGeom>
        </p:spPr>
      </p:pic>
      <p:pic>
        <p:nvPicPr>
          <p:cNvPr id="6" name="Picture 5" descr="A group of people in traditional clothes&#10;&#10;Description automatically generated">
            <a:extLst>
              <a:ext uri="{FF2B5EF4-FFF2-40B4-BE49-F238E27FC236}">
                <a16:creationId xmlns:a16="http://schemas.microsoft.com/office/drawing/2014/main" id="{5D7C17E7-DDEB-8E5E-5064-428328741692}"/>
              </a:ext>
            </a:extLst>
          </p:cNvPr>
          <p:cNvPicPr>
            <a:picLocks noChangeAspect="1"/>
          </p:cNvPicPr>
          <p:nvPr/>
        </p:nvPicPr>
        <p:blipFill rotWithShape="1">
          <a:blip r:embed="rId10"/>
          <a:srcRect l="57162" t="-3741" r="-6891" b="7015"/>
          <a:stretch/>
        </p:blipFill>
        <p:spPr>
          <a:xfrm>
            <a:off x="10026754" y="1460053"/>
            <a:ext cx="2487395" cy="5400671"/>
          </a:xfrm>
          <a:prstGeom prst="rect">
            <a:avLst/>
          </a:prstGeom>
        </p:spPr>
      </p:pic>
      <p:pic>
        <p:nvPicPr>
          <p:cNvPr id="11" name="图片 5">
            <a:extLst>
              <a:ext uri="{FF2B5EF4-FFF2-40B4-BE49-F238E27FC236}">
                <a16:creationId xmlns:a16="http://schemas.microsoft.com/office/drawing/2014/main" id="{52712F5C-B08F-39BC-E113-7033BCDD69E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grpSp>
        <p:nvGrpSpPr>
          <p:cNvPr id="15" name="Group 14">
            <a:extLst>
              <a:ext uri="{FF2B5EF4-FFF2-40B4-BE49-F238E27FC236}">
                <a16:creationId xmlns:a16="http://schemas.microsoft.com/office/drawing/2014/main" id="{B755A140-5C49-4140-1AD8-48105368A1B5}"/>
              </a:ext>
            </a:extLst>
          </p:cNvPr>
          <p:cNvGrpSpPr/>
          <p:nvPr/>
        </p:nvGrpSpPr>
        <p:grpSpPr>
          <a:xfrm>
            <a:off x="2531831" y="951148"/>
            <a:ext cx="7566740" cy="3915858"/>
            <a:chOff x="2161440" y="937273"/>
            <a:chExt cx="8523774" cy="4794623"/>
          </a:xfrm>
        </p:grpSpPr>
        <p:pic>
          <p:nvPicPr>
            <p:cNvPr id="5" name="Picture 4">
              <a:extLst>
                <a:ext uri="{FF2B5EF4-FFF2-40B4-BE49-F238E27FC236}">
                  <a16:creationId xmlns:a16="http://schemas.microsoft.com/office/drawing/2014/main" id="{57A9CD41-862D-16FA-F259-7E334E676AF0}"/>
                </a:ext>
              </a:extLst>
            </p:cNvPr>
            <p:cNvPicPr>
              <a:picLocks noChangeAspect="1"/>
            </p:cNvPicPr>
            <p:nvPr/>
          </p:nvPicPr>
          <p:blipFill>
            <a:blip r:embed="rId12">
              <a:clrChange>
                <a:clrFrom>
                  <a:srgbClr val="010101"/>
                </a:clrFrom>
                <a:clrTo>
                  <a:srgbClr val="010101">
                    <a:alpha val="0"/>
                  </a:srgbClr>
                </a:clrTo>
              </a:clrChange>
            </a:blip>
            <a:stretch>
              <a:fillRect/>
            </a:stretch>
          </p:blipFill>
          <p:spPr>
            <a:xfrm>
              <a:off x="2161440" y="937273"/>
              <a:ext cx="8523774" cy="4794623"/>
            </a:xfrm>
            <a:prstGeom prst="rect">
              <a:avLst/>
            </a:prstGeom>
          </p:spPr>
        </p:pic>
        <p:pic>
          <p:nvPicPr>
            <p:cNvPr id="13" name="Picture 12">
              <a:extLst>
                <a:ext uri="{FF2B5EF4-FFF2-40B4-BE49-F238E27FC236}">
                  <a16:creationId xmlns:a16="http://schemas.microsoft.com/office/drawing/2014/main" id="{9D9AEA38-4B80-F3FC-299C-856718471D34}"/>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3011838" y="2336352"/>
              <a:ext cx="838913" cy="740440"/>
            </a:xfrm>
            <a:prstGeom prst="rect">
              <a:avLst/>
            </a:prstGeom>
          </p:spPr>
        </p:pic>
        <p:pic>
          <p:nvPicPr>
            <p:cNvPr id="14" name="Picture 13">
              <a:extLst>
                <a:ext uri="{FF2B5EF4-FFF2-40B4-BE49-F238E27FC236}">
                  <a16:creationId xmlns:a16="http://schemas.microsoft.com/office/drawing/2014/main" id="{90DE2631-CEF5-BD97-C730-38DAB24FC6D7}"/>
                </a:ext>
              </a:extLst>
            </p:cNvPr>
            <p:cNvPicPr>
              <a:picLocks noChangeAspect="1"/>
            </p:cNvPicPr>
            <p:nvPr/>
          </p:nvPicPr>
          <p:blipFill rotWithShape="1">
            <a:blip r:embed="rId13">
              <a:clrChange>
                <a:clrFrom>
                  <a:srgbClr val="010101"/>
                </a:clrFrom>
                <a:clrTo>
                  <a:srgbClr val="010101">
                    <a:alpha val="0"/>
                  </a:srgbClr>
                </a:clrTo>
              </a:clrChange>
            </a:blip>
            <a:srcRect l="44421" t="22100" r="44020" b="59764"/>
            <a:stretch/>
          </p:blipFill>
          <p:spPr>
            <a:xfrm>
              <a:off x="6993659" y="3574834"/>
              <a:ext cx="838913" cy="740440"/>
            </a:xfrm>
            <a:prstGeom prst="rect">
              <a:avLst/>
            </a:prstGeom>
          </p:spPr>
        </p:pic>
      </p:grpSp>
      <p:pic>
        <p:nvPicPr>
          <p:cNvPr id="17" name="Picture 16">
            <a:extLst>
              <a:ext uri="{FF2B5EF4-FFF2-40B4-BE49-F238E27FC236}">
                <a16:creationId xmlns:a16="http://schemas.microsoft.com/office/drawing/2014/main" id="{B05966F3-A2FD-D771-1495-935BE456014C}"/>
              </a:ext>
            </a:extLst>
          </p:cNvPr>
          <p:cNvPicPr>
            <a:picLocks noChangeAspect="1"/>
          </p:cNvPicPr>
          <p:nvPr/>
        </p:nvPicPr>
        <p:blipFill>
          <a:blip r:embed="rId14">
            <a:clrChange>
              <a:clrFrom>
                <a:srgbClr val="000001"/>
              </a:clrFrom>
              <a:clrTo>
                <a:srgbClr val="000001">
                  <a:alpha val="0"/>
                </a:srgbClr>
              </a:clrTo>
            </a:clrChange>
          </a:blip>
          <a:stretch>
            <a:fillRect/>
          </a:stretch>
        </p:blipFill>
        <p:spPr>
          <a:xfrm>
            <a:off x="-80392" y="1186983"/>
            <a:ext cx="12192000" cy="685800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F7D62-0EF0-E5F1-AC08-E40C8AFC3DC7}"/>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7CC3146-BD33-0773-6949-F4F44F586E9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F1F356B8-D12C-7179-BD06-9294B060B383}"/>
              </a:ext>
            </a:extLst>
          </p:cNvPr>
          <p:cNvSpPr txBox="1"/>
          <p:nvPr/>
        </p:nvSpPr>
        <p:spPr>
          <a:xfrm>
            <a:off x="3100380" y="-102134"/>
            <a:ext cx="7457954" cy="669542"/>
          </a:xfrm>
          <a:prstGeom prst="rect">
            <a:avLst/>
          </a:prstGeom>
          <a:noFill/>
        </p:spPr>
        <p:txBody>
          <a:bodyPr wrap="square">
            <a:spAutoFit/>
          </a:bodyPr>
          <a:lstStyle/>
          <a:p>
            <a:pPr algn="just">
              <a:lnSpc>
                <a:spcPct val="150000"/>
              </a:lnSpc>
              <a:spcAft>
                <a:spcPts val="800"/>
              </a:spcAft>
            </a:pP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12DCBA48-CBD7-8223-F1B7-E6945311AD1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248280C-06AB-C805-194A-6F292DB783F7}"/>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id="{8FF5985C-8D73-7BBB-E20C-5410C8D959E3}"/>
              </a:ext>
            </a:extLst>
          </p:cNvPr>
          <p:cNvGrpSpPr/>
          <p:nvPr/>
        </p:nvGrpSpPr>
        <p:grpSpPr>
          <a:xfrm>
            <a:off x="1570223" y="1377801"/>
            <a:ext cx="9694841" cy="2308324"/>
            <a:chOff x="2522" y="5062"/>
            <a:chExt cx="15271" cy="3636"/>
          </a:xfrm>
        </p:grpSpPr>
        <p:grpSp>
          <p:nvGrpSpPr>
            <p:cNvPr id="6" name="组合 11">
              <a:extLst>
                <a:ext uri="{FF2B5EF4-FFF2-40B4-BE49-F238E27FC236}">
                  <a16:creationId xmlns:a16="http://schemas.microsoft.com/office/drawing/2014/main" id="{FD7195FA-8107-4D74-4A70-6FE5FF9F8BF4}"/>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331F1704-EF66-882A-066D-E257E2A3797C}"/>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EEACD7CD-AA67-9C0B-2AD8-0D29F8BC6F94}"/>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174A6EA4-D5BD-F963-2380-A60A6B987B84}"/>
                </a:ext>
              </a:extLst>
            </p:cNvPr>
            <p:cNvSpPr txBox="1"/>
            <p:nvPr/>
          </p:nvSpPr>
          <p:spPr>
            <a:xfrm>
              <a:off x="4331" y="5062"/>
              <a:ext cx="13462" cy="3636"/>
            </a:xfrm>
            <a:prstGeom prst="rect">
              <a:avLst/>
            </a:prstGeom>
            <a:noFill/>
          </p:spPr>
          <p:txBody>
            <a:bodyPr wrap="square" rtlCol="0">
              <a:spAutoFit/>
            </a:body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3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SGK,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(hoặc thực hiện theo </a:t>
              </a:r>
              <a:r>
                <a:rPr lang="vi-VN"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PHT số 1</a:t>
              </a:r>
              <a:r>
                <a:rPr lang="vi-VN"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组合 33">
            <a:extLst>
              <a:ext uri="{FF2B5EF4-FFF2-40B4-BE49-F238E27FC236}">
                <a16:creationId xmlns:a16="http://schemas.microsoft.com/office/drawing/2014/main" id="{717DE409-1D45-A514-9BBD-77302D56473C}"/>
              </a:ext>
            </a:extLst>
          </p:cNvPr>
          <p:cNvGrpSpPr/>
          <p:nvPr/>
        </p:nvGrpSpPr>
        <p:grpSpPr>
          <a:xfrm>
            <a:off x="903104" y="4553760"/>
            <a:ext cx="8032795" cy="1754106"/>
            <a:chOff x="6744" y="6050"/>
            <a:chExt cx="12653" cy="2763"/>
          </a:xfrm>
        </p:grpSpPr>
        <p:grpSp>
          <p:nvGrpSpPr>
            <p:cNvPr id="11" name="组合 34">
              <a:extLst>
                <a:ext uri="{FF2B5EF4-FFF2-40B4-BE49-F238E27FC236}">
                  <a16:creationId xmlns:a16="http://schemas.microsoft.com/office/drawing/2014/main" id="{C83C801A-8590-B143-86EF-55D38C6B2C75}"/>
                </a:ext>
              </a:extLst>
            </p:cNvPr>
            <p:cNvGrpSpPr/>
            <p:nvPr/>
          </p:nvGrpSpPr>
          <p:grpSpPr>
            <a:xfrm>
              <a:off x="6744" y="6427"/>
              <a:ext cx="1146" cy="1146"/>
              <a:chOff x="11167" y="6123"/>
              <a:chExt cx="1146" cy="1146"/>
            </a:xfrm>
          </p:grpSpPr>
          <p:sp>
            <p:nvSpPr>
              <p:cNvPr id="13" name="椭圆 1">
                <a:extLst>
                  <a:ext uri="{FF2B5EF4-FFF2-40B4-BE49-F238E27FC236}">
                    <a16:creationId xmlns:a16="http://schemas.microsoft.com/office/drawing/2014/main" id="{F84D5832-87D4-EE4D-A0F5-BBA3E9E04F9C}"/>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4" name="TextBox 32">
                <a:extLst>
                  <a:ext uri="{FF2B5EF4-FFF2-40B4-BE49-F238E27FC236}">
                    <a16:creationId xmlns:a16="http://schemas.microsoft.com/office/drawing/2014/main" id="{FA513370-7126-42CE-C6E5-77B1DB4DC241}"/>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2" name="TextBox 76">
              <a:extLst>
                <a:ext uri="{FF2B5EF4-FFF2-40B4-BE49-F238E27FC236}">
                  <a16:creationId xmlns:a16="http://schemas.microsoft.com/office/drawing/2014/main" id="{3E989F12-2F85-444D-1C36-C43E8C3B7DBA}"/>
                </a:ext>
              </a:extLst>
            </p:cNvPr>
            <p:cNvSpPr txBox="1"/>
            <p:nvPr/>
          </p:nvSpPr>
          <p:spPr>
            <a:xfrm>
              <a:off x="8945" y="6050"/>
              <a:ext cx="10452" cy="27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1 - 2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5" name="图片 40">
            <a:extLst>
              <a:ext uri="{FF2B5EF4-FFF2-40B4-BE49-F238E27FC236}">
                <a16:creationId xmlns:a16="http://schemas.microsoft.com/office/drawing/2014/main" id="{172CFD5B-B34A-01AD-05DD-CEB322C4A4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64" y="3919681"/>
            <a:ext cx="1701283" cy="1701283"/>
          </a:xfrm>
          <a:prstGeom prst="rect">
            <a:avLst/>
          </a:prstGeom>
        </p:spPr>
      </p:pic>
      <p:grpSp>
        <p:nvGrpSpPr>
          <p:cNvPr id="16" name="Google Shape;2089;p51">
            <a:extLst>
              <a:ext uri="{FF2B5EF4-FFF2-40B4-BE49-F238E27FC236}">
                <a16:creationId xmlns:a16="http://schemas.microsoft.com/office/drawing/2014/main" id="{3627A01C-031D-BBD8-39DB-AB5E652E91D6}"/>
              </a:ext>
            </a:extLst>
          </p:cNvPr>
          <p:cNvGrpSpPr/>
          <p:nvPr/>
        </p:nvGrpSpPr>
        <p:grpSpPr>
          <a:xfrm>
            <a:off x="8868713" y="3596929"/>
            <a:ext cx="3358204" cy="3119888"/>
            <a:chOff x="6576348" y="2449711"/>
            <a:chExt cx="2518653" cy="2339916"/>
          </a:xfrm>
        </p:grpSpPr>
        <p:sp>
          <p:nvSpPr>
            <p:cNvPr id="17" name="Google Shape;2090;p51">
              <a:extLst>
                <a:ext uri="{FF2B5EF4-FFF2-40B4-BE49-F238E27FC236}">
                  <a16:creationId xmlns:a16="http://schemas.microsoft.com/office/drawing/2014/main" id="{6C03DE18-D836-AD62-8823-A1A114BE397D}"/>
                </a:ext>
              </a:extLst>
            </p:cNvPr>
            <p:cNvSpPr/>
            <p:nvPr/>
          </p:nvSpPr>
          <p:spPr>
            <a:xfrm>
              <a:off x="7370075"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1" name="Google Shape;2091;p51">
              <a:extLst>
                <a:ext uri="{FF2B5EF4-FFF2-40B4-BE49-F238E27FC236}">
                  <a16:creationId xmlns:a16="http://schemas.microsoft.com/office/drawing/2014/main" id="{952A8804-5AEA-84C7-8B11-7A75146E9EC8}"/>
                </a:ext>
              </a:extLst>
            </p:cNvPr>
            <p:cNvSpPr/>
            <p:nvPr/>
          </p:nvSpPr>
          <p:spPr>
            <a:xfrm>
              <a:off x="7893449" y="2710575"/>
              <a:ext cx="202800" cy="743100"/>
            </a:xfrm>
            <a:prstGeom prst="roundRect">
              <a:avLst>
                <a:gd name="adj" fmla="val 50000"/>
              </a:avLst>
            </a:pr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32" name="Google Shape;2092;p51">
              <a:extLst>
                <a:ext uri="{FF2B5EF4-FFF2-40B4-BE49-F238E27FC236}">
                  <a16:creationId xmlns:a16="http://schemas.microsoft.com/office/drawing/2014/main" id="{A62A26B4-080E-EA43-9655-B92069521AF0}"/>
                </a:ext>
              </a:extLst>
            </p:cNvPr>
            <p:cNvGrpSpPr/>
            <p:nvPr/>
          </p:nvGrpSpPr>
          <p:grpSpPr>
            <a:xfrm>
              <a:off x="6576348" y="2449711"/>
              <a:ext cx="2518653" cy="2339916"/>
              <a:chOff x="698048" y="2449711"/>
              <a:chExt cx="2518653" cy="2339916"/>
            </a:xfrm>
          </p:grpSpPr>
          <p:sp>
            <p:nvSpPr>
              <p:cNvPr id="33" name="Google Shape;2093;p51">
                <a:extLst>
                  <a:ext uri="{FF2B5EF4-FFF2-40B4-BE49-F238E27FC236}">
                    <a16:creationId xmlns:a16="http://schemas.microsoft.com/office/drawing/2014/main" id="{1F358477-82A7-ACD0-F272-96ABC6CF422F}"/>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5" name="Google Shape;2094;p51">
                <a:extLst>
                  <a:ext uri="{FF2B5EF4-FFF2-40B4-BE49-F238E27FC236}">
                    <a16:creationId xmlns:a16="http://schemas.microsoft.com/office/drawing/2014/main" id="{25323838-64A6-E21E-23D9-1DD4DB69EE74}"/>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6" name="Google Shape;2095;p51">
                <a:extLst>
                  <a:ext uri="{FF2B5EF4-FFF2-40B4-BE49-F238E27FC236}">
                    <a16:creationId xmlns:a16="http://schemas.microsoft.com/office/drawing/2014/main" id="{D86A09A4-A247-ACC7-4761-C7F3018333CF}"/>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FCE5CD"/>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7" name="Google Shape;2096;p51">
                <a:extLst>
                  <a:ext uri="{FF2B5EF4-FFF2-40B4-BE49-F238E27FC236}">
                    <a16:creationId xmlns:a16="http://schemas.microsoft.com/office/drawing/2014/main" id="{03EE7D1B-F286-9BEA-4AC1-97044FFA26B2}"/>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8" name="Google Shape;2097;p51">
                <a:extLst>
                  <a:ext uri="{FF2B5EF4-FFF2-40B4-BE49-F238E27FC236}">
                    <a16:creationId xmlns:a16="http://schemas.microsoft.com/office/drawing/2014/main" id="{DE0641A3-C436-2105-F3CD-26139CB81F5E}"/>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39" name="Google Shape;2098;p51">
                <a:extLst>
                  <a:ext uri="{FF2B5EF4-FFF2-40B4-BE49-F238E27FC236}">
                    <a16:creationId xmlns:a16="http://schemas.microsoft.com/office/drawing/2014/main" id="{90231BC8-854F-769E-C7A8-E1395132274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0" name="Google Shape;2099;p51">
                <a:extLst>
                  <a:ext uri="{FF2B5EF4-FFF2-40B4-BE49-F238E27FC236}">
                    <a16:creationId xmlns:a16="http://schemas.microsoft.com/office/drawing/2014/main" id="{A0C587F0-E9ED-03F8-89BD-66AD396C1FF5}"/>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1" name="Google Shape;2101;p51">
                <a:extLst>
                  <a:ext uri="{FF2B5EF4-FFF2-40B4-BE49-F238E27FC236}">
                    <a16:creationId xmlns:a16="http://schemas.microsoft.com/office/drawing/2014/main" id="{D94F7D6B-4F3E-37F9-58FE-7F7CE2F0EEB7}"/>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2" name="Google Shape;2102;p51">
                <a:extLst>
                  <a:ext uri="{FF2B5EF4-FFF2-40B4-BE49-F238E27FC236}">
                    <a16:creationId xmlns:a16="http://schemas.microsoft.com/office/drawing/2014/main" id="{6B699C82-43B3-0223-529F-C28FC8BFCD0B}"/>
                  </a:ext>
                </a:extLst>
              </p:cNvPr>
              <p:cNvSpPr/>
              <p:nvPr/>
            </p:nvSpPr>
            <p:spPr>
              <a:xfrm rot="10800000">
                <a:off x="1848969" y="3206253"/>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3" name="Google Shape;2103;p51">
                <a:extLst>
                  <a:ext uri="{FF2B5EF4-FFF2-40B4-BE49-F238E27FC236}">
                    <a16:creationId xmlns:a16="http://schemas.microsoft.com/office/drawing/2014/main" id="{032D51B4-45F1-085B-CCA3-69CA57C768E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4" name="Google Shape;2104;p51">
                <a:extLst>
                  <a:ext uri="{FF2B5EF4-FFF2-40B4-BE49-F238E27FC236}">
                    <a16:creationId xmlns:a16="http://schemas.microsoft.com/office/drawing/2014/main" id="{38B99D5E-9557-D96C-EC2A-061D7F4C4DE9}"/>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5" name="Google Shape;2105;p51">
                <a:extLst>
                  <a:ext uri="{FF2B5EF4-FFF2-40B4-BE49-F238E27FC236}">
                    <a16:creationId xmlns:a16="http://schemas.microsoft.com/office/drawing/2014/main" id="{2E3786BA-1C9D-0E27-C51A-19E086D68A3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6" name="Google Shape;2106;p51">
                <a:extLst>
                  <a:ext uri="{FF2B5EF4-FFF2-40B4-BE49-F238E27FC236}">
                    <a16:creationId xmlns:a16="http://schemas.microsoft.com/office/drawing/2014/main" id="{FF610CA5-B0C7-8919-8E44-4103FA130AA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7" name="Google Shape;2107;p51">
                <a:extLst>
                  <a:ext uri="{FF2B5EF4-FFF2-40B4-BE49-F238E27FC236}">
                    <a16:creationId xmlns:a16="http://schemas.microsoft.com/office/drawing/2014/main" id="{5565344A-C0DC-8C4F-03C3-0F9070A5AAD2}"/>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8" name="Google Shape;2108;p51">
                <a:extLst>
                  <a:ext uri="{FF2B5EF4-FFF2-40B4-BE49-F238E27FC236}">
                    <a16:creationId xmlns:a16="http://schemas.microsoft.com/office/drawing/2014/main" id="{B1F18FBD-0694-A3C7-16F7-89D17D85A983}"/>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49" name="Google Shape;2109;p51">
                <a:extLst>
                  <a:ext uri="{FF2B5EF4-FFF2-40B4-BE49-F238E27FC236}">
                    <a16:creationId xmlns:a16="http://schemas.microsoft.com/office/drawing/2014/main" id="{4393F18E-4E9A-80B1-6D79-C2BC6DA0B425}"/>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0" name="Google Shape;2110;p51">
                <a:extLst>
                  <a:ext uri="{FF2B5EF4-FFF2-40B4-BE49-F238E27FC236}">
                    <a16:creationId xmlns:a16="http://schemas.microsoft.com/office/drawing/2014/main" id="{A12260AD-CDFB-A107-FB8A-E980CD83879E}"/>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1" name="Google Shape;2111;p51">
                <a:extLst>
                  <a:ext uri="{FF2B5EF4-FFF2-40B4-BE49-F238E27FC236}">
                    <a16:creationId xmlns:a16="http://schemas.microsoft.com/office/drawing/2014/main" id="{E407D459-AA65-DCFA-ECED-66C8EF468245}"/>
                  </a:ext>
                </a:extLst>
              </p:cNvPr>
              <p:cNvSpPr/>
              <p:nvPr/>
            </p:nvSpPr>
            <p:spPr>
              <a:xfrm>
                <a:off x="1543723" y="2635637"/>
                <a:ext cx="676345" cy="158592"/>
              </a:xfrm>
              <a:custGeom>
                <a:avLst/>
                <a:gdLst/>
                <a:ahLst/>
                <a:cxnLst/>
                <a:rect l="l" t="t" r="r" b="b"/>
                <a:pathLst>
                  <a:path w="7621" h="1787" fill="none" extrusionOk="0">
                    <a:moveTo>
                      <a:pt x="0" y="1"/>
                    </a:moveTo>
                    <a:cubicBezTo>
                      <a:pt x="1564" y="1779"/>
                      <a:pt x="4577" y="1787"/>
                      <a:pt x="6616" y="928"/>
                    </a:cubicBezTo>
                    <a:cubicBezTo>
                      <a:pt x="6976" y="790"/>
                      <a:pt x="7313" y="599"/>
                      <a:pt x="7620" y="36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2" name="Google Shape;2112;p51">
                <a:extLst>
                  <a:ext uri="{FF2B5EF4-FFF2-40B4-BE49-F238E27FC236}">
                    <a16:creationId xmlns:a16="http://schemas.microsoft.com/office/drawing/2014/main" id="{1DDFD41B-F84F-055A-6EA5-7ED300067819}"/>
                  </a:ext>
                </a:extLst>
              </p:cNvPr>
              <p:cNvSpPr/>
              <p:nvPr/>
            </p:nvSpPr>
            <p:spPr>
              <a:xfrm>
                <a:off x="1598835" y="2581944"/>
                <a:ext cx="597359" cy="119809"/>
              </a:xfrm>
              <a:custGeom>
                <a:avLst/>
                <a:gdLst/>
                <a:ahLst/>
                <a:cxnLst/>
                <a:rect l="l" t="t" r="r" b="b"/>
                <a:pathLst>
                  <a:path w="6731" h="1350" fill="none" extrusionOk="0">
                    <a:moveTo>
                      <a:pt x="0" y="0"/>
                    </a:moveTo>
                    <a:cubicBezTo>
                      <a:pt x="0" y="0"/>
                      <a:pt x="690" y="1066"/>
                      <a:pt x="3166" y="1204"/>
                    </a:cubicBezTo>
                    <a:cubicBezTo>
                      <a:pt x="5796" y="1349"/>
                      <a:pt x="6731" y="368"/>
                      <a:pt x="6731" y="36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3" name="Google Shape;2113;p51">
                <a:extLst>
                  <a:ext uri="{FF2B5EF4-FFF2-40B4-BE49-F238E27FC236}">
                    <a16:creationId xmlns:a16="http://schemas.microsoft.com/office/drawing/2014/main" id="{F40FAECF-899F-934B-1E02-CCF04117D200}"/>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EEF6FE"/>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4" name="Google Shape;2114;p51">
                <a:extLst>
                  <a:ext uri="{FF2B5EF4-FFF2-40B4-BE49-F238E27FC236}">
                    <a16:creationId xmlns:a16="http://schemas.microsoft.com/office/drawing/2014/main" id="{25DF72A7-AB99-87CB-89F2-B5242522677B}"/>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5" name="Google Shape;2115;p51">
                <a:extLst>
                  <a:ext uri="{FF2B5EF4-FFF2-40B4-BE49-F238E27FC236}">
                    <a16:creationId xmlns:a16="http://schemas.microsoft.com/office/drawing/2014/main" id="{28C9DA56-7B2D-384F-47FE-9FF184E817C4}"/>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6" name="Google Shape;2116;p51">
                <a:extLst>
                  <a:ext uri="{FF2B5EF4-FFF2-40B4-BE49-F238E27FC236}">
                    <a16:creationId xmlns:a16="http://schemas.microsoft.com/office/drawing/2014/main" id="{D866DE89-F92A-E867-9614-E490E5F1397C}"/>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7" name="Google Shape;2117;p51">
                <a:extLst>
                  <a:ext uri="{FF2B5EF4-FFF2-40B4-BE49-F238E27FC236}">
                    <a16:creationId xmlns:a16="http://schemas.microsoft.com/office/drawing/2014/main" id="{525C3045-3DB9-5B31-B2EE-95E39FEE2C6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8" name="Google Shape;2118;p51">
                <a:extLst>
                  <a:ext uri="{FF2B5EF4-FFF2-40B4-BE49-F238E27FC236}">
                    <a16:creationId xmlns:a16="http://schemas.microsoft.com/office/drawing/2014/main" id="{FA4F8055-537D-9A0D-4708-8F363B4D7044}"/>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59" name="Google Shape;2119;p51">
                <a:extLst>
                  <a:ext uri="{FF2B5EF4-FFF2-40B4-BE49-F238E27FC236}">
                    <a16:creationId xmlns:a16="http://schemas.microsoft.com/office/drawing/2014/main" id="{CA28260D-3F81-565E-E25D-9AF3CB9197CC}"/>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0" name="Google Shape;2120;p51">
                <a:extLst>
                  <a:ext uri="{FF2B5EF4-FFF2-40B4-BE49-F238E27FC236}">
                    <a16:creationId xmlns:a16="http://schemas.microsoft.com/office/drawing/2014/main" id="{112C7409-C067-6BB8-D8D7-AFC4DE896BBE}"/>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1" name="Google Shape;2121;p51">
                <a:extLst>
                  <a:ext uri="{FF2B5EF4-FFF2-40B4-BE49-F238E27FC236}">
                    <a16:creationId xmlns:a16="http://schemas.microsoft.com/office/drawing/2014/main" id="{61B4C695-DECE-A971-F47F-62B15910687B}"/>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2" name="Google Shape;2122;p51">
                <a:extLst>
                  <a:ext uri="{FF2B5EF4-FFF2-40B4-BE49-F238E27FC236}">
                    <a16:creationId xmlns:a16="http://schemas.microsoft.com/office/drawing/2014/main" id="{02DD653E-8273-EAF7-648F-D46CFD367FC7}"/>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3" name="Google Shape;2123;p51">
                <a:extLst>
                  <a:ext uri="{FF2B5EF4-FFF2-40B4-BE49-F238E27FC236}">
                    <a16:creationId xmlns:a16="http://schemas.microsoft.com/office/drawing/2014/main" id="{80AEF2FA-6A62-7036-2DF9-E08A9C96DC92}"/>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4" name="Google Shape;2124;p51">
                <a:extLst>
                  <a:ext uri="{FF2B5EF4-FFF2-40B4-BE49-F238E27FC236}">
                    <a16:creationId xmlns:a16="http://schemas.microsoft.com/office/drawing/2014/main" id="{2CC5747F-B3DC-F78D-7840-85BE81C1E1DE}"/>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5" name="Google Shape;2125;p51">
                <a:extLst>
                  <a:ext uri="{FF2B5EF4-FFF2-40B4-BE49-F238E27FC236}">
                    <a16:creationId xmlns:a16="http://schemas.microsoft.com/office/drawing/2014/main" id="{14E448EA-36A6-EC76-5CCD-028BBE60D4A8}"/>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6" name="Google Shape;2126;p51">
                <a:extLst>
                  <a:ext uri="{FF2B5EF4-FFF2-40B4-BE49-F238E27FC236}">
                    <a16:creationId xmlns:a16="http://schemas.microsoft.com/office/drawing/2014/main" id="{4CF0074B-5D85-1BC8-BFD1-939E01F7AC10}"/>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3C386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7" name="Google Shape;2127;p51">
                <a:extLst>
                  <a:ext uri="{FF2B5EF4-FFF2-40B4-BE49-F238E27FC236}">
                    <a16:creationId xmlns:a16="http://schemas.microsoft.com/office/drawing/2014/main" id="{3E9CEDBC-CAAE-1A9C-7681-C6683BFF830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8" name="Google Shape;2128;p51">
                <a:extLst>
                  <a:ext uri="{FF2B5EF4-FFF2-40B4-BE49-F238E27FC236}">
                    <a16:creationId xmlns:a16="http://schemas.microsoft.com/office/drawing/2014/main" id="{317E8213-6D12-8F09-C45F-BBD9E5BD4D40}"/>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69" name="Google Shape;2129;p51">
                <a:extLst>
                  <a:ext uri="{FF2B5EF4-FFF2-40B4-BE49-F238E27FC236}">
                    <a16:creationId xmlns:a16="http://schemas.microsoft.com/office/drawing/2014/main" id="{586B3897-F7CB-0687-3FF6-008151796B54}"/>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0" name="Google Shape;2130;p51">
                <a:extLst>
                  <a:ext uri="{FF2B5EF4-FFF2-40B4-BE49-F238E27FC236}">
                    <a16:creationId xmlns:a16="http://schemas.microsoft.com/office/drawing/2014/main" id="{94BFD90A-52DB-68BA-B5C6-C1C9109307D5}"/>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1" name="Google Shape;2131;p51">
                <a:extLst>
                  <a:ext uri="{FF2B5EF4-FFF2-40B4-BE49-F238E27FC236}">
                    <a16:creationId xmlns:a16="http://schemas.microsoft.com/office/drawing/2014/main" id="{0D2D1A28-70E2-B976-0B2F-1023EDB4E20D}"/>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2" name="Google Shape;2132;p51">
                <a:extLst>
                  <a:ext uri="{FF2B5EF4-FFF2-40B4-BE49-F238E27FC236}">
                    <a16:creationId xmlns:a16="http://schemas.microsoft.com/office/drawing/2014/main" id="{A2465076-5872-4924-0E3D-32F5572FF555}"/>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3" name="Google Shape;2133;p51">
                <a:extLst>
                  <a:ext uri="{FF2B5EF4-FFF2-40B4-BE49-F238E27FC236}">
                    <a16:creationId xmlns:a16="http://schemas.microsoft.com/office/drawing/2014/main" id="{129A8FB8-F2E7-8606-33D2-DA3FC15C9321}"/>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4" name="Google Shape;2134;p51">
                <a:extLst>
                  <a:ext uri="{FF2B5EF4-FFF2-40B4-BE49-F238E27FC236}">
                    <a16:creationId xmlns:a16="http://schemas.microsoft.com/office/drawing/2014/main" id="{19CA89E6-527A-33CB-69F1-66A5781EEE61}"/>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5" name="Google Shape;2135;p51">
                <a:extLst>
                  <a:ext uri="{FF2B5EF4-FFF2-40B4-BE49-F238E27FC236}">
                    <a16:creationId xmlns:a16="http://schemas.microsoft.com/office/drawing/2014/main" id="{063C3DAF-0D1B-D2BA-B461-6FCD863BF34E}"/>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6" name="Google Shape;2136;p51">
                <a:extLst>
                  <a:ext uri="{FF2B5EF4-FFF2-40B4-BE49-F238E27FC236}">
                    <a16:creationId xmlns:a16="http://schemas.microsoft.com/office/drawing/2014/main" id="{CA745E76-2AA9-3A81-9A52-21BC073565ED}"/>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7" name="Google Shape;2137;p51">
                <a:extLst>
                  <a:ext uri="{FF2B5EF4-FFF2-40B4-BE49-F238E27FC236}">
                    <a16:creationId xmlns:a16="http://schemas.microsoft.com/office/drawing/2014/main" id="{FE4496F5-9FD8-602C-B131-4885062071E8}"/>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8" name="Google Shape;2138;p51">
                <a:extLst>
                  <a:ext uri="{FF2B5EF4-FFF2-40B4-BE49-F238E27FC236}">
                    <a16:creationId xmlns:a16="http://schemas.microsoft.com/office/drawing/2014/main" id="{FB4F51AE-2E0F-E4BA-D6D8-ED3400A98EA0}"/>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79" name="Google Shape;2139;p51">
                <a:extLst>
                  <a:ext uri="{FF2B5EF4-FFF2-40B4-BE49-F238E27FC236}">
                    <a16:creationId xmlns:a16="http://schemas.microsoft.com/office/drawing/2014/main" id="{8A45961D-E419-D86B-9EFF-E0D69DC46FC4}"/>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0" name="Google Shape;2140;p51">
                <a:extLst>
                  <a:ext uri="{FF2B5EF4-FFF2-40B4-BE49-F238E27FC236}">
                    <a16:creationId xmlns:a16="http://schemas.microsoft.com/office/drawing/2014/main" id="{0CFAEA19-3FE9-B20F-D4F4-9B4E0B285D6A}"/>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1" name="Google Shape;2141;p51">
                <a:extLst>
                  <a:ext uri="{FF2B5EF4-FFF2-40B4-BE49-F238E27FC236}">
                    <a16:creationId xmlns:a16="http://schemas.microsoft.com/office/drawing/2014/main" id="{B1FE39D4-E446-0510-C952-28176A9D8B7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2" name="Google Shape;2142;p51">
                <a:extLst>
                  <a:ext uri="{FF2B5EF4-FFF2-40B4-BE49-F238E27FC236}">
                    <a16:creationId xmlns:a16="http://schemas.microsoft.com/office/drawing/2014/main" id="{3F1E2F66-E81B-7A00-38B8-C296E3E3DEB0}"/>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FCE5C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3" name="Google Shape;2143;p51">
                <a:extLst>
                  <a:ext uri="{FF2B5EF4-FFF2-40B4-BE49-F238E27FC236}">
                    <a16:creationId xmlns:a16="http://schemas.microsoft.com/office/drawing/2014/main" id="{F336E3E5-1F57-DE57-5B27-5819D8CD1602}"/>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4" name="Google Shape;2144;p51">
                <a:extLst>
                  <a:ext uri="{FF2B5EF4-FFF2-40B4-BE49-F238E27FC236}">
                    <a16:creationId xmlns:a16="http://schemas.microsoft.com/office/drawing/2014/main" id="{A4A76B1A-0C38-B216-E187-2DDBD1C5A3F3}"/>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5" name="Google Shape;2145;p51">
                <a:extLst>
                  <a:ext uri="{FF2B5EF4-FFF2-40B4-BE49-F238E27FC236}">
                    <a16:creationId xmlns:a16="http://schemas.microsoft.com/office/drawing/2014/main" id="{2C75BCC1-06A3-AFAE-CC85-E57A5A49CC6B}"/>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6" name="Google Shape;2146;p51">
                <a:extLst>
                  <a:ext uri="{FF2B5EF4-FFF2-40B4-BE49-F238E27FC236}">
                    <a16:creationId xmlns:a16="http://schemas.microsoft.com/office/drawing/2014/main" id="{F6031E3B-06BD-56E9-7EF5-7E58FC949D6A}"/>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7" name="Google Shape;2147;p51">
                <a:extLst>
                  <a:ext uri="{FF2B5EF4-FFF2-40B4-BE49-F238E27FC236}">
                    <a16:creationId xmlns:a16="http://schemas.microsoft.com/office/drawing/2014/main" id="{833BE4C2-0F88-5379-B9CC-83B8AEF00B3C}"/>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8" name="Google Shape;2148;p51">
                <a:extLst>
                  <a:ext uri="{FF2B5EF4-FFF2-40B4-BE49-F238E27FC236}">
                    <a16:creationId xmlns:a16="http://schemas.microsoft.com/office/drawing/2014/main" id="{DA47C77D-26C3-436F-87B5-8DF2857D76EB}"/>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89" name="图片 40">
            <a:extLst>
              <a:ext uri="{FF2B5EF4-FFF2-40B4-BE49-F238E27FC236}">
                <a16:creationId xmlns:a16="http://schemas.microsoft.com/office/drawing/2014/main" id="{CA618FC1-1A1B-2FED-F39E-109ADB3FBF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352" y="1237036"/>
            <a:ext cx="1701283" cy="1701283"/>
          </a:xfrm>
          <a:prstGeom prst="rect">
            <a:avLst/>
          </a:prstGeom>
        </p:spPr>
      </p:pic>
    </p:spTree>
    <p:extLst>
      <p:ext uri="{BB962C8B-B14F-4D97-AF65-F5344CB8AC3E}">
        <p14:creationId xmlns:p14="http://schemas.microsoft.com/office/powerpoint/2010/main" val="2858440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750" fill="hold"/>
                                        <p:tgtEl>
                                          <p:spTgt spid="89"/>
                                        </p:tgtEl>
                                        <p:attrNameLst>
                                          <p:attrName>ppt_x</p:attrName>
                                        </p:attrNameLst>
                                      </p:cBhvr>
                                      <p:tavLst>
                                        <p:tav tm="0">
                                          <p:val>
                                            <p:strVal val="1+#ppt_w/2"/>
                                          </p:val>
                                        </p:tav>
                                        <p:tav tm="100000">
                                          <p:val>
                                            <p:strVal val="#ppt_x"/>
                                          </p:val>
                                        </p:tav>
                                      </p:tavLst>
                                    </p:anim>
                                    <p:anim calcmode="lin" valueType="num">
                                      <p:cBhvr additive="base">
                                        <p:cTn id="8" dur="75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ppt_x"/>
                                          </p:val>
                                        </p:tav>
                                        <p:tav tm="100000">
                                          <p:val>
                                            <p:strVal val="#ppt_x"/>
                                          </p:val>
                                        </p:tav>
                                      </p:tavLst>
                                    </p:anim>
                                    <p:anim calcmode="lin" valueType="num">
                                      <p:cBhvr additive="base">
                                        <p:cTn id="26"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13D10F-9693-6453-B04A-3F9184247A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082191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3C22-C9F0-FA26-C2AB-E2AB646AEB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2820564-5687-BD74-711C-3041538ECB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01442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BB05A-CFDA-609D-1C76-1705F78C14FE}"/>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614C178A-65CE-6D08-3ACC-F182673318ED}"/>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36F51D2-B7EA-A2DE-28EF-DDB407B582F2}"/>
              </a:ext>
            </a:extLst>
          </p:cNvPr>
          <p:cNvSpPr txBox="1"/>
          <p:nvPr/>
        </p:nvSpPr>
        <p:spPr>
          <a:xfrm>
            <a:off x="2397768" y="-184625"/>
            <a:ext cx="7457954" cy="834524"/>
          </a:xfrm>
          <a:prstGeom prst="rect">
            <a:avLst/>
          </a:prstGeom>
          <a:noFill/>
        </p:spPr>
        <p:txBody>
          <a:bodyPr wrap="square">
            <a:spAutoFit/>
          </a:bodyPr>
          <a:lstStyle/>
          <a:p>
            <a:pPr algn="ctr">
              <a:lnSpc>
                <a:spcPct val="150000"/>
              </a:lnSpc>
              <a:spcAft>
                <a:spcPts val="800"/>
              </a:spcAft>
            </a:pP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1F1565C3-90B5-43BB-69BF-1B0B084C2829}"/>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F762839-92C6-2520-599C-AA991245EC0F}"/>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id="{6DCD5A8E-0831-ADA4-568B-1F0C09EB1158}"/>
              </a:ext>
            </a:extLst>
          </p:cNvPr>
          <p:cNvPicPr>
            <a:picLocks noChangeAspect="1"/>
          </p:cNvPicPr>
          <p:nvPr/>
        </p:nvPicPr>
        <p:blipFill rotWithShape="1">
          <a:blip r:embed="rId5"/>
          <a:srcRect r="-8578" b="44286"/>
          <a:stretch/>
        </p:blipFill>
        <p:spPr>
          <a:xfrm>
            <a:off x="473358" y="3429000"/>
            <a:ext cx="4450049" cy="3407227"/>
          </a:xfrm>
          <a:prstGeom prst="rect">
            <a:avLst/>
          </a:prstGeom>
        </p:spPr>
      </p:pic>
      <p:pic>
        <p:nvPicPr>
          <p:cNvPr id="6" name="PA_图片 4">
            <a:extLst>
              <a:ext uri="{FF2B5EF4-FFF2-40B4-BE49-F238E27FC236}">
                <a16:creationId xmlns:a16="http://schemas.microsoft.com/office/drawing/2014/main" id="{B0D85092-327E-FCFC-D5A4-C972A4C488F8}"/>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4578244" y="904113"/>
            <a:ext cx="7021505" cy="5006227"/>
          </a:xfrm>
          <a:prstGeom prst="rect">
            <a:avLst/>
          </a:prstGeom>
        </p:spPr>
      </p:pic>
      <p:sp>
        <p:nvSpPr>
          <p:cNvPr id="7" name="文本框 5">
            <a:extLst>
              <a:ext uri="{FF2B5EF4-FFF2-40B4-BE49-F238E27FC236}">
                <a16:creationId xmlns:a16="http://schemas.microsoft.com/office/drawing/2014/main" id="{D79C5BEF-2DF0-58F5-5C02-22F82348A185}"/>
              </a:ext>
            </a:extLst>
          </p:cNvPr>
          <p:cNvSpPr txBox="1"/>
          <p:nvPr/>
        </p:nvSpPr>
        <p:spPr>
          <a:xfrm>
            <a:off x="5219525" y="2028918"/>
            <a:ext cx="5738940" cy="17420153"/>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SGK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hoàn thành PHT số 2 để tìm hiểu về thể loại</a:t>
            </a:r>
            <a:r>
              <a:rPr lang="vi-VN" sz="4400" i="1" dirty="0">
                <a:latin typeface="Times New Roman" panose="02020603050405020304" pitchFamily="18" charset="0"/>
                <a:cs typeface="Times New Roman" panose="02020603050405020304" pitchFamily="18" charset="0"/>
              </a:rPr>
              <a:t> </a:t>
            </a:r>
            <a:endParaRPr lang="en-SG" sz="4400" dirty="0">
              <a:latin typeface="Times New Roman" panose="02020603050405020304" pitchFamily="18" charset="0"/>
              <a:cs typeface="Times New Roman" panose="02020603050405020304" pitchFamily="18" charset="0"/>
            </a:endParaRPr>
          </a:p>
          <a:p>
            <a:pPr algn="ctr" defTabSz="1219170">
              <a:buClr>
                <a:srgbClr val="000000"/>
              </a:buClr>
            </a:pPr>
            <a:endParaRPr lang="en-SG" sz="95000" dirty="0">
              <a:solidFill>
                <a:prstClr val="black"/>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29656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32C78095-EF1B-E6A8-E04C-7850603F6C1B}"/>
              </a:ext>
            </a:extLst>
          </p:cNvPr>
          <p:cNvGraphicFramePr>
            <a:graphicFrameLocks noGrp="1"/>
          </p:cNvGraphicFramePr>
          <p:nvPr>
            <p:extLst>
              <p:ext uri="{D42A27DB-BD31-4B8C-83A1-F6EECF244321}">
                <p14:modId xmlns:p14="http://schemas.microsoft.com/office/powerpoint/2010/main" val="3462710683"/>
              </p:ext>
            </p:extLst>
          </p:nvPr>
        </p:nvGraphicFramePr>
        <p:xfrm>
          <a:off x="174654" y="787125"/>
          <a:ext cx="11851441" cy="5969702"/>
        </p:xfrm>
        <a:graphic>
          <a:graphicData uri="http://schemas.openxmlformats.org/drawingml/2006/table">
            <a:tbl>
              <a:tblPr firstRow="1" firstCol="1" bandRow="1">
                <a:tableStyleId>{1FECB4D8-DB02-4DC6-A0A2-4F2EBAE1DC90}</a:tableStyleId>
              </a:tblPr>
              <a:tblGrid>
                <a:gridCol w="982814">
                  <a:extLst>
                    <a:ext uri="{9D8B030D-6E8A-4147-A177-3AD203B41FA5}">
                      <a16:colId xmlns:a16="http://schemas.microsoft.com/office/drawing/2014/main" val="3171223013"/>
                    </a:ext>
                  </a:extLst>
                </a:gridCol>
                <a:gridCol w="3298785">
                  <a:extLst>
                    <a:ext uri="{9D8B030D-6E8A-4147-A177-3AD203B41FA5}">
                      <a16:colId xmlns:a16="http://schemas.microsoft.com/office/drawing/2014/main" val="4031996540"/>
                    </a:ext>
                  </a:extLst>
                </a:gridCol>
                <a:gridCol w="7569842">
                  <a:extLst>
                    <a:ext uri="{9D8B030D-6E8A-4147-A177-3AD203B41FA5}">
                      <a16:colId xmlns:a16="http://schemas.microsoft.com/office/drawing/2014/main" val="2975669263"/>
                    </a:ext>
                  </a:extLst>
                </a:gridCol>
              </a:tblGrid>
              <a:tr h="950693">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Phân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b="0" i="1" dirty="0" err="1">
                          <a:solidFill>
                            <a:schemeClr val="tx1"/>
                          </a:solidFill>
                          <a:effectLst/>
                          <a:latin typeface="Times New Roman" panose="02020603050405020304" pitchFamily="18" charset="0"/>
                          <a:cs typeface="Times New Roman" panose="02020603050405020304" pitchFamily="18" charset="0"/>
                        </a:rPr>
                        <a:t>Xét</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theo</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ngôn</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ngữ</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và</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đặc</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điểm</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nghệ</a:t>
                      </a:r>
                      <a:r>
                        <a:rPr lang="en-US" sz="2800" b="0" i="1" dirty="0">
                          <a:solidFill>
                            <a:schemeClr val="tx1"/>
                          </a:solidFill>
                          <a:effectLst/>
                          <a:latin typeface="Times New Roman" panose="02020603050405020304" pitchFamily="18" charset="0"/>
                          <a:cs typeface="Times New Roman" panose="02020603050405020304" pitchFamily="18" charset="0"/>
                        </a:rPr>
                        <a:t> </a:t>
                      </a:r>
                      <a:r>
                        <a:rPr lang="en-US" sz="2800" b="0" i="1" dirty="0" err="1">
                          <a:solidFill>
                            <a:schemeClr val="tx1"/>
                          </a:solidFill>
                          <a:effectLst/>
                          <a:latin typeface="Times New Roman" panose="02020603050405020304" pitchFamily="18" charset="0"/>
                          <a:cs typeface="Times New Roman" panose="02020603050405020304" pitchFamily="18" charset="0"/>
                        </a:rPr>
                        <a:t>thuật</a:t>
                      </a:r>
                      <a:endParaRPr lang="en-SG" sz="2800" b="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575190"/>
                  </a:ext>
                </a:extLst>
              </a:tr>
              <a:tr h="475347">
                <a:tc vMerge="1">
                  <a:txBody>
                    <a:bodyPr/>
                    <a:lstStyle/>
                    <a:p>
                      <a:endParaRPr lang="en-SG"/>
                    </a:p>
                  </a:txBody>
                  <a:tcPr/>
                </a:tc>
                <a:tc>
                  <a:txBody>
                    <a:bodyPr/>
                    <a:lstStyle/>
                    <a:p>
                      <a:r>
                        <a:rPr lang="en-US" sz="2800" i="1" dirty="0" err="1">
                          <a:solidFill>
                            <a:schemeClr val="tx1"/>
                          </a:solidFill>
                          <a:effectLst/>
                          <a:latin typeface="Times New Roman" panose="02020603050405020304" pitchFamily="18" charset="0"/>
                          <a:cs typeface="Times New Roman" panose="02020603050405020304" pitchFamily="18" charset="0"/>
                        </a:rPr>
                        <a:t>Xét</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theo</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tác</a:t>
                      </a:r>
                      <a:r>
                        <a:rPr lang="en-US" sz="2800" i="1" dirty="0">
                          <a:solidFill>
                            <a:schemeClr val="tx1"/>
                          </a:solidFill>
                          <a:effectLst/>
                          <a:latin typeface="Times New Roman" panose="02020603050405020304" pitchFamily="18" charset="0"/>
                          <a:cs typeface="Times New Roman" panose="02020603050405020304" pitchFamily="18" charset="0"/>
                        </a:rPr>
                        <a:t> </a:t>
                      </a:r>
                      <a:r>
                        <a:rPr lang="en-US" sz="2800" i="1" dirty="0" err="1">
                          <a:solidFill>
                            <a:schemeClr val="tx1"/>
                          </a:solidFill>
                          <a:effectLst/>
                          <a:latin typeface="Times New Roman" panose="02020603050405020304" pitchFamily="18" charset="0"/>
                          <a:cs typeface="Times New Roman" panose="02020603050405020304" pitchFamily="18" charset="0"/>
                        </a:rPr>
                        <a:t>giả</a:t>
                      </a:r>
                      <a:endParaRPr lang="en-SG" sz="2800" i="1"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934643"/>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Thể</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thơ</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0588"/>
                  </a:ext>
                </a:extLst>
              </a:tr>
              <a:tr h="948539">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Cốt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truyện</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787950"/>
                  </a:ext>
                </a:extLst>
              </a:tr>
              <a:tr h="948539">
                <a:tc row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Tuyến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nhân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564010"/>
                  </a:ext>
                </a:extLst>
              </a:tr>
              <a:tr h="1695890">
                <a:tc vMerge="1">
                  <a:txBody>
                    <a:bodyPr/>
                    <a:lstStyle/>
                    <a:p>
                      <a:endParaRPr lang="en-SG"/>
                    </a:p>
                  </a:txBody>
                  <a:tcPr/>
                </a:tc>
                <a:tc>
                  <a:txBody>
                    <a:bodyPr/>
                    <a:lstStyle/>
                    <a:p>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endParaRPr lang="en-SG" sz="28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671939"/>
                  </a:ext>
                </a:extLst>
              </a:tr>
              <a:tr h="475347">
                <a:tc gridSpan="2">
                  <a:txBody>
                    <a:bodyPr/>
                    <a:lstStyle/>
                    <a:p>
                      <a:pPr>
                        <a:lnSpc>
                          <a:spcPct val="100000"/>
                        </a:lnSpc>
                        <a:spcAft>
                          <a:spcPts val="800"/>
                        </a:spcAft>
                      </a:pP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0476903"/>
                  </a:ext>
                </a:extLst>
              </a:tr>
            </a:tbl>
          </a:graphicData>
        </a:graphic>
      </p:graphicFrame>
    </p:spTree>
    <p:extLst>
      <p:ext uri="{BB962C8B-B14F-4D97-AF65-F5344CB8AC3E}">
        <p14:creationId xmlns:p14="http://schemas.microsoft.com/office/powerpoint/2010/main" val="273903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AE9F6-41C3-7B3D-7555-FB306AAE37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4C5D25-03DB-B5C5-20F0-6AD643B9F76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D5C09-9442-6937-41A8-8666EB4A4129}"/>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PHT SỐ 2</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3F615A0A-1E67-1D7D-83E0-DCABFC9A90A4}"/>
              </a:ext>
            </a:extLst>
          </p:cNvPr>
          <p:cNvGraphicFramePr>
            <a:graphicFrameLocks noGrp="1"/>
          </p:cNvGraphicFramePr>
          <p:nvPr>
            <p:extLst>
              <p:ext uri="{D42A27DB-BD31-4B8C-83A1-F6EECF244321}">
                <p14:modId xmlns:p14="http://schemas.microsoft.com/office/powerpoint/2010/main" val="1325156990"/>
              </p:ext>
            </p:extLst>
          </p:nvPr>
        </p:nvGraphicFramePr>
        <p:xfrm>
          <a:off x="0" y="-1"/>
          <a:ext cx="12192000" cy="6858000"/>
        </p:xfrm>
        <a:graphic>
          <a:graphicData uri="http://schemas.openxmlformats.org/drawingml/2006/table">
            <a:tbl>
              <a:tblPr firstRow="1" firstCol="1" bandRow="1">
                <a:tableStyleId>{1FECB4D8-DB02-4DC6-A0A2-4F2EBAE1DC90}</a:tableStyleId>
              </a:tblPr>
              <a:tblGrid>
                <a:gridCol w="1011056">
                  <a:extLst>
                    <a:ext uri="{9D8B030D-6E8A-4147-A177-3AD203B41FA5}">
                      <a16:colId xmlns:a16="http://schemas.microsoft.com/office/drawing/2014/main" val="3171223013"/>
                    </a:ext>
                  </a:extLst>
                </a:gridCol>
                <a:gridCol w="3283152">
                  <a:extLst>
                    <a:ext uri="{9D8B030D-6E8A-4147-A177-3AD203B41FA5}">
                      <a16:colId xmlns:a16="http://schemas.microsoft.com/office/drawing/2014/main" val="4031996540"/>
                    </a:ext>
                  </a:extLst>
                </a:gridCol>
                <a:gridCol w="7897792">
                  <a:extLst>
                    <a:ext uri="{9D8B030D-6E8A-4147-A177-3AD203B41FA5}">
                      <a16:colId xmlns:a16="http://schemas.microsoft.com/office/drawing/2014/main" val="2975669263"/>
                    </a:ext>
                  </a:extLst>
                </a:gridCol>
              </a:tblGrid>
              <a:tr h="91933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Phân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loại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b="0" dirty="0" err="1">
                          <a:solidFill>
                            <a:schemeClr val="tx1"/>
                          </a:solidFill>
                          <a:effectLst/>
                          <a:latin typeface="Times New Roman" panose="02020603050405020304" pitchFamily="18" charset="0"/>
                          <a:cs typeface="Times New Roman" panose="02020603050405020304" pitchFamily="18" charset="0"/>
                        </a:rPr>
                        <a:t>Xét</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theo</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ngôn</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ngữ</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và</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đặc</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điểm</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nghệ</a:t>
                      </a:r>
                      <a:r>
                        <a:rPr lang="en-US" sz="2900" b="0" dirty="0">
                          <a:solidFill>
                            <a:schemeClr val="tx1"/>
                          </a:solidFill>
                          <a:effectLst/>
                          <a:latin typeface="Times New Roman" panose="02020603050405020304" pitchFamily="18" charset="0"/>
                          <a:cs typeface="Times New Roman" panose="02020603050405020304" pitchFamily="18" charset="0"/>
                        </a:rPr>
                        <a:t> </a:t>
                      </a:r>
                      <a:r>
                        <a:rPr lang="en-US" sz="2900" b="0" dirty="0" err="1">
                          <a:solidFill>
                            <a:schemeClr val="tx1"/>
                          </a:solidFill>
                          <a:effectLst/>
                          <a:latin typeface="Times New Roman" panose="02020603050405020304" pitchFamily="18" charset="0"/>
                          <a:cs typeface="Times New Roman" panose="02020603050405020304" pitchFamily="18" charset="0"/>
                        </a:rPr>
                        <a:t>thuật</a:t>
                      </a: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5575190"/>
                  </a:ext>
                </a:extLst>
              </a:tr>
              <a:tr h="459666">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Xét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theo</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tác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giả</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5934643"/>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Thể</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thơ</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840588"/>
                  </a:ext>
                </a:extLst>
              </a:tr>
              <a:tr h="1484667">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Cốt</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truyện</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2787950"/>
                  </a:ext>
                </a:extLst>
              </a:tr>
              <a:tr h="1025001">
                <a:tc row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Tuyến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nhân</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vật</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4564010"/>
                  </a:ext>
                </a:extLst>
              </a:tr>
              <a:tr h="2050003">
                <a:tc vMerge="1">
                  <a:txBody>
                    <a:bodyPr/>
                    <a:lstStyle/>
                    <a:p>
                      <a:endParaRPr lang="en-SG"/>
                    </a:p>
                  </a:txBody>
                  <a:tcPr/>
                </a:tc>
                <a:tc>
                  <a:txBody>
                    <a:bodyPr/>
                    <a:lstStyle/>
                    <a:p>
                      <a:r>
                        <a:rPr lang="en-US" sz="2900" dirty="0" err="1">
                          <a:solidFill>
                            <a:schemeClr val="tx1"/>
                          </a:solidFill>
                          <a:effectLst/>
                          <a:latin typeface="Times New Roman" panose="02020603050405020304" pitchFamily="18" charset="0"/>
                          <a:cs typeface="Times New Roman" panose="02020603050405020304" pitchFamily="18" charset="0"/>
                        </a:rPr>
                        <a:t>Đặc</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điểm</a:t>
                      </a:r>
                      <a:endParaRPr lang="en-SG" sz="2900" dirty="0"/>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9671939"/>
                  </a:ext>
                </a:extLst>
              </a:tr>
              <a:tr h="459666">
                <a:tc gridSpan="2">
                  <a:txBody>
                    <a:bodyPr/>
                    <a:lstStyle/>
                    <a:p>
                      <a:pPr>
                        <a:lnSpc>
                          <a:spcPct val="100000"/>
                        </a:lnSpc>
                        <a:spcAft>
                          <a:spcPts val="800"/>
                        </a:spcAft>
                      </a:pPr>
                      <a:r>
                        <a:rPr lang="en-US" sz="2900" dirty="0" err="1">
                          <a:solidFill>
                            <a:schemeClr val="tx1"/>
                          </a:solidFill>
                          <a:effectLst/>
                          <a:latin typeface="Times New Roman" panose="02020603050405020304" pitchFamily="18" charset="0"/>
                          <a:cs typeface="Times New Roman" panose="02020603050405020304" pitchFamily="18" charset="0"/>
                        </a:rPr>
                        <a:t>Lời</a:t>
                      </a:r>
                      <a:r>
                        <a:rPr lang="en-US" sz="2900" dirty="0">
                          <a:solidFill>
                            <a:schemeClr val="tx1"/>
                          </a:solidFill>
                          <a:effectLst/>
                          <a:latin typeface="Times New Roman" panose="02020603050405020304" pitchFamily="18" charset="0"/>
                          <a:cs typeface="Times New Roman" panose="02020603050405020304" pitchFamily="18" charset="0"/>
                        </a:rPr>
                        <a:t> </a:t>
                      </a:r>
                      <a:r>
                        <a:rPr lang="en-US" sz="2900" dirty="0" err="1">
                          <a:solidFill>
                            <a:schemeClr val="tx1"/>
                          </a:solidFill>
                          <a:effectLst/>
                          <a:latin typeface="Times New Roman" panose="02020603050405020304" pitchFamily="18" charset="0"/>
                          <a:cs typeface="Times New Roman" panose="02020603050405020304" pitchFamily="18" charset="0"/>
                        </a:rPr>
                        <a:t>thoại</a:t>
                      </a: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pPr>
                        <a:lnSpc>
                          <a:spcPct val="100000"/>
                        </a:lnSpc>
                        <a:spcAft>
                          <a:spcPts val="800"/>
                        </a:spcAft>
                      </a:pPr>
                      <a:endParaRPr lang="en-SG"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Aft>
                          <a:spcPts val="800"/>
                        </a:spcAft>
                      </a:pPr>
                      <a:endParaRPr lang="en-SG" sz="29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336" marR="4333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0476903"/>
                  </a:ext>
                </a:extLst>
              </a:tr>
            </a:tbl>
          </a:graphicData>
        </a:graphic>
      </p:graphicFrame>
      <p:sp>
        <p:nvSpPr>
          <p:cNvPr id="5" name="TextBox 4">
            <a:extLst>
              <a:ext uri="{FF2B5EF4-FFF2-40B4-BE49-F238E27FC236}">
                <a16:creationId xmlns:a16="http://schemas.microsoft.com/office/drawing/2014/main" id="{501289AC-9C36-C095-9751-D2ECB0F6CC03}"/>
              </a:ext>
            </a:extLst>
          </p:cNvPr>
          <p:cNvSpPr txBox="1"/>
          <p:nvPr/>
        </p:nvSpPr>
        <p:spPr>
          <a:xfrm>
            <a:off x="4328932" y="0"/>
            <a:ext cx="7863068"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bình dân và truyện thơ Nôm bác học.</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AA990EF5-9B0F-01E7-E4FC-C09C0D31CC0D}"/>
              </a:ext>
            </a:extLst>
          </p:cNvPr>
          <p:cNvSpPr txBox="1"/>
          <p:nvPr/>
        </p:nvSpPr>
        <p:spPr>
          <a:xfrm>
            <a:off x="4328932" y="879158"/>
            <a:ext cx="7863068"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Truyện thơ Nôm khuyết danh và hữu danh.</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F6981644-1434-5AF7-971A-66875D1BC4C1}"/>
              </a:ext>
            </a:extLst>
          </p:cNvPr>
          <p:cNvSpPr txBox="1"/>
          <p:nvPr/>
        </p:nvSpPr>
        <p:spPr>
          <a:xfrm>
            <a:off x="4352082" y="1330095"/>
            <a:ext cx="6111432"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Lục bát.</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88596997-43E1-3BE2-A459-0D010B093A02}"/>
              </a:ext>
            </a:extLst>
          </p:cNvPr>
          <p:cNvSpPr txBox="1"/>
          <p:nvPr/>
        </p:nvSpPr>
        <p:spPr>
          <a:xfrm>
            <a:off x="4328932" y="1786127"/>
            <a:ext cx="7863068" cy="1533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Gặp gỡ (hội ngộ) – tai biến (lưu lạc) – đoàn tụ (đoàn viên).</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quả (ở hiền gặp lành, ở ác gặp dữ).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53304D45-C7FB-9096-D67D-DF528C3C321B}"/>
              </a:ext>
            </a:extLst>
          </p:cNvPr>
          <p:cNvSpPr txBox="1"/>
          <p:nvPr/>
        </p:nvSpPr>
        <p:spPr>
          <a:xfrm>
            <a:off x="4328932" y="3275258"/>
            <a:ext cx="7662440" cy="10874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chính diện </a:t>
            </a:r>
            <a:r>
              <a:rPr kumimoji="0" lang="vi-VN" sz="29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(cái tốt đẹp, tiến bộ).</a:t>
            </a:r>
            <a:endParaRPr kumimoji="0" lang="en-SG" sz="29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Nhân vật phản diện </a:t>
            </a:r>
            <a:r>
              <a:rPr kumimoji="0" lang="vi-VN" sz="2900" b="0"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(cái xấu, cái ác, bảo thủ).</a:t>
            </a:r>
            <a:endParaRPr kumimoji="0" lang="en-SG" sz="2900" b="0" i="1"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92E862E7-DCEE-4860-D95F-78E4B1697A41}"/>
              </a:ext>
            </a:extLst>
          </p:cNvPr>
          <p:cNvSpPr txBox="1"/>
          <p:nvPr/>
        </p:nvSpPr>
        <p:spPr>
          <a:xfrm>
            <a:off x="4328932" y="4302842"/>
            <a:ext cx="7863068" cy="20826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Xây dựng theo khuôn mẫu: </a:t>
            </a:r>
            <a:r>
              <a:rPr kumimoji="0" lang="vi-VN" sz="29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chàng trai tài giỏi, nghĩa khí; cô gái xinh đẹp, nết na…</a:t>
            </a:r>
            <a:endParaRPr kumimoji="0" lang="en-SG" sz="2900" b="0" i="1"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Có nhân vật kì ảo như đồ vật hay loài vật thần kì.</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 Tính cách thể hiện qua hành động, ngôn ngữ…</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3CC6B379-B028-8386-95D4-2F8B881EB2E6}"/>
              </a:ext>
            </a:extLst>
          </p:cNvPr>
          <p:cNvSpPr txBox="1"/>
          <p:nvPr/>
        </p:nvSpPr>
        <p:spPr>
          <a:xfrm>
            <a:off x="4328932" y="6373370"/>
            <a:ext cx="826432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2900" b="0" i="0" u="none" strike="noStrike" kern="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sym typeface="Arial"/>
              </a:rPr>
              <a:t>Gồm đối thoại và độc thoại (phần lớn là đối thoại).</a:t>
            </a:r>
            <a:endParaRPr kumimoji="0" lang="en-SG" sz="2900" b="0" i="0" u="none" strike="noStrike" kern="0" cap="none" spc="0" normalizeH="0" baseline="0" noProof="0" dirty="0">
              <a:ln>
                <a:noFill/>
              </a:ln>
              <a:solidFill>
                <a:srgbClr val="191919"/>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35743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 calcmode="lin" valueType="num">
                                      <p:cBhvr>
                                        <p:cTn id="26"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wipe(down)">
                                      <p:cBhvr>
                                        <p:cTn id="39" dur="580">
                                          <p:stCondLst>
                                            <p:cond delay="0"/>
                                          </p:stCondLst>
                                        </p:cTn>
                                        <p:tgtEl>
                                          <p:spTgt spid="14">
                                            <p:txEl>
                                              <p:pRg st="0" end="0"/>
                                            </p:txEl>
                                          </p:spTgt>
                                        </p:tgtEl>
                                      </p:cBhvr>
                                    </p:animEffect>
                                    <p:anim calcmode="lin" valueType="num">
                                      <p:cBhvr>
                                        <p:cTn id="40"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xEl>
                                              <p:pRg st="0" end="0"/>
                                            </p:txEl>
                                          </p:spTgt>
                                        </p:tgtEl>
                                      </p:cBhvr>
                                      <p:to x="100000" y="60000"/>
                                    </p:animScale>
                                    <p:animScale>
                                      <p:cBhvr>
                                        <p:cTn id="46" dur="166" decel="50000">
                                          <p:stCondLst>
                                            <p:cond delay="676"/>
                                          </p:stCondLst>
                                        </p:cTn>
                                        <p:tgtEl>
                                          <p:spTgt spid="14">
                                            <p:txEl>
                                              <p:pRg st="0" end="0"/>
                                            </p:txEl>
                                          </p:spTgt>
                                        </p:tgtEl>
                                      </p:cBhvr>
                                      <p:to x="100000" y="100000"/>
                                    </p:animScale>
                                    <p:animScale>
                                      <p:cBhvr>
                                        <p:cTn id="47" dur="26">
                                          <p:stCondLst>
                                            <p:cond delay="1312"/>
                                          </p:stCondLst>
                                        </p:cTn>
                                        <p:tgtEl>
                                          <p:spTgt spid="14">
                                            <p:txEl>
                                              <p:pRg st="0" end="0"/>
                                            </p:txEl>
                                          </p:spTgt>
                                        </p:tgtEl>
                                      </p:cBhvr>
                                      <p:to x="100000" y="80000"/>
                                    </p:animScale>
                                    <p:animScale>
                                      <p:cBhvr>
                                        <p:cTn id="48" dur="166" decel="50000">
                                          <p:stCondLst>
                                            <p:cond delay="1338"/>
                                          </p:stCondLst>
                                        </p:cTn>
                                        <p:tgtEl>
                                          <p:spTgt spid="14">
                                            <p:txEl>
                                              <p:pRg st="0" end="0"/>
                                            </p:txEl>
                                          </p:spTgt>
                                        </p:tgtEl>
                                      </p:cBhvr>
                                      <p:to x="100000" y="100000"/>
                                    </p:animScale>
                                    <p:animScale>
                                      <p:cBhvr>
                                        <p:cTn id="49" dur="26">
                                          <p:stCondLst>
                                            <p:cond delay="1642"/>
                                          </p:stCondLst>
                                        </p:cTn>
                                        <p:tgtEl>
                                          <p:spTgt spid="14">
                                            <p:txEl>
                                              <p:pRg st="0" end="0"/>
                                            </p:txEl>
                                          </p:spTgt>
                                        </p:tgtEl>
                                      </p:cBhvr>
                                      <p:to x="100000" y="90000"/>
                                    </p:animScale>
                                    <p:animScale>
                                      <p:cBhvr>
                                        <p:cTn id="50" dur="166" decel="50000">
                                          <p:stCondLst>
                                            <p:cond delay="1668"/>
                                          </p:stCondLst>
                                        </p:cTn>
                                        <p:tgtEl>
                                          <p:spTgt spid="14">
                                            <p:txEl>
                                              <p:pRg st="0" end="0"/>
                                            </p:txEl>
                                          </p:spTgt>
                                        </p:tgtEl>
                                      </p:cBhvr>
                                      <p:to x="100000" y="100000"/>
                                    </p:animScale>
                                    <p:animScale>
                                      <p:cBhvr>
                                        <p:cTn id="51" dur="26">
                                          <p:stCondLst>
                                            <p:cond delay="1808"/>
                                          </p:stCondLst>
                                        </p:cTn>
                                        <p:tgtEl>
                                          <p:spTgt spid="14">
                                            <p:txEl>
                                              <p:pRg st="0" end="0"/>
                                            </p:txEl>
                                          </p:spTgt>
                                        </p:tgtEl>
                                      </p:cBhvr>
                                      <p:to x="100000" y="95000"/>
                                    </p:animScale>
                                    <p:animScale>
                                      <p:cBhvr>
                                        <p:cTn id="52" dur="166" decel="50000">
                                          <p:stCondLst>
                                            <p:cond delay="1834"/>
                                          </p:stCondLst>
                                        </p:cTn>
                                        <p:tgtEl>
                                          <p:spTgt spid="14">
                                            <p:txEl>
                                              <p:pRg st="0" end="0"/>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anim calcmode="lin" valueType="num">
                                      <p:cBhvr additive="base">
                                        <p:cTn id="5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barn(inVertical)">
                                      <p:cBhvr>
                                        <p:cTn id="63" dur="500"/>
                                        <p:tgtEl>
                                          <p:spTgt spid="16">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16">
                                            <p:txEl>
                                              <p:pRg st="1" end="1"/>
                                            </p:txEl>
                                          </p:spTgt>
                                        </p:tgtEl>
                                        <p:attrNameLst>
                                          <p:attrName>style.visibility</p:attrName>
                                        </p:attrNameLst>
                                      </p:cBhvr>
                                      <p:to>
                                        <p:strVal val="visible"/>
                                      </p:to>
                                    </p:set>
                                    <p:animEffect transition="in" filter="barn(inVertical)">
                                      <p:cBhvr>
                                        <p:cTn id="68" dur="500"/>
                                        <p:tgtEl>
                                          <p:spTgt spid="16">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2" end="2"/>
                                            </p:txEl>
                                          </p:spTgt>
                                        </p:tgtEl>
                                        <p:attrNameLst>
                                          <p:attrName>style.visibility</p:attrName>
                                        </p:attrNameLst>
                                      </p:cBhvr>
                                      <p:to>
                                        <p:strVal val="visible"/>
                                      </p:to>
                                    </p:set>
                                    <p:anim calcmode="lin" valueType="num">
                                      <p:cBhvr additive="base">
                                        <p:cTn id="7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ipe(down)">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0849E-EB89-BACF-DA4A-0ACD62F4FD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AD3739C-4129-D024-13CB-C460FC83D7C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6FBC4FE3-7624-D949-557E-57C7E097BAFA}"/>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7C3ACD0A-3958-2B60-1A26-DA5A4AA930FC}"/>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406EF50-4675-DBB0-CB2B-9EDCB04726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8269F3ED-3033-D15E-08B4-FFC45D95BA9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B9BF16D9-78E0-2414-40B8-099475F1A99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009118E9-7E43-AF0E-4086-A7DF6C562B7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0324A26-24A7-D49C-B780-F8D021840D37}"/>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BA47C494-EA7C-6C24-56BB-96789A7D6434}"/>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F1F4C897-0724-F7E2-4573-41E0598015C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4674F95F-F995-0157-70ED-893B7CD568A9}"/>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B</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4806FCE9-A0F9-1ACB-82B0-F72E0691EFB2}"/>
              </a:ext>
            </a:extLst>
          </p:cNvPr>
          <p:cNvSpPr txBox="1">
            <a:spLocks/>
          </p:cNvSpPr>
          <p:nvPr/>
        </p:nvSpPr>
        <p:spPr>
          <a:xfrm>
            <a:off x="3876468" y="2073861"/>
            <a:ext cx="4388168" cy="3046988"/>
          </a:xfrm>
          <a:prstGeom prst="rect">
            <a:avLst/>
          </a:prstGeom>
          <a:noFill/>
        </p:spPr>
        <p:txBody>
          <a:bodyPr wrap="square">
            <a:spAutoFit/>
          </a:bodyPr>
          <a:lstStyle/>
          <a:p>
            <a:pPr algn="ctr"/>
            <a:r>
              <a:rPr lang="en-US" sz="4800" b="1" dirty="0">
                <a:latin typeface="Times New Roman" panose="02020603050405020304" pitchFamily="18" charset="0"/>
                <a:cs typeface="Times New Roman" panose="02020603050405020304" pitchFamily="18" charset="0"/>
              </a:rPr>
              <a:t>V</a:t>
            </a:r>
            <a:r>
              <a:rPr lang="vi-VN" sz="4800" b="1" dirty="0">
                <a:latin typeface="Times New Roman" panose="02020603050405020304" pitchFamily="18" charset="0"/>
                <a:cs typeface="Times New Roman" panose="02020603050405020304" pitchFamily="18" charset="0"/>
              </a:rPr>
              <a:t>ăn bản 1: </a:t>
            </a:r>
            <a:r>
              <a:rPr lang="en-US" sz="4800" b="1" i="1" dirty="0" err="1">
                <a:latin typeface="Times New Roman" panose="02020603050405020304" pitchFamily="18" charset="0"/>
                <a:cs typeface="Times New Roman" panose="02020603050405020304" pitchFamily="18" charset="0"/>
              </a:rPr>
              <a:t>Lục</a:t>
            </a:r>
            <a:r>
              <a:rPr lang="en-US" sz="4800" b="1" i="1" dirty="0">
                <a:latin typeface="Times New Roman" panose="02020603050405020304" pitchFamily="18" charset="0"/>
                <a:cs typeface="Times New Roman" panose="02020603050405020304" pitchFamily="18" charset="0"/>
              </a:rPr>
              <a:t> Vân Tiên </a:t>
            </a:r>
            <a:r>
              <a:rPr lang="en-US" sz="4800" b="1" i="1" dirty="0" err="1">
                <a:latin typeface="Times New Roman" panose="02020603050405020304" pitchFamily="18" charset="0"/>
                <a:cs typeface="Times New Roman" panose="02020603050405020304" pitchFamily="18" charset="0"/>
              </a:rPr>
              <a:t>cứu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Kiều</a:t>
            </a:r>
            <a:r>
              <a:rPr lang="en-US" sz="4800" b="1" i="1" dirty="0">
                <a:latin typeface="Times New Roman" panose="02020603050405020304" pitchFamily="18" charset="0"/>
                <a:cs typeface="Times New Roman" panose="02020603050405020304" pitchFamily="18" charset="0"/>
              </a:rPr>
              <a:t> </a:t>
            </a:r>
            <a:r>
              <a:rPr lang="en-US" sz="4800" b="1" i="1" dirty="0" err="1">
                <a:latin typeface="Times New Roman" panose="02020603050405020304" pitchFamily="18" charset="0"/>
                <a:cs typeface="Times New Roman" panose="02020603050405020304" pitchFamily="18" charset="0"/>
              </a:rPr>
              <a:t>Nguyệt</a:t>
            </a:r>
            <a:r>
              <a:rPr lang="en-US" sz="4800" b="1" i="1" dirty="0">
                <a:latin typeface="Times New Roman" panose="02020603050405020304" pitchFamily="18" charset="0"/>
                <a:cs typeface="Times New Roman" panose="02020603050405020304" pitchFamily="18" charset="0"/>
              </a:rPr>
              <a:t> Nga</a:t>
            </a:r>
            <a:endParaRPr lang="en-SG" sz="48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11FDA08A-0B62-DE7F-5F23-737BEB2CAC76}"/>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8CB08864-46E6-2098-6094-757D735FD67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6EC6ADAC-966E-B644-F7D5-2C2C0520B5D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609231F0-1B9E-2D43-4A55-BD0877FBF525}"/>
              </a:ext>
            </a:extLst>
          </p:cNvPr>
          <p:cNvPicPr>
            <a:picLocks noChangeAspect="1"/>
          </p:cNvPicPr>
          <p:nvPr/>
        </p:nvPicPr>
        <p:blipFill>
          <a:blip r:embed="rId12"/>
          <a:stretch>
            <a:fillRect/>
          </a:stretch>
        </p:blipFill>
        <p:spPr>
          <a:xfrm>
            <a:off x="5866950" y="3540726"/>
            <a:ext cx="6365246" cy="3339448"/>
          </a:xfrm>
          <a:prstGeom prst="rect">
            <a:avLst/>
          </a:prstGeom>
        </p:spPr>
      </p:pic>
    </p:spTree>
    <p:extLst>
      <p:ext uri="{BB962C8B-B14F-4D97-AF65-F5344CB8AC3E}">
        <p14:creationId xmlns:p14="http://schemas.microsoft.com/office/powerpoint/2010/main" val="239934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2072-A33F-2885-061C-1451D9044E5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6BCD09E-F56D-C8FA-7F35-6BB54A07FF82}"/>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D85399E8-A83A-7D1F-4F2E-70B18D3B197E}"/>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5F365B11-B7D3-6EC0-AB88-581FF1CCC5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0BB8FFF8-9FAF-7789-78C2-0BDFEED3C4F6}"/>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AC063471-A717-0AB3-09A1-760DFF4DFE97}"/>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0FBDA562-9B65-D770-DD6D-AC491E0CCFC0}"/>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B9D99FF1-AD98-5E12-8258-CB3C77D20C8D}"/>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F2FE5A6-6E7C-D960-4C08-2947D97EB879}"/>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2AC2DCD4-D61A-818E-FF35-D8E01556747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EF25BC69-3089-F5A1-551D-9BD6E40F7634}"/>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47FDA2C6-A0B7-A2C4-1C1E-54A6CC287F32}"/>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5C72D378-26A9-9D43-CA19-570D78B697CA}"/>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BDB73723-8FE2-B954-7493-DCAAC14CC324}"/>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1D40390-6493-BB2D-FDF7-31D3F299EA5A}"/>
              </a:ext>
            </a:extLst>
          </p:cNvPr>
          <p:cNvSpPr/>
          <p:nvPr/>
        </p:nvSpPr>
        <p:spPr>
          <a:xfrm>
            <a:off x="5239973" y="1120122"/>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99E8F648-EBC2-CB50-054B-B6B31E6E609A}"/>
              </a:ext>
            </a:extLst>
          </p:cNvPr>
          <p:cNvSpPr txBox="1"/>
          <p:nvPr/>
        </p:nvSpPr>
        <p:spPr>
          <a:xfrm>
            <a:off x="3544914" y="3114040"/>
            <a:ext cx="4828985" cy="2554545"/>
          </a:xfrm>
          <a:prstGeom prst="rect">
            <a:avLst/>
          </a:prstGeom>
          <a:noFill/>
        </p:spPr>
        <p:txBody>
          <a:bodyPr wrap="square">
            <a:spAutoFit/>
          </a:bodyPr>
          <a:lstStyle/>
          <a:p>
            <a:pPr algn="ctr"/>
            <a:r>
              <a:rPr lang="en-US" sz="8000" b="1" dirty="0" err="1">
                <a:solidFill>
                  <a:srgbClr val="211E23"/>
                </a:solidFill>
                <a:latin typeface="Times New Roman" panose="02020603050405020304" pitchFamily="18" charset="0"/>
              </a:rPr>
              <a:t>Chuẩn</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bị</a:t>
            </a:r>
            <a:r>
              <a:rPr lang="en-US" sz="8000" b="1" dirty="0">
                <a:solidFill>
                  <a:srgbClr val="211E23"/>
                </a:solidFill>
                <a:latin typeface="Times New Roman" panose="02020603050405020304" pitchFamily="18" charset="0"/>
              </a:rPr>
              <a:t> </a:t>
            </a:r>
            <a:r>
              <a:rPr lang="en-US" sz="8000" b="1" dirty="0" err="1">
                <a:solidFill>
                  <a:srgbClr val="211E23"/>
                </a:solidFill>
                <a:latin typeface="Times New Roman" panose="02020603050405020304" pitchFamily="18" charset="0"/>
              </a:rPr>
              <a:t>đọc</a:t>
            </a:r>
            <a:endParaRPr lang="en-SG" sz="59500" dirty="0">
              <a:solidFill>
                <a:srgbClr val="211E23"/>
              </a:solidFill>
              <a:latin typeface="Arial"/>
              <a:cs typeface="Times New Roman" panose="02020603050405020304" pitchFamily="18" charset="0"/>
            </a:endParaRPr>
          </a:p>
        </p:txBody>
      </p:sp>
    </p:spTree>
    <p:extLst>
      <p:ext uri="{BB962C8B-B14F-4D97-AF65-F5344CB8AC3E}">
        <p14:creationId xmlns:p14="http://schemas.microsoft.com/office/powerpoint/2010/main" val="278498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8E5F-9CFA-974F-271F-898BFBC45EA8}"/>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7F8F112A-4D8E-DFE9-5BD1-6ED4439F5B1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848579C-AFB4-89E0-25EE-879E8D488498}"/>
              </a:ext>
            </a:extLst>
          </p:cNvPr>
          <p:cNvSpPr txBox="1"/>
          <p:nvPr/>
        </p:nvSpPr>
        <p:spPr>
          <a:xfrm>
            <a:off x="4301598" y="0"/>
            <a:ext cx="7457954" cy="646331"/>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1. Chuẩn bị đọc</a:t>
            </a:r>
            <a:endParaRPr lang="en-SG" sz="3600" dirty="0">
              <a:latin typeface="Times New Roman" panose="02020603050405020304" pitchFamily="18"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A3CBBDBC-B9D2-B420-11CD-C3C4D7549B28}"/>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E4D4C18D-DBD9-CFD5-2C41-98F1C4F915A6}"/>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id="{E9CA3326-95B5-BEDC-CF3E-F37504EA4BC4}"/>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id="{CC2D7B51-5245-DD39-CCC6-A7EF2369F706}"/>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id="{AC6C052B-7528-CA2D-2896-48E4D57EF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id="{4F7D627F-C9B6-1AB9-06A9-B9B0D664980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id="{04D038B6-ED8D-250F-81ED-FA6CF27F58CB}"/>
                </a:ext>
              </a:extLst>
            </p:cNvPr>
            <p:cNvSpPr txBox="1"/>
            <p:nvPr/>
          </p:nvSpPr>
          <p:spPr>
            <a:xfrm>
              <a:off x="1400648" y="4727981"/>
              <a:ext cx="488929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4400" dirty="0">
                  <a:solidFill>
                    <a:srgbClr val="000000"/>
                  </a:solidFill>
                  <a:effectLst/>
                  <a:latin typeface="Times New Roman" panose="02020603050405020304" pitchFamily="18" charset="0"/>
                  <a:ea typeface="Times New Roman" panose="02020603050405020304" pitchFamily="18" charset="0"/>
                </a:rPr>
                <a:t>Nối nhân vật ở cột A với tính cách ở cột B sao cho phù hợp</a:t>
              </a:r>
              <a:endParaRPr kumimoji="0" lang="en-SG"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0" name="Picture 9" descr="A person writing on a book&#10;&#10;Description automatically generated">
            <a:extLst>
              <a:ext uri="{FF2B5EF4-FFF2-40B4-BE49-F238E27FC236}">
                <a16:creationId xmlns:a16="http://schemas.microsoft.com/office/drawing/2014/main" id="{08582F08-CBEF-BDBA-6760-860382DF53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1804409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CEB6A9-3238-2368-0F7D-C89CAEDE8AD4}"/>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86D2844-A91C-E88F-7A61-0ECD7FE0FAF6}"/>
              </a:ext>
            </a:extLst>
          </p:cNvPr>
          <p:cNvSpPr txBox="1"/>
          <p:nvPr/>
        </p:nvSpPr>
        <p:spPr>
          <a:xfrm>
            <a:off x="1634498" y="153420"/>
            <a:ext cx="9176657" cy="66954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Nối nhân vật ở cột A với tính cách ở cột B sao cho phù hợp</a:t>
            </a:r>
            <a:endParaRPr kumimoji="0" lang="en-SG" sz="2800" b="1" i="0" u="none" strike="noStrike" kern="1200" cap="none" spc="0" normalizeH="0" baseline="0" noProof="0" dirty="0">
              <a:ln>
                <a:noFill/>
              </a:ln>
              <a:solidFill>
                <a:srgbClr val="06060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E9422C42-11FE-CAA8-D541-75C835B12CAE}"/>
              </a:ext>
            </a:extLst>
          </p:cNvPr>
          <p:cNvGraphicFramePr>
            <a:graphicFrameLocks noGrp="1"/>
          </p:cNvGraphicFramePr>
          <p:nvPr/>
        </p:nvGraphicFramePr>
        <p:xfrm>
          <a:off x="280863" y="1416694"/>
          <a:ext cx="11668967" cy="5173250"/>
        </p:xfrm>
        <a:graphic>
          <a:graphicData uri="http://schemas.openxmlformats.org/drawingml/2006/table">
            <a:tbl>
              <a:tblPr firstRow="1" firstCol="1" bandRow="1">
                <a:tableStyleId>{FABFCF23-3B69-468F-B69F-88F6DE6A72F2}</a:tableStyleId>
              </a:tblPr>
              <a:tblGrid>
                <a:gridCol w="4039707">
                  <a:extLst>
                    <a:ext uri="{9D8B030D-6E8A-4147-A177-3AD203B41FA5}">
                      <a16:colId xmlns:a16="http://schemas.microsoft.com/office/drawing/2014/main" val="711061236"/>
                    </a:ext>
                  </a:extLst>
                </a:gridCol>
                <a:gridCol w="1854762">
                  <a:extLst>
                    <a:ext uri="{9D8B030D-6E8A-4147-A177-3AD203B41FA5}">
                      <a16:colId xmlns:a16="http://schemas.microsoft.com/office/drawing/2014/main" val="2959383638"/>
                    </a:ext>
                  </a:extLst>
                </a:gridCol>
                <a:gridCol w="5774498">
                  <a:extLst>
                    <a:ext uri="{9D8B030D-6E8A-4147-A177-3AD203B41FA5}">
                      <a16:colId xmlns:a16="http://schemas.microsoft.com/office/drawing/2014/main" val="2613028236"/>
                    </a:ext>
                  </a:extLst>
                </a:gridCol>
              </a:tblGrid>
              <a:tr h="1034650">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Nhân</a:t>
                      </a:r>
                      <a:r>
                        <a:rPr lang="vi-VN" sz="3600" dirty="0">
                          <a:solidFill>
                            <a:schemeClr val="tx1"/>
                          </a:solidFill>
                          <a:effectLst/>
                          <a:latin typeface="Times New Roman" panose="02020603050405020304" pitchFamily="18" charset="0"/>
                          <a:cs typeface="Times New Roman" panose="02020603050405020304" pitchFamily="18" charset="0"/>
                        </a:rPr>
                        <a:t> vật</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lnSpc>
                          <a:spcPct val="150000"/>
                        </a:lnSpc>
                        <a:spcAft>
                          <a:spcPts val="800"/>
                        </a:spcAft>
                      </a:pPr>
                      <a:r>
                        <a:rPr lang="en-US" sz="3600" dirty="0">
                          <a:solidFill>
                            <a:schemeClr val="tx1"/>
                          </a:solidFill>
                          <a:effectLst/>
                          <a:latin typeface="Times New Roman" panose="02020603050405020304" pitchFamily="18" charset="0"/>
                          <a:cs typeface="Times New Roman" panose="02020603050405020304" pitchFamily="18" charset="0"/>
                        </a:rPr>
                        <a:t> </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Tính</a:t>
                      </a:r>
                      <a:r>
                        <a:rPr lang="en-US" sz="3600" dirty="0">
                          <a:solidFill>
                            <a:schemeClr val="tx1"/>
                          </a:solidFill>
                          <a:effectLst/>
                          <a:latin typeface="Times New Roman" panose="02020603050405020304" pitchFamily="18" charset="0"/>
                          <a:cs typeface="Times New Roman" panose="02020603050405020304" pitchFamily="18" charset="0"/>
                        </a:rPr>
                        <a:t> </a:t>
                      </a:r>
                      <a:r>
                        <a:rPr lang="vi-VN" sz="3600" dirty="0">
                          <a:solidFill>
                            <a:schemeClr val="tx1"/>
                          </a:solidFill>
                          <a:effectLst/>
                          <a:latin typeface="Times New Roman" panose="02020603050405020304" pitchFamily="18" charset="0"/>
                          <a:cs typeface="Times New Roman" panose="02020603050405020304" pitchFamily="18" charset="0"/>
                        </a:rPr>
                        <a:t>cách</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60406488"/>
                  </a:ext>
                </a:extLst>
              </a:tr>
              <a:tr h="1034650">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Chí Phèo (1)</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ghen tuông (a)</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7134918"/>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Hoạn</a:t>
                      </a:r>
                      <a:r>
                        <a:rPr lang="vi-VN" sz="3600">
                          <a:solidFill>
                            <a:schemeClr val="tx1"/>
                          </a:solidFill>
                          <a:effectLst/>
                          <a:latin typeface="Times New Roman" panose="02020603050405020304" pitchFamily="18" charset="0"/>
                          <a:cs typeface="Times New Roman" panose="02020603050405020304" pitchFamily="18" charset="0"/>
                        </a:rPr>
                        <a:t> Thư (2)</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vi-VN" sz="3600">
                          <a:solidFill>
                            <a:schemeClr val="tx1"/>
                          </a:solidFill>
                          <a:effectLst/>
                          <a:latin typeface="Times New Roman" panose="02020603050405020304" pitchFamily="18" charset="0"/>
                          <a:cs typeface="Times New Roman" panose="02020603050405020304" pitchFamily="18" charset="0"/>
                        </a:rPr>
                        <a:t>Người hay ăn vạ (b)</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7543226"/>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Lục</a:t>
                      </a:r>
                      <a:r>
                        <a:rPr lang="vi-VN" sz="3600">
                          <a:solidFill>
                            <a:schemeClr val="tx1"/>
                          </a:solidFill>
                          <a:effectLst/>
                          <a:latin typeface="Times New Roman" panose="02020603050405020304" pitchFamily="18" charset="0"/>
                          <a:cs typeface="Times New Roman" panose="02020603050405020304" pitchFamily="18" charset="0"/>
                        </a:rPr>
                        <a:t> Vân Tiên (3)</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Người</a:t>
                      </a:r>
                      <a:r>
                        <a:rPr lang="vi-VN" sz="3600">
                          <a:solidFill>
                            <a:schemeClr val="tx1"/>
                          </a:solidFill>
                          <a:effectLst/>
                          <a:latin typeface="Times New Roman" panose="02020603050405020304" pitchFamily="18" charset="0"/>
                          <a:cs typeface="Times New Roman" panose="02020603050405020304" pitchFamily="18" charset="0"/>
                        </a:rPr>
                        <a:t> lẳng lơ (c)</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062110"/>
                  </a:ext>
                </a:extLst>
              </a:tr>
              <a:tr h="1034650">
                <a:tc>
                  <a:txBody>
                    <a:bodyPr/>
                    <a:lstStyle/>
                    <a:p>
                      <a:pPr algn="just">
                        <a:lnSpc>
                          <a:spcPct val="150000"/>
                        </a:lnSpc>
                        <a:spcAft>
                          <a:spcPts val="800"/>
                        </a:spcAft>
                      </a:pPr>
                      <a:r>
                        <a:rPr lang="en-US" sz="3600">
                          <a:solidFill>
                            <a:schemeClr val="tx1"/>
                          </a:solidFill>
                          <a:effectLst/>
                          <a:latin typeface="Times New Roman" panose="02020603050405020304" pitchFamily="18" charset="0"/>
                          <a:cs typeface="Times New Roman" panose="02020603050405020304" pitchFamily="18" charset="0"/>
                        </a:rPr>
                        <a:t>Thị</a:t>
                      </a:r>
                      <a:r>
                        <a:rPr lang="vi-VN" sz="3600">
                          <a:solidFill>
                            <a:schemeClr val="tx1"/>
                          </a:solidFill>
                          <a:effectLst/>
                          <a:latin typeface="Times New Roman" panose="02020603050405020304" pitchFamily="18" charset="0"/>
                          <a:cs typeface="Times New Roman" panose="02020603050405020304" pitchFamily="18" charset="0"/>
                        </a:rPr>
                        <a:t> Màu (4)</a:t>
                      </a:r>
                      <a:endParaRPr lang="en-SG"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SG"/>
                    </a:p>
                  </a:txBody>
                  <a:tcPr/>
                </a:tc>
                <a:tc>
                  <a:txBody>
                    <a:bodyPr/>
                    <a:lstStyle/>
                    <a:p>
                      <a:pPr algn="just">
                        <a:lnSpc>
                          <a:spcPct val="150000"/>
                        </a:lnSpc>
                        <a:spcAft>
                          <a:spcPts val="800"/>
                        </a:spcAft>
                      </a:pPr>
                      <a:r>
                        <a:rPr lang="en-US" sz="3600" dirty="0" err="1">
                          <a:solidFill>
                            <a:schemeClr val="tx1"/>
                          </a:solidFill>
                          <a:effectLst/>
                          <a:latin typeface="Times New Roman" panose="02020603050405020304" pitchFamily="18" charset="0"/>
                          <a:cs typeface="Times New Roman" panose="02020603050405020304" pitchFamily="18" charset="0"/>
                        </a:rPr>
                        <a:t>Người</a:t>
                      </a:r>
                      <a:r>
                        <a:rPr lang="vi-VN" sz="3600" dirty="0">
                          <a:solidFill>
                            <a:schemeClr val="tx1"/>
                          </a:solidFill>
                          <a:effectLst/>
                          <a:latin typeface="Times New Roman" panose="02020603050405020304" pitchFamily="18" charset="0"/>
                          <a:cs typeface="Times New Roman" panose="02020603050405020304" pitchFamily="18" charset="0"/>
                        </a:rPr>
                        <a:t> nghĩa hiệp (d)</a:t>
                      </a: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6669126"/>
                  </a:ext>
                </a:extLst>
              </a:tr>
            </a:tbl>
          </a:graphicData>
        </a:graphic>
      </p:graphicFrame>
      <p:cxnSp>
        <p:nvCxnSpPr>
          <p:cNvPr id="4" name="Straight Arrow Connector 3">
            <a:extLst>
              <a:ext uri="{FF2B5EF4-FFF2-40B4-BE49-F238E27FC236}">
                <a16:creationId xmlns:a16="http://schemas.microsoft.com/office/drawing/2014/main" id="{6D9F8BB9-573F-A96E-3101-C807A54FB384}"/>
              </a:ext>
            </a:extLst>
          </p:cNvPr>
          <p:cNvCxnSpPr/>
          <p:nvPr/>
        </p:nvCxnSpPr>
        <p:spPr>
          <a:xfrm>
            <a:off x="4283901" y="2893512"/>
            <a:ext cx="1954061" cy="1265129"/>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B32D6F0-ED88-32FA-96ED-2EE151E97EE4}"/>
              </a:ext>
            </a:extLst>
          </p:cNvPr>
          <p:cNvCxnSpPr>
            <a:cxnSpLocks/>
          </p:cNvCxnSpPr>
          <p:nvPr/>
        </p:nvCxnSpPr>
        <p:spPr>
          <a:xfrm flipV="1">
            <a:off x="4283901" y="2893512"/>
            <a:ext cx="1938925" cy="1109807"/>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1BEBF67-DD04-BDB7-813C-52B8C96ED6DF}"/>
              </a:ext>
            </a:extLst>
          </p:cNvPr>
          <p:cNvCxnSpPr>
            <a:cxnSpLocks/>
          </p:cNvCxnSpPr>
          <p:nvPr/>
        </p:nvCxnSpPr>
        <p:spPr>
          <a:xfrm>
            <a:off x="4299037" y="5113126"/>
            <a:ext cx="1923789" cy="999576"/>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EBF5428-A743-F8B8-4ABA-80137479A5AE}"/>
              </a:ext>
            </a:extLst>
          </p:cNvPr>
          <p:cNvCxnSpPr>
            <a:cxnSpLocks/>
          </p:cNvCxnSpPr>
          <p:nvPr/>
        </p:nvCxnSpPr>
        <p:spPr>
          <a:xfrm flipV="1">
            <a:off x="4283901" y="4957804"/>
            <a:ext cx="1938925" cy="1162418"/>
          </a:xfrm>
          <a:prstGeom prst="straightConnector1">
            <a:avLst/>
          </a:prstGeom>
          <a:ln w="57150">
            <a:solidFill>
              <a:schemeClr val="accent5">
                <a:lumMod val="2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1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5" name="Picture 14">
            <a:extLst>
              <a:ext uri="{FF2B5EF4-FFF2-40B4-BE49-F238E27FC236}">
                <a16:creationId xmlns:a16="http://schemas.microsoft.com/office/drawing/2014/main" id="{975B8478-1ACA-00C8-BF83-279A633EF6FE}"/>
              </a:ext>
            </a:extLst>
          </p:cNvPr>
          <p:cNvPicPr>
            <a:picLocks noChangeAspect="1"/>
          </p:cNvPicPr>
          <p:nvPr/>
        </p:nvPicPr>
        <p:blipFill rotWithShape="1">
          <a:blip r:embed="rId10">
            <a:clrChange>
              <a:clrFrom>
                <a:srgbClr val="FFFFFF"/>
              </a:clrFrom>
              <a:clrTo>
                <a:srgbClr val="FFFFFF">
                  <a:alpha val="0"/>
                </a:srgbClr>
              </a:clrTo>
            </a:clrChange>
          </a:blip>
          <a:srcRect t="44609" r="8125"/>
          <a:stretch/>
        </p:blipFill>
        <p:spPr>
          <a:xfrm>
            <a:off x="1917719" y="1510990"/>
            <a:ext cx="8780613" cy="3935157"/>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1"/>
          <a:srcRect r="-9185" b="5566"/>
          <a:stretch/>
        </p:blipFill>
        <p:spPr>
          <a:xfrm>
            <a:off x="-1" y="2372807"/>
            <a:ext cx="4645580" cy="4485192"/>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2"/>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3"/>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5">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roup 4">
            <a:extLst>
              <a:ext uri="{FF2B5EF4-FFF2-40B4-BE49-F238E27FC236}">
                <a16:creationId xmlns:a16="http://schemas.microsoft.com/office/drawing/2014/main" id="{8FAD138A-1C63-9625-CC7E-2FCEC7BA25F6}"/>
              </a:ext>
            </a:extLst>
          </p:cNvPr>
          <p:cNvGrpSpPr/>
          <p:nvPr/>
        </p:nvGrpSpPr>
        <p:grpSpPr>
          <a:xfrm>
            <a:off x="2004686" y="691129"/>
            <a:ext cx="9207134" cy="5343636"/>
            <a:chOff x="2305772" y="1070101"/>
            <a:chExt cx="15017671" cy="8212608"/>
          </a:xfrm>
        </p:grpSpPr>
        <p:sp>
          <p:nvSpPr>
            <p:cNvPr id="7" name="Freeform 4">
              <a:extLst>
                <a:ext uri="{FF2B5EF4-FFF2-40B4-BE49-F238E27FC236}">
                  <a16:creationId xmlns:a16="http://schemas.microsoft.com/office/drawing/2014/main" id="{FF8C4B70-2EB2-48F1-C892-4EB3D8322F11}"/>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grpSp>
          <p:nvGrpSpPr>
            <p:cNvPr id="8" name="Group 7">
              <a:extLst>
                <a:ext uri="{FF2B5EF4-FFF2-40B4-BE49-F238E27FC236}">
                  <a16:creationId xmlns:a16="http://schemas.microsoft.com/office/drawing/2014/main" id="{D4B14F52-C0F7-93EC-5EA2-A88448A0E42D}"/>
                </a:ext>
              </a:extLst>
            </p:cNvPr>
            <p:cNvGrpSpPr/>
            <p:nvPr/>
          </p:nvGrpSpPr>
          <p:grpSpPr>
            <a:xfrm>
              <a:off x="2305772" y="2396800"/>
              <a:ext cx="13676457" cy="5253039"/>
              <a:chOff x="0" y="0"/>
              <a:chExt cx="5065354" cy="1945570"/>
            </a:xfrm>
          </p:grpSpPr>
          <p:sp>
            <p:nvSpPr>
              <p:cNvPr id="15" name="Freeform 6">
                <a:extLst>
                  <a:ext uri="{FF2B5EF4-FFF2-40B4-BE49-F238E27FC236}">
                    <a16:creationId xmlns:a16="http://schemas.microsoft.com/office/drawing/2014/main" id="{0C1A92AF-9512-00E9-55AE-DA63AE23133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6" name="TextBox 7">
                <a:extLst>
                  <a:ext uri="{FF2B5EF4-FFF2-40B4-BE49-F238E27FC236}">
                    <a16:creationId xmlns:a16="http://schemas.microsoft.com/office/drawing/2014/main" id="{BBFEF69C-663C-BEEC-1C59-F141D8D02274}"/>
                  </a:ext>
                </a:extLst>
              </p:cNvPr>
              <p:cNvSpPr txBox="1"/>
              <p:nvPr/>
            </p:nvSpPr>
            <p:spPr>
              <a:xfrm>
                <a:off x="0" y="9525"/>
                <a:ext cx="5065354" cy="1936045"/>
              </a:xfrm>
              <a:prstGeom prst="rect">
                <a:avLst/>
              </a:prstGeom>
            </p:spPr>
            <p:txBody>
              <a:bodyPr lIns="50800" tIns="50800" rIns="50800" bIns="50800" rtlCol="0" anchor="ctr"/>
              <a:lstStyle/>
              <a:p>
                <a:pPr marL="0" marR="0" lvl="0" indent="0" algn="ctr" defTabSz="914400" rtl="0" eaLnBrk="1" fontAlgn="auto" latinLnBrk="0" hangingPunct="1">
                  <a:lnSpc>
                    <a:spcPts val="154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微软雅黑"/>
                  <a:cs typeface="Arial"/>
                </a:endParaRPr>
              </a:p>
            </p:txBody>
          </p:sp>
        </p:grpSp>
        <p:sp>
          <p:nvSpPr>
            <p:cNvPr id="9" name="Freeform 8">
              <a:extLst>
                <a:ext uri="{FF2B5EF4-FFF2-40B4-BE49-F238E27FC236}">
                  <a16:creationId xmlns:a16="http://schemas.microsoft.com/office/drawing/2014/main" id="{72AAFA57-CEED-41E7-12B9-C5AE33423296}"/>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1" name="Freeform 10">
              <a:extLst>
                <a:ext uri="{FF2B5EF4-FFF2-40B4-BE49-F238E27FC236}">
                  <a16:creationId xmlns:a16="http://schemas.microsoft.com/office/drawing/2014/main" id="{46CFD06A-B399-F888-59D4-021E622F2FB3}"/>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sp>
          <p:nvSpPr>
            <p:cNvPr id="12" name="Freeform 12">
              <a:extLst>
                <a:ext uri="{FF2B5EF4-FFF2-40B4-BE49-F238E27FC236}">
                  <a16:creationId xmlns:a16="http://schemas.microsoft.com/office/drawing/2014/main" id="{9EF7ED4C-6BAD-5C37-B88A-8DC7773640E0}"/>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3" name="Freeform 13">
              <a:extLst>
                <a:ext uri="{FF2B5EF4-FFF2-40B4-BE49-F238E27FC236}">
                  <a16:creationId xmlns:a16="http://schemas.microsoft.com/office/drawing/2014/main" id="{C2B54331-4F12-DAFA-37E1-517D4B01A7D7}"/>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2">
                <a:extLst>
                  <a:ext uri="{96DAC541-7B7A-43D3-8B79-37D633B846F1}">
                    <asvg:svgBlip xmlns:asvg="http://schemas.microsoft.com/office/drawing/2016/SVG/main" r:embed="rId13"/>
                  </a:ext>
                </a:extLst>
              </a:blip>
              <a:stretch>
                <a:fillRect t="-19117" r="-2590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微软雅黑"/>
                <a:cs typeface="Arial"/>
              </a:endParaRPr>
            </a:p>
          </p:txBody>
        </p:sp>
        <p:sp>
          <p:nvSpPr>
            <p:cNvPr id="14" name="Freeform 14">
              <a:extLst>
                <a:ext uri="{FF2B5EF4-FFF2-40B4-BE49-F238E27FC236}">
                  <a16:creationId xmlns:a16="http://schemas.microsoft.com/office/drawing/2014/main" id="{2013FB06-32A3-7C6D-8839-A6A96769F8A3}"/>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微软雅黑"/>
                <a:cs typeface="Arial"/>
              </a:endParaRPr>
            </a:p>
          </p:txBody>
        </p:sp>
      </p:grpSp>
      <p:grpSp>
        <p:nvGrpSpPr>
          <p:cNvPr id="17" name="Google Shape;49;p15">
            <a:extLst>
              <a:ext uri="{FF2B5EF4-FFF2-40B4-BE49-F238E27FC236}">
                <a16:creationId xmlns:a16="http://schemas.microsoft.com/office/drawing/2014/main" id="{FBCB314C-4FA7-3629-043B-37130D3B06C7}"/>
              </a:ext>
            </a:extLst>
          </p:cNvPr>
          <p:cNvGrpSpPr/>
          <p:nvPr/>
        </p:nvGrpSpPr>
        <p:grpSpPr>
          <a:xfrm>
            <a:off x="54317" y="3263074"/>
            <a:ext cx="3516880" cy="3730924"/>
            <a:chOff x="457200" y="1608525"/>
            <a:chExt cx="3653750" cy="3648425"/>
          </a:xfrm>
        </p:grpSpPr>
        <p:sp>
          <p:nvSpPr>
            <p:cNvPr id="18" name="Google Shape;50;p15">
              <a:extLst>
                <a:ext uri="{FF2B5EF4-FFF2-40B4-BE49-F238E27FC236}">
                  <a16:creationId xmlns:a16="http://schemas.microsoft.com/office/drawing/2014/main" id="{E11D3732-E837-C552-ABDA-720987DAC9C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51;p15">
              <a:extLst>
                <a:ext uri="{FF2B5EF4-FFF2-40B4-BE49-F238E27FC236}">
                  <a16:creationId xmlns:a16="http://schemas.microsoft.com/office/drawing/2014/main" id="{170529B9-FADE-FF71-9EF9-7735FF734C73}"/>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52;p15">
              <a:extLst>
                <a:ext uri="{FF2B5EF4-FFF2-40B4-BE49-F238E27FC236}">
                  <a16:creationId xmlns:a16="http://schemas.microsoft.com/office/drawing/2014/main" id="{65C4C88E-78BE-B28F-A303-62234EB28455}"/>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53;p15">
              <a:extLst>
                <a:ext uri="{FF2B5EF4-FFF2-40B4-BE49-F238E27FC236}">
                  <a16:creationId xmlns:a16="http://schemas.microsoft.com/office/drawing/2014/main" id="{ACABC50E-E796-F6D6-0DA7-855340389263}"/>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4;p15">
              <a:extLst>
                <a:ext uri="{FF2B5EF4-FFF2-40B4-BE49-F238E27FC236}">
                  <a16:creationId xmlns:a16="http://schemas.microsoft.com/office/drawing/2014/main" id="{814D00D5-8DBC-3449-6FDC-7366F96F2AB1}"/>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5;p15">
              <a:extLst>
                <a:ext uri="{FF2B5EF4-FFF2-40B4-BE49-F238E27FC236}">
                  <a16:creationId xmlns:a16="http://schemas.microsoft.com/office/drawing/2014/main" id="{59E354BD-767A-CBF5-7610-88FD1080DAA6}"/>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56;p15">
              <a:extLst>
                <a:ext uri="{FF2B5EF4-FFF2-40B4-BE49-F238E27FC236}">
                  <a16:creationId xmlns:a16="http://schemas.microsoft.com/office/drawing/2014/main" id="{6A5113F9-A4C9-9F55-E420-C447A96AFD1E}"/>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7;p15">
              <a:extLst>
                <a:ext uri="{FF2B5EF4-FFF2-40B4-BE49-F238E27FC236}">
                  <a16:creationId xmlns:a16="http://schemas.microsoft.com/office/drawing/2014/main" id="{775875E0-1457-B9A8-1768-E973F3668CCA}"/>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58;p15">
              <a:extLst>
                <a:ext uri="{FF2B5EF4-FFF2-40B4-BE49-F238E27FC236}">
                  <a16:creationId xmlns:a16="http://schemas.microsoft.com/office/drawing/2014/main" id="{F4272F87-55A6-3D73-5D9C-EA179E1A8BF1}"/>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7" name="Google Shape;59;p15">
              <a:extLst>
                <a:ext uri="{FF2B5EF4-FFF2-40B4-BE49-F238E27FC236}">
                  <a16:creationId xmlns:a16="http://schemas.microsoft.com/office/drawing/2014/main" id="{C76D5187-734A-E58E-ACDE-06D74652A2CF}"/>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p15">
              <a:extLst>
                <a:ext uri="{FF2B5EF4-FFF2-40B4-BE49-F238E27FC236}">
                  <a16:creationId xmlns:a16="http://schemas.microsoft.com/office/drawing/2014/main" id="{9F933BA1-0062-8D6B-ED6E-53166BB5ABDA}"/>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1;p15">
              <a:extLst>
                <a:ext uri="{FF2B5EF4-FFF2-40B4-BE49-F238E27FC236}">
                  <a16:creationId xmlns:a16="http://schemas.microsoft.com/office/drawing/2014/main" id="{8EA5E5BD-E76F-46F0-EF26-61C8A636090A}"/>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2;p15">
              <a:extLst>
                <a:ext uri="{FF2B5EF4-FFF2-40B4-BE49-F238E27FC236}">
                  <a16:creationId xmlns:a16="http://schemas.microsoft.com/office/drawing/2014/main" id="{2217D220-B8D5-CE98-7D61-5E15BACCC0BB}"/>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63;p15">
              <a:extLst>
                <a:ext uri="{FF2B5EF4-FFF2-40B4-BE49-F238E27FC236}">
                  <a16:creationId xmlns:a16="http://schemas.microsoft.com/office/drawing/2014/main" id="{28D1D62D-6F69-3896-7686-8D369C784B4F}"/>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4;p15">
              <a:extLst>
                <a:ext uri="{FF2B5EF4-FFF2-40B4-BE49-F238E27FC236}">
                  <a16:creationId xmlns:a16="http://schemas.microsoft.com/office/drawing/2014/main" id="{10960300-BE18-AFFC-2092-C4066B771B15}"/>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5;p15">
              <a:extLst>
                <a:ext uri="{FF2B5EF4-FFF2-40B4-BE49-F238E27FC236}">
                  <a16:creationId xmlns:a16="http://schemas.microsoft.com/office/drawing/2014/main" id="{A0621104-555E-F7F7-8A49-1A92F6C23E35}"/>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6;p15">
              <a:extLst>
                <a:ext uri="{FF2B5EF4-FFF2-40B4-BE49-F238E27FC236}">
                  <a16:creationId xmlns:a16="http://schemas.microsoft.com/office/drawing/2014/main" id="{2AF87765-B39F-02F1-147E-25C288573861}"/>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7;p15">
              <a:extLst>
                <a:ext uri="{FF2B5EF4-FFF2-40B4-BE49-F238E27FC236}">
                  <a16:creationId xmlns:a16="http://schemas.microsoft.com/office/drawing/2014/main" id="{A59186CC-E417-9B5A-594F-8067DFD2B319}"/>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8;p15">
              <a:extLst>
                <a:ext uri="{FF2B5EF4-FFF2-40B4-BE49-F238E27FC236}">
                  <a16:creationId xmlns:a16="http://schemas.microsoft.com/office/drawing/2014/main" id="{94D4F658-159C-6DB4-F6BF-DC4E49E884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8" name="Google Shape;69;p15">
              <a:extLst>
                <a:ext uri="{FF2B5EF4-FFF2-40B4-BE49-F238E27FC236}">
                  <a16:creationId xmlns:a16="http://schemas.microsoft.com/office/drawing/2014/main" id="{939EFFCF-AEDD-0A50-7CA2-B5BBBC73F7BF}"/>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0;p15">
              <a:extLst>
                <a:ext uri="{FF2B5EF4-FFF2-40B4-BE49-F238E27FC236}">
                  <a16:creationId xmlns:a16="http://schemas.microsoft.com/office/drawing/2014/main" id="{DFA248E6-0335-FE17-8C77-514F3768D5BB}"/>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1;p15">
              <a:extLst>
                <a:ext uri="{FF2B5EF4-FFF2-40B4-BE49-F238E27FC236}">
                  <a16:creationId xmlns:a16="http://schemas.microsoft.com/office/drawing/2014/main" id="{CB05D811-5DC9-768B-14A9-7804C29CBA67}"/>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2;p15">
              <a:extLst>
                <a:ext uri="{FF2B5EF4-FFF2-40B4-BE49-F238E27FC236}">
                  <a16:creationId xmlns:a16="http://schemas.microsoft.com/office/drawing/2014/main" id="{A77CDD54-68B7-BC01-5583-A95DA4119F5D}"/>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73;p15">
              <a:extLst>
                <a:ext uri="{FF2B5EF4-FFF2-40B4-BE49-F238E27FC236}">
                  <a16:creationId xmlns:a16="http://schemas.microsoft.com/office/drawing/2014/main" id="{D210B21A-50A8-21FE-42F2-7EF36261B02B}"/>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4;p15">
              <a:extLst>
                <a:ext uri="{FF2B5EF4-FFF2-40B4-BE49-F238E27FC236}">
                  <a16:creationId xmlns:a16="http://schemas.microsoft.com/office/drawing/2014/main" id="{8D6C2F2F-73F9-9FD5-B103-A427495D6549}"/>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75;p15">
              <a:extLst>
                <a:ext uri="{FF2B5EF4-FFF2-40B4-BE49-F238E27FC236}">
                  <a16:creationId xmlns:a16="http://schemas.microsoft.com/office/drawing/2014/main" id="{ECE4CF85-ACE4-70BA-E24B-CD1231379B13}"/>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76;p15">
              <a:extLst>
                <a:ext uri="{FF2B5EF4-FFF2-40B4-BE49-F238E27FC236}">
                  <a16:creationId xmlns:a16="http://schemas.microsoft.com/office/drawing/2014/main" id="{8B7C268D-3EE5-5BD7-F6DD-1531BF7EFB96}"/>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77;p15">
              <a:extLst>
                <a:ext uri="{FF2B5EF4-FFF2-40B4-BE49-F238E27FC236}">
                  <a16:creationId xmlns:a16="http://schemas.microsoft.com/office/drawing/2014/main" id="{BA7E1CC9-79F2-0622-153D-1AB2854337D5}"/>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83;p15">
              <a:extLst>
                <a:ext uri="{FF2B5EF4-FFF2-40B4-BE49-F238E27FC236}">
                  <a16:creationId xmlns:a16="http://schemas.microsoft.com/office/drawing/2014/main" id="{831C10F3-6A69-36A2-66D0-BF3CC8438FCF}"/>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 name="Google Shape;84;p15">
              <a:extLst>
                <a:ext uri="{FF2B5EF4-FFF2-40B4-BE49-F238E27FC236}">
                  <a16:creationId xmlns:a16="http://schemas.microsoft.com/office/drawing/2014/main" id="{9A16359C-69C8-FF57-A17E-84C37C65A89B}"/>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85;p15">
              <a:extLst>
                <a:ext uri="{FF2B5EF4-FFF2-40B4-BE49-F238E27FC236}">
                  <a16:creationId xmlns:a16="http://schemas.microsoft.com/office/drawing/2014/main" id="{8150EC36-AD9F-3CAB-6A8D-B81ABDFD2191}"/>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86;p15">
              <a:extLst>
                <a:ext uri="{FF2B5EF4-FFF2-40B4-BE49-F238E27FC236}">
                  <a16:creationId xmlns:a16="http://schemas.microsoft.com/office/drawing/2014/main" id="{68A96AFB-382A-4ADB-D7CC-ABF8B716A91F}"/>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87;p15">
              <a:extLst>
                <a:ext uri="{FF2B5EF4-FFF2-40B4-BE49-F238E27FC236}">
                  <a16:creationId xmlns:a16="http://schemas.microsoft.com/office/drawing/2014/main" id="{E2B935FD-E763-38C2-C841-F0E6F16D968C}"/>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88;p15">
              <a:extLst>
                <a:ext uri="{FF2B5EF4-FFF2-40B4-BE49-F238E27FC236}">
                  <a16:creationId xmlns:a16="http://schemas.microsoft.com/office/drawing/2014/main" id="{532E7D49-06CF-323A-334F-1269EEF0F863}"/>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3" name="TextBox 52">
            <a:extLst>
              <a:ext uri="{FF2B5EF4-FFF2-40B4-BE49-F238E27FC236}">
                <a16:creationId xmlns:a16="http://schemas.microsoft.com/office/drawing/2014/main" id="{FA282E61-54D6-A357-9012-D904AC3AB270}"/>
              </a:ext>
            </a:extLst>
          </p:cNvPr>
          <p:cNvSpPr txBox="1"/>
          <p:nvPr/>
        </p:nvSpPr>
        <p:spPr>
          <a:xfrm>
            <a:off x="2186897" y="1724283"/>
            <a:ext cx="772014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HOA 5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Có 5 phẩm chất ẩn dưới các cánh hoa, Hs trả lời câu hỏi để tìm được các phẩm chất.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en-SG" sz="4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8540816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p:cTn id="17" dur="500" fill="hold"/>
                                        <p:tgtEl>
                                          <p:spTgt spid="53"/>
                                        </p:tgtEl>
                                        <p:attrNameLst>
                                          <p:attrName>ppt_w</p:attrName>
                                        </p:attrNameLst>
                                      </p:cBhvr>
                                      <p:tavLst>
                                        <p:tav tm="0">
                                          <p:val>
                                            <p:fltVal val="0"/>
                                          </p:val>
                                        </p:tav>
                                        <p:tav tm="100000">
                                          <p:val>
                                            <p:strVal val="#ppt_w"/>
                                          </p:val>
                                        </p:tav>
                                      </p:tavLst>
                                    </p:anim>
                                    <p:anim calcmode="lin" valueType="num">
                                      <p:cBhvr>
                                        <p:cTn id="18" dur="500" fill="hold"/>
                                        <p:tgtEl>
                                          <p:spTgt spid="53"/>
                                        </p:tgtEl>
                                        <p:attrNameLst>
                                          <p:attrName>ppt_h</p:attrName>
                                        </p:attrNameLst>
                                      </p:cBhvr>
                                      <p:tavLst>
                                        <p:tav tm="0">
                                          <p:val>
                                            <p:fltVal val="0"/>
                                          </p:val>
                                        </p:tav>
                                        <p:tav tm="100000">
                                          <p:val>
                                            <p:strVal val="#ppt_h"/>
                                          </p:val>
                                        </p:tav>
                                      </p:tavLst>
                                    </p:anim>
                                    <p:animEffect transition="in" filter="fade">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F3AD93-D683-91FE-4062-F27A878F1BAF}"/>
              </a:ext>
            </a:extLst>
          </p:cNvPr>
          <p:cNvPicPr>
            <a:picLocks noChangeAspect="1"/>
          </p:cNvPicPr>
          <p:nvPr/>
        </p:nvPicPr>
        <p:blipFill>
          <a:blip r:embed="rId3"/>
          <a:stretch>
            <a:fillRect/>
          </a:stretch>
        </p:blipFill>
        <p:spPr>
          <a:xfrm>
            <a:off x="0" y="0"/>
            <a:ext cx="12192000" cy="6858000"/>
          </a:xfrm>
          <a:prstGeom prst="rect">
            <a:avLst/>
          </a:prstGeom>
        </p:spPr>
      </p:pic>
      <p:grpSp>
        <p:nvGrpSpPr>
          <p:cNvPr id="40" name="Group 39">
            <a:extLst>
              <a:ext uri="{FF2B5EF4-FFF2-40B4-BE49-F238E27FC236}">
                <a16:creationId xmlns:a16="http://schemas.microsoft.com/office/drawing/2014/main" id="{24654C0D-9601-A7D7-610E-4F5FE051FC69}"/>
              </a:ext>
            </a:extLst>
          </p:cNvPr>
          <p:cNvGrpSpPr/>
          <p:nvPr/>
        </p:nvGrpSpPr>
        <p:grpSpPr>
          <a:xfrm flipH="1">
            <a:off x="7254242" y="2788920"/>
            <a:ext cx="2499358" cy="4069080"/>
            <a:chOff x="-84820" y="1936425"/>
            <a:chExt cx="3281981" cy="5502737"/>
          </a:xfrm>
        </p:grpSpPr>
        <p:sp>
          <p:nvSpPr>
            <p:cNvPr id="41" name="Google Shape;763;p46">
              <a:extLst>
                <a:ext uri="{FF2B5EF4-FFF2-40B4-BE49-F238E27FC236}">
                  <a16:creationId xmlns:a16="http://schemas.microsoft.com/office/drawing/2014/main" id="{3A8756B9-A4DD-9766-ADC7-DFB7EE43187D}"/>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rgbClr val="5388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微软雅黑"/>
                <a:cs typeface="Arial"/>
                <a:sym typeface="Arial"/>
              </a:endParaRPr>
            </a:p>
          </p:txBody>
        </p:sp>
        <p:sp>
          <p:nvSpPr>
            <p:cNvPr id="42" name="Google Shape;994;p31">
              <a:extLst>
                <a:ext uri="{FF2B5EF4-FFF2-40B4-BE49-F238E27FC236}">
                  <a16:creationId xmlns:a16="http://schemas.microsoft.com/office/drawing/2014/main" id="{A6000B6E-4810-130E-33D5-08B5C08F0CD2}"/>
                </a:ext>
              </a:extLst>
            </p:cNvPr>
            <p:cNvSpPr/>
            <p:nvPr/>
          </p:nvSpPr>
          <p:spPr>
            <a:xfrm>
              <a:off x="2001394" y="2207290"/>
              <a:ext cx="858250" cy="1006145"/>
            </a:xfrm>
            <a:custGeom>
              <a:avLst/>
              <a:gdLst/>
              <a:ahLst/>
              <a:cxnLst/>
              <a:rect l="l" t="t" r="r" b="b"/>
              <a:pathLst>
                <a:path w="36467" h="42751" extrusionOk="0">
                  <a:moveTo>
                    <a:pt x="17996" y="1"/>
                  </a:moveTo>
                  <a:lnTo>
                    <a:pt x="17539" y="19"/>
                  </a:lnTo>
                  <a:lnTo>
                    <a:pt x="17064" y="37"/>
                  </a:lnTo>
                  <a:lnTo>
                    <a:pt x="16589" y="74"/>
                  </a:lnTo>
                  <a:lnTo>
                    <a:pt x="16114" y="129"/>
                  </a:lnTo>
                  <a:lnTo>
                    <a:pt x="15621" y="183"/>
                  </a:lnTo>
                  <a:lnTo>
                    <a:pt x="15146" y="275"/>
                  </a:lnTo>
                  <a:lnTo>
                    <a:pt x="14671" y="366"/>
                  </a:lnTo>
                  <a:lnTo>
                    <a:pt x="14196" y="457"/>
                  </a:lnTo>
                  <a:lnTo>
                    <a:pt x="13721" y="567"/>
                  </a:lnTo>
                  <a:lnTo>
                    <a:pt x="13228" y="695"/>
                  </a:lnTo>
                  <a:lnTo>
                    <a:pt x="12405" y="969"/>
                  </a:lnTo>
                  <a:lnTo>
                    <a:pt x="11602" y="1261"/>
                  </a:lnTo>
                  <a:lnTo>
                    <a:pt x="10798" y="1590"/>
                  </a:lnTo>
                  <a:lnTo>
                    <a:pt x="10030" y="1955"/>
                  </a:lnTo>
                  <a:lnTo>
                    <a:pt x="9281" y="2357"/>
                  </a:lnTo>
                  <a:lnTo>
                    <a:pt x="8569" y="2778"/>
                  </a:lnTo>
                  <a:lnTo>
                    <a:pt x="7875" y="3253"/>
                  </a:lnTo>
                  <a:lnTo>
                    <a:pt x="7199" y="3746"/>
                  </a:lnTo>
                  <a:lnTo>
                    <a:pt x="6541" y="4257"/>
                  </a:lnTo>
                  <a:lnTo>
                    <a:pt x="5920" y="4824"/>
                  </a:lnTo>
                  <a:lnTo>
                    <a:pt x="5317" y="5390"/>
                  </a:lnTo>
                  <a:lnTo>
                    <a:pt x="4751" y="5993"/>
                  </a:lnTo>
                  <a:lnTo>
                    <a:pt x="4221" y="6632"/>
                  </a:lnTo>
                  <a:lnTo>
                    <a:pt x="3709" y="7272"/>
                  </a:lnTo>
                  <a:lnTo>
                    <a:pt x="3216" y="7948"/>
                  </a:lnTo>
                  <a:lnTo>
                    <a:pt x="2777" y="8642"/>
                  </a:lnTo>
                  <a:lnTo>
                    <a:pt x="2357" y="9354"/>
                  </a:lnTo>
                  <a:lnTo>
                    <a:pt x="1974" y="10085"/>
                  </a:lnTo>
                  <a:lnTo>
                    <a:pt x="1608" y="10834"/>
                  </a:lnTo>
                  <a:lnTo>
                    <a:pt x="1279" y="11602"/>
                  </a:lnTo>
                  <a:lnTo>
                    <a:pt x="1005" y="12369"/>
                  </a:lnTo>
                  <a:lnTo>
                    <a:pt x="750" y="13173"/>
                  </a:lnTo>
                  <a:lnTo>
                    <a:pt x="530" y="13977"/>
                  </a:lnTo>
                  <a:lnTo>
                    <a:pt x="348" y="14780"/>
                  </a:lnTo>
                  <a:lnTo>
                    <a:pt x="201" y="15603"/>
                  </a:lnTo>
                  <a:lnTo>
                    <a:pt x="110" y="16443"/>
                  </a:lnTo>
                  <a:lnTo>
                    <a:pt x="37" y="17283"/>
                  </a:lnTo>
                  <a:lnTo>
                    <a:pt x="1" y="18124"/>
                  </a:lnTo>
                  <a:lnTo>
                    <a:pt x="19" y="18982"/>
                  </a:lnTo>
                  <a:lnTo>
                    <a:pt x="74" y="19841"/>
                  </a:lnTo>
                  <a:lnTo>
                    <a:pt x="165" y="20681"/>
                  </a:lnTo>
                  <a:lnTo>
                    <a:pt x="311" y="21540"/>
                  </a:lnTo>
                  <a:lnTo>
                    <a:pt x="421" y="22088"/>
                  </a:lnTo>
                  <a:lnTo>
                    <a:pt x="549" y="22618"/>
                  </a:lnTo>
                  <a:lnTo>
                    <a:pt x="676" y="23129"/>
                  </a:lnTo>
                  <a:lnTo>
                    <a:pt x="823" y="23641"/>
                  </a:lnTo>
                  <a:lnTo>
                    <a:pt x="987" y="24153"/>
                  </a:lnTo>
                  <a:lnTo>
                    <a:pt x="1170" y="24646"/>
                  </a:lnTo>
                  <a:lnTo>
                    <a:pt x="1371" y="25139"/>
                  </a:lnTo>
                  <a:lnTo>
                    <a:pt x="1572" y="25614"/>
                  </a:lnTo>
                  <a:lnTo>
                    <a:pt x="1791" y="26089"/>
                  </a:lnTo>
                  <a:lnTo>
                    <a:pt x="2010" y="26564"/>
                  </a:lnTo>
                  <a:lnTo>
                    <a:pt x="2266" y="27021"/>
                  </a:lnTo>
                  <a:lnTo>
                    <a:pt x="2522" y="27459"/>
                  </a:lnTo>
                  <a:lnTo>
                    <a:pt x="2777" y="27898"/>
                  </a:lnTo>
                  <a:lnTo>
                    <a:pt x="3052" y="28336"/>
                  </a:lnTo>
                  <a:lnTo>
                    <a:pt x="3344" y="28756"/>
                  </a:lnTo>
                  <a:lnTo>
                    <a:pt x="3654" y="29158"/>
                  </a:lnTo>
                  <a:lnTo>
                    <a:pt x="3965" y="29579"/>
                  </a:lnTo>
                  <a:lnTo>
                    <a:pt x="4276" y="29962"/>
                  </a:lnTo>
                  <a:lnTo>
                    <a:pt x="4623" y="30346"/>
                  </a:lnTo>
                  <a:lnTo>
                    <a:pt x="4952" y="30711"/>
                  </a:lnTo>
                  <a:lnTo>
                    <a:pt x="5317" y="31077"/>
                  </a:lnTo>
                  <a:lnTo>
                    <a:pt x="5682" y="31442"/>
                  </a:lnTo>
                  <a:lnTo>
                    <a:pt x="6048" y="31771"/>
                  </a:lnTo>
                  <a:lnTo>
                    <a:pt x="6431" y="32100"/>
                  </a:lnTo>
                  <a:lnTo>
                    <a:pt x="6815" y="32429"/>
                  </a:lnTo>
                  <a:lnTo>
                    <a:pt x="7217" y="32739"/>
                  </a:lnTo>
                  <a:lnTo>
                    <a:pt x="7619" y="33031"/>
                  </a:lnTo>
                  <a:lnTo>
                    <a:pt x="8039" y="33324"/>
                  </a:lnTo>
                  <a:lnTo>
                    <a:pt x="8459" y="33598"/>
                  </a:lnTo>
                  <a:lnTo>
                    <a:pt x="8879" y="33872"/>
                  </a:lnTo>
                  <a:lnTo>
                    <a:pt x="9318" y="34109"/>
                  </a:lnTo>
                  <a:lnTo>
                    <a:pt x="9756" y="34347"/>
                  </a:lnTo>
                  <a:lnTo>
                    <a:pt x="10250" y="34639"/>
                  </a:lnTo>
                  <a:lnTo>
                    <a:pt x="10743" y="34931"/>
                  </a:lnTo>
                  <a:lnTo>
                    <a:pt x="11218" y="35242"/>
                  </a:lnTo>
                  <a:lnTo>
                    <a:pt x="11656" y="35589"/>
                  </a:lnTo>
                  <a:lnTo>
                    <a:pt x="12095" y="35955"/>
                  </a:lnTo>
                  <a:lnTo>
                    <a:pt x="12515" y="36320"/>
                  </a:lnTo>
                  <a:lnTo>
                    <a:pt x="12917" y="36722"/>
                  </a:lnTo>
                  <a:lnTo>
                    <a:pt x="13319" y="37124"/>
                  </a:lnTo>
                  <a:lnTo>
                    <a:pt x="13684" y="37562"/>
                  </a:lnTo>
                  <a:lnTo>
                    <a:pt x="14031" y="38001"/>
                  </a:lnTo>
                  <a:lnTo>
                    <a:pt x="14360" y="38457"/>
                  </a:lnTo>
                  <a:lnTo>
                    <a:pt x="14689" y="38932"/>
                  </a:lnTo>
                  <a:lnTo>
                    <a:pt x="14981" y="39426"/>
                  </a:lnTo>
                  <a:lnTo>
                    <a:pt x="15255" y="39919"/>
                  </a:lnTo>
                  <a:lnTo>
                    <a:pt x="15511" y="40430"/>
                  </a:lnTo>
                  <a:lnTo>
                    <a:pt x="15749" y="40942"/>
                  </a:lnTo>
                  <a:lnTo>
                    <a:pt x="16534" y="42751"/>
                  </a:lnTo>
                  <a:lnTo>
                    <a:pt x="29944" y="39828"/>
                  </a:lnTo>
                  <a:lnTo>
                    <a:pt x="29907" y="37873"/>
                  </a:lnTo>
                  <a:lnTo>
                    <a:pt x="29907" y="37306"/>
                  </a:lnTo>
                  <a:lnTo>
                    <a:pt x="29926" y="36740"/>
                  </a:lnTo>
                  <a:lnTo>
                    <a:pt x="29980" y="36155"/>
                  </a:lnTo>
                  <a:lnTo>
                    <a:pt x="30035" y="35607"/>
                  </a:lnTo>
                  <a:lnTo>
                    <a:pt x="30127" y="35041"/>
                  </a:lnTo>
                  <a:lnTo>
                    <a:pt x="30254" y="34493"/>
                  </a:lnTo>
                  <a:lnTo>
                    <a:pt x="30382" y="33927"/>
                  </a:lnTo>
                  <a:lnTo>
                    <a:pt x="30547" y="33397"/>
                  </a:lnTo>
                  <a:lnTo>
                    <a:pt x="30729" y="32849"/>
                  </a:lnTo>
                  <a:lnTo>
                    <a:pt x="30930" y="32337"/>
                  </a:lnTo>
                  <a:lnTo>
                    <a:pt x="31150" y="31807"/>
                  </a:lnTo>
                  <a:lnTo>
                    <a:pt x="31405" y="31314"/>
                  </a:lnTo>
                  <a:lnTo>
                    <a:pt x="31679" y="30803"/>
                  </a:lnTo>
                  <a:lnTo>
                    <a:pt x="31972" y="30328"/>
                  </a:lnTo>
                  <a:lnTo>
                    <a:pt x="32282" y="29853"/>
                  </a:lnTo>
                  <a:lnTo>
                    <a:pt x="32629" y="29396"/>
                  </a:lnTo>
                  <a:lnTo>
                    <a:pt x="32922" y="29012"/>
                  </a:lnTo>
                  <a:lnTo>
                    <a:pt x="33214" y="28610"/>
                  </a:lnTo>
                  <a:lnTo>
                    <a:pt x="33470" y="28208"/>
                  </a:lnTo>
                  <a:lnTo>
                    <a:pt x="33744" y="27788"/>
                  </a:lnTo>
                  <a:lnTo>
                    <a:pt x="33981" y="27368"/>
                  </a:lnTo>
                  <a:lnTo>
                    <a:pt x="34237" y="26948"/>
                  </a:lnTo>
                  <a:lnTo>
                    <a:pt x="34456" y="26528"/>
                  </a:lnTo>
                  <a:lnTo>
                    <a:pt x="34676" y="26089"/>
                  </a:lnTo>
                  <a:lnTo>
                    <a:pt x="34877" y="25632"/>
                  </a:lnTo>
                  <a:lnTo>
                    <a:pt x="35078" y="25194"/>
                  </a:lnTo>
                  <a:lnTo>
                    <a:pt x="35260" y="24737"/>
                  </a:lnTo>
                  <a:lnTo>
                    <a:pt x="35425" y="24280"/>
                  </a:lnTo>
                  <a:lnTo>
                    <a:pt x="35589" y="23824"/>
                  </a:lnTo>
                  <a:lnTo>
                    <a:pt x="35735" y="23349"/>
                  </a:lnTo>
                  <a:lnTo>
                    <a:pt x="35863" y="22874"/>
                  </a:lnTo>
                  <a:lnTo>
                    <a:pt x="35973" y="22399"/>
                  </a:lnTo>
                  <a:lnTo>
                    <a:pt x="36082" y="21905"/>
                  </a:lnTo>
                  <a:lnTo>
                    <a:pt x="36174" y="21430"/>
                  </a:lnTo>
                  <a:lnTo>
                    <a:pt x="36265" y="20937"/>
                  </a:lnTo>
                  <a:lnTo>
                    <a:pt x="36320" y="20444"/>
                  </a:lnTo>
                  <a:lnTo>
                    <a:pt x="36375" y="19951"/>
                  </a:lnTo>
                  <a:lnTo>
                    <a:pt x="36430" y="19457"/>
                  </a:lnTo>
                  <a:lnTo>
                    <a:pt x="36448" y="18946"/>
                  </a:lnTo>
                  <a:lnTo>
                    <a:pt x="36466" y="18453"/>
                  </a:lnTo>
                  <a:lnTo>
                    <a:pt x="36466" y="17941"/>
                  </a:lnTo>
                  <a:lnTo>
                    <a:pt x="36448" y="17448"/>
                  </a:lnTo>
                  <a:lnTo>
                    <a:pt x="36411" y="16936"/>
                  </a:lnTo>
                  <a:lnTo>
                    <a:pt x="36375" y="16425"/>
                  </a:lnTo>
                  <a:lnTo>
                    <a:pt x="36320" y="15913"/>
                  </a:lnTo>
                  <a:lnTo>
                    <a:pt x="36247" y="15402"/>
                  </a:lnTo>
                  <a:lnTo>
                    <a:pt x="36155" y="14890"/>
                  </a:lnTo>
                  <a:lnTo>
                    <a:pt x="36046" y="14379"/>
                  </a:lnTo>
                  <a:lnTo>
                    <a:pt x="35936" y="13885"/>
                  </a:lnTo>
                  <a:lnTo>
                    <a:pt x="35808" y="13429"/>
                  </a:lnTo>
                  <a:lnTo>
                    <a:pt x="35680" y="12954"/>
                  </a:lnTo>
                  <a:lnTo>
                    <a:pt x="35534" y="12497"/>
                  </a:lnTo>
                  <a:lnTo>
                    <a:pt x="35388" y="12058"/>
                  </a:lnTo>
                  <a:lnTo>
                    <a:pt x="35224" y="11602"/>
                  </a:lnTo>
                  <a:lnTo>
                    <a:pt x="35041" y="11163"/>
                  </a:lnTo>
                  <a:lnTo>
                    <a:pt x="34858" y="10725"/>
                  </a:lnTo>
                  <a:lnTo>
                    <a:pt x="34657" y="10304"/>
                  </a:lnTo>
                  <a:lnTo>
                    <a:pt x="34438" y="9884"/>
                  </a:lnTo>
                  <a:lnTo>
                    <a:pt x="34219" y="9464"/>
                  </a:lnTo>
                  <a:lnTo>
                    <a:pt x="34000" y="9062"/>
                  </a:lnTo>
                  <a:lnTo>
                    <a:pt x="33762" y="8660"/>
                  </a:lnTo>
                  <a:lnTo>
                    <a:pt x="33506" y="8277"/>
                  </a:lnTo>
                  <a:lnTo>
                    <a:pt x="33251" y="7893"/>
                  </a:lnTo>
                  <a:lnTo>
                    <a:pt x="32977" y="7509"/>
                  </a:lnTo>
                  <a:lnTo>
                    <a:pt x="32703" y="7144"/>
                  </a:lnTo>
                  <a:lnTo>
                    <a:pt x="32429" y="6797"/>
                  </a:lnTo>
                  <a:lnTo>
                    <a:pt x="32136" y="6431"/>
                  </a:lnTo>
                  <a:lnTo>
                    <a:pt x="31826" y="6084"/>
                  </a:lnTo>
                  <a:lnTo>
                    <a:pt x="31515" y="5755"/>
                  </a:lnTo>
                  <a:lnTo>
                    <a:pt x="31204" y="5427"/>
                  </a:lnTo>
                  <a:lnTo>
                    <a:pt x="30876" y="5098"/>
                  </a:lnTo>
                  <a:lnTo>
                    <a:pt x="30547" y="4787"/>
                  </a:lnTo>
                  <a:lnTo>
                    <a:pt x="30218" y="4495"/>
                  </a:lnTo>
                  <a:lnTo>
                    <a:pt x="29871" y="4203"/>
                  </a:lnTo>
                  <a:lnTo>
                    <a:pt x="29505" y="3910"/>
                  </a:lnTo>
                  <a:lnTo>
                    <a:pt x="29140" y="3636"/>
                  </a:lnTo>
                  <a:lnTo>
                    <a:pt x="28775" y="3362"/>
                  </a:lnTo>
                  <a:lnTo>
                    <a:pt x="28409" y="3106"/>
                  </a:lnTo>
                  <a:lnTo>
                    <a:pt x="28026" y="2869"/>
                  </a:lnTo>
                  <a:lnTo>
                    <a:pt x="27642" y="2613"/>
                  </a:lnTo>
                  <a:lnTo>
                    <a:pt x="27258" y="2394"/>
                  </a:lnTo>
                  <a:lnTo>
                    <a:pt x="26856" y="2175"/>
                  </a:lnTo>
                  <a:lnTo>
                    <a:pt x="26454" y="1955"/>
                  </a:lnTo>
                  <a:lnTo>
                    <a:pt x="26034" y="1754"/>
                  </a:lnTo>
                  <a:lnTo>
                    <a:pt x="25632" y="1572"/>
                  </a:lnTo>
                  <a:lnTo>
                    <a:pt x="25212" y="1389"/>
                  </a:lnTo>
                  <a:lnTo>
                    <a:pt x="24792" y="1225"/>
                  </a:lnTo>
                  <a:lnTo>
                    <a:pt x="24354" y="1060"/>
                  </a:lnTo>
                  <a:lnTo>
                    <a:pt x="23933" y="914"/>
                  </a:lnTo>
                  <a:lnTo>
                    <a:pt x="23495" y="786"/>
                  </a:lnTo>
                  <a:lnTo>
                    <a:pt x="23056" y="658"/>
                  </a:lnTo>
                  <a:lnTo>
                    <a:pt x="22600" y="530"/>
                  </a:lnTo>
                  <a:lnTo>
                    <a:pt x="22161" y="421"/>
                  </a:lnTo>
                  <a:lnTo>
                    <a:pt x="21704" y="329"/>
                  </a:lnTo>
                  <a:lnTo>
                    <a:pt x="21248" y="256"/>
                  </a:lnTo>
                  <a:lnTo>
                    <a:pt x="20791" y="183"/>
                  </a:lnTo>
                  <a:lnTo>
                    <a:pt x="20334" y="129"/>
                  </a:lnTo>
                  <a:lnTo>
                    <a:pt x="19878" y="74"/>
                  </a:lnTo>
                  <a:lnTo>
                    <a:pt x="19403" y="37"/>
                  </a:lnTo>
                  <a:lnTo>
                    <a:pt x="18946" y="19"/>
                  </a:lnTo>
                  <a:lnTo>
                    <a:pt x="18471" y="1"/>
                  </a:lnTo>
                  <a:close/>
                </a:path>
              </a:pathLst>
            </a:custGeom>
            <a:solidFill>
              <a:srgbClr val="FCBF4A"/>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95;p31">
              <a:extLst>
                <a:ext uri="{FF2B5EF4-FFF2-40B4-BE49-F238E27FC236}">
                  <a16:creationId xmlns:a16="http://schemas.microsoft.com/office/drawing/2014/main" id="{03CA4374-7ACC-0150-D976-46446F9650B8}"/>
                </a:ext>
              </a:extLst>
            </p:cNvPr>
            <p:cNvSpPr/>
            <p:nvPr/>
          </p:nvSpPr>
          <p:spPr>
            <a:xfrm>
              <a:off x="2259808" y="2624355"/>
              <a:ext cx="245964" cy="598966"/>
            </a:xfrm>
            <a:custGeom>
              <a:avLst/>
              <a:gdLst/>
              <a:ahLst/>
              <a:cxnLst/>
              <a:rect l="l" t="t" r="r" b="b"/>
              <a:pathLst>
                <a:path w="10451" h="25450" extrusionOk="0">
                  <a:moveTo>
                    <a:pt x="421" y="1"/>
                  </a:moveTo>
                  <a:lnTo>
                    <a:pt x="347" y="19"/>
                  </a:lnTo>
                  <a:lnTo>
                    <a:pt x="256" y="37"/>
                  </a:lnTo>
                  <a:lnTo>
                    <a:pt x="183" y="74"/>
                  </a:lnTo>
                  <a:lnTo>
                    <a:pt x="128" y="129"/>
                  </a:lnTo>
                  <a:lnTo>
                    <a:pt x="73" y="183"/>
                  </a:lnTo>
                  <a:lnTo>
                    <a:pt x="37" y="257"/>
                  </a:lnTo>
                  <a:lnTo>
                    <a:pt x="0" y="330"/>
                  </a:lnTo>
                  <a:lnTo>
                    <a:pt x="0" y="403"/>
                  </a:lnTo>
                  <a:lnTo>
                    <a:pt x="0" y="494"/>
                  </a:lnTo>
                  <a:lnTo>
                    <a:pt x="19" y="567"/>
                  </a:lnTo>
                  <a:lnTo>
                    <a:pt x="9647" y="25194"/>
                  </a:lnTo>
                  <a:lnTo>
                    <a:pt x="9720" y="25304"/>
                  </a:lnTo>
                  <a:lnTo>
                    <a:pt x="9811" y="25377"/>
                  </a:lnTo>
                  <a:lnTo>
                    <a:pt x="9921" y="25432"/>
                  </a:lnTo>
                  <a:lnTo>
                    <a:pt x="10048" y="25450"/>
                  </a:lnTo>
                  <a:lnTo>
                    <a:pt x="10122" y="25450"/>
                  </a:lnTo>
                  <a:lnTo>
                    <a:pt x="10195" y="25413"/>
                  </a:lnTo>
                  <a:lnTo>
                    <a:pt x="10268" y="25377"/>
                  </a:lnTo>
                  <a:lnTo>
                    <a:pt x="10341" y="25340"/>
                  </a:lnTo>
                  <a:lnTo>
                    <a:pt x="10377" y="25267"/>
                  </a:lnTo>
                  <a:lnTo>
                    <a:pt x="10414" y="25194"/>
                  </a:lnTo>
                  <a:lnTo>
                    <a:pt x="10450" y="25121"/>
                  </a:lnTo>
                  <a:lnTo>
                    <a:pt x="10450" y="25048"/>
                  </a:lnTo>
                  <a:lnTo>
                    <a:pt x="10450" y="24957"/>
                  </a:lnTo>
                  <a:lnTo>
                    <a:pt x="10432" y="24884"/>
                  </a:lnTo>
                  <a:lnTo>
                    <a:pt x="804" y="275"/>
                  </a:lnTo>
                  <a:lnTo>
                    <a:pt x="768" y="202"/>
                  </a:lnTo>
                  <a:lnTo>
                    <a:pt x="713" y="129"/>
                  </a:lnTo>
                  <a:lnTo>
                    <a:pt x="658" y="74"/>
                  </a:lnTo>
                  <a:lnTo>
                    <a:pt x="585" y="37"/>
                  </a:lnTo>
                  <a:lnTo>
                    <a:pt x="512" y="19"/>
                  </a:lnTo>
                  <a:lnTo>
                    <a:pt x="42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96;p31">
              <a:extLst>
                <a:ext uri="{FF2B5EF4-FFF2-40B4-BE49-F238E27FC236}">
                  <a16:creationId xmlns:a16="http://schemas.microsoft.com/office/drawing/2014/main" id="{939258D9-1BEB-6B4A-D19D-0F0DA65A8C0A}"/>
                </a:ext>
              </a:extLst>
            </p:cNvPr>
            <p:cNvSpPr/>
            <p:nvPr/>
          </p:nvSpPr>
          <p:spPr>
            <a:xfrm>
              <a:off x="2566376" y="2558151"/>
              <a:ext cx="53331" cy="640669"/>
            </a:xfrm>
            <a:custGeom>
              <a:avLst/>
              <a:gdLst/>
              <a:ahLst/>
              <a:cxnLst/>
              <a:rect l="l" t="t" r="r" b="b"/>
              <a:pathLst>
                <a:path w="2266" h="27222" extrusionOk="0">
                  <a:moveTo>
                    <a:pt x="311" y="0"/>
                  </a:moveTo>
                  <a:lnTo>
                    <a:pt x="238" y="37"/>
                  </a:lnTo>
                  <a:lnTo>
                    <a:pt x="165" y="73"/>
                  </a:lnTo>
                  <a:lnTo>
                    <a:pt x="110" y="128"/>
                  </a:lnTo>
                  <a:lnTo>
                    <a:pt x="55" y="201"/>
                  </a:lnTo>
                  <a:lnTo>
                    <a:pt x="19" y="274"/>
                  </a:lnTo>
                  <a:lnTo>
                    <a:pt x="0" y="347"/>
                  </a:lnTo>
                  <a:lnTo>
                    <a:pt x="0" y="439"/>
                  </a:lnTo>
                  <a:lnTo>
                    <a:pt x="1425" y="26820"/>
                  </a:lnTo>
                  <a:lnTo>
                    <a:pt x="1444" y="26911"/>
                  </a:lnTo>
                  <a:lnTo>
                    <a:pt x="1480" y="26984"/>
                  </a:lnTo>
                  <a:lnTo>
                    <a:pt x="1517" y="27039"/>
                  </a:lnTo>
                  <a:lnTo>
                    <a:pt x="1553" y="27094"/>
                  </a:lnTo>
                  <a:lnTo>
                    <a:pt x="1626" y="27148"/>
                  </a:lnTo>
                  <a:lnTo>
                    <a:pt x="1699" y="27185"/>
                  </a:lnTo>
                  <a:lnTo>
                    <a:pt x="1773" y="27203"/>
                  </a:lnTo>
                  <a:lnTo>
                    <a:pt x="1846" y="27222"/>
                  </a:lnTo>
                  <a:lnTo>
                    <a:pt x="1864" y="27222"/>
                  </a:lnTo>
                  <a:lnTo>
                    <a:pt x="1955" y="27203"/>
                  </a:lnTo>
                  <a:lnTo>
                    <a:pt x="2028" y="27167"/>
                  </a:lnTo>
                  <a:lnTo>
                    <a:pt x="2101" y="27130"/>
                  </a:lnTo>
                  <a:lnTo>
                    <a:pt x="2156" y="27075"/>
                  </a:lnTo>
                  <a:lnTo>
                    <a:pt x="2211" y="27021"/>
                  </a:lnTo>
                  <a:lnTo>
                    <a:pt x="2248" y="26947"/>
                  </a:lnTo>
                  <a:lnTo>
                    <a:pt x="2266" y="26856"/>
                  </a:lnTo>
                  <a:lnTo>
                    <a:pt x="2266" y="26783"/>
                  </a:lnTo>
                  <a:lnTo>
                    <a:pt x="823" y="384"/>
                  </a:lnTo>
                  <a:lnTo>
                    <a:pt x="823" y="311"/>
                  </a:lnTo>
                  <a:lnTo>
                    <a:pt x="786" y="220"/>
                  </a:lnTo>
                  <a:lnTo>
                    <a:pt x="749" y="146"/>
                  </a:lnTo>
                  <a:lnTo>
                    <a:pt x="695" y="92"/>
                  </a:lnTo>
                  <a:lnTo>
                    <a:pt x="622" y="37"/>
                  </a:lnTo>
                  <a:lnTo>
                    <a:pt x="548" y="19"/>
                  </a:lnTo>
                  <a:lnTo>
                    <a:pt x="475" y="0"/>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97;p31">
              <a:extLst>
                <a:ext uri="{FF2B5EF4-FFF2-40B4-BE49-F238E27FC236}">
                  <a16:creationId xmlns:a16="http://schemas.microsoft.com/office/drawing/2014/main" id="{5C40D3FF-A893-B31F-1511-E821BD0EB3C7}"/>
                </a:ext>
              </a:extLst>
            </p:cNvPr>
            <p:cNvSpPr/>
            <p:nvPr/>
          </p:nvSpPr>
          <p:spPr>
            <a:xfrm>
              <a:off x="2507043" y="3316614"/>
              <a:ext cx="153519" cy="104072"/>
            </a:xfrm>
            <a:custGeom>
              <a:avLst/>
              <a:gdLst/>
              <a:ahLst/>
              <a:cxnLst/>
              <a:rect l="l" t="t" r="r" b="b"/>
              <a:pathLst>
                <a:path w="6523" h="4422" extrusionOk="0">
                  <a:moveTo>
                    <a:pt x="6321" y="0"/>
                  </a:moveTo>
                  <a:lnTo>
                    <a:pt x="0" y="1370"/>
                  </a:lnTo>
                  <a:lnTo>
                    <a:pt x="128" y="1937"/>
                  </a:lnTo>
                  <a:lnTo>
                    <a:pt x="219" y="2247"/>
                  </a:lnTo>
                  <a:lnTo>
                    <a:pt x="329" y="2540"/>
                  </a:lnTo>
                  <a:lnTo>
                    <a:pt x="457" y="2832"/>
                  </a:lnTo>
                  <a:lnTo>
                    <a:pt x="640" y="3088"/>
                  </a:lnTo>
                  <a:lnTo>
                    <a:pt x="822" y="3325"/>
                  </a:lnTo>
                  <a:lnTo>
                    <a:pt x="1023" y="3545"/>
                  </a:lnTo>
                  <a:lnTo>
                    <a:pt x="1261" y="3745"/>
                  </a:lnTo>
                  <a:lnTo>
                    <a:pt x="1498" y="3928"/>
                  </a:lnTo>
                  <a:lnTo>
                    <a:pt x="1772" y="4074"/>
                  </a:lnTo>
                  <a:lnTo>
                    <a:pt x="2046" y="4202"/>
                  </a:lnTo>
                  <a:lnTo>
                    <a:pt x="2339" y="4312"/>
                  </a:lnTo>
                  <a:lnTo>
                    <a:pt x="2631" y="4367"/>
                  </a:lnTo>
                  <a:lnTo>
                    <a:pt x="2942" y="4421"/>
                  </a:lnTo>
                  <a:lnTo>
                    <a:pt x="3252" y="4421"/>
                  </a:lnTo>
                  <a:lnTo>
                    <a:pt x="3563" y="4403"/>
                  </a:lnTo>
                  <a:lnTo>
                    <a:pt x="3892" y="4348"/>
                  </a:lnTo>
                  <a:lnTo>
                    <a:pt x="4019" y="4330"/>
                  </a:lnTo>
                  <a:lnTo>
                    <a:pt x="4348" y="4239"/>
                  </a:lnTo>
                  <a:lnTo>
                    <a:pt x="4641" y="4129"/>
                  </a:lnTo>
                  <a:lnTo>
                    <a:pt x="4915" y="3983"/>
                  </a:lnTo>
                  <a:lnTo>
                    <a:pt x="5170" y="3819"/>
                  </a:lnTo>
                  <a:lnTo>
                    <a:pt x="5426" y="3636"/>
                  </a:lnTo>
                  <a:lnTo>
                    <a:pt x="5645" y="3417"/>
                  </a:lnTo>
                  <a:lnTo>
                    <a:pt x="5846" y="3197"/>
                  </a:lnTo>
                  <a:lnTo>
                    <a:pt x="6011" y="2942"/>
                  </a:lnTo>
                  <a:lnTo>
                    <a:pt x="6175" y="2686"/>
                  </a:lnTo>
                  <a:lnTo>
                    <a:pt x="6303" y="2412"/>
                  </a:lnTo>
                  <a:lnTo>
                    <a:pt x="6394" y="2120"/>
                  </a:lnTo>
                  <a:lnTo>
                    <a:pt x="6468" y="1827"/>
                  </a:lnTo>
                  <a:lnTo>
                    <a:pt x="6504" y="1517"/>
                  </a:lnTo>
                  <a:lnTo>
                    <a:pt x="6522" y="1206"/>
                  </a:lnTo>
                  <a:lnTo>
                    <a:pt x="6504" y="895"/>
                  </a:lnTo>
                  <a:lnTo>
                    <a:pt x="6449" y="567"/>
                  </a:lnTo>
                  <a:lnTo>
                    <a:pt x="6321" y="0"/>
                  </a:lnTo>
                  <a:close/>
                </a:path>
              </a:pathLst>
            </a:custGeom>
            <a:solidFill>
              <a:srgbClr val="56CDD3"/>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98;p31">
              <a:extLst>
                <a:ext uri="{FF2B5EF4-FFF2-40B4-BE49-F238E27FC236}">
                  <a16:creationId xmlns:a16="http://schemas.microsoft.com/office/drawing/2014/main" id="{36FB534D-AA2B-4961-44B2-4868BA6F68E1}"/>
                </a:ext>
              </a:extLst>
            </p:cNvPr>
            <p:cNvSpPr/>
            <p:nvPr/>
          </p:nvSpPr>
          <p:spPr>
            <a:xfrm>
              <a:off x="2374188" y="3144619"/>
              <a:ext cx="372371" cy="182325"/>
            </a:xfrm>
            <a:custGeom>
              <a:avLst/>
              <a:gdLst/>
              <a:ahLst/>
              <a:cxnLst/>
              <a:rect l="l" t="t" r="r" b="b"/>
              <a:pathLst>
                <a:path w="15822" h="7747" extrusionOk="0">
                  <a:moveTo>
                    <a:pt x="14250" y="1"/>
                  </a:moveTo>
                  <a:lnTo>
                    <a:pt x="14067" y="19"/>
                  </a:lnTo>
                  <a:lnTo>
                    <a:pt x="731" y="2905"/>
                  </a:lnTo>
                  <a:lnTo>
                    <a:pt x="548" y="2960"/>
                  </a:lnTo>
                  <a:lnTo>
                    <a:pt x="384" y="3052"/>
                  </a:lnTo>
                  <a:lnTo>
                    <a:pt x="256" y="3161"/>
                  </a:lnTo>
                  <a:lnTo>
                    <a:pt x="146" y="3307"/>
                  </a:lnTo>
                  <a:lnTo>
                    <a:pt x="73" y="3453"/>
                  </a:lnTo>
                  <a:lnTo>
                    <a:pt x="18" y="3636"/>
                  </a:lnTo>
                  <a:lnTo>
                    <a:pt x="0" y="3801"/>
                  </a:lnTo>
                  <a:lnTo>
                    <a:pt x="18" y="3983"/>
                  </a:lnTo>
                  <a:lnTo>
                    <a:pt x="694" y="7034"/>
                  </a:lnTo>
                  <a:lnTo>
                    <a:pt x="749" y="7217"/>
                  </a:lnTo>
                  <a:lnTo>
                    <a:pt x="840" y="7363"/>
                  </a:lnTo>
                  <a:lnTo>
                    <a:pt x="950" y="7509"/>
                  </a:lnTo>
                  <a:lnTo>
                    <a:pt x="1078" y="7619"/>
                  </a:lnTo>
                  <a:lnTo>
                    <a:pt x="1242" y="7692"/>
                  </a:lnTo>
                  <a:lnTo>
                    <a:pt x="1407" y="7747"/>
                  </a:lnTo>
                  <a:lnTo>
                    <a:pt x="1589" y="7747"/>
                  </a:lnTo>
                  <a:lnTo>
                    <a:pt x="1772" y="7728"/>
                  </a:lnTo>
                  <a:lnTo>
                    <a:pt x="15109" y="4842"/>
                  </a:lnTo>
                  <a:lnTo>
                    <a:pt x="15291" y="4787"/>
                  </a:lnTo>
                  <a:lnTo>
                    <a:pt x="15438" y="4696"/>
                  </a:lnTo>
                  <a:lnTo>
                    <a:pt x="15565" y="4586"/>
                  </a:lnTo>
                  <a:lnTo>
                    <a:pt x="15675" y="4440"/>
                  </a:lnTo>
                  <a:lnTo>
                    <a:pt x="15766" y="4294"/>
                  </a:lnTo>
                  <a:lnTo>
                    <a:pt x="15803" y="4129"/>
                  </a:lnTo>
                  <a:lnTo>
                    <a:pt x="15821" y="3947"/>
                  </a:lnTo>
                  <a:lnTo>
                    <a:pt x="15803" y="3764"/>
                  </a:lnTo>
                  <a:lnTo>
                    <a:pt x="15145" y="713"/>
                  </a:lnTo>
                  <a:lnTo>
                    <a:pt x="15090" y="530"/>
                  </a:lnTo>
                  <a:lnTo>
                    <a:pt x="14999" y="384"/>
                  </a:lnTo>
                  <a:lnTo>
                    <a:pt x="14889" y="238"/>
                  </a:lnTo>
                  <a:lnTo>
                    <a:pt x="14743" y="147"/>
                  </a:lnTo>
                  <a:lnTo>
                    <a:pt x="14597" y="55"/>
                  </a:lnTo>
                  <a:lnTo>
                    <a:pt x="14433" y="19"/>
                  </a:lnTo>
                  <a:lnTo>
                    <a:pt x="1425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99;p31">
              <a:extLst>
                <a:ext uri="{FF2B5EF4-FFF2-40B4-BE49-F238E27FC236}">
                  <a16:creationId xmlns:a16="http://schemas.microsoft.com/office/drawing/2014/main" id="{6796591F-A4CB-2041-29BD-7E84F5679852}"/>
                </a:ext>
              </a:extLst>
            </p:cNvPr>
            <p:cNvSpPr/>
            <p:nvPr/>
          </p:nvSpPr>
          <p:spPr>
            <a:xfrm>
              <a:off x="2420176" y="3248669"/>
              <a:ext cx="319936" cy="156531"/>
            </a:xfrm>
            <a:custGeom>
              <a:avLst/>
              <a:gdLst/>
              <a:ahLst/>
              <a:cxnLst/>
              <a:rect l="l" t="t" r="r" b="b"/>
              <a:pathLst>
                <a:path w="13594" h="6651" extrusionOk="0">
                  <a:moveTo>
                    <a:pt x="12168" y="1"/>
                  </a:moveTo>
                  <a:lnTo>
                    <a:pt x="11985" y="19"/>
                  </a:lnTo>
                  <a:lnTo>
                    <a:pt x="732" y="2467"/>
                  </a:lnTo>
                  <a:lnTo>
                    <a:pt x="549" y="2522"/>
                  </a:lnTo>
                  <a:lnTo>
                    <a:pt x="384" y="2613"/>
                  </a:lnTo>
                  <a:lnTo>
                    <a:pt x="257" y="2723"/>
                  </a:lnTo>
                  <a:lnTo>
                    <a:pt x="147" y="2851"/>
                  </a:lnTo>
                  <a:lnTo>
                    <a:pt x="74" y="3015"/>
                  </a:lnTo>
                  <a:lnTo>
                    <a:pt x="19" y="3180"/>
                  </a:lnTo>
                  <a:lnTo>
                    <a:pt x="1" y="3362"/>
                  </a:lnTo>
                  <a:lnTo>
                    <a:pt x="37" y="3545"/>
                  </a:lnTo>
                  <a:lnTo>
                    <a:pt x="549" y="5920"/>
                  </a:lnTo>
                  <a:lnTo>
                    <a:pt x="604" y="6103"/>
                  </a:lnTo>
                  <a:lnTo>
                    <a:pt x="695" y="6249"/>
                  </a:lnTo>
                  <a:lnTo>
                    <a:pt x="805" y="6395"/>
                  </a:lnTo>
                  <a:lnTo>
                    <a:pt x="933" y="6505"/>
                  </a:lnTo>
                  <a:lnTo>
                    <a:pt x="1097" y="6578"/>
                  </a:lnTo>
                  <a:lnTo>
                    <a:pt x="1261" y="6632"/>
                  </a:lnTo>
                  <a:lnTo>
                    <a:pt x="1444" y="6651"/>
                  </a:lnTo>
                  <a:lnTo>
                    <a:pt x="1627" y="6614"/>
                  </a:lnTo>
                  <a:lnTo>
                    <a:pt x="12881" y="4184"/>
                  </a:lnTo>
                  <a:lnTo>
                    <a:pt x="13045" y="4130"/>
                  </a:lnTo>
                  <a:lnTo>
                    <a:pt x="13210" y="4038"/>
                  </a:lnTo>
                  <a:lnTo>
                    <a:pt x="13337" y="3929"/>
                  </a:lnTo>
                  <a:lnTo>
                    <a:pt x="13447" y="3782"/>
                  </a:lnTo>
                  <a:lnTo>
                    <a:pt x="13538" y="3636"/>
                  </a:lnTo>
                  <a:lnTo>
                    <a:pt x="13575" y="3454"/>
                  </a:lnTo>
                  <a:lnTo>
                    <a:pt x="13593" y="3289"/>
                  </a:lnTo>
                  <a:lnTo>
                    <a:pt x="13575" y="3107"/>
                  </a:lnTo>
                  <a:lnTo>
                    <a:pt x="13063" y="713"/>
                  </a:lnTo>
                  <a:lnTo>
                    <a:pt x="13009" y="549"/>
                  </a:lnTo>
                  <a:lnTo>
                    <a:pt x="12917" y="384"/>
                  </a:lnTo>
                  <a:lnTo>
                    <a:pt x="12789" y="257"/>
                  </a:lnTo>
                  <a:lnTo>
                    <a:pt x="12661" y="147"/>
                  </a:lnTo>
                  <a:lnTo>
                    <a:pt x="12497" y="74"/>
                  </a:lnTo>
                  <a:lnTo>
                    <a:pt x="12333" y="19"/>
                  </a:lnTo>
                  <a:lnTo>
                    <a:pt x="12168"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000;p31">
              <a:extLst>
                <a:ext uri="{FF2B5EF4-FFF2-40B4-BE49-F238E27FC236}">
                  <a16:creationId xmlns:a16="http://schemas.microsoft.com/office/drawing/2014/main" id="{8086836F-DD79-7CDC-1DE1-2093E0095C33}"/>
                </a:ext>
              </a:extLst>
            </p:cNvPr>
            <p:cNvSpPr/>
            <p:nvPr/>
          </p:nvSpPr>
          <p:spPr>
            <a:xfrm>
              <a:off x="2275717" y="1948029"/>
              <a:ext cx="36573" cy="116969"/>
            </a:xfrm>
            <a:custGeom>
              <a:avLst/>
              <a:gdLst/>
              <a:ahLst/>
              <a:cxnLst/>
              <a:rect l="l" t="t" r="r" b="b"/>
              <a:pathLst>
                <a:path w="1554" h="4970" extrusionOk="0">
                  <a:moveTo>
                    <a:pt x="293" y="0"/>
                  </a:moveTo>
                  <a:lnTo>
                    <a:pt x="238" y="19"/>
                  </a:lnTo>
                  <a:lnTo>
                    <a:pt x="183" y="37"/>
                  </a:lnTo>
                  <a:lnTo>
                    <a:pt x="128" y="55"/>
                  </a:lnTo>
                  <a:lnTo>
                    <a:pt x="73" y="92"/>
                  </a:lnTo>
                  <a:lnTo>
                    <a:pt x="37" y="146"/>
                  </a:lnTo>
                  <a:lnTo>
                    <a:pt x="19" y="201"/>
                  </a:lnTo>
                  <a:lnTo>
                    <a:pt x="0" y="256"/>
                  </a:lnTo>
                  <a:lnTo>
                    <a:pt x="0" y="311"/>
                  </a:lnTo>
                  <a:lnTo>
                    <a:pt x="0" y="384"/>
                  </a:lnTo>
                  <a:lnTo>
                    <a:pt x="950" y="4732"/>
                  </a:lnTo>
                  <a:lnTo>
                    <a:pt x="987" y="4823"/>
                  </a:lnTo>
                  <a:lnTo>
                    <a:pt x="1060" y="4915"/>
                  </a:lnTo>
                  <a:lnTo>
                    <a:pt x="1151" y="4951"/>
                  </a:lnTo>
                  <a:lnTo>
                    <a:pt x="1243" y="4970"/>
                  </a:lnTo>
                  <a:lnTo>
                    <a:pt x="1316" y="4970"/>
                  </a:lnTo>
                  <a:lnTo>
                    <a:pt x="1371" y="4951"/>
                  </a:lnTo>
                  <a:lnTo>
                    <a:pt x="1425" y="4915"/>
                  </a:lnTo>
                  <a:lnTo>
                    <a:pt x="1480" y="4878"/>
                  </a:lnTo>
                  <a:lnTo>
                    <a:pt x="1517" y="4842"/>
                  </a:lnTo>
                  <a:lnTo>
                    <a:pt x="1535" y="4787"/>
                  </a:lnTo>
                  <a:lnTo>
                    <a:pt x="1553" y="4714"/>
                  </a:lnTo>
                  <a:lnTo>
                    <a:pt x="1553" y="4659"/>
                  </a:lnTo>
                  <a:lnTo>
                    <a:pt x="1553" y="4604"/>
                  </a:lnTo>
                  <a:lnTo>
                    <a:pt x="603" y="256"/>
                  </a:lnTo>
                  <a:lnTo>
                    <a:pt x="585" y="183"/>
                  </a:lnTo>
                  <a:lnTo>
                    <a:pt x="567" y="128"/>
                  </a:lnTo>
                  <a:lnTo>
                    <a:pt x="512" y="92"/>
                  </a:lnTo>
                  <a:lnTo>
                    <a:pt x="475" y="55"/>
                  </a:lnTo>
                  <a:lnTo>
                    <a:pt x="421" y="19"/>
                  </a:lnTo>
                  <a:lnTo>
                    <a:pt x="366" y="19"/>
                  </a:lnTo>
                  <a:lnTo>
                    <a:pt x="29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01;p31">
              <a:extLst>
                <a:ext uri="{FF2B5EF4-FFF2-40B4-BE49-F238E27FC236}">
                  <a16:creationId xmlns:a16="http://schemas.microsoft.com/office/drawing/2014/main" id="{D99D9242-9621-60CC-58A7-76B40FD03577}"/>
                </a:ext>
              </a:extLst>
            </p:cNvPr>
            <p:cNvSpPr/>
            <p:nvPr/>
          </p:nvSpPr>
          <p:spPr>
            <a:xfrm>
              <a:off x="2044393" y="2040027"/>
              <a:ext cx="69240" cy="104519"/>
            </a:xfrm>
            <a:custGeom>
              <a:avLst/>
              <a:gdLst/>
              <a:ahLst/>
              <a:cxnLst/>
              <a:rect l="l" t="t" r="r" b="b"/>
              <a:pathLst>
                <a:path w="2942" h="4441" extrusionOk="0">
                  <a:moveTo>
                    <a:pt x="275" y="1"/>
                  </a:moveTo>
                  <a:lnTo>
                    <a:pt x="220" y="19"/>
                  </a:lnTo>
                  <a:lnTo>
                    <a:pt x="165" y="56"/>
                  </a:lnTo>
                  <a:lnTo>
                    <a:pt x="110" y="92"/>
                  </a:lnTo>
                  <a:lnTo>
                    <a:pt x="74" y="129"/>
                  </a:lnTo>
                  <a:lnTo>
                    <a:pt x="37" y="184"/>
                  </a:lnTo>
                  <a:lnTo>
                    <a:pt x="19" y="238"/>
                  </a:lnTo>
                  <a:lnTo>
                    <a:pt x="0" y="311"/>
                  </a:lnTo>
                  <a:lnTo>
                    <a:pt x="0" y="366"/>
                  </a:lnTo>
                  <a:lnTo>
                    <a:pt x="19" y="421"/>
                  </a:lnTo>
                  <a:lnTo>
                    <a:pt x="55" y="476"/>
                  </a:lnTo>
                  <a:lnTo>
                    <a:pt x="2357" y="4294"/>
                  </a:lnTo>
                  <a:lnTo>
                    <a:pt x="2412" y="4349"/>
                  </a:lnTo>
                  <a:lnTo>
                    <a:pt x="2467" y="4404"/>
                  </a:lnTo>
                  <a:lnTo>
                    <a:pt x="2540" y="4422"/>
                  </a:lnTo>
                  <a:lnTo>
                    <a:pt x="2631" y="4440"/>
                  </a:lnTo>
                  <a:lnTo>
                    <a:pt x="2704" y="4422"/>
                  </a:lnTo>
                  <a:lnTo>
                    <a:pt x="2796" y="4386"/>
                  </a:lnTo>
                  <a:lnTo>
                    <a:pt x="2832" y="4349"/>
                  </a:lnTo>
                  <a:lnTo>
                    <a:pt x="2887" y="4312"/>
                  </a:lnTo>
                  <a:lnTo>
                    <a:pt x="2905" y="4258"/>
                  </a:lnTo>
                  <a:lnTo>
                    <a:pt x="2924" y="4203"/>
                  </a:lnTo>
                  <a:lnTo>
                    <a:pt x="2942" y="4130"/>
                  </a:lnTo>
                  <a:lnTo>
                    <a:pt x="2942" y="4075"/>
                  </a:lnTo>
                  <a:lnTo>
                    <a:pt x="2924" y="4020"/>
                  </a:lnTo>
                  <a:lnTo>
                    <a:pt x="2887" y="3965"/>
                  </a:lnTo>
                  <a:lnTo>
                    <a:pt x="585" y="165"/>
                  </a:lnTo>
                  <a:lnTo>
                    <a:pt x="549" y="111"/>
                  </a:lnTo>
                  <a:lnTo>
                    <a:pt x="494" y="74"/>
                  </a:lnTo>
                  <a:lnTo>
                    <a:pt x="457" y="37"/>
                  </a:lnTo>
                  <a:lnTo>
                    <a:pt x="384" y="19"/>
                  </a:lnTo>
                  <a:lnTo>
                    <a:pt x="32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02;p31">
              <a:extLst>
                <a:ext uri="{FF2B5EF4-FFF2-40B4-BE49-F238E27FC236}">
                  <a16:creationId xmlns:a16="http://schemas.microsoft.com/office/drawing/2014/main" id="{2EB4E3EC-2F5E-BCDD-2412-C67D5E9D678D}"/>
                </a:ext>
              </a:extLst>
            </p:cNvPr>
            <p:cNvSpPr/>
            <p:nvPr/>
          </p:nvSpPr>
          <p:spPr>
            <a:xfrm>
              <a:off x="1856064" y="2202562"/>
              <a:ext cx="95058" cy="81714"/>
            </a:xfrm>
            <a:custGeom>
              <a:avLst/>
              <a:gdLst/>
              <a:ahLst/>
              <a:cxnLst/>
              <a:rect l="l" t="t" r="r" b="b"/>
              <a:pathLst>
                <a:path w="4039" h="3472" extrusionOk="0">
                  <a:moveTo>
                    <a:pt x="220" y="1"/>
                  </a:moveTo>
                  <a:lnTo>
                    <a:pt x="165" y="37"/>
                  </a:lnTo>
                  <a:lnTo>
                    <a:pt x="128" y="55"/>
                  </a:lnTo>
                  <a:lnTo>
                    <a:pt x="74" y="110"/>
                  </a:lnTo>
                  <a:lnTo>
                    <a:pt x="37" y="165"/>
                  </a:lnTo>
                  <a:lnTo>
                    <a:pt x="19" y="220"/>
                  </a:lnTo>
                  <a:lnTo>
                    <a:pt x="1" y="275"/>
                  </a:lnTo>
                  <a:lnTo>
                    <a:pt x="1" y="330"/>
                  </a:lnTo>
                  <a:lnTo>
                    <a:pt x="19" y="384"/>
                  </a:lnTo>
                  <a:lnTo>
                    <a:pt x="37" y="457"/>
                  </a:lnTo>
                  <a:lnTo>
                    <a:pt x="74" y="494"/>
                  </a:lnTo>
                  <a:lnTo>
                    <a:pt x="110" y="549"/>
                  </a:lnTo>
                  <a:lnTo>
                    <a:pt x="3545" y="3399"/>
                  </a:lnTo>
                  <a:lnTo>
                    <a:pt x="3636" y="3454"/>
                  </a:lnTo>
                  <a:lnTo>
                    <a:pt x="3727" y="3472"/>
                  </a:lnTo>
                  <a:lnTo>
                    <a:pt x="3801" y="3454"/>
                  </a:lnTo>
                  <a:lnTo>
                    <a:pt x="3874" y="3435"/>
                  </a:lnTo>
                  <a:lnTo>
                    <a:pt x="3928" y="3399"/>
                  </a:lnTo>
                  <a:lnTo>
                    <a:pt x="3983" y="3344"/>
                  </a:lnTo>
                  <a:lnTo>
                    <a:pt x="4001" y="3307"/>
                  </a:lnTo>
                  <a:lnTo>
                    <a:pt x="4038" y="3234"/>
                  </a:lnTo>
                  <a:lnTo>
                    <a:pt x="4038" y="3180"/>
                  </a:lnTo>
                  <a:lnTo>
                    <a:pt x="4038" y="3125"/>
                  </a:lnTo>
                  <a:lnTo>
                    <a:pt x="4038" y="3070"/>
                  </a:lnTo>
                  <a:lnTo>
                    <a:pt x="4020" y="3015"/>
                  </a:lnTo>
                  <a:lnTo>
                    <a:pt x="3983" y="2960"/>
                  </a:lnTo>
                  <a:lnTo>
                    <a:pt x="3928" y="2905"/>
                  </a:lnTo>
                  <a:lnTo>
                    <a:pt x="512" y="74"/>
                  </a:lnTo>
                  <a:lnTo>
                    <a:pt x="457" y="37"/>
                  </a:lnTo>
                  <a:lnTo>
                    <a:pt x="402"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03;p31">
              <a:extLst>
                <a:ext uri="{FF2B5EF4-FFF2-40B4-BE49-F238E27FC236}">
                  <a16:creationId xmlns:a16="http://schemas.microsoft.com/office/drawing/2014/main" id="{738FC553-38F4-A81B-C484-5ED211DB8DD7}"/>
                </a:ext>
              </a:extLst>
            </p:cNvPr>
            <p:cNvSpPr/>
            <p:nvPr/>
          </p:nvSpPr>
          <p:spPr>
            <a:xfrm>
              <a:off x="1730954" y="2417128"/>
              <a:ext cx="112239" cy="52037"/>
            </a:xfrm>
            <a:custGeom>
              <a:avLst/>
              <a:gdLst/>
              <a:ahLst/>
              <a:cxnLst/>
              <a:rect l="l" t="t" r="r" b="b"/>
              <a:pathLst>
                <a:path w="4769" h="2211" extrusionOk="0">
                  <a:moveTo>
                    <a:pt x="292" y="0"/>
                  </a:moveTo>
                  <a:lnTo>
                    <a:pt x="238" y="18"/>
                  </a:lnTo>
                  <a:lnTo>
                    <a:pt x="183" y="37"/>
                  </a:lnTo>
                  <a:lnTo>
                    <a:pt x="128" y="55"/>
                  </a:lnTo>
                  <a:lnTo>
                    <a:pt x="73" y="91"/>
                  </a:lnTo>
                  <a:lnTo>
                    <a:pt x="37" y="146"/>
                  </a:lnTo>
                  <a:lnTo>
                    <a:pt x="18" y="201"/>
                  </a:lnTo>
                  <a:lnTo>
                    <a:pt x="0" y="256"/>
                  </a:lnTo>
                  <a:lnTo>
                    <a:pt x="0" y="329"/>
                  </a:lnTo>
                  <a:lnTo>
                    <a:pt x="0" y="384"/>
                  </a:lnTo>
                  <a:lnTo>
                    <a:pt x="18" y="438"/>
                  </a:lnTo>
                  <a:lnTo>
                    <a:pt x="55" y="493"/>
                  </a:lnTo>
                  <a:lnTo>
                    <a:pt x="91" y="548"/>
                  </a:lnTo>
                  <a:lnTo>
                    <a:pt x="146" y="585"/>
                  </a:lnTo>
                  <a:lnTo>
                    <a:pt x="201" y="603"/>
                  </a:lnTo>
                  <a:lnTo>
                    <a:pt x="4348" y="2192"/>
                  </a:lnTo>
                  <a:lnTo>
                    <a:pt x="4458" y="2211"/>
                  </a:lnTo>
                  <a:lnTo>
                    <a:pt x="4549" y="2192"/>
                  </a:lnTo>
                  <a:lnTo>
                    <a:pt x="4641" y="2156"/>
                  </a:lnTo>
                  <a:lnTo>
                    <a:pt x="4714" y="2083"/>
                  </a:lnTo>
                  <a:lnTo>
                    <a:pt x="4750" y="2010"/>
                  </a:lnTo>
                  <a:lnTo>
                    <a:pt x="4768" y="1937"/>
                  </a:lnTo>
                  <a:lnTo>
                    <a:pt x="4768" y="1882"/>
                  </a:lnTo>
                  <a:lnTo>
                    <a:pt x="4768" y="1827"/>
                  </a:lnTo>
                  <a:lnTo>
                    <a:pt x="4750" y="1772"/>
                  </a:lnTo>
                  <a:lnTo>
                    <a:pt x="4714" y="1717"/>
                  </a:lnTo>
                  <a:lnTo>
                    <a:pt x="4677" y="1663"/>
                  </a:lnTo>
                  <a:lnTo>
                    <a:pt x="4641" y="1626"/>
                  </a:lnTo>
                  <a:lnTo>
                    <a:pt x="4567" y="1608"/>
                  </a:lnTo>
                  <a:lnTo>
                    <a:pt x="420" y="18"/>
                  </a:lnTo>
                  <a:lnTo>
                    <a:pt x="347"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04;p31">
              <a:extLst>
                <a:ext uri="{FF2B5EF4-FFF2-40B4-BE49-F238E27FC236}">
                  <a16:creationId xmlns:a16="http://schemas.microsoft.com/office/drawing/2014/main" id="{1FB2F5F1-FFB3-9362-DC8E-51E960A6A9BC}"/>
                </a:ext>
              </a:extLst>
            </p:cNvPr>
            <p:cNvSpPr/>
            <p:nvPr/>
          </p:nvSpPr>
          <p:spPr>
            <a:xfrm>
              <a:off x="1682354" y="2660906"/>
              <a:ext cx="119135" cy="18075"/>
            </a:xfrm>
            <a:custGeom>
              <a:avLst/>
              <a:gdLst/>
              <a:ahLst/>
              <a:cxnLst/>
              <a:rect l="l" t="t" r="r" b="b"/>
              <a:pathLst>
                <a:path w="5062" h="768" extrusionOk="0">
                  <a:moveTo>
                    <a:pt x="311" y="1"/>
                  </a:moveTo>
                  <a:lnTo>
                    <a:pt x="202" y="37"/>
                  </a:lnTo>
                  <a:lnTo>
                    <a:pt x="92" y="92"/>
                  </a:lnTo>
                  <a:lnTo>
                    <a:pt x="56" y="147"/>
                  </a:lnTo>
                  <a:lnTo>
                    <a:pt x="19" y="183"/>
                  </a:lnTo>
                  <a:lnTo>
                    <a:pt x="1" y="238"/>
                  </a:lnTo>
                  <a:lnTo>
                    <a:pt x="1" y="311"/>
                  </a:lnTo>
                  <a:lnTo>
                    <a:pt x="1" y="366"/>
                  </a:lnTo>
                  <a:lnTo>
                    <a:pt x="19" y="421"/>
                  </a:lnTo>
                  <a:lnTo>
                    <a:pt x="37" y="476"/>
                  </a:lnTo>
                  <a:lnTo>
                    <a:pt x="74" y="530"/>
                  </a:lnTo>
                  <a:lnTo>
                    <a:pt x="129" y="567"/>
                  </a:lnTo>
                  <a:lnTo>
                    <a:pt x="165" y="604"/>
                  </a:lnTo>
                  <a:lnTo>
                    <a:pt x="238" y="622"/>
                  </a:lnTo>
                  <a:lnTo>
                    <a:pt x="293" y="622"/>
                  </a:lnTo>
                  <a:lnTo>
                    <a:pt x="4751" y="768"/>
                  </a:lnTo>
                  <a:lnTo>
                    <a:pt x="4806" y="768"/>
                  </a:lnTo>
                  <a:lnTo>
                    <a:pt x="4879" y="750"/>
                  </a:lnTo>
                  <a:lnTo>
                    <a:pt x="4915" y="713"/>
                  </a:lnTo>
                  <a:lnTo>
                    <a:pt x="4970" y="677"/>
                  </a:lnTo>
                  <a:lnTo>
                    <a:pt x="5007" y="640"/>
                  </a:lnTo>
                  <a:lnTo>
                    <a:pt x="5043" y="585"/>
                  </a:lnTo>
                  <a:lnTo>
                    <a:pt x="5061" y="530"/>
                  </a:lnTo>
                  <a:lnTo>
                    <a:pt x="5061" y="457"/>
                  </a:lnTo>
                  <a:lnTo>
                    <a:pt x="5061" y="403"/>
                  </a:lnTo>
                  <a:lnTo>
                    <a:pt x="5043" y="348"/>
                  </a:lnTo>
                  <a:lnTo>
                    <a:pt x="5025" y="293"/>
                  </a:lnTo>
                  <a:lnTo>
                    <a:pt x="4988" y="238"/>
                  </a:lnTo>
                  <a:lnTo>
                    <a:pt x="4933" y="202"/>
                  </a:lnTo>
                  <a:lnTo>
                    <a:pt x="4879" y="165"/>
                  </a:lnTo>
                  <a:lnTo>
                    <a:pt x="4824" y="147"/>
                  </a:lnTo>
                  <a:lnTo>
                    <a:pt x="4769" y="147"/>
                  </a:lnTo>
                  <a:lnTo>
                    <a:pt x="311"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05;p31">
              <a:extLst>
                <a:ext uri="{FF2B5EF4-FFF2-40B4-BE49-F238E27FC236}">
                  <a16:creationId xmlns:a16="http://schemas.microsoft.com/office/drawing/2014/main" id="{EF6A8C0F-444F-5D81-991C-93E9423D81F8}"/>
                </a:ext>
              </a:extLst>
            </p:cNvPr>
            <p:cNvSpPr/>
            <p:nvPr/>
          </p:nvSpPr>
          <p:spPr>
            <a:xfrm>
              <a:off x="1715468" y="2876320"/>
              <a:ext cx="114828" cy="45611"/>
            </a:xfrm>
            <a:custGeom>
              <a:avLst/>
              <a:gdLst/>
              <a:ahLst/>
              <a:cxnLst/>
              <a:rect l="l" t="t" r="r" b="b"/>
              <a:pathLst>
                <a:path w="4879" h="1938" extrusionOk="0">
                  <a:moveTo>
                    <a:pt x="4531" y="1"/>
                  </a:moveTo>
                  <a:lnTo>
                    <a:pt x="4476" y="19"/>
                  </a:lnTo>
                  <a:lnTo>
                    <a:pt x="220" y="1334"/>
                  </a:lnTo>
                  <a:lnTo>
                    <a:pt x="165" y="1353"/>
                  </a:lnTo>
                  <a:lnTo>
                    <a:pt x="110" y="1389"/>
                  </a:lnTo>
                  <a:lnTo>
                    <a:pt x="74" y="1444"/>
                  </a:lnTo>
                  <a:lnTo>
                    <a:pt x="37" y="1480"/>
                  </a:lnTo>
                  <a:lnTo>
                    <a:pt x="19" y="1535"/>
                  </a:lnTo>
                  <a:lnTo>
                    <a:pt x="0" y="1608"/>
                  </a:lnTo>
                  <a:lnTo>
                    <a:pt x="0" y="1663"/>
                  </a:lnTo>
                  <a:lnTo>
                    <a:pt x="19" y="1718"/>
                  </a:lnTo>
                  <a:lnTo>
                    <a:pt x="74" y="1809"/>
                  </a:lnTo>
                  <a:lnTo>
                    <a:pt x="128" y="1882"/>
                  </a:lnTo>
                  <a:lnTo>
                    <a:pt x="220" y="1937"/>
                  </a:lnTo>
                  <a:lnTo>
                    <a:pt x="402" y="1937"/>
                  </a:lnTo>
                  <a:lnTo>
                    <a:pt x="4659" y="622"/>
                  </a:lnTo>
                  <a:lnTo>
                    <a:pt x="4714" y="585"/>
                  </a:lnTo>
                  <a:lnTo>
                    <a:pt x="4769" y="549"/>
                  </a:lnTo>
                  <a:lnTo>
                    <a:pt x="4805" y="512"/>
                  </a:lnTo>
                  <a:lnTo>
                    <a:pt x="4842" y="457"/>
                  </a:lnTo>
                  <a:lnTo>
                    <a:pt x="4860" y="403"/>
                  </a:lnTo>
                  <a:lnTo>
                    <a:pt x="4878" y="348"/>
                  </a:lnTo>
                  <a:lnTo>
                    <a:pt x="4878" y="293"/>
                  </a:lnTo>
                  <a:lnTo>
                    <a:pt x="4860" y="220"/>
                  </a:lnTo>
                  <a:lnTo>
                    <a:pt x="4842" y="165"/>
                  </a:lnTo>
                  <a:lnTo>
                    <a:pt x="4805" y="110"/>
                  </a:lnTo>
                  <a:lnTo>
                    <a:pt x="4769" y="74"/>
                  </a:lnTo>
                  <a:lnTo>
                    <a:pt x="4714" y="37"/>
                  </a:lnTo>
                  <a:lnTo>
                    <a:pt x="4659" y="19"/>
                  </a:lnTo>
                  <a:lnTo>
                    <a:pt x="4604"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06;p31">
              <a:extLst>
                <a:ext uri="{FF2B5EF4-FFF2-40B4-BE49-F238E27FC236}">
                  <a16:creationId xmlns:a16="http://schemas.microsoft.com/office/drawing/2014/main" id="{BF0BF295-1CC7-AE79-3E12-035E6A63818A}"/>
                </a:ext>
              </a:extLst>
            </p:cNvPr>
            <p:cNvSpPr/>
            <p:nvPr/>
          </p:nvSpPr>
          <p:spPr>
            <a:xfrm>
              <a:off x="2511774" y="1936425"/>
              <a:ext cx="26666" cy="118688"/>
            </a:xfrm>
            <a:custGeom>
              <a:avLst/>
              <a:gdLst/>
              <a:ahLst/>
              <a:cxnLst/>
              <a:rect l="l" t="t" r="r" b="b"/>
              <a:pathLst>
                <a:path w="1133" h="5043" extrusionOk="0">
                  <a:moveTo>
                    <a:pt x="731" y="0"/>
                  </a:moveTo>
                  <a:lnTo>
                    <a:pt x="676" y="37"/>
                  </a:lnTo>
                  <a:lnTo>
                    <a:pt x="640" y="55"/>
                  </a:lnTo>
                  <a:lnTo>
                    <a:pt x="585" y="110"/>
                  </a:lnTo>
                  <a:lnTo>
                    <a:pt x="548" y="146"/>
                  </a:lnTo>
                  <a:lnTo>
                    <a:pt x="530" y="201"/>
                  </a:lnTo>
                  <a:lnTo>
                    <a:pt x="512" y="274"/>
                  </a:lnTo>
                  <a:lnTo>
                    <a:pt x="0" y="4695"/>
                  </a:lnTo>
                  <a:lnTo>
                    <a:pt x="0" y="4750"/>
                  </a:lnTo>
                  <a:lnTo>
                    <a:pt x="0" y="4805"/>
                  </a:lnTo>
                  <a:lnTo>
                    <a:pt x="18" y="4860"/>
                  </a:lnTo>
                  <a:lnTo>
                    <a:pt x="55" y="4914"/>
                  </a:lnTo>
                  <a:lnTo>
                    <a:pt x="92" y="4951"/>
                  </a:lnTo>
                  <a:lnTo>
                    <a:pt x="146" y="4988"/>
                  </a:lnTo>
                  <a:lnTo>
                    <a:pt x="201" y="5024"/>
                  </a:lnTo>
                  <a:lnTo>
                    <a:pt x="274" y="5024"/>
                  </a:lnTo>
                  <a:lnTo>
                    <a:pt x="311" y="5042"/>
                  </a:lnTo>
                  <a:lnTo>
                    <a:pt x="420" y="5006"/>
                  </a:lnTo>
                  <a:lnTo>
                    <a:pt x="512" y="4951"/>
                  </a:lnTo>
                  <a:lnTo>
                    <a:pt x="585" y="4878"/>
                  </a:lnTo>
                  <a:lnTo>
                    <a:pt x="603" y="4823"/>
                  </a:lnTo>
                  <a:lnTo>
                    <a:pt x="603" y="4768"/>
                  </a:lnTo>
                  <a:lnTo>
                    <a:pt x="1133" y="347"/>
                  </a:lnTo>
                  <a:lnTo>
                    <a:pt x="1133" y="274"/>
                  </a:lnTo>
                  <a:lnTo>
                    <a:pt x="1133" y="219"/>
                  </a:lnTo>
                  <a:lnTo>
                    <a:pt x="1096" y="164"/>
                  </a:lnTo>
                  <a:lnTo>
                    <a:pt x="1078" y="110"/>
                  </a:lnTo>
                  <a:lnTo>
                    <a:pt x="1023" y="73"/>
                  </a:lnTo>
                  <a:lnTo>
                    <a:pt x="987" y="37"/>
                  </a:lnTo>
                  <a:lnTo>
                    <a:pt x="932"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07;p31">
              <a:extLst>
                <a:ext uri="{FF2B5EF4-FFF2-40B4-BE49-F238E27FC236}">
                  <a16:creationId xmlns:a16="http://schemas.microsoft.com/office/drawing/2014/main" id="{F6EE7238-2A8C-4F84-B982-5475B757553D}"/>
                </a:ext>
              </a:extLst>
            </p:cNvPr>
            <p:cNvSpPr/>
            <p:nvPr/>
          </p:nvSpPr>
          <p:spPr>
            <a:xfrm>
              <a:off x="2716859" y="2005643"/>
              <a:ext cx="60227" cy="109226"/>
            </a:xfrm>
            <a:custGeom>
              <a:avLst/>
              <a:gdLst/>
              <a:ahLst/>
              <a:cxnLst/>
              <a:rect l="l" t="t" r="r" b="b"/>
              <a:pathLst>
                <a:path w="2559" h="4641" extrusionOk="0">
                  <a:moveTo>
                    <a:pt x="2266" y="0"/>
                  </a:moveTo>
                  <a:lnTo>
                    <a:pt x="2211" y="19"/>
                  </a:lnTo>
                  <a:lnTo>
                    <a:pt x="2156" y="19"/>
                  </a:lnTo>
                  <a:lnTo>
                    <a:pt x="2102" y="55"/>
                  </a:lnTo>
                  <a:lnTo>
                    <a:pt x="2047" y="92"/>
                  </a:lnTo>
                  <a:lnTo>
                    <a:pt x="2010" y="128"/>
                  </a:lnTo>
                  <a:lnTo>
                    <a:pt x="1974" y="183"/>
                  </a:lnTo>
                  <a:lnTo>
                    <a:pt x="37" y="4202"/>
                  </a:lnTo>
                  <a:lnTo>
                    <a:pt x="19" y="4257"/>
                  </a:lnTo>
                  <a:lnTo>
                    <a:pt x="1" y="4312"/>
                  </a:lnTo>
                  <a:lnTo>
                    <a:pt x="19" y="4367"/>
                  </a:lnTo>
                  <a:lnTo>
                    <a:pt x="19" y="4440"/>
                  </a:lnTo>
                  <a:lnTo>
                    <a:pt x="55" y="4495"/>
                  </a:lnTo>
                  <a:lnTo>
                    <a:pt x="92" y="4531"/>
                  </a:lnTo>
                  <a:lnTo>
                    <a:pt x="129" y="4586"/>
                  </a:lnTo>
                  <a:lnTo>
                    <a:pt x="183" y="4604"/>
                  </a:lnTo>
                  <a:lnTo>
                    <a:pt x="256" y="4641"/>
                  </a:lnTo>
                  <a:lnTo>
                    <a:pt x="311" y="4641"/>
                  </a:lnTo>
                  <a:lnTo>
                    <a:pt x="403" y="4622"/>
                  </a:lnTo>
                  <a:lnTo>
                    <a:pt x="476" y="4586"/>
                  </a:lnTo>
                  <a:lnTo>
                    <a:pt x="549" y="4531"/>
                  </a:lnTo>
                  <a:lnTo>
                    <a:pt x="604" y="4458"/>
                  </a:lnTo>
                  <a:lnTo>
                    <a:pt x="2540" y="457"/>
                  </a:lnTo>
                  <a:lnTo>
                    <a:pt x="2558" y="402"/>
                  </a:lnTo>
                  <a:lnTo>
                    <a:pt x="2558" y="329"/>
                  </a:lnTo>
                  <a:lnTo>
                    <a:pt x="2558" y="274"/>
                  </a:lnTo>
                  <a:lnTo>
                    <a:pt x="2558" y="220"/>
                  </a:lnTo>
                  <a:lnTo>
                    <a:pt x="2522" y="165"/>
                  </a:lnTo>
                  <a:lnTo>
                    <a:pt x="2485" y="110"/>
                  </a:lnTo>
                  <a:lnTo>
                    <a:pt x="2449" y="73"/>
                  </a:lnTo>
                  <a:lnTo>
                    <a:pt x="2394" y="37"/>
                  </a:lnTo>
                  <a:lnTo>
                    <a:pt x="2339" y="19"/>
                  </a:lnTo>
                  <a:lnTo>
                    <a:pt x="2266"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08;p31">
              <a:extLst>
                <a:ext uri="{FF2B5EF4-FFF2-40B4-BE49-F238E27FC236}">
                  <a16:creationId xmlns:a16="http://schemas.microsoft.com/office/drawing/2014/main" id="{2CF7C979-20A8-0204-61F4-2D7496D1EF40}"/>
                </a:ext>
              </a:extLst>
            </p:cNvPr>
            <p:cNvSpPr/>
            <p:nvPr/>
          </p:nvSpPr>
          <p:spPr>
            <a:xfrm>
              <a:off x="2891866" y="2149253"/>
              <a:ext cx="88586" cy="89033"/>
            </a:xfrm>
            <a:custGeom>
              <a:avLst/>
              <a:gdLst/>
              <a:ahLst/>
              <a:cxnLst/>
              <a:rect l="l" t="t" r="r" b="b"/>
              <a:pathLst>
                <a:path w="3764" h="3783" extrusionOk="0">
                  <a:moveTo>
                    <a:pt x="3453" y="0"/>
                  </a:moveTo>
                  <a:lnTo>
                    <a:pt x="3380" y="19"/>
                  </a:lnTo>
                  <a:lnTo>
                    <a:pt x="3325" y="37"/>
                  </a:lnTo>
                  <a:lnTo>
                    <a:pt x="3270" y="55"/>
                  </a:lnTo>
                  <a:lnTo>
                    <a:pt x="3216" y="92"/>
                  </a:lnTo>
                  <a:lnTo>
                    <a:pt x="92" y="3252"/>
                  </a:lnTo>
                  <a:lnTo>
                    <a:pt x="55" y="3307"/>
                  </a:lnTo>
                  <a:lnTo>
                    <a:pt x="19" y="3362"/>
                  </a:lnTo>
                  <a:lnTo>
                    <a:pt x="0" y="3417"/>
                  </a:lnTo>
                  <a:lnTo>
                    <a:pt x="0" y="3471"/>
                  </a:lnTo>
                  <a:lnTo>
                    <a:pt x="0" y="3545"/>
                  </a:lnTo>
                  <a:lnTo>
                    <a:pt x="19" y="3599"/>
                  </a:lnTo>
                  <a:lnTo>
                    <a:pt x="55" y="3654"/>
                  </a:lnTo>
                  <a:lnTo>
                    <a:pt x="92" y="3691"/>
                  </a:lnTo>
                  <a:lnTo>
                    <a:pt x="146" y="3745"/>
                  </a:lnTo>
                  <a:lnTo>
                    <a:pt x="201" y="3764"/>
                  </a:lnTo>
                  <a:lnTo>
                    <a:pt x="256" y="3782"/>
                  </a:lnTo>
                  <a:lnTo>
                    <a:pt x="366" y="3782"/>
                  </a:lnTo>
                  <a:lnTo>
                    <a:pt x="439" y="3764"/>
                  </a:lnTo>
                  <a:lnTo>
                    <a:pt x="475" y="3745"/>
                  </a:lnTo>
                  <a:lnTo>
                    <a:pt x="530" y="3691"/>
                  </a:lnTo>
                  <a:lnTo>
                    <a:pt x="3672" y="530"/>
                  </a:lnTo>
                  <a:lnTo>
                    <a:pt x="3709" y="494"/>
                  </a:lnTo>
                  <a:lnTo>
                    <a:pt x="3727" y="439"/>
                  </a:lnTo>
                  <a:lnTo>
                    <a:pt x="3745" y="384"/>
                  </a:lnTo>
                  <a:lnTo>
                    <a:pt x="3764" y="311"/>
                  </a:lnTo>
                  <a:lnTo>
                    <a:pt x="3745" y="256"/>
                  </a:lnTo>
                  <a:lnTo>
                    <a:pt x="3727" y="201"/>
                  </a:lnTo>
                  <a:lnTo>
                    <a:pt x="3709" y="146"/>
                  </a:lnTo>
                  <a:lnTo>
                    <a:pt x="3672" y="92"/>
                  </a:lnTo>
                  <a:lnTo>
                    <a:pt x="3618" y="55"/>
                  </a:lnTo>
                  <a:lnTo>
                    <a:pt x="3563" y="37"/>
                  </a:lnTo>
                  <a:lnTo>
                    <a:pt x="3508" y="19"/>
                  </a:lnTo>
                  <a:lnTo>
                    <a:pt x="3453" y="0"/>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09;p31">
              <a:extLst>
                <a:ext uri="{FF2B5EF4-FFF2-40B4-BE49-F238E27FC236}">
                  <a16:creationId xmlns:a16="http://schemas.microsoft.com/office/drawing/2014/main" id="{6AC6B2E7-35A5-664D-6BF7-271C61777637}"/>
                </a:ext>
              </a:extLst>
            </p:cNvPr>
            <p:cNvSpPr/>
            <p:nvPr/>
          </p:nvSpPr>
          <p:spPr>
            <a:xfrm>
              <a:off x="3016978" y="2351324"/>
              <a:ext cx="108378" cy="61097"/>
            </a:xfrm>
            <a:custGeom>
              <a:avLst/>
              <a:gdLst/>
              <a:ahLst/>
              <a:cxnLst/>
              <a:rect l="l" t="t" r="r" b="b"/>
              <a:pathLst>
                <a:path w="4605" h="2596" extrusionOk="0">
                  <a:moveTo>
                    <a:pt x="4221" y="1"/>
                  </a:moveTo>
                  <a:lnTo>
                    <a:pt x="4166" y="19"/>
                  </a:lnTo>
                  <a:lnTo>
                    <a:pt x="165" y="1992"/>
                  </a:lnTo>
                  <a:lnTo>
                    <a:pt x="110" y="2029"/>
                  </a:lnTo>
                  <a:lnTo>
                    <a:pt x="74" y="2065"/>
                  </a:lnTo>
                  <a:lnTo>
                    <a:pt x="37" y="2120"/>
                  </a:lnTo>
                  <a:lnTo>
                    <a:pt x="19" y="2175"/>
                  </a:lnTo>
                  <a:lnTo>
                    <a:pt x="1" y="2230"/>
                  </a:lnTo>
                  <a:lnTo>
                    <a:pt x="1" y="2284"/>
                  </a:lnTo>
                  <a:lnTo>
                    <a:pt x="1" y="2358"/>
                  </a:lnTo>
                  <a:lnTo>
                    <a:pt x="37" y="2412"/>
                  </a:lnTo>
                  <a:lnTo>
                    <a:pt x="74" y="2485"/>
                  </a:lnTo>
                  <a:lnTo>
                    <a:pt x="147" y="2540"/>
                  </a:lnTo>
                  <a:lnTo>
                    <a:pt x="220" y="2577"/>
                  </a:lnTo>
                  <a:lnTo>
                    <a:pt x="311" y="2595"/>
                  </a:lnTo>
                  <a:lnTo>
                    <a:pt x="384" y="2577"/>
                  </a:lnTo>
                  <a:lnTo>
                    <a:pt x="439" y="2559"/>
                  </a:lnTo>
                  <a:lnTo>
                    <a:pt x="4440" y="585"/>
                  </a:lnTo>
                  <a:lnTo>
                    <a:pt x="4495" y="549"/>
                  </a:lnTo>
                  <a:lnTo>
                    <a:pt x="4531" y="512"/>
                  </a:lnTo>
                  <a:lnTo>
                    <a:pt x="4568" y="458"/>
                  </a:lnTo>
                  <a:lnTo>
                    <a:pt x="4604" y="403"/>
                  </a:lnTo>
                  <a:lnTo>
                    <a:pt x="4604" y="348"/>
                  </a:lnTo>
                  <a:lnTo>
                    <a:pt x="4604" y="293"/>
                  </a:lnTo>
                  <a:lnTo>
                    <a:pt x="4604" y="220"/>
                  </a:lnTo>
                  <a:lnTo>
                    <a:pt x="4586" y="165"/>
                  </a:lnTo>
                  <a:lnTo>
                    <a:pt x="4550" y="110"/>
                  </a:lnTo>
                  <a:lnTo>
                    <a:pt x="4513" y="74"/>
                  </a:lnTo>
                  <a:lnTo>
                    <a:pt x="4458" y="37"/>
                  </a:lnTo>
                  <a:lnTo>
                    <a:pt x="4404" y="19"/>
                  </a:lnTo>
                  <a:lnTo>
                    <a:pt x="4349"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10;p31">
              <a:extLst>
                <a:ext uri="{FF2B5EF4-FFF2-40B4-BE49-F238E27FC236}">
                  <a16:creationId xmlns:a16="http://schemas.microsoft.com/office/drawing/2014/main" id="{3FAFE73E-3F23-0F69-B6CD-F08EC40BFA5C}"/>
                </a:ext>
              </a:extLst>
            </p:cNvPr>
            <p:cNvSpPr/>
            <p:nvPr/>
          </p:nvSpPr>
          <p:spPr>
            <a:xfrm>
              <a:off x="3078473" y="2589522"/>
              <a:ext cx="118688" cy="27560"/>
            </a:xfrm>
            <a:custGeom>
              <a:avLst/>
              <a:gdLst/>
              <a:ahLst/>
              <a:cxnLst/>
              <a:rect l="l" t="t" r="r" b="b"/>
              <a:pathLst>
                <a:path w="5043" h="1171" extrusionOk="0">
                  <a:moveTo>
                    <a:pt x="4695" y="1"/>
                  </a:moveTo>
                  <a:lnTo>
                    <a:pt x="274" y="549"/>
                  </a:lnTo>
                  <a:lnTo>
                    <a:pt x="219" y="567"/>
                  </a:lnTo>
                  <a:lnTo>
                    <a:pt x="165" y="604"/>
                  </a:lnTo>
                  <a:lnTo>
                    <a:pt x="110" y="622"/>
                  </a:lnTo>
                  <a:lnTo>
                    <a:pt x="73" y="677"/>
                  </a:lnTo>
                  <a:lnTo>
                    <a:pt x="37" y="732"/>
                  </a:lnTo>
                  <a:lnTo>
                    <a:pt x="18" y="787"/>
                  </a:lnTo>
                  <a:lnTo>
                    <a:pt x="0" y="841"/>
                  </a:lnTo>
                  <a:lnTo>
                    <a:pt x="0" y="896"/>
                  </a:lnTo>
                  <a:lnTo>
                    <a:pt x="37" y="1006"/>
                  </a:lnTo>
                  <a:lnTo>
                    <a:pt x="110" y="1097"/>
                  </a:lnTo>
                  <a:lnTo>
                    <a:pt x="201" y="1152"/>
                  </a:lnTo>
                  <a:lnTo>
                    <a:pt x="311" y="1170"/>
                  </a:lnTo>
                  <a:lnTo>
                    <a:pt x="347" y="1170"/>
                  </a:lnTo>
                  <a:lnTo>
                    <a:pt x="4768" y="604"/>
                  </a:lnTo>
                  <a:lnTo>
                    <a:pt x="4841" y="604"/>
                  </a:lnTo>
                  <a:lnTo>
                    <a:pt x="4896" y="567"/>
                  </a:lnTo>
                  <a:lnTo>
                    <a:pt x="4933" y="531"/>
                  </a:lnTo>
                  <a:lnTo>
                    <a:pt x="4988" y="494"/>
                  </a:lnTo>
                  <a:lnTo>
                    <a:pt x="5006" y="439"/>
                  </a:lnTo>
                  <a:lnTo>
                    <a:pt x="5024" y="385"/>
                  </a:lnTo>
                  <a:lnTo>
                    <a:pt x="5042" y="330"/>
                  </a:lnTo>
                  <a:lnTo>
                    <a:pt x="5042" y="257"/>
                  </a:lnTo>
                  <a:lnTo>
                    <a:pt x="5024" y="202"/>
                  </a:lnTo>
                  <a:lnTo>
                    <a:pt x="5006" y="147"/>
                  </a:lnTo>
                  <a:lnTo>
                    <a:pt x="4969" y="92"/>
                  </a:lnTo>
                  <a:lnTo>
                    <a:pt x="4933" y="56"/>
                  </a:lnTo>
                  <a:lnTo>
                    <a:pt x="4878" y="19"/>
                  </a:lnTo>
                  <a:lnTo>
                    <a:pt x="4823" y="1"/>
                  </a:lnTo>
                  <a:close/>
                </a:path>
              </a:pathLst>
            </a:custGeom>
            <a:solidFill>
              <a:srgbClr val="060042"/>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11;p31">
              <a:extLst>
                <a:ext uri="{FF2B5EF4-FFF2-40B4-BE49-F238E27FC236}">
                  <a16:creationId xmlns:a16="http://schemas.microsoft.com/office/drawing/2014/main" id="{7B7CEB15-4A29-A90A-506C-23B4870A6405}"/>
                </a:ext>
              </a:extLst>
            </p:cNvPr>
            <p:cNvSpPr/>
            <p:nvPr/>
          </p:nvSpPr>
          <p:spPr>
            <a:xfrm>
              <a:off x="364488" y="4685213"/>
              <a:ext cx="1565102" cy="2753949"/>
            </a:xfrm>
            <a:custGeom>
              <a:avLst/>
              <a:gdLst/>
              <a:ahLst/>
              <a:cxnLst/>
              <a:rect l="l" t="t" r="r" b="b"/>
              <a:pathLst>
                <a:path w="66501" h="117015" extrusionOk="0">
                  <a:moveTo>
                    <a:pt x="25925" y="0"/>
                  </a:moveTo>
                  <a:lnTo>
                    <a:pt x="11218" y="4824"/>
                  </a:lnTo>
                  <a:lnTo>
                    <a:pt x="10852" y="7272"/>
                  </a:lnTo>
                  <a:lnTo>
                    <a:pt x="10432" y="10231"/>
                  </a:lnTo>
                  <a:lnTo>
                    <a:pt x="9866" y="14250"/>
                  </a:lnTo>
                  <a:lnTo>
                    <a:pt x="9190" y="19238"/>
                  </a:lnTo>
                  <a:lnTo>
                    <a:pt x="8404" y="25139"/>
                  </a:lnTo>
                  <a:lnTo>
                    <a:pt x="7564" y="31862"/>
                  </a:lnTo>
                  <a:lnTo>
                    <a:pt x="7107" y="35498"/>
                  </a:lnTo>
                  <a:lnTo>
                    <a:pt x="6650" y="39316"/>
                  </a:lnTo>
                  <a:lnTo>
                    <a:pt x="6194" y="43317"/>
                  </a:lnTo>
                  <a:lnTo>
                    <a:pt x="5719" y="47464"/>
                  </a:lnTo>
                  <a:lnTo>
                    <a:pt x="5244" y="51776"/>
                  </a:lnTo>
                  <a:lnTo>
                    <a:pt x="4769" y="56215"/>
                  </a:lnTo>
                  <a:lnTo>
                    <a:pt x="4294" y="60782"/>
                  </a:lnTo>
                  <a:lnTo>
                    <a:pt x="3837" y="65477"/>
                  </a:lnTo>
                  <a:lnTo>
                    <a:pt x="3380" y="70282"/>
                  </a:lnTo>
                  <a:lnTo>
                    <a:pt x="2923" y="75197"/>
                  </a:lnTo>
                  <a:lnTo>
                    <a:pt x="2485" y="80184"/>
                  </a:lnTo>
                  <a:lnTo>
                    <a:pt x="2065" y="85281"/>
                  </a:lnTo>
                  <a:lnTo>
                    <a:pt x="1663" y="90433"/>
                  </a:lnTo>
                  <a:lnTo>
                    <a:pt x="1279" y="95658"/>
                  </a:lnTo>
                  <a:lnTo>
                    <a:pt x="914" y="100938"/>
                  </a:lnTo>
                  <a:lnTo>
                    <a:pt x="585" y="106273"/>
                  </a:lnTo>
                  <a:lnTo>
                    <a:pt x="274" y="111626"/>
                  </a:lnTo>
                  <a:lnTo>
                    <a:pt x="0" y="117015"/>
                  </a:lnTo>
                  <a:lnTo>
                    <a:pt x="66501" y="117015"/>
                  </a:lnTo>
                  <a:lnTo>
                    <a:pt x="66154" y="112393"/>
                  </a:lnTo>
                  <a:lnTo>
                    <a:pt x="65770" y="107698"/>
                  </a:lnTo>
                  <a:lnTo>
                    <a:pt x="65386" y="102948"/>
                  </a:lnTo>
                  <a:lnTo>
                    <a:pt x="64966" y="98161"/>
                  </a:lnTo>
                  <a:lnTo>
                    <a:pt x="64546" y="93338"/>
                  </a:lnTo>
                  <a:lnTo>
                    <a:pt x="64107" y="88497"/>
                  </a:lnTo>
                  <a:lnTo>
                    <a:pt x="63212" y="78851"/>
                  </a:lnTo>
                  <a:lnTo>
                    <a:pt x="62280" y="69332"/>
                  </a:lnTo>
                  <a:lnTo>
                    <a:pt x="61349" y="60033"/>
                  </a:lnTo>
                  <a:lnTo>
                    <a:pt x="60435" y="51081"/>
                  </a:lnTo>
                  <a:lnTo>
                    <a:pt x="59522" y="42586"/>
                  </a:lnTo>
                  <a:lnTo>
                    <a:pt x="58681" y="34657"/>
                  </a:lnTo>
                  <a:lnTo>
                    <a:pt x="57878" y="27423"/>
                  </a:lnTo>
                  <a:lnTo>
                    <a:pt x="57147" y="20992"/>
                  </a:lnTo>
                  <a:lnTo>
                    <a:pt x="56526" y="15475"/>
                  </a:lnTo>
                  <a:lnTo>
                    <a:pt x="55612" y="7637"/>
                  </a:lnTo>
                  <a:lnTo>
                    <a:pt x="55283" y="4824"/>
                  </a:lnTo>
                  <a:lnTo>
                    <a:pt x="40485" y="0"/>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12;p31">
              <a:extLst>
                <a:ext uri="{FF2B5EF4-FFF2-40B4-BE49-F238E27FC236}">
                  <a16:creationId xmlns:a16="http://schemas.microsoft.com/office/drawing/2014/main" id="{3420554D-63BA-C81F-303B-C9F45BEA7600}"/>
                </a:ext>
              </a:extLst>
            </p:cNvPr>
            <p:cNvSpPr/>
            <p:nvPr/>
          </p:nvSpPr>
          <p:spPr>
            <a:xfrm>
              <a:off x="708027" y="5243745"/>
              <a:ext cx="1053027" cy="1126527"/>
            </a:xfrm>
            <a:custGeom>
              <a:avLst/>
              <a:gdLst/>
              <a:ahLst/>
              <a:cxnLst/>
              <a:rect l="l" t="t" r="r" b="b"/>
              <a:pathLst>
                <a:path w="44743" h="47866" extrusionOk="0">
                  <a:moveTo>
                    <a:pt x="31844" y="0"/>
                  </a:moveTo>
                  <a:lnTo>
                    <a:pt x="1" y="11199"/>
                  </a:lnTo>
                  <a:lnTo>
                    <a:pt x="12917" y="47866"/>
                  </a:lnTo>
                  <a:lnTo>
                    <a:pt x="44742" y="36667"/>
                  </a:lnTo>
                  <a:lnTo>
                    <a:pt x="31844" y="0"/>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013;p31">
              <a:extLst>
                <a:ext uri="{FF2B5EF4-FFF2-40B4-BE49-F238E27FC236}">
                  <a16:creationId xmlns:a16="http://schemas.microsoft.com/office/drawing/2014/main" id="{C95BEAC2-8282-43FC-301E-6E48B57CC959}"/>
                </a:ext>
              </a:extLst>
            </p:cNvPr>
            <p:cNvSpPr/>
            <p:nvPr/>
          </p:nvSpPr>
          <p:spPr>
            <a:xfrm>
              <a:off x="658157" y="5100981"/>
              <a:ext cx="1052580" cy="1126551"/>
            </a:xfrm>
            <a:custGeom>
              <a:avLst/>
              <a:gdLst/>
              <a:ahLst/>
              <a:cxnLst/>
              <a:rect l="l" t="t" r="r" b="b"/>
              <a:pathLst>
                <a:path w="44724" h="47867" extrusionOk="0">
                  <a:moveTo>
                    <a:pt x="31825" y="1"/>
                  </a:moveTo>
                  <a:lnTo>
                    <a:pt x="0" y="11200"/>
                  </a:lnTo>
                  <a:lnTo>
                    <a:pt x="12898" y="47866"/>
                  </a:lnTo>
                  <a:lnTo>
                    <a:pt x="44724" y="36667"/>
                  </a:lnTo>
                  <a:lnTo>
                    <a:pt x="31825" y="1"/>
                  </a:lnTo>
                  <a:close/>
                </a:path>
              </a:pathLst>
            </a:custGeom>
            <a:solidFill>
              <a:srgbClr val="30A0A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014;p31">
              <a:extLst>
                <a:ext uri="{FF2B5EF4-FFF2-40B4-BE49-F238E27FC236}">
                  <a16:creationId xmlns:a16="http://schemas.microsoft.com/office/drawing/2014/main" id="{1109AE21-9906-5C53-C4DB-5C2BD0B2EE6D}"/>
                </a:ext>
              </a:extLst>
            </p:cNvPr>
            <p:cNvSpPr/>
            <p:nvPr/>
          </p:nvSpPr>
          <p:spPr>
            <a:xfrm>
              <a:off x="668465" y="5143980"/>
              <a:ext cx="749898" cy="356036"/>
            </a:xfrm>
            <a:custGeom>
              <a:avLst/>
              <a:gdLst/>
              <a:ahLst/>
              <a:cxnLst/>
              <a:rect l="l" t="t" r="r" b="b"/>
              <a:pathLst>
                <a:path w="31863" h="15128" extrusionOk="0">
                  <a:moveTo>
                    <a:pt x="30291" y="1"/>
                  </a:moveTo>
                  <a:lnTo>
                    <a:pt x="1" y="10652"/>
                  </a:lnTo>
                  <a:lnTo>
                    <a:pt x="1572" y="15128"/>
                  </a:lnTo>
                  <a:lnTo>
                    <a:pt x="31862" y="4477"/>
                  </a:lnTo>
                  <a:lnTo>
                    <a:pt x="30291"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015;p31">
              <a:extLst>
                <a:ext uri="{FF2B5EF4-FFF2-40B4-BE49-F238E27FC236}">
                  <a16:creationId xmlns:a16="http://schemas.microsoft.com/office/drawing/2014/main" id="{87738E5A-31AF-B49A-42D9-D8AB35AFAD28}"/>
                </a:ext>
              </a:extLst>
            </p:cNvPr>
            <p:cNvSpPr/>
            <p:nvPr/>
          </p:nvSpPr>
          <p:spPr>
            <a:xfrm>
              <a:off x="-84820" y="5046381"/>
              <a:ext cx="1557782" cy="1425798"/>
            </a:xfrm>
            <a:custGeom>
              <a:avLst/>
              <a:gdLst/>
              <a:ahLst/>
              <a:cxnLst/>
              <a:rect l="l" t="t" r="r" b="b"/>
              <a:pathLst>
                <a:path w="66190" h="60582" extrusionOk="0">
                  <a:moveTo>
                    <a:pt x="22453" y="1"/>
                  </a:moveTo>
                  <a:lnTo>
                    <a:pt x="21978" y="695"/>
                  </a:lnTo>
                  <a:lnTo>
                    <a:pt x="21430" y="1554"/>
                  </a:lnTo>
                  <a:lnTo>
                    <a:pt x="20663" y="2759"/>
                  </a:lnTo>
                  <a:lnTo>
                    <a:pt x="19713" y="4276"/>
                  </a:lnTo>
                  <a:lnTo>
                    <a:pt x="18598" y="6157"/>
                  </a:lnTo>
                  <a:lnTo>
                    <a:pt x="17319" y="8350"/>
                  </a:lnTo>
                  <a:lnTo>
                    <a:pt x="15894" y="10871"/>
                  </a:lnTo>
                  <a:lnTo>
                    <a:pt x="15127" y="12259"/>
                  </a:lnTo>
                  <a:lnTo>
                    <a:pt x="14341" y="13721"/>
                  </a:lnTo>
                  <a:lnTo>
                    <a:pt x="13519" y="15274"/>
                  </a:lnTo>
                  <a:lnTo>
                    <a:pt x="12661" y="16900"/>
                  </a:lnTo>
                  <a:lnTo>
                    <a:pt x="11784" y="18599"/>
                  </a:lnTo>
                  <a:lnTo>
                    <a:pt x="10888" y="20389"/>
                  </a:lnTo>
                  <a:lnTo>
                    <a:pt x="9975" y="22253"/>
                  </a:lnTo>
                  <a:lnTo>
                    <a:pt x="9025" y="24189"/>
                  </a:lnTo>
                  <a:lnTo>
                    <a:pt x="8075" y="26217"/>
                  </a:lnTo>
                  <a:lnTo>
                    <a:pt x="7088" y="28318"/>
                  </a:lnTo>
                  <a:lnTo>
                    <a:pt x="6102" y="30510"/>
                  </a:lnTo>
                  <a:lnTo>
                    <a:pt x="5097" y="32757"/>
                  </a:lnTo>
                  <a:lnTo>
                    <a:pt x="4074" y="35096"/>
                  </a:lnTo>
                  <a:lnTo>
                    <a:pt x="3051" y="37507"/>
                  </a:lnTo>
                  <a:lnTo>
                    <a:pt x="2010" y="39992"/>
                  </a:lnTo>
                  <a:lnTo>
                    <a:pt x="968" y="42568"/>
                  </a:lnTo>
                  <a:lnTo>
                    <a:pt x="786" y="43061"/>
                  </a:lnTo>
                  <a:lnTo>
                    <a:pt x="603" y="43573"/>
                  </a:lnTo>
                  <a:lnTo>
                    <a:pt x="457" y="44066"/>
                  </a:lnTo>
                  <a:lnTo>
                    <a:pt x="329" y="44559"/>
                  </a:lnTo>
                  <a:lnTo>
                    <a:pt x="238" y="45053"/>
                  </a:lnTo>
                  <a:lnTo>
                    <a:pt x="146" y="45564"/>
                  </a:lnTo>
                  <a:lnTo>
                    <a:pt x="73" y="46057"/>
                  </a:lnTo>
                  <a:lnTo>
                    <a:pt x="37" y="46551"/>
                  </a:lnTo>
                  <a:lnTo>
                    <a:pt x="0" y="47026"/>
                  </a:lnTo>
                  <a:lnTo>
                    <a:pt x="0" y="47519"/>
                  </a:lnTo>
                  <a:lnTo>
                    <a:pt x="0" y="47994"/>
                  </a:lnTo>
                  <a:lnTo>
                    <a:pt x="37" y="48469"/>
                  </a:lnTo>
                  <a:lnTo>
                    <a:pt x="73" y="48944"/>
                  </a:lnTo>
                  <a:lnTo>
                    <a:pt x="146" y="49419"/>
                  </a:lnTo>
                  <a:lnTo>
                    <a:pt x="219" y="49876"/>
                  </a:lnTo>
                  <a:lnTo>
                    <a:pt x="311" y="50351"/>
                  </a:lnTo>
                  <a:lnTo>
                    <a:pt x="420" y="50789"/>
                  </a:lnTo>
                  <a:lnTo>
                    <a:pt x="566" y="51246"/>
                  </a:lnTo>
                  <a:lnTo>
                    <a:pt x="694" y="51684"/>
                  </a:lnTo>
                  <a:lnTo>
                    <a:pt x="859" y="52123"/>
                  </a:lnTo>
                  <a:lnTo>
                    <a:pt x="1041" y="52543"/>
                  </a:lnTo>
                  <a:lnTo>
                    <a:pt x="1224" y="52963"/>
                  </a:lnTo>
                  <a:lnTo>
                    <a:pt x="1425" y="53383"/>
                  </a:lnTo>
                  <a:lnTo>
                    <a:pt x="1644" y="53785"/>
                  </a:lnTo>
                  <a:lnTo>
                    <a:pt x="1882" y="54187"/>
                  </a:lnTo>
                  <a:lnTo>
                    <a:pt x="2138" y="54571"/>
                  </a:lnTo>
                  <a:lnTo>
                    <a:pt x="2393" y="54955"/>
                  </a:lnTo>
                  <a:lnTo>
                    <a:pt x="2667" y="55320"/>
                  </a:lnTo>
                  <a:lnTo>
                    <a:pt x="2941" y="55685"/>
                  </a:lnTo>
                  <a:lnTo>
                    <a:pt x="3234" y="56032"/>
                  </a:lnTo>
                  <a:lnTo>
                    <a:pt x="3544" y="56380"/>
                  </a:lnTo>
                  <a:lnTo>
                    <a:pt x="3873" y="56708"/>
                  </a:lnTo>
                  <a:lnTo>
                    <a:pt x="4202" y="57019"/>
                  </a:lnTo>
                  <a:lnTo>
                    <a:pt x="4531" y="57330"/>
                  </a:lnTo>
                  <a:lnTo>
                    <a:pt x="4896" y="57622"/>
                  </a:lnTo>
                  <a:lnTo>
                    <a:pt x="5243" y="57914"/>
                  </a:lnTo>
                  <a:lnTo>
                    <a:pt x="5627" y="58188"/>
                  </a:lnTo>
                  <a:lnTo>
                    <a:pt x="5992" y="58444"/>
                  </a:lnTo>
                  <a:lnTo>
                    <a:pt x="6394" y="58681"/>
                  </a:lnTo>
                  <a:lnTo>
                    <a:pt x="6778" y="58919"/>
                  </a:lnTo>
                  <a:lnTo>
                    <a:pt x="7198" y="59138"/>
                  </a:lnTo>
                  <a:lnTo>
                    <a:pt x="7600" y="59339"/>
                  </a:lnTo>
                  <a:lnTo>
                    <a:pt x="8020" y="59540"/>
                  </a:lnTo>
                  <a:lnTo>
                    <a:pt x="8459" y="59705"/>
                  </a:lnTo>
                  <a:lnTo>
                    <a:pt x="8879" y="59869"/>
                  </a:lnTo>
                  <a:lnTo>
                    <a:pt x="9336" y="60015"/>
                  </a:lnTo>
                  <a:lnTo>
                    <a:pt x="9774" y="60143"/>
                  </a:lnTo>
                  <a:lnTo>
                    <a:pt x="10231" y="60253"/>
                  </a:lnTo>
                  <a:lnTo>
                    <a:pt x="10688" y="60344"/>
                  </a:lnTo>
                  <a:lnTo>
                    <a:pt x="11163" y="60435"/>
                  </a:lnTo>
                  <a:lnTo>
                    <a:pt x="11619" y="60490"/>
                  </a:lnTo>
                  <a:lnTo>
                    <a:pt x="12094" y="60545"/>
                  </a:lnTo>
                  <a:lnTo>
                    <a:pt x="12569" y="60563"/>
                  </a:lnTo>
                  <a:lnTo>
                    <a:pt x="13063" y="60581"/>
                  </a:lnTo>
                  <a:lnTo>
                    <a:pt x="13538" y="60563"/>
                  </a:lnTo>
                  <a:lnTo>
                    <a:pt x="14031" y="60545"/>
                  </a:lnTo>
                  <a:lnTo>
                    <a:pt x="14524" y="60490"/>
                  </a:lnTo>
                  <a:lnTo>
                    <a:pt x="15017" y="60417"/>
                  </a:lnTo>
                  <a:lnTo>
                    <a:pt x="15511" y="60344"/>
                  </a:lnTo>
                  <a:lnTo>
                    <a:pt x="16004" y="60234"/>
                  </a:lnTo>
                  <a:lnTo>
                    <a:pt x="16515" y="60106"/>
                  </a:lnTo>
                  <a:lnTo>
                    <a:pt x="17009" y="59960"/>
                  </a:lnTo>
                  <a:lnTo>
                    <a:pt x="17502" y="59778"/>
                  </a:lnTo>
                  <a:lnTo>
                    <a:pt x="18014" y="59595"/>
                  </a:lnTo>
                  <a:lnTo>
                    <a:pt x="20937" y="58389"/>
                  </a:lnTo>
                  <a:lnTo>
                    <a:pt x="23841" y="57165"/>
                  </a:lnTo>
                  <a:lnTo>
                    <a:pt x="26710" y="55923"/>
                  </a:lnTo>
                  <a:lnTo>
                    <a:pt x="29578" y="54626"/>
                  </a:lnTo>
                  <a:lnTo>
                    <a:pt x="32446" y="53292"/>
                  </a:lnTo>
                  <a:lnTo>
                    <a:pt x="35296" y="51904"/>
                  </a:lnTo>
                  <a:lnTo>
                    <a:pt x="38183" y="50479"/>
                  </a:lnTo>
                  <a:lnTo>
                    <a:pt x="41088" y="48999"/>
                  </a:lnTo>
                  <a:lnTo>
                    <a:pt x="44029" y="47464"/>
                  </a:lnTo>
                  <a:lnTo>
                    <a:pt x="46989" y="45856"/>
                  </a:lnTo>
                  <a:lnTo>
                    <a:pt x="50021" y="44194"/>
                  </a:lnTo>
                  <a:lnTo>
                    <a:pt x="53109" y="42458"/>
                  </a:lnTo>
                  <a:lnTo>
                    <a:pt x="56251" y="40650"/>
                  </a:lnTo>
                  <a:lnTo>
                    <a:pt x="59485" y="38750"/>
                  </a:lnTo>
                  <a:lnTo>
                    <a:pt x="62792" y="36758"/>
                  </a:lnTo>
                  <a:lnTo>
                    <a:pt x="66190" y="34694"/>
                  </a:lnTo>
                  <a:lnTo>
                    <a:pt x="59960" y="24372"/>
                  </a:lnTo>
                  <a:lnTo>
                    <a:pt x="59211" y="24829"/>
                  </a:lnTo>
                  <a:lnTo>
                    <a:pt x="58261" y="25377"/>
                  </a:lnTo>
                  <a:lnTo>
                    <a:pt x="56945" y="26126"/>
                  </a:lnTo>
                  <a:lnTo>
                    <a:pt x="55283" y="27057"/>
                  </a:lnTo>
                  <a:lnTo>
                    <a:pt x="53273" y="28135"/>
                  </a:lnTo>
                  <a:lnTo>
                    <a:pt x="50935" y="29396"/>
                  </a:lnTo>
                  <a:lnTo>
                    <a:pt x="48249" y="30766"/>
                  </a:lnTo>
                  <a:lnTo>
                    <a:pt x="45253" y="32282"/>
                  </a:lnTo>
                  <a:lnTo>
                    <a:pt x="43645" y="33068"/>
                  </a:lnTo>
                  <a:lnTo>
                    <a:pt x="41946" y="33890"/>
                  </a:lnTo>
                  <a:lnTo>
                    <a:pt x="40174" y="34730"/>
                  </a:lnTo>
                  <a:lnTo>
                    <a:pt x="38329" y="35607"/>
                  </a:lnTo>
                  <a:lnTo>
                    <a:pt x="36411" y="36503"/>
                  </a:lnTo>
                  <a:lnTo>
                    <a:pt x="34419" y="37398"/>
                  </a:lnTo>
                  <a:lnTo>
                    <a:pt x="32355" y="38330"/>
                  </a:lnTo>
                  <a:lnTo>
                    <a:pt x="30217" y="39261"/>
                  </a:lnTo>
                  <a:lnTo>
                    <a:pt x="28007" y="40211"/>
                  </a:lnTo>
                  <a:lnTo>
                    <a:pt x="25741" y="41180"/>
                  </a:lnTo>
                  <a:lnTo>
                    <a:pt x="23385" y="42148"/>
                  </a:lnTo>
                  <a:lnTo>
                    <a:pt x="20973" y="43134"/>
                  </a:lnTo>
                  <a:lnTo>
                    <a:pt x="18507" y="44121"/>
                  </a:lnTo>
                  <a:lnTo>
                    <a:pt x="15967" y="45107"/>
                  </a:lnTo>
                  <a:lnTo>
                    <a:pt x="15967" y="45107"/>
                  </a:lnTo>
                  <a:lnTo>
                    <a:pt x="18324" y="40759"/>
                  </a:lnTo>
                  <a:lnTo>
                    <a:pt x="19859" y="37928"/>
                  </a:lnTo>
                  <a:lnTo>
                    <a:pt x="21521" y="34913"/>
                  </a:lnTo>
                  <a:lnTo>
                    <a:pt x="23184" y="31935"/>
                  </a:lnTo>
                  <a:lnTo>
                    <a:pt x="24006" y="30510"/>
                  </a:lnTo>
                  <a:lnTo>
                    <a:pt x="24791" y="29158"/>
                  </a:lnTo>
                  <a:lnTo>
                    <a:pt x="25522" y="27934"/>
                  </a:lnTo>
                  <a:lnTo>
                    <a:pt x="26198" y="26820"/>
                  </a:lnTo>
                  <a:lnTo>
                    <a:pt x="26801" y="25870"/>
                  </a:lnTo>
                  <a:lnTo>
                    <a:pt x="27331" y="25103"/>
                  </a:lnTo>
                  <a:lnTo>
                    <a:pt x="22453"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016;p31">
              <a:extLst>
                <a:ext uri="{FF2B5EF4-FFF2-40B4-BE49-F238E27FC236}">
                  <a16:creationId xmlns:a16="http://schemas.microsoft.com/office/drawing/2014/main" id="{6CF6124E-7DAB-D51D-9EFE-32B1A7E7D7D7}"/>
                </a:ext>
              </a:extLst>
            </p:cNvPr>
            <p:cNvSpPr/>
            <p:nvPr/>
          </p:nvSpPr>
          <p:spPr>
            <a:xfrm>
              <a:off x="1223985" y="5363280"/>
              <a:ext cx="470840" cy="529728"/>
            </a:xfrm>
            <a:custGeom>
              <a:avLst/>
              <a:gdLst/>
              <a:ahLst/>
              <a:cxnLst/>
              <a:rect l="l" t="t" r="r" b="b"/>
              <a:pathLst>
                <a:path w="20006" h="22508" extrusionOk="0">
                  <a:moveTo>
                    <a:pt x="4148" y="0"/>
                  </a:moveTo>
                  <a:lnTo>
                    <a:pt x="4057" y="18"/>
                  </a:lnTo>
                  <a:lnTo>
                    <a:pt x="3965" y="73"/>
                  </a:lnTo>
                  <a:lnTo>
                    <a:pt x="3874" y="128"/>
                  </a:lnTo>
                  <a:lnTo>
                    <a:pt x="3782" y="219"/>
                  </a:lnTo>
                  <a:lnTo>
                    <a:pt x="3691" y="347"/>
                  </a:lnTo>
                  <a:lnTo>
                    <a:pt x="3600" y="475"/>
                  </a:lnTo>
                  <a:lnTo>
                    <a:pt x="3417" y="822"/>
                  </a:lnTo>
                  <a:lnTo>
                    <a:pt x="3234" y="1242"/>
                  </a:lnTo>
                  <a:lnTo>
                    <a:pt x="3052" y="1736"/>
                  </a:lnTo>
                  <a:lnTo>
                    <a:pt x="2869" y="2302"/>
                  </a:lnTo>
                  <a:lnTo>
                    <a:pt x="2686" y="2923"/>
                  </a:lnTo>
                  <a:lnTo>
                    <a:pt x="2504" y="3599"/>
                  </a:lnTo>
                  <a:lnTo>
                    <a:pt x="2339" y="4330"/>
                  </a:lnTo>
                  <a:lnTo>
                    <a:pt x="1992" y="5901"/>
                  </a:lnTo>
                  <a:lnTo>
                    <a:pt x="1663" y="7582"/>
                  </a:lnTo>
                  <a:lnTo>
                    <a:pt x="1353" y="9299"/>
                  </a:lnTo>
                  <a:lnTo>
                    <a:pt x="1060" y="11035"/>
                  </a:lnTo>
                  <a:lnTo>
                    <a:pt x="805" y="12697"/>
                  </a:lnTo>
                  <a:lnTo>
                    <a:pt x="567" y="14268"/>
                  </a:lnTo>
                  <a:lnTo>
                    <a:pt x="366" y="15675"/>
                  </a:lnTo>
                  <a:lnTo>
                    <a:pt x="92" y="17758"/>
                  </a:lnTo>
                  <a:lnTo>
                    <a:pt x="1" y="18562"/>
                  </a:lnTo>
                  <a:lnTo>
                    <a:pt x="768" y="19110"/>
                  </a:lnTo>
                  <a:lnTo>
                    <a:pt x="1608" y="19676"/>
                  </a:lnTo>
                  <a:lnTo>
                    <a:pt x="2668" y="20334"/>
                  </a:lnTo>
                  <a:lnTo>
                    <a:pt x="3253" y="20681"/>
                  </a:lnTo>
                  <a:lnTo>
                    <a:pt x="3837" y="21010"/>
                  </a:lnTo>
                  <a:lnTo>
                    <a:pt x="4458" y="21339"/>
                  </a:lnTo>
                  <a:lnTo>
                    <a:pt x="5080" y="21649"/>
                  </a:lnTo>
                  <a:lnTo>
                    <a:pt x="5682" y="21923"/>
                  </a:lnTo>
                  <a:lnTo>
                    <a:pt x="6267" y="22161"/>
                  </a:lnTo>
                  <a:lnTo>
                    <a:pt x="6833" y="22343"/>
                  </a:lnTo>
                  <a:lnTo>
                    <a:pt x="7107" y="22416"/>
                  </a:lnTo>
                  <a:lnTo>
                    <a:pt x="7363" y="22471"/>
                  </a:lnTo>
                  <a:lnTo>
                    <a:pt x="7656" y="22508"/>
                  </a:lnTo>
                  <a:lnTo>
                    <a:pt x="7966" y="22508"/>
                  </a:lnTo>
                  <a:lnTo>
                    <a:pt x="8332" y="22490"/>
                  </a:lnTo>
                  <a:lnTo>
                    <a:pt x="8715" y="22435"/>
                  </a:lnTo>
                  <a:lnTo>
                    <a:pt x="9135" y="22362"/>
                  </a:lnTo>
                  <a:lnTo>
                    <a:pt x="9592" y="22270"/>
                  </a:lnTo>
                  <a:lnTo>
                    <a:pt x="10067" y="22142"/>
                  </a:lnTo>
                  <a:lnTo>
                    <a:pt x="10579" y="21996"/>
                  </a:lnTo>
                  <a:lnTo>
                    <a:pt x="11090" y="21832"/>
                  </a:lnTo>
                  <a:lnTo>
                    <a:pt x="11620" y="21649"/>
                  </a:lnTo>
                  <a:lnTo>
                    <a:pt x="12168" y="21466"/>
                  </a:lnTo>
                  <a:lnTo>
                    <a:pt x="12716" y="21247"/>
                  </a:lnTo>
                  <a:lnTo>
                    <a:pt x="13831" y="20790"/>
                  </a:lnTo>
                  <a:lnTo>
                    <a:pt x="14927" y="20297"/>
                  </a:lnTo>
                  <a:lnTo>
                    <a:pt x="15457" y="20041"/>
                  </a:lnTo>
                  <a:lnTo>
                    <a:pt x="15986" y="19767"/>
                  </a:lnTo>
                  <a:lnTo>
                    <a:pt x="16480" y="19493"/>
                  </a:lnTo>
                  <a:lnTo>
                    <a:pt x="16973" y="19219"/>
                  </a:lnTo>
                  <a:lnTo>
                    <a:pt x="17430" y="18945"/>
                  </a:lnTo>
                  <a:lnTo>
                    <a:pt x="17868" y="18671"/>
                  </a:lnTo>
                  <a:lnTo>
                    <a:pt x="18270" y="18397"/>
                  </a:lnTo>
                  <a:lnTo>
                    <a:pt x="18654" y="18123"/>
                  </a:lnTo>
                  <a:lnTo>
                    <a:pt x="18983" y="17867"/>
                  </a:lnTo>
                  <a:lnTo>
                    <a:pt x="19275" y="17593"/>
                  </a:lnTo>
                  <a:lnTo>
                    <a:pt x="19531" y="17338"/>
                  </a:lnTo>
                  <a:lnTo>
                    <a:pt x="19732" y="17100"/>
                  </a:lnTo>
                  <a:lnTo>
                    <a:pt x="19878" y="16863"/>
                  </a:lnTo>
                  <a:lnTo>
                    <a:pt x="19933" y="16753"/>
                  </a:lnTo>
                  <a:lnTo>
                    <a:pt x="19969" y="16643"/>
                  </a:lnTo>
                  <a:lnTo>
                    <a:pt x="20006" y="16534"/>
                  </a:lnTo>
                  <a:lnTo>
                    <a:pt x="20006" y="16442"/>
                  </a:lnTo>
                  <a:lnTo>
                    <a:pt x="20006" y="16333"/>
                  </a:lnTo>
                  <a:lnTo>
                    <a:pt x="19987" y="16241"/>
                  </a:lnTo>
                  <a:lnTo>
                    <a:pt x="19951" y="16132"/>
                  </a:lnTo>
                  <a:lnTo>
                    <a:pt x="19896" y="16022"/>
                  </a:lnTo>
                  <a:lnTo>
                    <a:pt x="19823" y="15931"/>
                  </a:lnTo>
                  <a:lnTo>
                    <a:pt x="19750" y="15858"/>
                  </a:lnTo>
                  <a:lnTo>
                    <a:pt x="19658" y="15785"/>
                  </a:lnTo>
                  <a:lnTo>
                    <a:pt x="19549" y="15730"/>
                  </a:lnTo>
                  <a:lnTo>
                    <a:pt x="19330" y="15639"/>
                  </a:lnTo>
                  <a:lnTo>
                    <a:pt x="19092" y="15584"/>
                  </a:lnTo>
                  <a:lnTo>
                    <a:pt x="18818" y="15547"/>
                  </a:lnTo>
                  <a:lnTo>
                    <a:pt x="18544" y="15529"/>
                  </a:lnTo>
                  <a:lnTo>
                    <a:pt x="18252" y="15547"/>
                  </a:lnTo>
                  <a:lnTo>
                    <a:pt x="17978" y="15565"/>
                  </a:lnTo>
                  <a:lnTo>
                    <a:pt x="17704" y="15602"/>
                  </a:lnTo>
                  <a:lnTo>
                    <a:pt x="17247" y="15675"/>
                  </a:lnTo>
                  <a:lnTo>
                    <a:pt x="16918" y="15748"/>
                  </a:lnTo>
                  <a:lnTo>
                    <a:pt x="16808" y="15785"/>
                  </a:lnTo>
                  <a:lnTo>
                    <a:pt x="16918" y="15730"/>
                  </a:lnTo>
                  <a:lnTo>
                    <a:pt x="17210" y="15584"/>
                  </a:lnTo>
                  <a:lnTo>
                    <a:pt x="17612" y="15346"/>
                  </a:lnTo>
                  <a:lnTo>
                    <a:pt x="17832" y="15200"/>
                  </a:lnTo>
                  <a:lnTo>
                    <a:pt x="18069" y="15036"/>
                  </a:lnTo>
                  <a:lnTo>
                    <a:pt x="18288" y="14853"/>
                  </a:lnTo>
                  <a:lnTo>
                    <a:pt x="18489" y="14652"/>
                  </a:lnTo>
                  <a:lnTo>
                    <a:pt x="18672" y="14433"/>
                  </a:lnTo>
                  <a:lnTo>
                    <a:pt x="18836" y="14195"/>
                  </a:lnTo>
                  <a:lnTo>
                    <a:pt x="18891" y="14086"/>
                  </a:lnTo>
                  <a:lnTo>
                    <a:pt x="18946" y="13958"/>
                  </a:lnTo>
                  <a:lnTo>
                    <a:pt x="18983" y="13830"/>
                  </a:lnTo>
                  <a:lnTo>
                    <a:pt x="19001" y="13702"/>
                  </a:lnTo>
                  <a:lnTo>
                    <a:pt x="19001" y="13574"/>
                  </a:lnTo>
                  <a:lnTo>
                    <a:pt x="19001" y="13446"/>
                  </a:lnTo>
                  <a:lnTo>
                    <a:pt x="18983" y="13300"/>
                  </a:lnTo>
                  <a:lnTo>
                    <a:pt x="18946" y="13172"/>
                  </a:lnTo>
                  <a:lnTo>
                    <a:pt x="18891" y="13026"/>
                  </a:lnTo>
                  <a:lnTo>
                    <a:pt x="18818" y="12916"/>
                  </a:lnTo>
                  <a:lnTo>
                    <a:pt x="18745" y="12807"/>
                  </a:lnTo>
                  <a:lnTo>
                    <a:pt x="18672" y="12697"/>
                  </a:lnTo>
                  <a:lnTo>
                    <a:pt x="18581" y="12606"/>
                  </a:lnTo>
                  <a:lnTo>
                    <a:pt x="18471" y="12533"/>
                  </a:lnTo>
                  <a:lnTo>
                    <a:pt x="18270" y="12387"/>
                  </a:lnTo>
                  <a:lnTo>
                    <a:pt x="18033" y="12295"/>
                  </a:lnTo>
                  <a:lnTo>
                    <a:pt x="17795" y="12204"/>
                  </a:lnTo>
                  <a:lnTo>
                    <a:pt x="17558" y="12167"/>
                  </a:lnTo>
                  <a:lnTo>
                    <a:pt x="17302" y="12131"/>
                  </a:lnTo>
                  <a:lnTo>
                    <a:pt x="17064" y="12113"/>
                  </a:lnTo>
                  <a:lnTo>
                    <a:pt x="16827" y="12131"/>
                  </a:lnTo>
                  <a:lnTo>
                    <a:pt x="16425" y="12149"/>
                  </a:lnTo>
                  <a:lnTo>
                    <a:pt x="16151" y="12186"/>
                  </a:lnTo>
                  <a:lnTo>
                    <a:pt x="16059" y="12204"/>
                  </a:lnTo>
                  <a:lnTo>
                    <a:pt x="16151" y="12149"/>
                  </a:lnTo>
                  <a:lnTo>
                    <a:pt x="16407" y="11966"/>
                  </a:lnTo>
                  <a:lnTo>
                    <a:pt x="16754" y="11692"/>
                  </a:lnTo>
                  <a:lnTo>
                    <a:pt x="16955" y="11510"/>
                  </a:lnTo>
                  <a:lnTo>
                    <a:pt x="17137" y="11309"/>
                  </a:lnTo>
                  <a:lnTo>
                    <a:pt x="17338" y="11090"/>
                  </a:lnTo>
                  <a:lnTo>
                    <a:pt x="17521" y="10852"/>
                  </a:lnTo>
                  <a:lnTo>
                    <a:pt x="17685" y="10596"/>
                  </a:lnTo>
                  <a:lnTo>
                    <a:pt x="17813" y="10322"/>
                  </a:lnTo>
                  <a:lnTo>
                    <a:pt x="17923" y="10030"/>
                  </a:lnTo>
                  <a:lnTo>
                    <a:pt x="17959" y="9884"/>
                  </a:lnTo>
                  <a:lnTo>
                    <a:pt x="17978" y="9738"/>
                  </a:lnTo>
                  <a:lnTo>
                    <a:pt x="17996" y="9573"/>
                  </a:lnTo>
                  <a:lnTo>
                    <a:pt x="17996" y="9427"/>
                  </a:lnTo>
                  <a:lnTo>
                    <a:pt x="17996" y="9263"/>
                  </a:lnTo>
                  <a:lnTo>
                    <a:pt x="17959" y="9098"/>
                  </a:lnTo>
                  <a:lnTo>
                    <a:pt x="17923" y="8952"/>
                  </a:lnTo>
                  <a:lnTo>
                    <a:pt x="17868" y="8806"/>
                  </a:lnTo>
                  <a:lnTo>
                    <a:pt x="17795" y="8678"/>
                  </a:lnTo>
                  <a:lnTo>
                    <a:pt x="17722" y="8568"/>
                  </a:lnTo>
                  <a:lnTo>
                    <a:pt x="17649" y="8477"/>
                  </a:lnTo>
                  <a:lnTo>
                    <a:pt x="17539" y="8386"/>
                  </a:lnTo>
                  <a:lnTo>
                    <a:pt x="17448" y="8313"/>
                  </a:lnTo>
                  <a:lnTo>
                    <a:pt x="17338" y="8240"/>
                  </a:lnTo>
                  <a:lnTo>
                    <a:pt x="17210" y="8185"/>
                  </a:lnTo>
                  <a:lnTo>
                    <a:pt x="17083" y="8148"/>
                  </a:lnTo>
                  <a:lnTo>
                    <a:pt x="16827" y="8075"/>
                  </a:lnTo>
                  <a:lnTo>
                    <a:pt x="16571" y="8039"/>
                  </a:lnTo>
                  <a:lnTo>
                    <a:pt x="16023" y="8039"/>
                  </a:lnTo>
                  <a:lnTo>
                    <a:pt x="15767" y="8075"/>
                  </a:lnTo>
                  <a:lnTo>
                    <a:pt x="15310" y="8148"/>
                  </a:lnTo>
                  <a:lnTo>
                    <a:pt x="15000" y="8221"/>
                  </a:lnTo>
                  <a:lnTo>
                    <a:pt x="14890" y="8258"/>
                  </a:lnTo>
                  <a:lnTo>
                    <a:pt x="15036" y="8203"/>
                  </a:lnTo>
                  <a:lnTo>
                    <a:pt x="15402" y="8039"/>
                  </a:lnTo>
                  <a:lnTo>
                    <a:pt x="15639" y="7929"/>
                  </a:lnTo>
                  <a:lnTo>
                    <a:pt x="15895" y="7765"/>
                  </a:lnTo>
                  <a:lnTo>
                    <a:pt x="16169" y="7600"/>
                  </a:lnTo>
                  <a:lnTo>
                    <a:pt x="16443" y="7381"/>
                  </a:lnTo>
                  <a:lnTo>
                    <a:pt x="16717" y="7143"/>
                  </a:lnTo>
                  <a:lnTo>
                    <a:pt x="16827" y="7015"/>
                  </a:lnTo>
                  <a:lnTo>
                    <a:pt x="16936" y="6869"/>
                  </a:lnTo>
                  <a:lnTo>
                    <a:pt x="17046" y="6723"/>
                  </a:lnTo>
                  <a:lnTo>
                    <a:pt x="17156" y="6577"/>
                  </a:lnTo>
                  <a:lnTo>
                    <a:pt x="17229" y="6413"/>
                  </a:lnTo>
                  <a:lnTo>
                    <a:pt x="17302" y="6248"/>
                  </a:lnTo>
                  <a:lnTo>
                    <a:pt x="17357" y="6065"/>
                  </a:lnTo>
                  <a:lnTo>
                    <a:pt x="17393" y="5883"/>
                  </a:lnTo>
                  <a:lnTo>
                    <a:pt x="17430" y="5682"/>
                  </a:lnTo>
                  <a:lnTo>
                    <a:pt x="17430" y="5481"/>
                  </a:lnTo>
                  <a:lnTo>
                    <a:pt x="17411" y="5262"/>
                  </a:lnTo>
                  <a:lnTo>
                    <a:pt x="17375" y="5042"/>
                  </a:lnTo>
                  <a:lnTo>
                    <a:pt x="17320" y="4823"/>
                  </a:lnTo>
                  <a:lnTo>
                    <a:pt x="17229" y="4586"/>
                  </a:lnTo>
                  <a:lnTo>
                    <a:pt x="17174" y="4458"/>
                  </a:lnTo>
                  <a:lnTo>
                    <a:pt x="17119" y="4348"/>
                  </a:lnTo>
                  <a:lnTo>
                    <a:pt x="17028" y="4257"/>
                  </a:lnTo>
                  <a:lnTo>
                    <a:pt x="16955" y="4165"/>
                  </a:lnTo>
                  <a:lnTo>
                    <a:pt x="16845" y="4092"/>
                  </a:lnTo>
                  <a:lnTo>
                    <a:pt x="16735" y="4019"/>
                  </a:lnTo>
                  <a:lnTo>
                    <a:pt x="16626" y="3965"/>
                  </a:lnTo>
                  <a:lnTo>
                    <a:pt x="16480" y="3910"/>
                  </a:lnTo>
                  <a:lnTo>
                    <a:pt x="16206" y="3837"/>
                  </a:lnTo>
                  <a:lnTo>
                    <a:pt x="15895" y="3800"/>
                  </a:lnTo>
                  <a:lnTo>
                    <a:pt x="15548" y="3764"/>
                  </a:lnTo>
                  <a:lnTo>
                    <a:pt x="15164" y="3782"/>
                  </a:lnTo>
                  <a:lnTo>
                    <a:pt x="14762" y="3818"/>
                  </a:lnTo>
                  <a:lnTo>
                    <a:pt x="14360" y="3873"/>
                  </a:lnTo>
                  <a:lnTo>
                    <a:pt x="13922" y="3946"/>
                  </a:lnTo>
                  <a:lnTo>
                    <a:pt x="13465" y="4038"/>
                  </a:lnTo>
                  <a:lnTo>
                    <a:pt x="13008" y="4147"/>
                  </a:lnTo>
                  <a:lnTo>
                    <a:pt x="12552" y="4257"/>
                  </a:lnTo>
                  <a:lnTo>
                    <a:pt x="11620" y="4531"/>
                  </a:lnTo>
                  <a:lnTo>
                    <a:pt x="10707" y="4841"/>
                  </a:lnTo>
                  <a:lnTo>
                    <a:pt x="9811" y="5170"/>
                  </a:lnTo>
                  <a:lnTo>
                    <a:pt x="9007" y="5481"/>
                  </a:lnTo>
                  <a:lnTo>
                    <a:pt x="8277" y="5773"/>
                  </a:lnTo>
                  <a:lnTo>
                    <a:pt x="7181" y="6248"/>
                  </a:lnTo>
                  <a:lnTo>
                    <a:pt x="6779" y="6431"/>
                  </a:lnTo>
                  <a:lnTo>
                    <a:pt x="6742" y="6157"/>
                  </a:lnTo>
                  <a:lnTo>
                    <a:pt x="6651" y="5426"/>
                  </a:lnTo>
                  <a:lnTo>
                    <a:pt x="6559" y="4933"/>
                  </a:lnTo>
                  <a:lnTo>
                    <a:pt x="6450" y="4385"/>
                  </a:lnTo>
                  <a:lnTo>
                    <a:pt x="6340" y="3800"/>
                  </a:lnTo>
                  <a:lnTo>
                    <a:pt x="6194" y="3197"/>
                  </a:lnTo>
                  <a:lnTo>
                    <a:pt x="6030" y="2594"/>
                  </a:lnTo>
                  <a:lnTo>
                    <a:pt x="5829" y="2028"/>
                  </a:lnTo>
                  <a:lnTo>
                    <a:pt x="5609" y="1480"/>
                  </a:lnTo>
                  <a:lnTo>
                    <a:pt x="5500" y="1224"/>
                  </a:lnTo>
                  <a:lnTo>
                    <a:pt x="5372" y="987"/>
                  </a:lnTo>
                  <a:lnTo>
                    <a:pt x="5244" y="786"/>
                  </a:lnTo>
                  <a:lnTo>
                    <a:pt x="5116" y="585"/>
                  </a:lnTo>
                  <a:lnTo>
                    <a:pt x="4970" y="420"/>
                  </a:lnTo>
                  <a:lnTo>
                    <a:pt x="4824" y="274"/>
                  </a:lnTo>
                  <a:lnTo>
                    <a:pt x="4659" y="164"/>
                  </a:lnTo>
                  <a:lnTo>
                    <a:pt x="4495" y="73"/>
                  </a:lnTo>
                  <a:lnTo>
                    <a:pt x="4331" y="18"/>
                  </a:lnTo>
                  <a:lnTo>
                    <a:pt x="4148"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017;p31">
              <a:extLst>
                <a:ext uri="{FF2B5EF4-FFF2-40B4-BE49-F238E27FC236}">
                  <a16:creationId xmlns:a16="http://schemas.microsoft.com/office/drawing/2014/main" id="{2CA9D22F-4FF1-2065-1E9E-D29379479D01}"/>
                </a:ext>
              </a:extLst>
            </p:cNvPr>
            <p:cNvSpPr/>
            <p:nvPr/>
          </p:nvSpPr>
          <p:spPr>
            <a:xfrm>
              <a:off x="66086" y="4798722"/>
              <a:ext cx="565853" cy="1044836"/>
            </a:xfrm>
            <a:custGeom>
              <a:avLst/>
              <a:gdLst/>
              <a:ahLst/>
              <a:cxnLst/>
              <a:rect l="l" t="t" r="r" b="b"/>
              <a:pathLst>
                <a:path w="24043" h="44395" extrusionOk="0">
                  <a:moveTo>
                    <a:pt x="23897" y="1"/>
                  </a:moveTo>
                  <a:lnTo>
                    <a:pt x="23349" y="256"/>
                  </a:lnTo>
                  <a:lnTo>
                    <a:pt x="22782" y="549"/>
                  </a:lnTo>
                  <a:lnTo>
                    <a:pt x="22216" y="877"/>
                  </a:lnTo>
                  <a:lnTo>
                    <a:pt x="21650" y="1225"/>
                  </a:lnTo>
                  <a:lnTo>
                    <a:pt x="21083" y="1608"/>
                  </a:lnTo>
                  <a:lnTo>
                    <a:pt x="20535" y="2010"/>
                  </a:lnTo>
                  <a:lnTo>
                    <a:pt x="19969" y="2449"/>
                  </a:lnTo>
                  <a:lnTo>
                    <a:pt x="19421" y="2924"/>
                  </a:lnTo>
                  <a:lnTo>
                    <a:pt x="18873" y="3399"/>
                  </a:lnTo>
                  <a:lnTo>
                    <a:pt x="18306" y="3910"/>
                  </a:lnTo>
                  <a:lnTo>
                    <a:pt x="17777" y="4440"/>
                  </a:lnTo>
                  <a:lnTo>
                    <a:pt x="17228" y="4988"/>
                  </a:lnTo>
                  <a:lnTo>
                    <a:pt x="16680" y="5554"/>
                  </a:lnTo>
                  <a:lnTo>
                    <a:pt x="16151" y="6139"/>
                  </a:lnTo>
                  <a:lnTo>
                    <a:pt x="15621" y="6742"/>
                  </a:lnTo>
                  <a:lnTo>
                    <a:pt x="15091" y="7363"/>
                  </a:lnTo>
                  <a:lnTo>
                    <a:pt x="14561" y="8002"/>
                  </a:lnTo>
                  <a:lnTo>
                    <a:pt x="14050" y="8642"/>
                  </a:lnTo>
                  <a:lnTo>
                    <a:pt x="13520" y="9300"/>
                  </a:lnTo>
                  <a:lnTo>
                    <a:pt x="13027" y="9976"/>
                  </a:lnTo>
                  <a:lnTo>
                    <a:pt x="12022" y="11346"/>
                  </a:lnTo>
                  <a:lnTo>
                    <a:pt x="11053" y="12752"/>
                  </a:lnTo>
                  <a:lnTo>
                    <a:pt x="10103" y="14177"/>
                  </a:lnTo>
                  <a:lnTo>
                    <a:pt x="9172" y="15621"/>
                  </a:lnTo>
                  <a:lnTo>
                    <a:pt x="8295" y="17046"/>
                  </a:lnTo>
                  <a:lnTo>
                    <a:pt x="7436" y="18489"/>
                  </a:lnTo>
                  <a:lnTo>
                    <a:pt x="6614" y="19914"/>
                  </a:lnTo>
                  <a:lnTo>
                    <a:pt x="5828" y="21302"/>
                  </a:lnTo>
                  <a:lnTo>
                    <a:pt x="5079" y="22654"/>
                  </a:lnTo>
                  <a:lnTo>
                    <a:pt x="4385" y="23970"/>
                  </a:lnTo>
                  <a:lnTo>
                    <a:pt x="3727" y="25249"/>
                  </a:lnTo>
                  <a:lnTo>
                    <a:pt x="3106" y="26454"/>
                  </a:lnTo>
                  <a:lnTo>
                    <a:pt x="2028" y="28628"/>
                  </a:lnTo>
                  <a:lnTo>
                    <a:pt x="1170" y="30455"/>
                  </a:lnTo>
                  <a:lnTo>
                    <a:pt x="530" y="31862"/>
                  </a:lnTo>
                  <a:lnTo>
                    <a:pt x="1" y="33068"/>
                  </a:lnTo>
                  <a:lnTo>
                    <a:pt x="18891" y="44395"/>
                  </a:lnTo>
                  <a:lnTo>
                    <a:pt x="19128" y="43956"/>
                  </a:lnTo>
                  <a:lnTo>
                    <a:pt x="19366" y="43518"/>
                  </a:lnTo>
                  <a:lnTo>
                    <a:pt x="19585" y="43061"/>
                  </a:lnTo>
                  <a:lnTo>
                    <a:pt x="19804" y="42586"/>
                  </a:lnTo>
                  <a:lnTo>
                    <a:pt x="20225" y="41636"/>
                  </a:lnTo>
                  <a:lnTo>
                    <a:pt x="20608" y="40631"/>
                  </a:lnTo>
                  <a:lnTo>
                    <a:pt x="20974" y="39572"/>
                  </a:lnTo>
                  <a:lnTo>
                    <a:pt x="21303" y="38494"/>
                  </a:lnTo>
                  <a:lnTo>
                    <a:pt x="21631" y="37361"/>
                  </a:lnTo>
                  <a:lnTo>
                    <a:pt x="21924" y="36192"/>
                  </a:lnTo>
                  <a:lnTo>
                    <a:pt x="22179" y="34986"/>
                  </a:lnTo>
                  <a:lnTo>
                    <a:pt x="22435" y="33744"/>
                  </a:lnTo>
                  <a:lnTo>
                    <a:pt x="22654" y="32465"/>
                  </a:lnTo>
                  <a:lnTo>
                    <a:pt x="22855" y="31168"/>
                  </a:lnTo>
                  <a:lnTo>
                    <a:pt x="23056" y="29816"/>
                  </a:lnTo>
                  <a:lnTo>
                    <a:pt x="23221" y="28446"/>
                  </a:lnTo>
                  <a:lnTo>
                    <a:pt x="23367" y="27057"/>
                  </a:lnTo>
                  <a:lnTo>
                    <a:pt x="23495" y="25632"/>
                  </a:lnTo>
                  <a:lnTo>
                    <a:pt x="23623" y="24171"/>
                  </a:lnTo>
                  <a:lnTo>
                    <a:pt x="23714" y="22691"/>
                  </a:lnTo>
                  <a:lnTo>
                    <a:pt x="23805" y="21193"/>
                  </a:lnTo>
                  <a:lnTo>
                    <a:pt x="23878" y="19658"/>
                  </a:lnTo>
                  <a:lnTo>
                    <a:pt x="23933" y="18105"/>
                  </a:lnTo>
                  <a:lnTo>
                    <a:pt x="23970" y="16534"/>
                  </a:lnTo>
                  <a:lnTo>
                    <a:pt x="24006" y="14963"/>
                  </a:lnTo>
                  <a:lnTo>
                    <a:pt x="24025" y="13355"/>
                  </a:lnTo>
                  <a:lnTo>
                    <a:pt x="24043" y="10085"/>
                  </a:lnTo>
                  <a:lnTo>
                    <a:pt x="24025" y="6760"/>
                  </a:lnTo>
                  <a:lnTo>
                    <a:pt x="23970" y="3399"/>
                  </a:lnTo>
                  <a:lnTo>
                    <a:pt x="23897"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018;p31">
              <a:extLst>
                <a:ext uri="{FF2B5EF4-FFF2-40B4-BE49-F238E27FC236}">
                  <a16:creationId xmlns:a16="http://schemas.microsoft.com/office/drawing/2014/main" id="{A0964452-C142-98F7-6631-965EA6ADF2E1}"/>
                </a:ext>
              </a:extLst>
            </p:cNvPr>
            <p:cNvSpPr/>
            <p:nvPr/>
          </p:nvSpPr>
          <p:spPr>
            <a:xfrm>
              <a:off x="1800569" y="4602651"/>
              <a:ext cx="882327" cy="1599932"/>
            </a:xfrm>
            <a:custGeom>
              <a:avLst/>
              <a:gdLst/>
              <a:ahLst/>
              <a:cxnLst/>
              <a:rect l="l" t="t" r="r" b="b"/>
              <a:pathLst>
                <a:path w="37490" h="67981" extrusionOk="0">
                  <a:moveTo>
                    <a:pt x="34639" y="1"/>
                  </a:moveTo>
                  <a:lnTo>
                    <a:pt x="23714" y="2942"/>
                  </a:lnTo>
                  <a:lnTo>
                    <a:pt x="23806" y="3783"/>
                  </a:lnTo>
                  <a:lnTo>
                    <a:pt x="23879" y="4806"/>
                  </a:lnTo>
                  <a:lnTo>
                    <a:pt x="23988" y="6231"/>
                  </a:lnTo>
                  <a:lnTo>
                    <a:pt x="24098" y="8039"/>
                  </a:lnTo>
                  <a:lnTo>
                    <a:pt x="24208" y="10232"/>
                  </a:lnTo>
                  <a:lnTo>
                    <a:pt x="24317" y="12771"/>
                  </a:lnTo>
                  <a:lnTo>
                    <a:pt x="24409" y="15676"/>
                  </a:lnTo>
                  <a:lnTo>
                    <a:pt x="24463" y="18928"/>
                  </a:lnTo>
                  <a:lnTo>
                    <a:pt x="24482" y="22490"/>
                  </a:lnTo>
                  <a:lnTo>
                    <a:pt x="24482" y="24408"/>
                  </a:lnTo>
                  <a:lnTo>
                    <a:pt x="24463" y="26400"/>
                  </a:lnTo>
                  <a:lnTo>
                    <a:pt x="24445" y="28464"/>
                  </a:lnTo>
                  <a:lnTo>
                    <a:pt x="24390" y="30620"/>
                  </a:lnTo>
                  <a:lnTo>
                    <a:pt x="24336" y="32831"/>
                  </a:lnTo>
                  <a:lnTo>
                    <a:pt x="24262" y="35133"/>
                  </a:lnTo>
                  <a:lnTo>
                    <a:pt x="24171" y="37508"/>
                  </a:lnTo>
                  <a:lnTo>
                    <a:pt x="24062" y="39937"/>
                  </a:lnTo>
                  <a:lnTo>
                    <a:pt x="23915" y="42459"/>
                  </a:lnTo>
                  <a:lnTo>
                    <a:pt x="23769" y="45034"/>
                  </a:lnTo>
                  <a:lnTo>
                    <a:pt x="23587" y="47684"/>
                  </a:lnTo>
                  <a:lnTo>
                    <a:pt x="23404" y="50406"/>
                  </a:lnTo>
                  <a:lnTo>
                    <a:pt x="22381" y="48981"/>
                  </a:lnTo>
                  <a:lnTo>
                    <a:pt x="21394" y="47556"/>
                  </a:lnTo>
                  <a:lnTo>
                    <a:pt x="20426" y="46131"/>
                  </a:lnTo>
                  <a:lnTo>
                    <a:pt x="19494" y="44706"/>
                  </a:lnTo>
                  <a:lnTo>
                    <a:pt x="18581" y="43262"/>
                  </a:lnTo>
                  <a:lnTo>
                    <a:pt x="17704" y="41819"/>
                  </a:lnTo>
                  <a:lnTo>
                    <a:pt x="16845" y="40394"/>
                  </a:lnTo>
                  <a:lnTo>
                    <a:pt x="16041" y="38933"/>
                  </a:lnTo>
                  <a:lnTo>
                    <a:pt x="330" y="31844"/>
                  </a:lnTo>
                  <a:lnTo>
                    <a:pt x="238" y="33342"/>
                  </a:lnTo>
                  <a:lnTo>
                    <a:pt x="129" y="34840"/>
                  </a:lnTo>
                  <a:lnTo>
                    <a:pt x="56" y="36338"/>
                  </a:lnTo>
                  <a:lnTo>
                    <a:pt x="19" y="37087"/>
                  </a:lnTo>
                  <a:lnTo>
                    <a:pt x="1" y="37836"/>
                  </a:lnTo>
                  <a:lnTo>
                    <a:pt x="1" y="38951"/>
                  </a:lnTo>
                  <a:lnTo>
                    <a:pt x="19" y="40065"/>
                  </a:lnTo>
                  <a:lnTo>
                    <a:pt x="37" y="41180"/>
                  </a:lnTo>
                  <a:lnTo>
                    <a:pt x="92" y="42294"/>
                  </a:lnTo>
                  <a:lnTo>
                    <a:pt x="147" y="43409"/>
                  </a:lnTo>
                  <a:lnTo>
                    <a:pt x="238" y="44523"/>
                  </a:lnTo>
                  <a:lnTo>
                    <a:pt x="311" y="45637"/>
                  </a:lnTo>
                  <a:lnTo>
                    <a:pt x="421" y="46752"/>
                  </a:lnTo>
                  <a:lnTo>
                    <a:pt x="1937" y="48688"/>
                  </a:lnTo>
                  <a:lnTo>
                    <a:pt x="3563" y="50680"/>
                  </a:lnTo>
                  <a:lnTo>
                    <a:pt x="5244" y="52726"/>
                  </a:lnTo>
                  <a:lnTo>
                    <a:pt x="7016" y="54845"/>
                  </a:lnTo>
                  <a:lnTo>
                    <a:pt x="8880" y="57019"/>
                  </a:lnTo>
                  <a:lnTo>
                    <a:pt x="10816" y="59230"/>
                  </a:lnTo>
                  <a:lnTo>
                    <a:pt x="12844" y="61513"/>
                  </a:lnTo>
                  <a:lnTo>
                    <a:pt x="14945" y="63834"/>
                  </a:lnTo>
                  <a:lnTo>
                    <a:pt x="15311" y="64199"/>
                  </a:lnTo>
                  <a:lnTo>
                    <a:pt x="15676" y="64564"/>
                  </a:lnTo>
                  <a:lnTo>
                    <a:pt x="16041" y="64893"/>
                  </a:lnTo>
                  <a:lnTo>
                    <a:pt x="16425" y="65222"/>
                  </a:lnTo>
                  <a:lnTo>
                    <a:pt x="16827" y="65514"/>
                  </a:lnTo>
                  <a:lnTo>
                    <a:pt x="17211" y="65807"/>
                  </a:lnTo>
                  <a:lnTo>
                    <a:pt x="17612" y="66062"/>
                  </a:lnTo>
                  <a:lnTo>
                    <a:pt x="18033" y="66318"/>
                  </a:lnTo>
                  <a:lnTo>
                    <a:pt x="18435" y="66537"/>
                  </a:lnTo>
                  <a:lnTo>
                    <a:pt x="18855" y="66757"/>
                  </a:lnTo>
                  <a:lnTo>
                    <a:pt x="19293" y="66939"/>
                  </a:lnTo>
                  <a:lnTo>
                    <a:pt x="19713" y="67122"/>
                  </a:lnTo>
                  <a:lnTo>
                    <a:pt x="20152" y="67286"/>
                  </a:lnTo>
                  <a:lnTo>
                    <a:pt x="20572" y="67433"/>
                  </a:lnTo>
                  <a:lnTo>
                    <a:pt x="21011" y="67560"/>
                  </a:lnTo>
                  <a:lnTo>
                    <a:pt x="21467" y="67652"/>
                  </a:lnTo>
                  <a:lnTo>
                    <a:pt x="21906" y="67761"/>
                  </a:lnTo>
                  <a:lnTo>
                    <a:pt x="22344" y="67834"/>
                  </a:lnTo>
                  <a:lnTo>
                    <a:pt x="22783" y="67889"/>
                  </a:lnTo>
                  <a:lnTo>
                    <a:pt x="23239" y="67926"/>
                  </a:lnTo>
                  <a:lnTo>
                    <a:pt x="23678" y="67962"/>
                  </a:lnTo>
                  <a:lnTo>
                    <a:pt x="24135" y="67981"/>
                  </a:lnTo>
                  <a:lnTo>
                    <a:pt x="24573" y="67962"/>
                  </a:lnTo>
                  <a:lnTo>
                    <a:pt x="25030" y="67944"/>
                  </a:lnTo>
                  <a:lnTo>
                    <a:pt x="25468" y="67926"/>
                  </a:lnTo>
                  <a:lnTo>
                    <a:pt x="25907" y="67871"/>
                  </a:lnTo>
                  <a:lnTo>
                    <a:pt x="26345" y="67798"/>
                  </a:lnTo>
                  <a:lnTo>
                    <a:pt x="26784" y="67725"/>
                  </a:lnTo>
                  <a:lnTo>
                    <a:pt x="27222" y="67634"/>
                  </a:lnTo>
                  <a:lnTo>
                    <a:pt x="27642" y="67524"/>
                  </a:lnTo>
                  <a:lnTo>
                    <a:pt x="28062" y="67396"/>
                  </a:lnTo>
                  <a:lnTo>
                    <a:pt x="28501" y="67268"/>
                  </a:lnTo>
                  <a:lnTo>
                    <a:pt x="28903" y="67104"/>
                  </a:lnTo>
                  <a:lnTo>
                    <a:pt x="29323" y="66939"/>
                  </a:lnTo>
                  <a:lnTo>
                    <a:pt x="29725" y="66757"/>
                  </a:lnTo>
                  <a:lnTo>
                    <a:pt x="30127" y="66574"/>
                  </a:lnTo>
                  <a:lnTo>
                    <a:pt x="30511" y="66373"/>
                  </a:lnTo>
                  <a:lnTo>
                    <a:pt x="30894" y="66154"/>
                  </a:lnTo>
                  <a:lnTo>
                    <a:pt x="31278" y="65916"/>
                  </a:lnTo>
                  <a:lnTo>
                    <a:pt x="31643" y="65660"/>
                  </a:lnTo>
                  <a:lnTo>
                    <a:pt x="32009" y="65405"/>
                  </a:lnTo>
                  <a:lnTo>
                    <a:pt x="32356" y="65131"/>
                  </a:lnTo>
                  <a:lnTo>
                    <a:pt x="32703" y="64857"/>
                  </a:lnTo>
                  <a:lnTo>
                    <a:pt x="33032" y="64546"/>
                  </a:lnTo>
                  <a:lnTo>
                    <a:pt x="33361" y="64235"/>
                  </a:lnTo>
                  <a:lnTo>
                    <a:pt x="33671" y="63925"/>
                  </a:lnTo>
                  <a:lnTo>
                    <a:pt x="33982" y="63596"/>
                  </a:lnTo>
                  <a:lnTo>
                    <a:pt x="34256" y="63249"/>
                  </a:lnTo>
                  <a:lnTo>
                    <a:pt x="34548" y="62884"/>
                  </a:lnTo>
                  <a:lnTo>
                    <a:pt x="34804" y="62518"/>
                  </a:lnTo>
                  <a:lnTo>
                    <a:pt x="35060" y="62134"/>
                  </a:lnTo>
                  <a:lnTo>
                    <a:pt x="35297" y="61751"/>
                  </a:lnTo>
                  <a:lnTo>
                    <a:pt x="35535" y="61349"/>
                  </a:lnTo>
                  <a:lnTo>
                    <a:pt x="35736" y="60929"/>
                  </a:lnTo>
                  <a:lnTo>
                    <a:pt x="35937" y="60509"/>
                  </a:lnTo>
                  <a:lnTo>
                    <a:pt x="36119" y="60070"/>
                  </a:lnTo>
                  <a:lnTo>
                    <a:pt x="36284" y="59613"/>
                  </a:lnTo>
                  <a:lnTo>
                    <a:pt x="36430" y="59157"/>
                  </a:lnTo>
                  <a:lnTo>
                    <a:pt x="36576" y="58700"/>
                  </a:lnTo>
                  <a:lnTo>
                    <a:pt x="36686" y="58225"/>
                  </a:lnTo>
                  <a:lnTo>
                    <a:pt x="36795" y="57732"/>
                  </a:lnTo>
                  <a:lnTo>
                    <a:pt x="36868" y="57238"/>
                  </a:lnTo>
                  <a:lnTo>
                    <a:pt x="36941" y="56727"/>
                  </a:lnTo>
                  <a:lnTo>
                    <a:pt x="36978" y="56215"/>
                  </a:lnTo>
                  <a:lnTo>
                    <a:pt x="37106" y="54553"/>
                  </a:lnTo>
                  <a:lnTo>
                    <a:pt x="37197" y="52909"/>
                  </a:lnTo>
                  <a:lnTo>
                    <a:pt x="37270" y="51264"/>
                  </a:lnTo>
                  <a:lnTo>
                    <a:pt x="37343" y="49620"/>
                  </a:lnTo>
                  <a:lnTo>
                    <a:pt x="37398" y="47976"/>
                  </a:lnTo>
                  <a:lnTo>
                    <a:pt x="37435" y="46332"/>
                  </a:lnTo>
                  <a:lnTo>
                    <a:pt x="37471" y="44687"/>
                  </a:lnTo>
                  <a:lnTo>
                    <a:pt x="37489" y="43061"/>
                  </a:lnTo>
                  <a:lnTo>
                    <a:pt x="37489" y="41417"/>
                  </a:lnTo>
                  <a:lnTo>
                    <a:pt x="37471" y="39773"/>
                  </a:lnTo>
                  <a:lnTo>
                    <a:pt x="37453" y="38110"/>
                  </a:lnTo>
                  <a:lnTo>
                    <a:pt x="37416" y="36448"/>
                  </a:lnTo>
                  <a:lnTo>
                    <a:pt x="37362" y="34785"/>
                  </a:lnTo>
                  <a:lnTo>
                    <a:pt x="37307" y="33123"/>
                  </a:lnTo>
                  <a:lnTo>
                    <a:pt x="37161" y="29725"/>
                  </a:lnTo>
                  <a:lnTo>
                    <a:pt x="36960" y="26308"/>
                  </a:lnTo>
                  <a:lnTo>
                    <a:pt x="36740" y="22801"/>
                  </a:lnTo>
                  <a:lnTo>
                    <a:pt x="36466" y="19238"/>
                  </a:lnTo>
                  <a:lnTo>
                    <a:pt x="36156" y="15603"/>
                  </a:lnTo>
                  <a:lnTo>
                    <a:pt x="35827" y="11858"/>
                  </a:lnTo>
                  <a:lnTo>
                    <a:pt x="35462" y="8021"/>
                  </a:lnTo>
                  <a:lnTo>
                    <a:pt x="35060" y="4075"/>
                  </a:lnTo>
                  <a:lnTo>
                    <a:pt x="34639"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019;p31">
              <a:extLst>
                <a:ext uri="{FF2B5EF4-FFF2-40B4-BE49-F238E27FC236}">
                  <a16:creationId xmlns:a16="http://schemas.microsoft.com/office/drawing/2014/main" id="{BF8B4ABD-E126-9444-F1A8-8D0F7A811786}"/>
                </a:ext>
              </a:extLst>
            </p:cNvPr>
            <p:cNvSpPr/>
            <p:nvPr/>
          </p:nvSpPr>
          <p:spPr>
            <a:xfrm>
              <a:off x="2358255" y="4040682"/>
              <a:ext cx="384845" cy="715935"/>
            </a:xfrm>
            <a:custGeom>
              <a:avLst/>
              <a:gdLst/>
              <a:ahLst/>
              <a:cxnLst/>
              <a:rect l="l" t="t" r="r" b="b"/>
              <a:pathLst>
                <a:path w="16352" h="30420" extrusionOk="0">
                  <a:moveTo>
                    <a:pt x="6577" y="1"/>
                  </a:moveTo>
                  <a:lnTo>
                    <a:pt x="6486" y="19"/>
                  </a:lnTo>
                  <a:lnTo>
                    <a:pt x="6376" y="56"/>
                  </a:lnTo>
                  <a:lnTo>
                    <a:pt x="6285" y="92"/>
                  </a:lnTo>
                  <a:lnTo>
                    <a:pt x="6102" y="202"/>
                  </a:lnTo>
                  <a:lnTo>
                    <a:pt x="5919" y="348"/>
                  </a:lnTo>
                  <a:lnTo>
                    <a:pt x="5755" y="512"/>
                  </a:lnTo>
                  <a:lnTo>
                    <a:pt x="5591" y="677"/>
                  </a:lnTo>
                  <a:lnTo>
                    <a:pt x="5463" y="860"/>
                  </a:lnTo>
                  <a:lnTo>
                    <a:pt x="4951" y="1554"/>
                  </a:lnTo>
                  <a:lnTo>
                    <a:pt x="4458" y="2248"/>
                  </a:lnTo>
                  <a:lnTo>
                    <a:pt x="4001" y="2960"/>
                  </a:lnTo>
                  <a:lnTo>
                    <a:pt x="3764" y="3326"/>
                  </a:lnTo>
                  <a:lnTo>
                    <a:pt x="3563" y="3691"/>
                  </a:lnTo>
                  <a:lnTo>
                    <a:pt x="3343" y="4057"/>
                  </a:lnTo>
                  <a:lnTo>
                    <a:pt x="3161" y="4440"/>
                  </a:lnTo>
                  <a:lnTo>
                    <a:pt x="2978" y="4824"/>
                  </a:lnTo>
                  <a:lnTo>
                    <a:pt x="2832" y="5208"/>
                  </a:lnTo>
                  <a:lnTo>
                    <a:pt x="2686" y="5591"/>
                  </a:lnTo>
                  <a:lnTo>
                    <a:pt x="2558" y="5993"/>
                  </a:lnTo>
                  <a:lnTo>
                    <a:pt x="2448" y="6395"/>
                  </a:lnTo>
                  <a:lnTo>
                    <a:pt x="2375" y="6815"/>
                  </a:lnTo>
                  <a:lnTo>
                    <a:pt x="2119" y="8514"/>
                  </a:lnTo>
                  <a:lnTo>
                    <a:pt x="1736" y="10981"/>
                  </a:lnTo>
                  <a:lnTo>
                    <a:pt x="1535" y="12241"/>
                  </a:lnTo>
                  <a:lnTo>
                    <a:pt x="1352" y="13410"/>
                  </a:lnTo>
                  <a:lnTo>
                    <a:pt x="1169" y="14379"/>
                  </a:lnTo>
                  <a:lnTo>
                    <a:pt x="1078" y="14744"/>
                  </a:lnTo>
                  <a:lnTo>
                    <a:pt x="1005" y="15036"/>
                  </a:lnTo>
                  <a:lnTo>
                    <a:pt x="841" y="15621"/>
                  </a:lnTo>
                  <a:lnTo>
                    <a:pt x="694" y="16334"/>
                  </a:lnTo>
                  <a:lnTo>
                    <a:pt x="566" y="17119"/>
                  </a:lnTo>
                  <a:lnTo>
                    <a:pt x="457" y="17978"/>
                  </a:lnTo>
                  <a:lnTo>
                    <a:pt x="347" y="18910"/>
                  </a:lnTo>
                  <a:lnTo>
                    <a:pt x="256" y="19860"/>
                  </a:lnTo>
                  <a:lnTo>
                    <a:pt x="165" y="20828"/>
                  </a:lnTo>
                  <a:lnTo>
                    <a:pt x="110" y="21796"/>
                  </a:lnTo>
                  <a:lnTo>
                    <a:pt x="55" y="22746"/>
                  </a:lnTo>
                  <a:lnTo>
                    <a:pt x="18" y="23660"/>
                  </a:lnTo>
                  <a:lnTo>
                    <a:pt x="0" y="24500"/>
                  </a:lnTo>
                  <a:lnTo>
                    <a:pt x="0" y="25286"/>
                  </a:lnTo>
                  <a:lnTo>
                    <a:pt x="0" y="25980"/>
                  </a:lnTo>
                  <a:lnTo>
                    <a:pt x="37" y="26564"/>
                  </a:lnTo>
                  <a:lnTo>
                    <a:pt x="73" y="27003"/>
                  </a:lnTo>
                  <a:lnTo>
                    <a:pt x="91" y="27186"/>
                  </a:lnTo>
                  <a:lnTo>
                    <a:pt x="128" y="27313"/>
                  </a:lnTo>
                  <a:lnTo>
                    <a:pt x="238" y="27606"/>
                  </a:lnTo>
                  <a:lnTo>
                    <a:pt x="347" y="27898"/>
                  </a:lnTo>
                  <a:lnTo>
                    <a:pt x="512" y="28172"/>
                  </a:lnTo>
                  <a:lnTo>
                    <a:pt x="676" y="28428"/>
                  </a:lnTo>
                  <a:lnTo>
                    <a:pt x="859" y="28665"/>
                  </a:lnTo>
                  <a:lnTo>
                    <a:pt x="1078" y="28903"/>
                  </a:lnTo>
                  <a:lnTo>
                    <a:pt x="1297" y="29122"/>
                  </a:lnTo>
                  <a:lnTo>
                    <a:pt x="1553" y="29323"/>
                  </a:lnTo>
                  <a:lnTo>
                    <a:pt x="1809" y="29506"/>
                  </a:lnTo>
                  <a:lnTo>
                    <a:pt x="2083" y="29670"/>
                  </a:lnTo>
                  <a:lnTo>
                    <a:pt x="2357" y="29816"/>
                  </a:lnTo>
                  <a:lnTo>
                    <a:pt x="2649" y="29962"/>
                  </a:lnTo>
                  <a:lnTo>
                    <a:pt x="2941" y="30072"/>
                  </a:lnTo>
                  <a:lnTo>
                    <a:pt x="3252" y="30182"/>
                  </a:lnTo>
                  <a:lnTo>
                    <a:pt x="3563" y="30255"/>
                  </a:lnTo>
                  <a:lnTo>
                    <a:pt x="3873" y="30328"/>
                  </a:lnTo>
                  <a:lnTo>
                    <a:pt x="4147" y="30364"/>
                  </a:lnTo>
                  <a:lnTo>
                    <a:pt x="4403" y="30401"/>
                  </a:lnTo>
                  <a:lnTo>
                    <a:pt x="4677" y="30419"/>
                  </a:lnTo>
                  <a:lnTo>
                    <a:pt x="4933" y="30419"/>
                  </a:lnTo>
                  <a:lnTo>
                    <a:pt x="5463" y="30383"/>
                  </a:lnTo>
                  <a:lnTo>
                    <a:pt x="5992" y="30328"/>
                  </a:lnTo>
                  <a:lnTo>
                    <a:pt x="6522" y="30236"/>
                  </a:lnTo>
                  <a:lnTo>
                    <a:pt x="7034" y="30127"/>
                  </a:lnTo>
                  <a:lnTo>
                    <a:pt x="8093" y="29889"/>
                  </a:lnTo>
                  <a:lnTo>
                    <a:pt x="8349" y="29816"/>
                  </a:lnTo>
                  <a:lnTo>
                    <a:pt x="8605" y="29725"/>
                  </a:lnTo>
                  <a:lnTo>
                    <a:pt x="8861" y="29615"/>
                  </a:lnTo>
                  <a:lnTo>
                    <a:pt x="9116" y="29487"/>
                  </a:lnTo>
                  <a:lnTo>
                    <a:pt x="9372" y="29341"/>
                  </a:lnTo>
                  <a:lnTo>
                    <a:pt x="9610" y="29177"/>
                  </a:lnTo>
                  <a:lnTo>
                    <a:pt x="9866" y="28994"/>
                  </a:lnTo>
                  <a:lnTo>
                    <a:pt x="10085" y="28793"/>
                  </a:lnTo>
                  <a:lnTo>
                    <a:pt x="10322" y="28592"/>
                  </a:lnTo>
                  <a:lnTo>
                    <a:pt x="10523" y="28391"/>
                  </a:lnTo>
                  <a:lnTo>
                    <a:pt x="10724" y="28172"/>
                  </a:lnTo>
                  <a:lnTo>
                    <a:pt x="10907" y="27935"/>
                  </a:lnTo>
                  <a:lnTo>
                    <a:pt x="11071" y="27715"/>
                  </a:lnTo>
                  <a:lnTo>
                    <a:pt x="11217" y="27478"/>
                  </a:lnTo>
                  <a:lnTo>
                    <a:pt x="11345" y="27222"/>
                  </a:lnTo>
                  <a:lnTo>
                    <a:pt x="11437" y="26985"/>
                  </a:lnTo>
                  <a:lnTo>
                    <a:pt x="11601" y="26510"/>
                  </a:lnTo>
                  <a:lnTo>
                    <a:pt x="11729" y="26035"/>
                  </a:lnTo>
                  <a:lnTo>
                    <a:pt x="11857" y="25541"/>
                  </a:lnTo>
                  <a:lnTo>
                    <a:pt x="11967" y="25048"/>
                  </a:lnTo>
                  <a:lnTo>
                    <a:pt x="12167" y="24061"/>
                  </a:lnTo>
                  <a:lnTo>
                    <a:pt x="12295" y="23586"/>
                  </a:lnTo>
                  <a:lnTo>
                    <a:pt x="12442" y="23093"/>
                  </a:lnTo>
                  <a:lnTo>
                    <a:pt x="12606" y="22636"/>
                  </a:lnTo>
                  <a:lnTo>
                    <a:pt x="12789" y="22198"/>
                  </a:lnTo>
                  <a:lnTo>
                    <a:pt x="12990" y="21760"/>
                  </a:lnTo>
                  <a:lnTo>
                    <a:pt x="13191" y="21321"/>
                  </a:lnTo>
                  <a:lnTo>
                    <a:pt x="13428" y="20901"/>
                  </a:lnTo>
                  <a:lnTo>
                    <a:pt x="13666" y="20481"/>
                  </a:lnTo>
                  <a:lnTo>
                    <a:pt x="14177" y="19640"/>
                  </a:lnTo>
                  <a:lnTo>
                    <a:pt x="14689" y="18818"/>
                  </a:lnTo>
                  <a:lnTo>
                    <a:pt x="15200" y="17978"/>
                  </a:lnTo>
                  <a:lnTo>
                    <a:pt x="15438" y="17558"/>
                  </a:lnTo>
                  <a:lnTo>
                    <a:pt x="15675" y="17119"/>
                  </a:lnTo>
                  <a:lnTo>
                    <a:pt x="15894" y="16699"/>
                  </a:lnTo>
                  <a:lnTo>
                    <a:pt x="16095" y="16260"/>
                  </a:lnTo>
                  <a:lnTo>
                    <a:pt x="16168" y="16060"/>
                  </a:lnTo>
                  <a:lnTo>
                    <a:pt x="16242" y="15840"/>
                  </a:lnTo>
                  <a:lnTo>
                    <a:pt x="16296" y="15639"/>
                  </a:lnTo>
                  <a:lnTo>
                    <a:pt x="16333" y="15420"/>
                  </a:lnTo>
                  <a:lnTo>
                    <a:pt x="16351" y="15219"/>
                  </a:lnTo>
                  <a:lnTo>
                    <a:pt x="16315" y="15018"/>
                  </a:lnTo>
                  <a:lnTo>
                    <a:pt x="16260" y="14817"/>
                  </a:lnTo>
                  <a:lnTo>
                    <a:pt x="16205" y="14726"/>
                  </a:lnTo>
                  <a:lnTo>
                    <a:pt x="16150" y="14653"/>
                  </a:lnTo>
                  <a:lnTo>
                    <a:pt x="16077" y="14561"/>
                  </a:lnTo>
                  <a:lnTo>
                    <a:pt x="16004" y="14488"/>
                  </a:lnTo>
                  <a:lnTo>
                    <a:pt x="15931" y="14434"/>
                  </a:lnTo>
                  <a:lnTo>
                    <a:pt x="15840" y="14379"/>
                  </a:lnTo>
                  <a:lnTo>
                    <a:pt x="15639" y="14306"/>
                  </a:lnTo>
                  <a:lnTo>
                    <a:pt x="15419" y="14269"/>
                  </a:lnTo>
                  <a:lnTo>
                    <a:pt x="15200" y="14269"/>
                  </a:lnTo>
                  <a:lnTo>
                    <a:pt x="14981" y="14287"/>
                  </a:lnTo>
                  <a:lnTo>
                    <a:pt x="14762" y="14324"/>
                  </a:lnTo>
                  <a:lnTo>
                    <a:pt x="14542" y="14379"/>
                  </a:lnTo>
                  <a:lnTo>
                    <a:pt x="14305" y="14488"/>
                  </a:lnTo>
                  <a:lnTo>
                    <a:pt x="14086" y="14580"/>
                  </a:lnTo>
                  <a:lnTo>
                    <a:pt x="13848" y="14708"/>
                  </a:lnTo>
                  <a:lnTo>
                    <a:pt x="13647" y="14835"/>
                  </a:lnTo>
                  <a:lnTo>
                    <a:pt x="13428" y="14982"/>
                  </a:lnTo>
                  <a:lnTo>
                    <a:pt x="13227" y="15146"/>
                  </a:lnTo>
                  <a:lnTo>
                    <a:pt x="12843" y="15475"/>
                  </a:lnTo>
                  <a:lnTo>
                    <a:pt x="12460" y="15840"/>
                  </a:lnTo>
                  <a:lnTo>
                    <a:pt x="12113" y="16206"/>
                  </a:lnTo>
                  <a:lnTo>
                    <a:pt x="11400" y="16973"/>
                  </a:lnTo>
                  <a:lnTo>
                    <a:pt x="11108" y="17265"/>
                  </a:lnTo>
                  <a:lnTo>
                    <a:pt x="10816" y="17558"/>
                  </a:lnTo>
                  <a:lnTo>
                    <a:pt x="10505" y="17850"/>
                  </a:lnTo>
                  <a:lnTo>
                    <a:pt x="10176" y="18106"/>
                  </a:lnTo>
                  <a:lnTo>
                    <a:pt x="9975" y="18234"/>
                  </a:lnTo>
                  <a:lnTo>
                    <a:pt x="9774" y="18343"/>
                  </a:lnTo>
                  <a:lnTo>
                    <a:pt x="9555" y="18416"/>
                  </a:lnTo>
                  <a:lnTo>
                    <a:pt x="9336" y="18471"/>
                  </a:lnTo>
                  <a:lnTo>
                    <a:pt x="9116" y="18489"/>
                  </a:lnTo>
                  <a:lnTo>
                    <a:pt x="8897" y="18489"/>
                  </a:lnTo>
                  <a:lnTo>
                    <a:pt x="8678" y="18453"/>
                  </a:lnTo>
                  <a:lnTo>
                    <a:pt x="8477" y="18398"/>
                  </a:lnTo>
                  <a:lnTo>
                    <a:pt x="8258" y="18325"/>
                  </a:lnTo>
                  <a:lnTo>
                    <a:pt x="8057" y="18234"/>
                  </a:lnTo>
                  <a:lnTo>
                    <a:pt x="7874" y="18106"/>
                  </a:lnTo>
                  <a:lnTo>
                    <a:pt x="7710" y="17960"/>
                  </a:lnTo>
                  <a:lnTo>
                    <a:pt x="7545" y="17813"/>
                  </a:lnTo>
                  <a:lnTo>
                    <a:pt x="7417" y="17631"/>
                  </a:lnTo>
                  <a:lnTo>
                    <a:pt x="7290" y="17430"/>
                  </a:lnTo>
                  <a:lnTo>
                    <a:pt x="7198" y="17210"/>
                  </a:lnTo>
                  <a:lnTo>
                    <a:pt x="6869" y="16297"/>
                  </a:lnTo>
                  <a:lnTo>
                    <a:pt x="6595" y="15365"/>
                  </a:lnTo>
                  <a:lnTo>
                    <a:pt x="6358" y="14434"/>
                  </a:lnTo>
                  <a:lnTo>
                    <a:pt x="6157" y="13484"/>
                  </a:lnTo>
                  <a:lnTo>
                    <a:pt x="6011" y="12534"/>
                  </a:lnTo>
                  <a:lnTo>
                    <a:pt x="5901" y="11565"/>
                  </a:lnTo>
                  <a:lnTo>
                    <a:pt x="5828" y="10597"/>
                  </a:lnTo>
                  <a:lnTo>
                    <a:pt x="5810" y="9629"/>
                  </a:lnTo>
                  <a:lnTo>
                    <a:pt x="5828" y="8660"/>
                  </a:lnTo>
                  <a:lnTo>
                    <a:pt x="5883" y="7692"/>
                  </a:lnTo>
                  <a:lnTo>
                    <a:pt x="5919" y="7217"/>
                  </a:lnTo>
                  <a:lnTo>
                    <a:pt x="5992" y="6742"/>
                  </a:lnTo>
                  <a:lnTo>
                    <a:pt x="6047" y="6267"/>
                  </a:lnTo>
                  <a:lnTo>
                    <a:pt x="6139" y="5792"/>
                  </a:lnTo>
                  <a:lnTo>
                    <a:pt x="6230" y="5317"/>
                  </a:lnTo>
                  <a:lnTo>
                    <a:pt x="6321" y="4842"/>
                  </a:lnTo>
                  <a:lnTo>
                    <a:pt x="6431" y="4367"/>
                  </a:lnTo>
                  <a:lnTo>
                    <a:pt x="6559" y="3910"/>
                  </a:lnTo>
                  <a:lnTo>
                    <a:pt x="6687" y="3435"/>
                  </a:lnTo>
                  <a:lnTo>
                    <a:pt x="6833" y="2979"/>
                  </a:lnTo>
                  <a:lnTo>
                    <a:pt x="6997" y="2522"/>
                  </a:lnTo>
                  <a:lnTo>
                    <a:pt x="7162" y="2065"/>
                  </a:lnTo>
                  <a:lnTo>
                    <a:pt x="7271" y="1791"/>
                  </a:lnTo>
                  <a:lnTo>
                    <a:pt x="7363" y="1535"/>
                  </a:lnTo>
                  <a:lnTo>
                    <a:pt x="7417" y="1243"/>
                  </a:lnTo>
                  <a:lnTo>
                    <a:pt x="7436" y="1115"/>
                  </a:lnTo>
                  <a:lnTo>
                    <a:pt x="7454" y="969"/>
                  </a:lnTo>
                  <a:lnTo>
                    <a:pt x="7436" y="823"/>
                  </a:lnTo>
                  <a:lnTo>
                    <a:pt x="7417" y="677"/>
                  </a:lnTo>
                  <a:lnTo>
                    <a:pt x="7363" y="549"/>
                  </a:lnTo>
                  <a:lnTo>
                    <a:pt x="7308" y="421"/>
                  </a:lnTo>
                  <a:lnTo>
                    <a:pt x="7216" y="293"/>
                  </a:lnTo>
                  <a:lnTo>
                    <a:pt x="7125" y="184"/>
                  </a:lnTo>
                  <a:lnTo>
                    <a:pt x="7016" y="110"/>
                  </a:lnTo>
                  <a:lnTo>
                    <a:pt x="6888" y="56"/>
                  </a:lnTo>
                  <a:lnTo>
                    <a:pt x="6778" y="19"/>
                  </a:lnTo>
                  <a:lnTo>
                    <a:pt x="6687"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020;p31">
              <a:extLst>
                <a:ext uri="{FF2B5EF4-FFF2-40B4-BE49-F238E27FC236}">
                  <a16:creationId xmlns:a16="http://schemas.microsoft.com/office/drawing/2014/main" id="{89AB92AB-3F3A-B719-D8D7-AE3FA058C023}"/>
                </a:ext>
              </a:extLst>
            </p:cNvPr>
            <p:cNvSpPr/>
            <p:nvPr/>
          </p:nvSpPr>
          <p:spPr>
            <a:xfrm>
              <a:off x="2447689" y="4135716"/>
              <a:ext cx="247683" cy="371948"/>
            </a:xfrm>
            <a:custGeom>
              <a:avLst/>
              <a:gdLst/>
              <a:ahLst/>
              <a:cxnLst/>
              <a:rect l="l" t="t" r="r" b="b"/>
              <a:pathLst>
                <a:path w="10524" h="15804" extrusionOk="0">
                  <a:moveTo>
                    <a:pt x="7746" y="0"/>
                  </a:moveTo>
                  <a:lnTo>
                    <a:pt x="7637" y="19"/>
                  </a:lnTo>
                  <a:lnTo>
                    <a:pt x="7527" y="37"/>
                  </a:lnTo>
                  <a:lnTo>
                    <a:pt x="7326" y="128"/>
                  </a:lnTo>
                  <a:lnTo>
                    <a:pt x="7143" y="220"/>
                  </a:lnTo>
                  <a:lnTo>
                    <a:pt x="6376" y="640"/>
                  </a:lnTo>
                  <a:lnTo>
                    <a:pt x="5627" y="1115"/>
                  </a:lnTo>
                  <a:lnTo>
                    <a:pt x="4896" y="1608"/>
                  </a:lnTo>
                  <a:lnTo>
                    <a:pt x="4184" y="2120"/>
                  </a:lnTo>
                  <a:lnTo>
                    <a:pt x="3490" y="2686"/>
                  </a:lnTo>
                  <a:lnTo>
                    <a:pt x="2832" y="3271"/>
                  </a:lnTo>
                  <a:lnTo>
                    <a:pt x="2211" y="3873"/>
                  </a:lnTo>
                  <a:lnTo>
                    <a:pt x="1590" y="4513"/>
                  </a:lnTo>
                  <a:lnTo>
                    <a:pt x="1407" y="4750"/>
                  </a:lnTo>
                  <a:lnTo>
                    <a:pt x="1224" y="5006"/>
                  </a:lnTo>
                  <a:lnTo>
                    <a:pt x="1060" y="5280"/>
                  </a:lnTo>
                  <a:lnTo>
                    <a:pt x="895" y="5554"/>
                  </a:lnTo>
                  <a:lnTo>
                    <a:pt x="767" y="5828"/>
                  </a:lnTo>
                  <a:lnTo>
                    <a:pt x="640" y="6139"/>
                  </a:lnTo>
                  <a:lnTo>
                    <a:pt x="548" y="6431"/>
                  </a:lnTo>
                  <a:lnTo>
                    <a:pt x="439" y="6742"/>
                  </a:lnTo>
                  <a:lnTo>
                    <a:pt x="366" y="7052"/>
                  </a:lnTo>
                  <a:lnTo>
                    <a:pt x="292" y="7381"/>
                  </a:lnTo>
                  <a:lnTo>
                    <a:pt x="183" y="8021"/>
                  </a:lnTo>
                  <a:lnTo>
                    <a:pt x="91" y="8660"/>
                  </a:lnTo>
                  <a:lnTo>
                    <a:pt x="18" y="9281"/>
                  </a:lnTo>
                  <a:lnTo>
                    <a:pt x="0" y="9902"/>
                  </a:lnTo>
                  <a:lnTo>
                    <a:pt x="0" y="10231"/>
                  </a:lnTo>
                  <a:lnTo>
                    <a:pt x="0" y="10542"/>
                  </a:lnTo>
                  <a:lnTo>
                    <a:pt x="37" y="10852"/>
                  </a:lnTo>
                  <a:lnTo>
                    <a:pt x="55" y="11163"/>
                  </a:lnTo>
                  <a:lnTo>
                    <a:pt x="110" y="11473"/>
                  </a:lnTo>
                  <a:lnTo>
                    <a:pt x="165" y="11766"/>
                  </a:lnTo>
                  <a:lnTo>
                    <a:pt x="238" y="12076"/>
                  </a:lnTo>
                  <a:lnTo>
                    <a:pt x="329" y="12369"/>
                  </a:lnTo>
                  <a:lnTo>
                    <a:pt x="439" y="12661"/>
                  </a:lnTo>
                  <a:lnTo>
                    <a:pt x="548" y="12953"/>
                  </a:lnTo>
                  <a:lnTo>
                    <a:pt x="676" y="13227"/>
                  </a:lnTo>
                  <a:lnTo>
                    <a:pt x="822" y="13501"/>
                  </a:lnTo>
                  <a:lnTo>
                    <a:pt x="987" y="13775"/>
                  </a:lnTo>
                  <a:lnTo>
                    <a:pt x="1151" y="14013"/>
                  </a:lnTo>
                  <a:lnTo>
                    <a:pt x="1352" y="14269"/>
                  </a:lnTo>
                  <a:lnTo>
                    <a:pt x="1553" y="14488"/>
                  </a:lnTo>
                  <a:lnTo>
                    <a:pt x="1791" y="14707"/>
                  </a:lnTo>
                  <a:lnTo>
                    <a:pt x="2028" y="14908"/>
                  </a:lnTo>
                  <a:lnTo>
                    <a:pt x="2284" y="15091"/>
                  </a:lnTo>
                  <a:lnTo>
                    <a:pt x="2558" y="15237"/>
                  </a:lnTo>
                  <a:lnTo>
                    <a:pt x="2832" y="15383"/>
                  </a:lnTo>
                  <a:lnTo>
                    <a:pt x="3124" y="15511"/>
                  </a:lnTo>
                  <a:lnTo>
                    <a:pt x="3416" y="15621"/>
                  </a:lnTo>
                  <a:lnTo>
                    <a:pt x="3727" y="15694"/>
                  </a:lnTo>
                  <a:lnTo>
                    <a:pt x="4019" y="15748"/>
                  </a:lnTo>
                  <a:lnTo>
                    <a:pt x="4330" y="15785"/>
                  </a:lnTo>
                  <a:lnTo>
                    <a:pt x="4641" y="15803"/>
                  </a:lnTo>
                  <a:lnTo>
                    <a:pt x="4951" y="15785"/>
                  </a:lnTo>
                  <a:lnTo>
                    <a:pt x="5262" y="15748"/>
                  </a:lnTo>
                  <a:lnTo>
                    <a:pt x="5554" y="15675"/>
                  </a:lnTo>
                  <a:lnTo>
                    <a:pt x="5408" y="15310"/>
                  </a:lnTo>
                  <a:lnTo>
                    <a:pt x="5298" y="14926"/>
                  </a:lnTo>
                  <a:lnTo>
                    <a:pt x="5243" y="14543"/>
                  </a:lnTo>
                  <a:lnTo>
                    <a:pt x="5207" y="14141"/>
                  </a:lnTo>
                  <a:lnTo>
                    <a:pt x="5207" y="13739"/>
                  </a:lnTo>
                  <a:lnTo>
                    <a:pt x="5243" y="13355"/>
                  </a:lnTo>
                  <a:lnTo>
                    <a:pt x="5335" y="12953"/>
                  </a:lnTo>
                  <a:lnTo>
                    <a:pt x="5463" y="12588"/>
                  </a:lnTo>
                  <a:lnTo>
                    <a:pt x="5609" y="12222"/>
                  </a:lnTo>
                  <a:lnTo>
                    <a:pt x="5810" y="11875"/>
                  </a:lnTo>
                  <a:lnTo>
                    <a:pt x="6029" y="11547"/>
                  </a:lnTo>
                  <a:lnTo>
                    <a:pt x="6303" y="11236"/>
                  </a:lnTo>
                  <a:lnTo>
                    <a:pt x="6577" y="10962"/>
                  </a:lnTo>
                  <a:lnTo>
                    <a:pt x="6888" y="10724"/>
                  </a:lnTo>
                  <a:lnTo>
                    <a:pt x="7235" y="10505"/>
                  </a:lnTo>
                  <a:lnTo>
                    <a:pt x="7582" y="10322"/>
                  </a:lnTo>
                  <a:lnTo>
                    <a:pt x="7874" y="10213"/>
                  </a:lnTo>
                  <a:lnTo>
                    <a:pt x="8167" y="10103"/>
                  </a:lnTo>
                  <a:lnTo>
                    <a:pt x="8769" y="9921"/>
                  </a:lnTo>
                  <a:lnTo>
                    <a:pt x="9062" y="9811"/>
                  </a:lnTo>
                  <a:lnTo>
                    <a:pt x="9354" y="9683"/>
                  </a:lnTo>
                  <a:lnTo>
                    <a:pt x="9628" y="9555"/>
                  </a:lnTo>
                  <a:lnTo>
                    <a:pt x="9884" y="9372"/>
                  </a:lnTo>
                  <a:lnTo>
                    <a:pt x="9993" y="9281"/>
                  </a:lnTo>
                  <a:lnTo>
                    <a:pt x="10085" y="9172"/>
                  </a:lnTo>
                  <a:lnTo>
                    <a:pt x="10176" y="9044"/>
                  </a:lnTo>
                  <a:lnTo>
                    <a:pt x="10249" y="8916"/>
                  </a:lnTo>
                  <a:lnTo>
                    <a:pt x="10304" y="8788"/>
                  </a:lnTo>
                  <a:lnTo>
                    <a:pt x="10322" y="8642"/>
                  </a:lnTo>
                  <a:lnTo>
                    <a:pt x="10322" y="8514"/>
                  </a:lnTo>
                  <a:lnTo>
                    <a:pt x="10286" y="8368"/>
                  </a:lnTo>
                  <a:lnTo>
                    <a:pt x="10213" y="8240"/>
                  </a:lnTo>
                  <a:lnTo>
                    <a:pt x="10103" y="8148"/>
                  </a:lnTo>
                  <a:lnTo>
                    <a:pt x="9975" y="8057"/>
                  </a:lnTo>
                  <a:lnTo>
                    <a:pt x="9847" y="8002"/>
                  </a:lnTo>
                  <a:lnTo>
                    <a:pt x="9683" y="7966"/>
                  </a:lnTo>
                  <a:lnTo>
                    <a:pt x="9537" y="7929"/>
                  </a:lnTo>
                  <a:lnTo>
                    <a:pt x="8879" y="7929"/>
                  </a:lnTo>
                  <a:lnTo>
                    <a:pt x="8550" y="7966"/>
                  </a:lnTo>
                  <a:lnTo>
                    <a:pt x="8203" y="8002"/>
                  </a:lnTo>
                  <a:lnTo>
                    <a:pt x="7892" y="8039"/>
                  </a:lnTo>
                  <a:lnTo>
                    <a:pt x="7564" y="8112"/>
                  </a:lnTo>
                  <a:lnTo>
                    <a:pt x="7235" y="8185"/>
                  </a:lnTo>
                  <a:lnTo>
                    <a:pt x="6924" y="8258"/>
                  </a:lnTo>
                  <a:lnTo>
                    <a:pt x="6614" y="8368"/>
                  </a:lnTo>
                  <a:lnTo>
                    <a:pt x="6303" y="8477"/>
                  </a:lnTo>
                  <a:lnTo>
                    <a:pt x="5992" y="8605"/>
                  </a:lnTo>
                  <a:lnTo>
                    <a:pt x="5700" y="8751"/>
                  </a:lnTo>
                  <a:lnTo>
                    <a:pt x="5408" y="8897"/>
                  </a:lnTo>
                  <a:lnTo>
                    <a:pt x="5116" y="9062"/>
                  </a:lnTo>
                  <a:lnTo>
                    <a:pt x="4841" y="9245"/>
                  </a:lnTo>
                  <a:lnTo>
                    <a:pt x="4586" y="9446"/>
                  </a:lnTo>
                  <a:lnTo>
                    <a:pt x="4312" y="9647"/>
                  </a:lnTo>
                  <a:lnTo>
                    <a:pt x="4385" y="9409"/>
                  </a:lnTo>
                  <a:lnTo>
                    <a:pt x="4476" y="9172"/>
                  </a:lnTo>
                  <a:lnTo>
                    <a:pt x="4586" y="8952"/>
                  </a:lnTo>
                  <a:lnTo>
                    <a:pt x="4714" y="8751"/>
                  </a:lnTo>
                  <a:lnTo>
                    <a:pt x="4841" y="8550"/>
                  </a:lnTo>
                  <a:lnTo>
                    <a:pt x="5006" y="8349"/>
                  </a:lnTo>
                  <a:lnTo>
                    <a:pt x="5170" y="8167"/>
                  </a:lnTo>
                  <a:lnTo>
                    <a:pt x="5353" y="8002"/>
                  </a:lnTo>
                  <a:lnTo>
                    <a:pt x="5554" y="7838"/>
                  </a:lnTo>
                  <a:lnTo>
                    <a:pt x="5755" y="7673"/>
                  </a:lnTo>
                  <a:lnTo>
                    <a:pt x="6175" y="7381"/>
                  </a:lnTo>
                  <a:lnTo>
                    <a:pt x="6614" y="7107"/>
                  </a:lnTo>
                  <a:lnTo>
                    <a:pt x="7052" y="6851"/>
                  </a:lnTo>
                  <a:lnTo>
                    <a:pt x="7966" y="6395"/>
                  </a:lnTo>
                  <a:lnTo>
                    <a:pt x="8404" y="6139"/>
                  </a:lnTo>
                  <a:lnTo>
                    <a:pt x="8842" y="5883"/>
                  </a:lnTo>
                  <a:lnTo>
                    <a:pt x="9263" y="5591"/>
                  </a:lnTo>
                  <a:lnTo>
                    <a:pt x="9464" y="5445"/>
                  </a:lnTo>
                  <a:lnTo>
                    <a:pt x="9646" y="5280"/>
                  </a:lnTo>
                  <a:lnTo>
                    <a:pt x="9829" y="5097"/>
                  </a:lnTo>
                  <a:lnTo>
                    <a:pt x="9993" y="4915"/>
                  </a:lnTo>
                  <a:lnTo>
                    <a:pt x="10140" y="4732"/>
                  </a:lnTo>
                  <a:lnTo>
                    <a:pt x="10286" y="4513"/>
                  </a:lnTo>
                  <a:lnTo>
                    <a:pt x="10359" y="4385"/>
                  </a:lnTo>
                  <a:lnTo>
                    <a:pt x="10432" y="4257"/>
                  </a:lnTo>
                  <a:lnTo>
                    <a:pt x="10487" y="4111"/>
                  </a:lnTo>
                  <a:lnTo>
                    <a:pt x="10523" y="3965"/>
                  </a:lnTo>
                  <a:lnTo>
                    <a:pt x="10523" y="3819"/>
                  </a:lnTo>
                  <a:lnTo>
                    <a:pt x="10523" y="3672"/>
                  </a:lnTo>
                  <a:lnTo>
                    <a:pt x="10468" y="3545"/>
                  </a:lnTo>
                  <a:lnTo>
                    <a:pt x="10395" y="3417"/>
                  </a:lnTo>
                  <a:lnTo>
                    <a:pt x="10341" y="3344"/>
                  </a:lnTo>
                  <a:lnTo>
                    <a:pt x="10267" y="3289"/>
                  </a:lnTo>
                  <a:lnTo>
                    <a:pt x="10194" y="3252"/>
                  </a:lnTo>
                  <a:lnTo>
                    <a:pt x="10121" y="3216"/>
                  </a:lnTo>
                  <a:lnTo>
                    <a:pt x="9957" y="3179"/>
                  </a:lnTo>
                  <a:lnTo>
                    <a:pt x="9792" y="3179"/>
                  </a:lnTo>
                  <a:lnTo>
                    <a:pt x="9610" y="3197"/>
                  </a:lnTo>
                  <a:lnTo>
                    <a:pt x="9427" y="3234"/>
                  </a:lnTo>
                  <a:lnTo>
                    <a:pt x="9244" y="3307"/>
                  </a:lnTo>
                  <a:lnTo>
                    <a:pt x="9062" y="3362"/>
                  </a:lnTo>
                  <a:lnTo>
                    <a:pt x="8020" y="3800"/>
                  </a:lnTo>
                  <a:lnTo>
                    <a:pt x="6961" y="4275"/>
                  </a:lnTo>
                  <a:lnTo>
                    <a:pt x="5901" y="4732"/>
                  </a:lnTo>
                  <a:lnTo>
                    <a:pt x="4860" y="5171"/>
                  </a:lnTo>
                  <a:lnTo>
                    <a:pt x="5280" y="4805"/>
                  </a:lnTo>
                  <a:lnTo>
                    <a:pt x="5700" y="4403"/>
                  </a:lnTo>
                  <a:lnTo>
                    <a:pt x="6102" y="4001"/>
                  </a:lnTo>
                  <a:lnTo>
                    <a:pt x="6486" y="3599"/>
                  </a:lnTo>
                  <a:lnTo>
                    <a:pt x="6869" y="3179"/>
                  </a:lnTo>
                  <a:lnTo>
                    <a:pt x="7235" y="2741"/>
                  </a:lnTo>
                  <a:lnTo>
                    <a:pt x="7600" y="2302"/>
                  </a:lnTo>
                  <a:lnTo>
                    <a:pt x="7947" y="1846"/>
                  </a:lnTo>
                  <a:lnTo>
                    <a:pt x="8112" y="1626"/>
                  </a:lnTo>
                  <a:lnTo>
                    <a:pt x="8258" y="1407"/>
                  </a:lnTo>
                  <a:lnTo>
                    <a:pt x="8313" y="1279"/>
                  </a:lnTo>
                  <a:lnTo>
                    <a:pt x="8367" y="1151"/>
                  </a:lnTo>
                  <a:lnTo>
                    <a:pt x="8404" y="1023"/>
                  </a:lnTo>
                  <a:lnTo>
                    <a:pt x="8422" y="896"/>
                  </a:lnTo>
                  <a:lnTo>
                    <a:pt x="8422" y="768"/>
                  </a:lnTo>
                  <a:lnTo>
                    <a:pt x="8422" y="622"/>
                  </a:lnTo>
                  <a:lnTo>
                    <a:pt x="8386" y="494"/>
                  </a:lnTo>
                  <a:lnTo>
                    <a:pt x="8331" y="366"/>
                  </a:lnTo>
                  <a:lnTo>
                    <a:pt x="8258" y="256"/>
                  </a:lnTo>
                  <a:lnTo>
                    <a:pt x="8167" y="147"/>
                  </a:lnTo>
                  <a:lnTo>
                    <a:pt x="8057" y="73"/>
                  </a:lnTo>
                  <a:lnTo>
                    <a:pt x="7947" y="37"/>
                  </a:lnTo>
                  <a:lnTo>
                    <a:pt x="7838" y="19"/>
                  </a:lnTo>
                  <a:lnTo>
                    <a:pt x="7746" y="0"/>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021;p31">
              <a:extLst>
                <a:ext uri="{FF2B5EF4-FFF2-40B4-BE49-F238E27FC236}">
                  <a16:creationId xmlns:a16="http://schemas.microsoft.com/office/drawing/2014/main" id="{C619EBDC-9792-E428-E10E-CF85B950E146}"/>
                </a:ext>
              </a:extLst>
            </p:cNvPr>
            <p:cNvSpPr/>
            <p:nvPr/>
          </p:nvSpPr>
          <p:spPr>
            <a:xfrm>
              <a:off x="2489817" y="4235035"/>
              <a:ext cx="90327" cy="245542"/>
            </a:xfrm>
            <a:custGeom>
              <a:avLst/>
              <a:gdLst/>
              <a:ahLst/>
              <a:cxnLst/>
              <a:rect l="l" t="t" r="r" b="b"/>
              <a:pathLst>
                <a:path w="3838" h="10433" extrusionOk="0">
                  <a:moveTo>
                    <a:pt x="256" y="1"/>
                  </a:moveTo>
                  <a:lnTo>
                    <a:pt x="165" y="19"/>
                  </a:lnTo>
                  <a:lnTo>
                    <a:pt x="110" y="55"/>
                  </a:lnTo>
                  <a:lnTo>
                    <a:pt x="55" y="110"/>
                  </a:lnTo>
                  <a:lnTo>
                    <a:pt x="37" y="202"/>
                  </a:lnTo>
                  <a:lnTo>
                    <a:pt x="1" y="877"/>
                  </a:lnTo>
                  <a:lnTo>
                    <a:pt x="1" y="1937"/>
                  </a:lnTo>
                  <a:lnTo>
                    <a:pt x="1" y="2577"/>
                  </a:lnTo>
                  <a:lnTo>
                    <a:pt x="19" y="3252"/>
                  </a:lnTo>
                  <a:lnTo>
                    <a:pt x="55" y="3965"/>
                  </a:lnTo>
                  <a:lnTo>
                    <a:pt x="128" y="4714"/>
                  </a:lnTo>
                  <a:lnTo>
                    <a:pt x="220" y="5463"/>
                  </a:lnTo>
                  <a:lnTo>
                    <a:pt x="329" y="6194"/>
                  </a:lnTo>
                  <a:lnTo>
                    <a:pt x="476" y="6925"/>
                  </a:lnTo>
                  <a:lnTo>
                    <a:pt x="567" y="7290"/>
                  </a:lnTo>
                  <a:lnTo>
                    <a:pt x="676" y="7619"/>
                  </a:lnTo>
                  <a:lnTo>
                    <a:pt x="786" y="7948"/>
                  </a:lnTo>
                  <a:lnTo>
                    <a:pt x="896" y="8277"/>
                  </a:lnTo>
                  <a:lnTo>
                    <a:pt x="1042" y="8587"/>
                  </a:lnTo>
                  <a:lnTo>
                    <a:pt x="1170" y="8861"/>
                  </a:lnTo>
                  <a:lnTo>
                    <a:pt x="1334" y="9135"/>
                  </a:lnTo>
                  <a:lnTo>
                    <a:pt x="1499" y="9391"/>
                  </a:lnTo>
                  <a:lnTo>
                    <a:pt x="1681" y="9610"/>
                  </a:lnTo>
                  <a:lnTo>
                    <a:pt x="1882" y="9811"/>
                  </a:lnTo>
                  <a:lnTo>
                    <a:pt x="2047" y="9957"/>
                  </a:lnTo>
                  <a:lnTo>
                    <a:pt x="2211" y="10085"/>
                  </a:lnTo>
                  <a:lnTo>
                    <a:pt x="2394" y="10195"/>
                  </a:lnTo>
                  <a:lnTo>
                    <a:pt x="2576" y="10286"/>
                  </a:lnTo>
                  <a:lnTo>
                    <a:pt x="2777" y="10359"/>
                  </a:lnTo>
                  <a:lnTo>
                    <a:pt x="2978" y="10396"/>
                  </a:lnTo>
                  <a:lnTo>
                    <a:pt x="3179" y="10432"/>
                  </a:lnTo>
                  <a:lnTo>
                    <a:pt x="3654" y="10432"/>
                  </a:lnTo>
                  <a:lnTo>
                    <a:pt x="3727" y="10396"/>
                  </a:lnTo>
                  <a:lnTo>
                    <a:pt x="3782" y="10341"/>
                  </a:lnTo>
                  <a:lnTo>
                    <a:pt x="3819" y="10286"/>
                  </a:lnTo>
                  <a:lnTo>
                    <a:pt x="3837" y="10195"/>
                  </a:lnTo>
                  <a:lnTo>
                    <a:pt x="3801" y="10122"/>
                  </a:lnTo>
                  <a:lnTo>
                    <a:pt x="3764" y="10049"/>
                  </a:lnTo>
                  <a:lnTo>
                    <a:pt x="3691" y="10012"/>
                  </a:lnTo>
                  <a:lnTo>
                    <a:pt x="3600" y="10012"/>
                  </a:lnTo>
                  <a:lnTo>
                    <a:pt x="3399" y="10030"/>
                  </a:lnTo>
                  <a:lnTo>
                    <a:pt x="3198" y="10012"/>
                  </a:lnTo>
                  <a:lnTo>
                    <a:pt x="3015" y="9976"/>
                  </a:lnTo>
                  <a:lnTo>
                    <a:pt x="2832" y="9939"/>
                  </a:lnTo>
                  <a:lnTo>
                    <a:pt x="2650" y="9866"/>
                  </a:lnTo>
                  <a:lnTo>
                    <a:pt x="2485" y="9775"/>
                  </a:lnTo>
                  <a:lnTo>
                    <a:pt x="2321" y="9647"/>
                  </a:lnTo>
                  <a:lnTo>
                    <a:pt x="2156" y="9519"/>
                  </a:lnTo>
                  <a:lnTo>
                    <a:pt x="2028" y="9373"/>
                  </a:lnTo>
                  <a:lnTo>
                    <a:pt x="1882" y="9208"/>
                  </a:lnTo>
                  <a:lnTo>
                    <a:pt x="1754" y="9026"/>
                  </a:lnTo>
                  <a:lnTo>
                    <a:pt x="1626" y="8825"/>
                  </a:lnTo>
                  <a:lnTo>
                    <a:pt x="1517" y="8624"/>
                  </a:lnTo>
                  <a:lnTo>
                    <a:pt x="1407" y="8386"/>
                  </a:lnTo>
                  <a:lnTo>
                    <a:pt x="1206" y="7911"/>
                  </a:lnTo>
                  <a:lnTo>
                    <a:pt x="1042" y="7381"/>
                  </a:lnTo>
                  <a:lnTo>
                    <a:pt x="877" y="6797"/>
                  </a:lnTo>
                  <a:lnTo>
                    <a:pt x="750" y="6194"/>
                  </a:lnTo>
                  <a:lnTo>
                    <a:pt x="658" y="5573"/>
                  </a:lnTo>
                  <a:lnTo>
                    <a:pt x="567" y="4915"/>
                  </a:lnTo>
                  <a:lnTo>
                    <a:pt x="494" y="4239"/>
                  </a:lnTo>
                  <a:lnTo>
                    <a:pt x="457" y="3563"/>
                  </a:lnTo>
                  <a:lnTo>
                    <a:pt x="421" y="2887"/>
                  </a:lnTo>
                  <a:lnTo>
                    <a:pt x="402" y="2193"/>
                  </a:lnTo>
                  <a:lnTo>
                    <a:pt x="402" y="1517"/>
                  </a:lnTo>
                  <a:lnTo>
                    <a:pt x="421" y="859"/>
                  </a:lnTo>
                  <a:lnTo>
                    <a:pt x="457" y="220"/>
                  </a:lnTo>
                  <a:lnTo>
                    <a:pt x="439" y="147"/>
                  </a:lnTo>
                  <a:lnTo>
                    <a:pt x="402" y="74"/>
                  </a:lnTo>
                  <a:lnTo>
                    <a:pt x="329" y="19"/>
                  </a:lnTo>
                  <a:lnTo>
                    <a:pt x="256"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022;p31">
              <a:extLst>
                <a:ext uri="{FF2B5EF4-FFF2-40B4-BE49-F238E27FC236}">
                  <a16:creationId xmlns:a16="http://schemas.microsoft.com/office/drawing/2014/main" id="{511810D9-052F-32BB-41B3-17DE08E1C3E4}"/>
                </a:ext>
              </a:extLst>
            </p:cNvPr>
            <p:cNvSpPr/>
            <p:nvPr/>
          </p:nvSpPr>
          <p:spPr>
            <a:xfrm>
              <a:off x="1665575" y="4798722"/>
              <a:ext cx="587786" cy="1044836"/>
            </a:xfrm>
            <a:custGeom>
              <a:avLst/>
              <a:gdLst/>
              <a:ahLst/>
              <a:cxnLst/>
              <a:rect l="l" t="t" r="r" b="b"/>
              <a:pathLst>
                <a:path w="24975" h="44395" extrusionOk="0">
                  <a:moveTo>
                    <a:pt x="0" y="1"/>
                  </a:moveTo>
                  <a:lnTo>
                    <a:pt x="55" y="2650"/>
                  </a:lnTo>
                  <a:lnTo>
                    <a:pt x="146" y="5299"/>
                  </a:lnTo>
                  <a:lnTo>
                    <a:pt x="274" y="7984"/>
                  </a:lnTo>
                  <a:lnTo>
                    <a:pt x="457" y="10688"/>
                  </a:lnTo>
                  <a:lnTo>
                    <a:pt x="658" y="13410"/>
                  </a:lnTo>
                  <a:lnTo>
                    <a:pt x="895" y="16151"/>
                  </a:lnTo>
                  <a:lnTo>
                    <a:pt x="1170" y="18909"/>
                  </a:lnTo>
                  <a:lnTo>
                    <a:pt x="1480" y="21686"/>
                  </a:lnTo>
                  <a:lnTo>
                    <a:pt x="1827" y="24463"/>
                  </a:lnTo>
                  <a:lnTo>
                    <a:pt x="2193" y="27277"/>
                  </a:lnTo>
                  <a:lnTo>
                    <a:pt x="2595" y="30090"/>
                  </a:lnTo>
                  <a:lnTo>
                    <a:pt x="3033" y="32922"/>
                  </a:lnTo>
                  <a:lnTo>
                    <a:pt x="3490" y="35772"/>
                  </a:lnTo>
                  <a:lnTo>
                    <a:pt x="3983" y="38640"/>
                  </a:lnTo>
                  <a:lnTo>
                    <a:pt x="4476" y="41508"/>
                  </a:lnTo>
                  <a:lnTo>
                    <a:pt x="5024" y="44395"/>
                  </a:lnTo>
                  <a:lnTo>
                    <a:pt x="24974" y="34712"/>
                  </a:lnTo>
                  <a:lnTo>
                    <a:pt x="24390" y="33433"/>
                  </a:lnTo>
                  <a:lnTo>
                    <a:pt x="23696" y="31953"/>
                  </a:lnTo>
                  <a:lnTo>
                    <a:pt x="22764" y="30035"/>
                  </a:lnTo>
                  <a:lnTo>
                    <a:pt x="21613" y="27715"/>
                  </a:lnTo>
                  <a:lnTo>
                    <a:pt x="20955" y="26436"/>
                  </a:lnTo>
                  <a:lnTo>
                    <a:pt x="20243" y="25102"/>
                  </a:lnTo>
                  <a:lnTo>
                    <a:pt x="19494" y="23714"/>
                  </a:lnTo>
                  <a:lnTo>
                    <a:pt x="18708" y="22289"/>
                  </a:lnTo>
                  <a:lnTo>
                    <a:pt x="17868" y="20809"/>
                  </a:lnTo>
                  <a:lnTo>
                    <a:pt x="17009" y="19311"/>
                  </a:lnTo>
                  <a:lnTo>
                    <a:pt x="16096" y="17795"/>
                  </a:lnTo>
                  <a:lnTo>
                    <a:pt x="15164" y="16278"/>
                  </a:lnTo>
                  <a:lnTo>
                    <a:pt x="14196" y="14780"/>
                  </a:lnTo>
                  <a:lnTo>
                    <a:pt x="13191" y="13282"/>
                  </a:lnTo>
                  <a:lnTo>
                    <a:pt x="12186" y="11802"/>
                  </a:lnTo>
                  <a:lnTo>
                    <a:pt x="11126" y="10359"/>
                  </a:lnTo>
                  <a:lnTo>
                    <a:pt x="10596" y="9665"/>
                  </a:lnTo>
                  <a:lnTo>
                    <a:pt x="10067" y="8971"/>
                  </a:lnTo>
                  <a:lnTo>
                    <a:pt x="9537" y="8295"/>
                  </a:lnTo>
                  <a:lnTo>
                    <a:pt x="8989" y="7619"/>
                  </a:lnTo>
                  <a:lnTo>
                    <a:pt x="8441" y="6979"/>
                  </a:lnTo>
                  <a:lnTo>
                    <a:pt x="7893" y="6340"/>
                  </a:lnTo>
                  <a:lnTo>
                    <a:pt x="7345" y="5737"/>
                  </a:lnTo>
                  <a:lnTo>
                    <a:pt x="6778" y="5134"/>
                  </a:lnTo>
                  <a:lnTo>
                    <a:pt x="6230" y="4568"/>
                  </a:lnTo>
                  <a:lnTo>
                    <a:pt x="5664" y="4020"/>
                  </a:lnTo>
                  <a:lnTo>
                    <a:pt x="5097" y="3490"/>
                  </a:lnTo>
                  <a:lnTo>
                    <a:pt x="4531" y="2978"/>
                  </a:lnTo>
                  <a:lnTo>
                    <a:pt x="3965" y="2503"/>
                  </a:lnTo>
                  <a:lnTo>
                    <a:pt x="3398" y="2065"/>
                  </a:lnTo>
                  <a:lnTo>
                    <a:pt x="2832" y="1645"/>
                  </a:lnTo>
                  <a:lnTo>
                    <a:pt x="2266" y="1243"/>
                  </a:lnTo>
                  <a:lnTo>
                    <a:pt x="1699" y="877"/>
                  </a:lnTo>
                  <a:lnTo>
                    <a:pt x="1133" y="549"/>
                  </a:lnTo>
                  <a:lnTo>
                    <a:pt x="567" y="256"/>
                  </a:lnTo>
                  <a:lnTo>
                    <a:pt x="0" y="1"/>
                  </a:lnTo>
                  <a:close/>
                </a:path>
              </a:pathLst>
            </a:custGeom>
            <a:solidFill>
              <a:srgbClr val="0062C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023;p31">
              <a:extLst>
                <a:ext uri="{FF2B5EF4-FFF2-40B4-BE49-F238E27FC236}">
                  <a16:creationId xmlns:a16="http://schemas.microsoft.com/office/drawing/2014/main" id="{D11695E9-5D61-098E-58FE-356A90B1EFF9}"/>
                </a:ext>
              </a:extLst>
            </p:cNvPr>
            <p:cNvSpPr/>
            <p:nvPr/>
          </p:nvSpPr>
          <p:spPr>
            <a:xfrm>
              <a:off x="529161" y="3124864"/>
              <a:ext cx="1108476" cy="1243920"/>
            </a:xfrm>
            <a:custGeom>
              <a:avLst/>
              <a:gdLst/>
              <a:ahLst/>
              <a:cxnLst/>
              <a:rect l="l" t="t" r="r" b="b"/>
              <a:pathLst>
                <a:path w="47099" h="52854" extrusionOk="0">
                  <a:moveTo>
                    <a:pt x="27660" y="0"/>
                  </a:moveTo>
                  <a:lnTo>
                    <a:pt x="26802" y="19"/>
                  </a:lnTo>
                  <a:lnTo>
                    <a:pt x="25925" y="73"/>
                  </a:lnTo>
                  <a:lnTo>
                    <a:pt x="25048" y="147"/>
                  </a:lnTo>
                  <a:lnTo>
                    <a:pt x="24171" y="256"/>
                  </a:lnTo>
                  <a:lnTo>
                    <a:pt x="23294" y="384"/>
                  </a:lnTo>
                  <a:lnTo>
                    <a:pt x="22435" y="548"/>
                  </a:lnTo>
                  <a:lnTo>
                    <a:pt x="21577" y="749"/>
                  </a:lnTo>
                  <a:lnTo>
                    <a:pt x="20718" y="969"/>
                  </a:lnTo>
                  <a:lnTo>
                    <a:pt x="19878" y="1243"/>
                  </a:lnTo>
                  <a:lnTo>
                    <a:pt x="19055" y="1517"/>
                  </a:lnTo>
                  <a:lnTo>
                    <a:pt x="18252" y="1846"/>
                  </a:lnTo>
                  <a:lnTo>
                    <a:pt x="17466" y="2193"/>
                  </a:lnTo>
                  <a:lnTo>
                    <a:pt x="16699" y="2576"/>
                  </a:lnTo>
                  <a:lnTo>
                    <a:pt x="15950" y="2997"/>
                  </a:lnTo>
                  <a:lnTo>
                    <a:pt x="15237" y="3453"/>
                  </a:lnTo>
                  <a:lnTo>
                    <a:pt x="14543" y="3928"/>
                  </a:lnTo>
                  <a:lnTo>
                    <a:pt x="14214" y="4184"/>
                  </a:lnTo>
                  <a:lnTo>
                    <a:pt x="13885" y="4440"/>
                  </a:lnTo>
                  <a:lnTo>
                    <a:pt x="13556" y="4714"/>
                  </a:lnTo>
                  <a:lnTo>
                    <a:pt x="13246" y="4988"/>
                  </a:lnTo>
                  <a:lnTo>
                    <a:pt x="12953" y="5280"/>
                  </a:lnTo>
                  <a:lnTo>
                    <a:pt x="12661" y="5572"/>
                  </a:lnTo>
                  <a:lnTo>
                    <a:pt x="12387" y="5865"/>
                  </a:lnTo>
                  <a:lnTo>
                    <a:pt x="12113" y="6175"/>
                  </a:lnTo>
                  <a:lnTo>
                    <a:pt x="11839" y="6504"/>
                  </a:lnTo>
                  <a:lnTo>
                    <a:pt x="11583" y="6833"/>
                  </a:lnTo>
                  <a:lnTo>
                    <a:pt x="11346" y="7162"/>
                  </a:lnTo>
                  <a:lnTo>
                    <a:pt x="11108" y="7509"/>
                  </a:lnTo>
                  <a:lnTo>
                    <a:pt x="10889" y="7856"/>
                  </a:lnTo>
                  <a:lnTo>
                    <a:pt x="10688" y="8222"/>
                  </a:lnTo>
                  <a:lnTo>
                    <a:pt x="10487" y="8587"/>
                  </a:lnTo>
                  <a:lnTo>
                    <a:pt x="10286" y="8971"/>
                  </a:lnTo>
                  <a:lnTo>
                    <a:pt x="9903" y="8934"/>
                  </a:lnTo>
                  <a:lnTo>
                    <a:pt x="9501" y="8934"/>
                  </a:lnTo>
                  <a:lnTo>
                    <a:pt x="9099" y="8952"/>
                  </a:lnTo>
                  <a:lnTo>
                    <a:pt x="8715" y="8971"/>
                  </a:lnTo>
                  <a:lnTo>
                    <a:pt x="8331" y="9025"/>
                  </a:lnTo>
                  <a:lnTo>
                    <a:pt x="7929" y="9098"/>
                  </a:lnTo>
                  <a:lnTo>
                    <a:pt x="7564" y="9190"/>
                  </a:lnTo>
                  <a:lnTo>
                    <a:pt x="7180" y="9299"/>
                  </a:lnTo>
                  <a:lnTo>
                    <a:pt x="6797" y="9427"/>
                  </a:lnTo>
                  <a:lnTo>
                    <a:pt x="6431" y="9573"/>
                  </a:lnTo>
                  <a:lnTo>
                    <a:pt x="6084" y="9738"/>
                  </a:lnTo>
                  <a:lnTo>
                    <a:pt x="5719" y="9921"/>
                  </a:lnTo>
                  <a:lnTo>
                    <a:pt x="5372" y="10103"/>
                  </a:lnTo>
                  <a:lnTo>
                    <a:pt x="5025" y="10304"/>
                  </a:lnTo>
                  <a:lnTo>
                    <a:pt x="4696" y="10542"/>
                  </a:lnTo>
                  <a:lnTo>
                    <a:pt x="4367" y="10761"/>
                  </a:lnTo>
                  <a:lnTo>
                    <a:pt x="4056" y="11017"/>
                  </a:lnTo>
                  <a:lnTo>
                    <a:pt x="3746" y="11272"/>
                  </a:lnTo>
                  <a:lnTo>
                    <a:pt x="3435" y="11565"/>
                  </a:lnTo>
                  <a:lnTo>
                    <a:pt x="3161" y="11839"/>
                  </a:lnTo>
                  <a:lnTo>
                    <a:pt x="2869" y="12149"/>
                  </a:lnTo>
                  <a:lnTo>
                    <a:pt x="2613" y="12442"/>
                  </a:lnTo>
                  <a:lnTo>
                    <a:pt x="2357" y="12771"/>
                  </a:lnTo>
                  <a:lnTo>
                    <a:pt x="2102" y="13099"/>
                  </a:lnTo>
                  <a:lnTo>
                    <a:pt x="1882" y="13428"/>
                  </a:lnTo>
                  <a:lnTo>
                    <a:pt x="1663" y="13775"/>
                  </a:lnTo>
                  <a:lnTo>
                    <a:pt x="1462" y="14141"/>
                  </a:lnTo>
                  <a:lnTo>
                    <a:pt x="1261" y="14506"/>
                  </a:lnTo>
                  <a:lnTo>
                    <a:pt x="1078" y="14872"/>
                  </a:lnTo>
                  <a:lnTo>
                    <a:pt x="914" y="15255"/>
                  </a:lnTo>
                  <a:lnTo>
                    <a:pt x="768" y="15639"/>
                  </a:lnTo>
                  <a:lnTo>
                    <a:pt x="640" y="16022"/>
                  </a:lnTo>
                  <a:lnTo>
                    <a:pt x="476" y="16589"/>
                  </a:lnTo>
                  <a:lnTo>
                    <a:pt x="348" y="17155"/>
                  </a:lnTo>
                  <a:lnTo>
                    <a:pt x="220" y="17722"/>
                  </a:lnTo>
                  <a:lnTo>
                    <a:pt x="147" y="18288"/>
                  </a:lnTo>
                  <a:lnTo>
                    <a:pt x="74" y="18854"/>
                  </a:lnTo>
                  <a:lnTo>
                    <a:pt x="19" y="19421"/>
                  </a:lnTo>
                  <a:lnTo>
                    <a:pt x="1" y="19987"/>
                  </a:lnTo>
                  <a:lnTo>
                    <a:pt x="1" y="20553"/>
                  </a:lnTo>
                  <a:lnTo>
                    <a:pt x="19" y="21120"/>
                  </a:lnTo>
                  <a:lnTo>
                    <a:pt x="55" y="21686"/>
                  </a:lnTo>
                  <a:lnTo>
                    <a:pt x="110" y="22252"/>
                  </a:lnTo>
                  <a:lnTo>
                    <a:pt x="183" y="22819"/>
                  </a:lnTo>
                  <a:lnTo>
                    <a:pt x="275" y="23385"/>
                  </a:lnTo>
                  <a:lnTo>
                    <a:pt x="366" y="23951"/>
                  </a:lnTo>
                  <a:lnTo>
                    <a:pt x="494" y="24518"/>
                  </a:lnTo>
                  <a:lnTo>
                    <a:pt x="622" y="25066"/>
                  </a:lnTo>
                  <a:lnTo>
                    <a:pt x="768" y="25632"/>
                  </a:lnTo>
                  <a:lnTo>
                    <a:pt x="914" y="26180"/>
                  </a:lnTo>
                  <a:lnTo>
                    <a:pt x="1261" y="27295"/>
                  </a:lnTo>
                  <a:lnTo>
                    <a:pt x="1645" y="28391"/>
                  </a:lnTo>
                  <a:lnTo>
                    <a:pt x="2065" y="29469"/>
                  </a:lnTo>
                  <a:lnTo>
                    <a:pt x="2503" y="30547"/>
                  </a:lnTo>
                  <a:lnTo>
                    <a:pt x="2960" y="31606"/>
                  </a:lnTo>
                  <a:lnTo>
                    <a:pt x="3417" y="32648"/>
                  </a:lnTo>
                  <a:lnTo>
                    <a:pt x="3892" y="33671"/>
                  </a:lnTo>
                  <a:lnTo>
                    <a:pt x="4403" y="34730"/>
                  </a:lnTo>
                  <a:lnTo>
                    <a:pt x="4915" y="35772"/>
                  </a:lnTo>
                  <a:lnTo>
                    <a:pt x="5463" y="36813"/>
                  </a:lnTo>
                  <a:lnTo>
                    <a:pt x="6011" y="37854"/>
                  </a:lnTo>
                  <a:lnTo>
                    <a:pt x="6596" y="38859"/>
                  </a:lnTo>
                  <a:lnTo>
                    <a:pt x="7180" y="39882"/>
                  </a:lnTo>
                  <a:lnTo>
                    <a:pt x="7783" y="40887"/>
                  </a:lnTo>
                  <a:lnTo>
                    <a:pt x="8423" y="41873"/>
                  </a:lnTo>
                  <a:lnTo>
                    <a:pt x="9062" y="42860"/>
                  </a:lnTo>
                  <a:lnTo>
                    <a:pt x="9720" y="43828"/>
                  </a:lnTo>
                  <a:lnTo>
                    <a:pt x="10396" y="44778"/>
                  </a:lnTo>
                  <a:lnTo>
                    <a:pt x="11090" y="45728"/>
                  </a:lnTo>
                  <a:lnTo>
                    <a:pt x="11803" y="46660"/>
                  </a:lnTo>
                  <a:lnTo>
                    <a:pt x="12533" y="47573"/>
                  </a:lnTo>
                  <a:lnTo>
                    <a:pt x="13264" y="48487"/>
                  </a:lnTo>
                  <a:lnTo>
                    <a:pt x="14031" y="49382"/>
                  </a:lnTo>
                  <a:lnTo>
                    <a:pt x="14598" y="50003"/>
                  </a:lnTo>
                  <a:lnTo>
                    <a:pt x="15182" y="50643"/>
                  </a:lnTo>
                  <a:lnTo>
                    <a:pt x="15493" y="50953"/>
                  </a:lnTo>
                  <a:lnTo>
                    <a:pt x="15822" y="51264"/>
                  </a:lnTo>
                  <a:lnTo>
                    <a:pt x="16151" y="51538"/>
                  </a:lnTo>
                  <a:lnTo>
                    <a:pt x="16498" y="51812"/>
                  </a:lnTo>
                  <a:lnTo>
                    <a:pt x="16845" y="52049"/>
                  </a:lnTo>
                  <a:lnTo>
                    <a:pt x="17228" y="52269"/>
                  </a:lnTo>
                  <a:lnTo>
                    <a:pt x="17594" y="52470"/>
                  </a:lnTo>
                  <a:lnTo>
                    <a:pt x="17996" y="52616"/>
                  </a:lnTo>
                  <a:lnTo>
                    <a:pt x="18398" y="52744"/>
                  </a:lnTo>
                  <a:lnTo>
                    <a:pt x="18617" y="52780"/>
                  </a:lnTo>
                  <a:lnTo>
                    <a:pt x="18818" y="52817"/>
                  </a:lnTo>
                  <a:lnTo>
                    <a:pt x="19037" y="52835"/>
                  </a:lnTo>
                  <a:lnTo>
                    <a:pt x="19256" y="52853"/>
                  </a:lnTo>
                  <a:lnTo>
                    <a:pt x="19476" y="52835"/>
                  </a:lnTo>
                  <a:lnTo>
                    <a:pt x="19713" y="52835"/>
                  </a:lnTo>
                  <a:lnTo>
                    <a:pt x="19951" y="52798"/>
                  </a:lnTo>
                  <a:lnTo>
                    <a:pt x="20188" y="52762"/>
                  </a:lnTo>
                  <a:lnTo>
                    <a:pt x="20426" y="52707"/>
                  </a:lnTo>
                  <a:lnTo>
                    <a:pt x="20645" y="52634"/>
                  </a:lnTo>
                  <a:lnTo>
                    <a:pt x="20846" y="52561"/>
                  </a:lnTo>
                  <a:lnTo>
                    <a:pt x="21065" y="52488"/>
                  </a:lnTo>
                  <a:lnTo>
                    <a:pt x="21266" y="52378"/>
                  </a:lnTo>
                  <a:lnTo>
                    <a:pt x="21449" y="52287"/>
                  </a:lnTo>
                  <a:lnTo>
                    <a:pt x="21832" y="52049"/>
                  </a:lnTo>
                  <a:lnTo>
                    <a:pt x="22179" y="51775"/>
                  </a:lnTo>
                  <a:lnTo>
                    <a:pt x="22490" y="51465"/>
                  </a:lnTo>
                  <a:lnTo>
                    <a:pt x="22801" y="51136"/>
                  </a:lnTo>
                  <a:lnTo>
                    <a:pt x="23075" y="50789"/>
                  </a:lnTo>
                  <a:lnTo>
                    <a:pt x="23349" y="50423"/>
                  </a:lnTo>
                  <a:lnTo>
                    <a:pt x="23604" y="50040"/>
                  </a:lnTo>
                  <a:lnTo>
                    <a:pt x="23824" y="49656"/>
                  </a:lnTo>
                  <a:lnTo>
                    <a:pt x="24061" y="49254"/>
                  </a:lnTo>
                  <a:lnTo>
                    <a:pt x="24262" y="48834"/>
                  </a:lnTo>
                  <a:lnTo>
                    <a:pt x="24664" y="48030"/>
                  </a:lnTo>
                  <a:lnTo>
                    <a:pt x="24883" y="47573"/>
                  </a:lnTo>
                  <a:lnTo>
                    <a:pt x="25103" y="47135"/>
                  </a:lnTo>
                  <a:lnTo>
                    <a:pt x="25358" y="46678"/>
                  </a:lnTo>
                  <a:lnTo>
                    <a:pt x="25596" y="46258"/>
                  </a:lnTo>
                  <a:lnTo>
                    <a:pt x="25852" y="45838"/>
                  </a:lnTo>
                  <a:lnTo>
                    <a:pt x="26126" y="45418"/>
                  </a:lnTo>
                  <a:lnTo>
                    <a:pt x="26692" y="44596"/>
                  </a:lnTo>
                  <a:lnTo>
                    <a:pt x="27277" y="43810"/>
                  </a:lnTo>
                  <a:lnTo>
                    <a:pt x="27879" y="43043"/>
                  </a:lnTo>
                  <a:lnTo>
                    <a:pt x="28519" y="42294"/>
                  </a:lnTo>
                  <a:lnTo>
                    <a:pt x="29195" y="41563"/>
                  </a:lnTo>
                  <a:lnTo>
                    <a:pt x="29871" y="40850"/>
                  </a:lnTo>
                  <a:lnTo>
                    <a:pt x="30583" y="40156"/>
                  </a:lnTo>
                  <a:lnTo>
                    <a:pt x="31296" y="39462"/>
                  </a:lnTo>
                  <a:lnTo>
                    <a:pt x="32027" y="38786"/>
                  </a:lnTo>
                  <a:lnTo>
                    <a:pt x="33506" y="37471"/>
                  </a:lnTo>
                  <a:lnTo>
                    <a:pt x="35023" y="36155"/>
                  </a:lnTo>
                  <a:lnTo>
                    <a:pt x="36521" y="34840"/>
                  </a:lnTo>
                  <a:lnTo>
                    <a:pt x="38019" y="33524"/>
                  </a:lnTo>
                  <a:lnTo>
                    <a:pt x="38750" y="32848"/>
                  </a:lnTo>
                  <a:lnTo>
                    <a:pt x="39462" y="32154"/>
                  </a:lnTo>
                  <a:lnTo>
                    <a:pt x="40175" y="31460"/>
                  </a:lnTo>
                  <a:lnTo>
                    <a:pt x="40869" y="30748"/>
                  </a:lnTo>
                  <a:lnTo>
                    <a:pt x="41545" y="30035"/>
                  </a:lnTo>
                  <a:lnTo>
                    <a:pt x="42184" y="29286"/>
                  </a:lnTo>
                  <a:lnTo>
                    <a:pt x="42806" y="28519"/>
                  </a:lnTo>
                  <a:lnTo>
                    <a:pt x="43408" y="27733"/>
                  </a:lnTo>
                  <a:lnTo>
                    <a:pt x="43975" y="26911"/>
                  </a:lnTo>
                  <a:lnTo>
                    <a:pt x="44505" y="26071"/>
                  </a:lnTo>
                  <a:lnTo>
                    <a:pt x="44760" y="25632"/>
                  </a:lnTo>
                  <a:lnTo>
                    <a:pt x="45016" y="25194"/>
                  </a:lnTo>
                  <a:lnTo>
                    <a:pt x="45254" y="24755"/>
                  </a:lnTo>
                  <a:lnTo>
                    <a:pt x="45473" y="24298"/>
                  </a:lnTo>
                  <a:lnTo>
                    <a:pt x="45692" y="23842"/>
                  </a:lnTo>
                  <a:lnTo>
                    <a:pt x="45875" y="23385"/>
                  </a:lnTo>
                  <a:lnTo>
                    <a:pt x="46057" y="22947"/>
                  </a:lnTo>
                  <a:lnTo>
                    <a:pt x="46222" y="22490"/>
                  </a:lnTo>
                  <a:lnTo>
                    <a:pt x="46386" y="22015"/>
                  </a:lnTo>
                  <a:lnTo>
                    <a:pt x="46514" y="21558"/>
                  </a:lnTo>
                  <a:lnTo>
                    <a:pt x="46642" y="21101"/>
                  </a:lnTo>
                  <a:lnTo>
                    <a:pt x="46752" y="20645"/>
                  </a:lnTo>
                  <a:lnTo>
                    <a:pt x="46843" y="20188"/>
                  </a:lnTo>
                  <a:lnTo>
                    <a:pt x="46916" y="19731"/>
                  </a:lnTo>
                  <a:lnTo>
                    <a:pt x="46971" y="19274"/>
                  </a:lnTo>
                  <a:lnTo>
                    <a:pt x="47026" y="18818"/>
                  </a:lnTo>
                  <a:lnTo>
                    <a:pt x="47062" y="18361"/>
                  </a:lnTo>
                  <a:lnTo>
                    <a:pt x="47081" y="17904"/>
                  </a:lnTo>
                  <a:lnTo>
                    <a:pt x="47099" y="17447"/>
                  </a:lnTo>
                  <a:lnTo>
                    <a:pt x="47099" y="16991"/>
                  </a:lnTo>
                  <a:lnTo>
                    <a:pt x="47081" y="16534"/>
                  </a:lnTo>
                  <a:lnTo>
                    <a:pt x="47044" y="16077"/>
                  </a:lnTo>
                  <a:lnTo>
                    <a:pt x="47007" y="15639"/>
                  </a:lnTo>
                  <a:lnTo>
                    <a:pt x="46934" y="15200"/>
                  </a:lnTo>
                  <a:lnTo>
                    <a:pt x="46880" y="14744"/>
                  </a:lnTo>
                  <a:lnTo>
                    <a:pt x="46788" y="14305"/>
                  </a:lnTo>
                  <a:lnTo>
                    <a:pt x="46697" y="13867"/>
                  </a:lnTo>
                  <a:lnTo>
                    <a:pt x="46587" y="13428"/>
                  </a:lnTo>
                  <a:lnTo>
                    <a:pt x="46478" y="13008"/>
                  </a:lnTo>
                  <a:lnTo>
                    <a:pt x="46350" y="12570"/>
                  </a:lnTo>
                  <a:lnTo>
                    <a:pt x="46204" y="12149"/>
                  </a:lnTo>
                  <a:lnTo>
                    <a:pt x="46057" y="11729"/>
                  </a:lnTo>
                  <a:lnTo>
                    <a:pt x="45893" y="11309"/>
                  </a:lnTo>
                  <a:lnTo>
                    <a:pt x="45710" y="10889"/>
                  </a:lnTo>
                  <a:lnTo>
                    <a:pt x="45528" y="10487"/>
                  </a:lnTo>
                  <a:lnTo>
                    <a:pt x="45327" y="10085"/>
                  </a:lnTo>
                  <a:lnTo>
                    <a:pt x="45126" y="9683"/>
                  </a:lnTo>
                  <a:lnTo>
                    <a:pt x="44906" y="9299"/>
                  </a:lnTo>
                  <a:lnTo>
                    <a:pt x="44687" y="8897"/>
                  </a:lnTo>
                  <a:lnTo>
                    <a:pt x="44431" y="8532"/>
                  </a:lnTo>
                  <a:lnTo>
                    <a:pt x="44194" y="8148"/>
                  </a:lnTo>
                  <a:lnTo>
                    <a:pt x="43938" y="7783"/>
                  </a:lnTo>
                  <a:lnTo>
                    <a:pt x="43664" y="7418"/>
                  </a:lnTo>
                  <a:lnTo>
                    <a:pt x="43390" y="7052"/>
                  </a:lnTo>
                  <a:lnTo>
                    <a:pt x="43098" y="6705"/>
                  </a:lnTo>
                  <a:lnTo>
                    <a:pt x="42806" y="6358"/>
                  </a:lnTo>
                  <a:lnTo>
                    <a:pt x="42495" y="6011"/>
                  </a:lnTo>
                  <a:lnTo>
                    <a:pt x="42184" y="5682"/>
                  </a:lnTo>
                  <a:lnTo>
                    <a:pt x="41856" y="5372"/>
                  </a:lnTo>
                  <a:lnTo>
                    <a:pt x="41527" y="5043"/>
                  </a:lnTo>
                  <a:lnTo>
                    <a:pt x="41180" y="4732"/>
                  </a:lnTo>
                  <a:lnTo>
                    <a:pt x="40832" y="4440"/>
                  </a:lnTo>
                  <a:lnTo>
                    <a:pt x="40485" y="4147"/>
                  </a:lnTo>
                  <a:lnTo>
                    <a:pt x="40120" y="3855"/>
                  </a:lnTo>
                  <a:lnTo>
                    <a:pt x="39736" y="3581"/>
                  </a:lnTo>
                  <a:lnTo>
                    <a:pt x="39353" y="3325"/>
                  </a:lnTo>
                  <a:lnTo>
                    <a:pt x="38969" y="3070"/>
                  </a:lnTo>
                  <a:lnTo>
                    <a:pt x="38567" y="2814"/>
                  </a:lnTo>
                  <a:lnTo>
                    <a:pt x="38165" y="2576"/>
                  </a:lnTo>
                  <a:lnTo>
                    <a:pt x="37763" y="2357"/>
                  </a:lnTo>
                  <a:lnTo>
                    <a:pt x="37343" y="2138"/>
                  </a:lnTo>
                  <a:lnTo>
                    <a:pt x="36923" y="1919"/>
                  </a:lnTo>
                  <a:lnTo>
                    <a:pt x="36484" y="1718"/>
                  </a:lnTo>
                  <a:lnTo>
                    <a:pt x="36046" y="1535"/>
                  </a:lnTo>
                  <a:lnTo>
                    <a:pt x="35607" y="1352"/>
                  </a:lnTo>
                  <a:lnTo>
                    <a:pt x="35151" y="1188"/>
                  </a:lnTo>
                  <a:lnTo>
                    <a:pt x="34712" y="1042"/>
                  </a:lnTo>
                  <a:lnTo>
                    <a:pt x="34237" y="896"/>
                  </a:lnTo>
                  <a:lnTo>
                    <a:pt x="33488" y="695"/>
                  </a:lnTo>
                  <a:lnTo>
                    <a:pt x="32703" y="512"/>
                  </a:lnTo>
                  <a:lnTo>
                    <a:pt x="31899" y="347"/>
                  </a:lnTo>
                  <a:lnTo>
                    <a:pt x="31077" y="220"/>
                  </a:lnTo>
                  <a:lnTo>
                    <a:pt x="30236" y="128"/>
                  </a:lnTo>
                  <a:lnTo>
                    <a:pt x="29396" y="55"/>
                  </a:lnTo>
                  <a:lnTo>
                    <a:pt x="28537" y="19"/>
                  </a:lnTo>
                  <a:lnTo>
                    <a:pt x="27660" y="0"/>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024;p31">
              <a:extLst>
                <a:ext uri="{FF2B5EF4-FFF2-40B4-BE49-F238E27FC236}">
                  <a16:creationId xmlns:a16="http://schemas.microsoft.com/office/drawing/2014/main" id="{D42C102E-D272-D658-80A8-249D309587DC}"/>
                </a:ext>
              </a:extLst>
            </p:cNvPr>
            <p:cNvSpPr/>
            <p:nvPr/>
          </p:nvSpPr>
          <p:spPr>
            <a:xfrm>
              <a:off x="776819" y="3302859"/>
              <a:ext cx="854368" cy="1494590"/>
            </a:xfrm>
            <a:custGeom>
              <a:avLst/>
              <a:gdLst/>
              <a:ahLst/>
              <a:cxnLst/>
              <a:rect l="l" t="t" r="r" b="b"/>
              <a:pathLst>
                <a:path w="36302" h="63505" extrusionOk="0">
                  <a:moveTo>
                    <a:pt x="17722" y="1"/>
                  </a:moveTo>
                  <a:lnTo>
                    <a:pt x="17082" y="19"/>
                  </a:lnTo>
                  <a:lnTo>
                    <a:pt x="16443" y="37"/>
                  </a:lnTo>
                  <a:lnTo>
                    <a:pt x="15804" y="92"/>
                  </a:lnTo>
                  <a:lnTo>
                    <a:pt x="15146" y="147"/>
                  </a:lnTo>
                  <a:lnTo>
                    <a:pt x="14506" y="220"/>
                  </a:lnTo>
                  <a:lnTo>
                    <a:pt x="13867" y="311"/>
                  </a:lnTo>
                  <a:lnTo>
                    <a:pt x="13246" y="421"/>
                  </a:lnTo>
                  <a:lnTo>
                    <a:pt x="12606" y="549"/>
                  </a:lnTo>
                  <a:lnTo>
                    <a:pt x="11985" y="695"/>
                  </a:lnTo>
                  <a:lnTo>
                    <a:pt x="11364" y="859"/>
                  </a:lnTo>
                  <a:lnTo>
                    <a:pt x="10743" y="1042"/>
                  </a:lnTo>
                  <a:lnTo>
                    <a:pt x="10140" y="1243"/>
                  </a:lnTo>
                  <a:lnTo>
                    <a:pt x="9556" y="1462"/>
                  </a:lnTo>
                  <a:lnTo>
                    <a:pt x="8971" y="1682"/>
                  </a:lnTo>
                  <a:lnTo>
                    <a:pt x="8386" y="1937"/>
                  </a:lnTo>
                  <a:lnTo>
                    <a:pt x="7820" y="2211"/>
                  </a:lnTo>
                  <a:lnTo>
                    <a:pt x="7272" y="2504"/>
                  </a:lnTo>
                  <a:lnTo>
                    <a:pt x="6742" y="2814"/>
                  </a:lnTo>
                  <a:lnTo>
                    <a:pt x="6212" y="3125"/>
                  </a:lnTo>
                  <a:lnTo>
                    <a:pt x="5701" y="3472"/>
                  </a:lnTo>
                  <a:lnTo>
                    <a:pt x="5207" y="3837"/>
                  </a:lnTo>
                  <a:lnTo>
                    <a:pt x="4732" y="4221"/>
                  </a:lnTo>
                  <a:lnTo>
                    <a:pt x="4276" y="4623"/>
                  </a:lnTo>
                  <a:lnTo>
                    <a:pt x="3837" y="5043"/>
                  </a:lnTo>
                  <a:lnTo>
                    <a:pt x="3417" y="5500"/>
                  </a:lnTo>
                  <a:lnTo>
                    <a:pt x="3015" y="5957"/>
                  </a:lnTo>
                  <a:lnTo>
                    <a:pt x="2650" y="6432"/>
                  </a:lnTo>
                  <a:lnTo>
                    <a:pt x="2284" y="6943"/>
                  </a:lnTo>
                  <a:lnTo>
                    <a:pt x="1955" y="7455"/>
                  </a:lnTo>
                  <a:lnTo>
                    <a:pt x="1645" y="8003"/>
                  </a:lnTo>
                  <a:lnTo>
                    <a:pt x="1353" y="8569"/>
                  </a:lnTo>
                  <a:lnTo>
                    <a:pt x="1097" y="9154"/>
                  </a:lnTo>
                  <a:lnTo>
                    <a:pt x="1005" y="9409"/>
                  </a:lnTo>
                  <a:lnTo>
                    <a:pt x="914" y="9684"/>
                  </a:lnTo>
                  <a:lnTo>
                    <a:pt x="750" y="10286"/>
                  </a:lnTo>
                  <a:lnTo>
                    <a:pt x="585" y="10944"/>
                  </a:lnTo>
                  <a:lnTo>
                    <a:pt x="457" y="11675"/>
                  </a:lnTo>
                  <a:lnTo>
                    <a:pt x="348" y="12460"/>
                  </a:lnTo>
                  <a:lnTo>
                    <a:pt x="256" y="13301"/>
                  </a:lnTo>
                  <a:lnTo>
                    <a:pt x="183" y="14178"/>
                  </a:lnTo>
                  <a:lnTo>
                    <a:pt x="110" y="15091"/>
                  </a:lnTo>
                  <a:lnTo>
                    <a:pt x="74" y="16041"/>
                  </a:lnTo>
                  <a:lnTo>
                    <a:pt x="37" y="17028"/>
                  </a:lnTo>
                  <a:lnTo>
                    <a:pt x="19" y="18014"/>
                  </a:lnTo>
                  <a:lnTo>
                    <a:pt x="1" y="19019"/>
                  </a:lnTo>
                  <a:lnTo>
                    <a:pt x="19" y="21065"/>
                  </a:lnTo>
                  <a:lnTo>
                    <a:pt x="55" y="23075"/>
                  </a:lnTo>
                  <a:lnTo>
                    <a:pt x="110" y="25048"/>
                  </a:lnTo>
                  <a:lnTo>
                    <a:pt x="202" y="26893"/>
                  </a:lnTo>
                  <a:lnTo>
                    <a:pt x="293" y="28592"/>
                  </a:lnTo>
                  <a:lnTo>
                    <a:pt x="384" y="30090"/>
                  </a:lnTo>
                  <a:lnTo>
                    <a:pt x="549" y="32264"/>
                  </a:lnTo>
                  <a:lnTo>
                    <a:pt x="622" y="33086"/>
                  </a:lnTo>
                  <a:lnTo>
                    <a:pt x="896" y="33580"/>
                  </a:lnTo>
                  <a:lnTo>
                    <a:pt x="1206" y="34183"/>
                  </a:lnTo>
                  <a:lnTo>
                    <a:pt x="1627" y="35005"/>
                  </a:lnTo>
                  <a:lnTo>
                    <a:pt x="2138" y="36028"/>
                  </a:lnTo>
                  <a:lnTo>
                    <a:pt x="2705" y="37270"/>
                  </a:lnTo>
                  <a:lnTo>
                    <a:pt x="3326" y="38695"/>
                  </a:lnTo>
                  <a:lnTo>
                    <a:pt x="3636" y="39481"/>
                  </a:lnTo>
                  <a:lnTo>
                    <a:pt x="3965" y="40321"/>
                  </a:lnTo>
                  <a:lnTo>
                    <a:pt x="4312" y="41198"/>
                  </a:lnTo>
                  <a:lnTo>
                    <a:pt x="4641" y="42111"/>
                  </a:lnTo>
                  <a:lnTo>
                    <a:pt x="4970" y="43061"/>
                  </a:lnTo>
                  <a:lnTo>
                    <a:pt x="5317" y="44066"/>
                  </a:lnTo>
                  <a:lnTo>
                    <a:pt x="5646" y="45089"/>
                  </a:lnTo>
                  <a:lnTo>
                    <a:pt x="5956" y="46167"/>
                  </a:lnTo>
                  <a:lnTo>
                    <a:pt x="6285" y="47282"/>
                  </a:lnTo>
                  <a:lnTo>
                    <a:pt x="6578" y="48433"/>
                  </a:lnTo>
                  <a:lnTo>
                    <a:pt x="6870" y="49602"/>
                  </a:lnTo>
                  <a:lnTo>
                    <a:pt x="7162" y="50826"/>
                  </a:lnTo>
                  <a:lnTo>
                    <a:pt x="7418" y="52068"/>
                  </a:lnTo>
                  <a:lnTo>
                    <a:pt x="7655" y="53347"/>
                  </a:lnTo>
                  <a:lnTo>
                    <a:pt x="7893" y="54644"/>
                  </a:lnTo>
                  <a:lnTo>
                    <a:pt x="8094" y="55978"/>
                  </a:lnTo>
                  <a:lnTo>
                    <a:pt x="8258" y="57348"/>
                  </a:lnTo>
                  <a:lnTo>
                    <a:pt x="8405" y="58736"/>
                  </a:lnTo>
                  <a:lnTo>
                    <a:pt x="8587" y="59029"/>
                  </a:lnTo>
                  <a:lnTo>
                    <a:pt x="8770" y="59321"/>
                  </a:lnTo>
                  <a:lnTo>
                    <a:pt x="8971" y="59595"/>
                  </a:lnTo>
                  <a:lnTo>
                    <a:pt x="9172" y="59869"/>
                  </a:lnTo>
                  <a:lnTo>
                    <a:pt x="9373" y="60125"/>
                  </a:lnTo>
                  <a:lnTo>
                    <a:pt x="9574" y="60381"/>
                  </a:lnTo>
                  <a:lnTo>
                    <a:pt x="9793" y="60618"/>
                  </a:lnTo>
                  <a:lnTo>
                    <a:pt x="10031" y="60837"/>
                  </a:lnTo>
                  <a:lnTo>
                    <a:pt x="10487" y="61276"/>
                  </a:lnTo>
                  <a:lnTo>
                    <a:pt x="10981" y="61660"/>
                  </a:lnTo>
                  <a:lnTo>
                    <a:pt x="11474" y="62025"/>
                  </a:lnTo>
                  <a:lnTo>
                    <a:pt x="12004" y="62336"/>
                  </a:lnTo>
                  <a:lnTo>
                    <a:pt x="12533" y="62610"/>
                  </a:lnTo>
                  <a:lnTo>
                    <a:pt x="13081" y="62865"/>
                  </a:lnTo>
                  <a:lnTo>
                    <a:pt x="13630" y="63066"/>
                  </a:lnTo>
                  <a:lnTo>
                    <a:pt x="14178" y="63212"/>
                  </a:lnTo>
                  <a:lnTo>
                    <a:pt x="14744" y="63340"/>
                  </a:lnTo>
                  <a:lnTo>
                    <a:pt x="15310" y="63432"/>
                  </a:lnTo>
                  <a:lnTo>
                    <a:pt x="15858" y="63486"/>
                  </a:lnTo>
                  <a:lnTo>
                    <a:pt x="16425" y="63505"/>
                  </a:lnTo>
                  <a:lnTo>
                    <a:pt x="16973" y="63468"/>
                  </a:lnTo>
                  <a:lnTo>
                    <a:pt x="17521" y="63413"/>
                  </a:lnTo>
                  <a:lnTo>
                    <a:pt x="18051" y="63322"/>
                  </a:lnTo>
                  <a:lnTo>
                    <a:pt x="18581" y="63176"/>
                  </a:lnTo>
                  <a:lnTo>
                    <a:pt x="19074" y="63011"/>
                  </a:lnTo>
                  <a:lnTo>
                    <a:pt x="19567" y="62792"/>
                  </a:lnTo>
                  <a:lnTo>
                    <a:pt x="20042" y="62555"/>
                  </a:lnTo>
                  <a:lnTo>
                    <a:pt x="20481" y="62281"/>
                  </a:lnTo>
                  <a:lnTo>
                    <a:pt x="20700" y="62116"/>
                  </a:lnTo>
                  <a:lnTo>
                    <a:pt x="20901" y="61952"/>
                  </a:lnTo>
                  <a:lnTo>
                    <a:pt x="21102" y="61787"/>
                  </a:lnTo>
                  <a:lnTo>
                    <a:pt x="21303" y="61605"/>
                  </a:lnTo>
                  <a:lnTo>
                    <a:pt x="21485" y="61404"/>
                  </a:lnTo>
                  <a:lnTo>
                    <a:pt x="21668" y="61221"/>
                  </a:lnTo>
                  <a:lnTo>
                    <a:pt x="21832" y="61002"/>
                  </a:lnTo>
                  <a:lnTo>
                    <a:pt x="21997" y="60783"/>
                  </a:lnTo>
                  <a:lnTo>
                    <a:pt x="22143" y="60563"/>
                  </a:lnTo>
                  <a:lnTo>
                    <a:pt x="22289" y="60326"/>
                  </a:lnTo>
                  <a:lnTo>
                    <a:pt x="22435" y="60088"/>
                  </a:lnTo>
                  <a:lnTo>
                    <a:pt x="22563" y="59833"/>
                  </a:lnTo>
                  <a:lnTo>
                    <a:pt x="22673" y="59559"/>
                  </a:lnTo>
                  <a:lnTo>
                    <a:pt x="22782" y="59303"/>
                  </a:lnTo>
                  <a:lnTo>
                    <a:pt x="22874" y="59011"/>
                  </a:lnTo>
                  <a:lnTo>
                    <a:pt x="22965" y="58736"/>
                  </a:lnTo>
                  <a:lnTo>
                    <a:pt x="22856" y="57695"/>
                  </a:lnTo>
                  <a:lnTo>
                    <a:pt x="22782" y="56727"/>
                  </a:lnTo>
                  <a:lnTo>
                    <a:pt x="22728" y="55813"/>
                  </a:lnTo>
                  <a:lnTo>
                    <a:pt x="22709" y="54936"/>
                  </a:lnTo>
                  <a:lnTo>
                    <a:pt x="22709" y="54114"/>
                  </a:lnTo>
                  <a:lnTo>
                    <a:pt x="22746" y="53329"/>
                  </a:lnTo>
                  <a:lnTo>
                    <a:pt x="22801" y="52580"/>
                  </a:lnTo>
                  <a:lnTo>
                    <a:pt x="22874" y="51867"/>
                  </a:lnTo>
                  <a:lnTo>
                    <a:pt x="22983" y="51210"/>
                  </a:lnTo>
                  <a:lnTo>
                    <a:pt x="23111" y="50570"/>
                  </a:lnTo>
                  <a:lnTo>
                    <a:pt x="23257" y="49967"/>
                  </a:lnTo>
                  <a:lnTo>
                    <a:pt x="23422" y="49383"/>
                  </a:lnTo>
                  <a:lnTo>
                    <a:pt x="23623" y="48835"/>
                  </a:lnTo>
                  <a:lnTo>
                    <a:pt x="23842" y="48323"/>
                  </a:lnTo>
                  <a:lnTo>
                    <a:pt x="24098" y="47811"/>
                  </a:lnTo>
                  <a:lnTo>
                    <a:pt x="24372" y="47336"/>
                  </a:lnTo>
                  <a:lnTo>
                    <a:pt x="24646" y="46861"/>
                  </a:lnTo>
                  <a:lnTo>
                    <a:pt x="24975" y="46405"/>
                  </a:lnTo>
                  <a:lnTo>
                    <a:pt x="25304" y="45966"/>
                  </a:lnTo>
                  <a:lnTo>
                    <a:pt x="25651" y="45528"/>
                  </a:lnTo>
                  <a:lnTo>
                    <a:pt x="26034" y="45089"/>
                  </a:lnTo>
                  <a:lnTo>
                    <a:pt x="26436" y="44669"/>
                  </a:lnTo>
                  <a:lnTo>
                    <a:pt x="26857" y="44249"/>
                  </a:lnTo>
                  <a:lnTo>
                    <a:pt x="27295" y="43829"/>
                  </a:lnTo>
                  <a:lnTo>
                    <a:pt x="28245" y="42970"/>
                  </a:lnTo>
                  <a:lnTo>
                    <a:pt x="29268" y="42057"/>
                  </a:lnTo>
                  <a:lnTo>
                    <a:pt x="30364" y="41107"/>
                  </a:lnTo>
                  <a:lnTo>
                    <a:pt x="31533" y="40084"/>
                  </a:lnTo>
                  <a:lnTo>
                    <a:pt x="32027" y="39627"/>
                  </a:lnTo>
                  <a:lnTo>
                    <a:pt x="32502" y="39152"/>
                  </a:lnTo>
                  <a:lnTo>
                    <a:pt x="32940" y="38640"/>
                  </a:lnTo>
                  <a:lnTo>
                    <a:pt x="33360" y="38110"/>
                  </a:lnTo>
                  <a:lnTo>
                    <a:pt x="33762" y="37544"/>
                  </a:lnTo>
                  <a:lnTo>
                    <a:pt x="34128" y="36960"/>
                  </a:lnTo>
                  <a:lnTo>
                    <a:pt x="34475" y="36320"/>
                  </a:lnTo>
                  <a:lnTo>
                    <a:pt x="34785" y="35681"/>
                  </a:lnTo>
                  <a:lnTo>
                    <a:pt x="35078" y="34986"/>
                  </a:lnTo>
                  <a:lnTo>
                    <a:pt x="35333" y="34256"/>
                  </a:lnTo>
                  <a:lnTo>
                    <a:pt x="35571" y="33507"/>
                  </a:lnTo>
                  <a:lnTo>
                    <a:pt x="35772" y="32703"/>
                  </a:lnTo>
                  <a:lnTo>
                    <a:pt x="35936" y="31881"/>
                  </a:lnTo>
                  <a:lnTo>
                    <a:pt x="36064" y="31004"/>
                  </a:lnTo>
                  <a:lnTo>
                    <a:pt x="36174" y="30090"/>
                  </a:lnTo>
                  <a:lnTo>
                    <a:pt x="36247" y="29140"/>
                  </a:lnTo>
                  <a:lnTo>
                    <a:pt x="36302" y="28135"/>
                  </a:lnTo>
                  <a:lnTo>
                    <a:pt x="36302" y="27094"/>
                  </a:lnTo>
                  <a:lnTo>
                    <a:pt x="36283" y="26016"/>
                  </a:lnTo>
                  <a:lnTo>
                    <a:pt x="36210" y="24884"/>
                  </a:lnTo>
                  <a:lnTo>
                    <a:pt x="36119" y="23714"/>
                  </a:lnTo>
                  <a:lnTo>
                    <a:pt x="35991" y="22490"/>
                  </a:lnTo>
                  <a:lnTo>
                    <a:pt x="35827" y="21211"/>
                  </a:lnTo>
                  <a:lnTo>
                    <a:pt x="35608" y="19896"/>
                  </a:lnTo>
                  <a:lnTo>
                    <a:pt x="35370" y="18526"/>
                  </a:lnTo>
                  <a:lnTo>
                    <a:pt x="35096" y="17101"/>
                  </a:lnTo>
                  <a:lnTo>
                    <a:pt x="34767" y="15603"/>
                  </a:lnTo>
                  <a:lnTo>
                    <a:pt x="34420" y="14068"/>
                  </a:lnTo>
                  <a:lnTo>
                    <a:pt x="34018" y="12479"/>
                  </a:lnTo>
                  <a:lnTo>
                    <a:pt x="33580" y="10835"/>
                  </a:lnTo>
                  <a:lnTo>
                    <a:pt x="33086" y="9117"/>
                  </a:lnTo>
                  <a:lnTo>
                    <a:pt x="32557" y="7363"/>
                  </a:lnTo>
                  <a:lnTo>
                    <a:pt x="32410" y="6925"/>
                  </a:lnTo>
                  <a:lnTo>
                    <a:pt x="32246" y="6505"/>
                  </a:lnTo>
                  <a:lnTo>
                    <a:pt x="32027" y="6103"/>
                  </a:lnTo>
                  <a:lnTo>
                    <a:pt x="31808" y="5701"/>
                  </a:lnTo>
                  <a:lnTo>
                    <a:pt x="31552" y="5317"/>
                  </a:lnTo>
                  <a:lnTo>
                    <a:pt x="31259" y="4952"/>
                  </a:lnTo>
                  <a:lnTo>
                    <a:pt x="30949" y="4586"/>
                  </a:lnTo>
                  <a:lnTo>
                    <a:pt x="30620" y="4239"/>
                  </a:lnTo>
                  <a:lnTo>
                    <a:pt x="30255" y="3910"/>
                  </a:lnTo>
                  <a:lnTo>
                    <a:pt x="29871" y="3582"/>
                  </a:lnTo>
                  <a:lnTo>
                    <a:pt x="29487" y="3271"/>
                  </a:lnTo>
                  <a:lnTo>
                    <a:pt x="29067" y="2979"/>
                  </a:lnTo>
                  <a:lnTo>
                    <a:pt x="28610" y="2686"/>
                  </a:lnTo>
                  <a:lnTo>
                    <a:pt x="28154" y="2431"/>
                  </a:lnTo>
                  <a:lnTo>
                    <a:pt x="27679" y="2175"/>
                  </a:lnTo>
                  <a:lnTo>
                    <a:pt x="27185" y="1919"/>
                  </a:lnTo>
                  <a:lnTo>
                    <a:pt x="26674" y="1700"/>
                  </a:lnTo>
                  <a:lnTo>
                    <a:pt x="26162" y="1481"/>
                  </a:lnTo>
                  <a:lnTo>
                    <a:pt x="25614" y="1280"/>
                  </a:lnTo>
                  <a:lnTo>
                    <a:pt x="25066" y="1097"/>
                  </a:lnTo>
                  <a:lnTo>
                    <a:pt x="24500" y="914"/>
                  </a:lnTo>
                  <a:lnTo>
                    <a:pt x="23933" y="750"/>
                  </a:lnTo>
                  <a:lnTo>
                    <a:pt x="23349" y="622"/>
                  </a:lnTo>
                  <a:lnTo>
                    <a:pt x="22746" y="494"/>
                  </a:lnTo>
                  <a:lnTo>
                    <a:pt x="22143" y="366"/>
                  </a:lnTo>
                  <a:lnTo>
                    <a:pt x="21522" y="275"/>
                  </a:lnTo>
                  <a:lnTo>
                    <a:pt x="20901" y="184"/>
                  </a:lnTo>
                  <a:lnTo>
                    <a:pt x="20280" y="129"/>
                  </a:lnTo>
                  <a:lnTo>
                    <a:pt x="19640" y="74"/>
                  </a:lnTo>
                  <a:lnTo>
                    <a:pt x="19019" y="37"/>
                  </a:lnTo>
                  <a:lnTo>
                    <a:pt x="18380"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025;p31">
              <a:extLst>
                <a:ext uri="{FF2B5EF4-FFF2-40B4-BE49-F238E27FC236}">
                  <a16:creationId xmlns:a16="http://schemas.microsoft.com/office/drawing/2014/main" id="{F6080E8C-3F74-889C-C554-86287E3AB3C5}"/>
                </a:ext>
              </a:extLst>
            </p:cNvPr>
            <p:cNvSpPr/>
            <p:nvPr/>
          </p:nvSpPr>
          <p:spPr>
            <a:xfrm>
              <a:off x="704172" y="3267604"/>
              <a:ext cx="891765" cy="701297"/>
            </a:xfrm>
            <a:custGeom>
              <a:avLst/>
              <a:gdLst/>
              <a:ahLst/>
              <a:cxnLst/>
              <a:rect l="l" t="t" r="r" b="b"/>
              <a:pathLst>
                <a:path w="37891" h="29798" extrusionOk="0">
                  <a:moveTo>
                    <a:pt x="21357" y="1"/>
                  </a:moveTo>
                  <a:lnTo>
                    <a:pt x="20571" y="19"/>
                  </a:lnTo>
                  <a:lnTo>
                    <a:pt x="19786" y="74"/>
                  </a:lnTo>
                  <a:lnTo>
                    <a:pt x="18982" y="129"/>
                  </a:lnTo>
                  <a:lnTo>
                    <a:pt x="18178" y="202"/>
                  </a:lnTo>
                  <a:lnTo>
                    <a:pt x="17374" y="293"/>
                  </a:lnTo>
                  <a:lnTo>
                    <a:pt x="16589" y="403"/>
                  </a:lnTo>
                  <a:lnTo>
                    <a:pt x="15785" y="531"/>
                  </a:lnTo>
                  <a:lnTo>
                    <a:pt x="14981" y="677"/>
                  </a:lnTo>
                  <a:lnTo>
                    <a:pt x="14177" y="841"/>
                  </a:lnTo>
                  <a:lnTo>
                    <a:pt x="13392" y="1024"/>
                  </a:lnTo>
                  <a:lnTo>
                    <a:pt x="12606" y="1207"/>
                  </a:lnTo>
                  <a:lnTo>
                    <a:pt x="11820" y="1426"/>
                  </a:lnTo>
                  <a:lnTo>
                    <a:pt x="11053" y="1645"/>
                  </a:lnTo>
                  <a:lnTo>
                    <a:pt x="10304" y="1882"/>
                  </a:lnTo>
                  <a:lnTo>
                    <a:pt x="9573" y="2120"/>
                  </a:lnTo>
                  <a:lnTo>
                    <a:pt x="8879" y="2376"/>
                  </a:lnTo>
                  <a:lnTo>
                    <a:pt x="8221" y="2632"/>
                  </a:lnTo>
                  <a:lnTo>
                    <a:pt x="7582" y="2906"/>
                  </a:lnTo>
                  <a:lnTo>
                    <a:pt x="6961" y="3198"/>
                  </a:lnTo>
                  <a:lnTo>
                    <a:pt x="6376" y="3472"/>
                  </a:lnTo>
                  <a:lnTo>
                    <a:pt x="5828" y="3782"/>
                  </a:lnTo>
                  <a:lnTo>
                    <a:pt x="5298" y="4093"/>
                  </a:lnTo>
                  <a:lnTo>
                    <a:pt x="4787" y="4422"/>
                  </a:lnTo>
                  <a:lnTo>
                    <a:pt x="4312" y="4751"/>
                  </a:lnTo>
                  <a:lnTo>
                    <a:pt x="3873" y="5080"/>
                  </a:lnTo>
                  <a:lnTo>
                    <a:pt x="3453" y="5445"/>
                  </a:lnTo>
                  <a:lnTo>
                    <a:pt x="3051" y="5792"/>
                  </a:lnTo>
                  <a:lnTo>
                    <a:pt x="2686" y="6176"/>
                  </a:lnTo>
                  <a:lnTo>
                    <a:pt x="2339" y="6559"/>
                  </a:lnTo>
                  <a:lnTo>
                    <a:pt x="2010" y="6943"/>
                  </a:lnTo>
                  <a:lnTo>
                    <a:pt x="1717" y="7345"/>
                  </a:lnTo>
                  <a:lnTo>
                    <a:pt x="1443" y="7765"/>
                  </a:lnTo>
                  <a:lnTo>
                    <a:pt x="1188" y="8185"/>
                  </a:lnTo>
                  <a:lnTo>
                    <a:pt x="968" y="8624"/>
                  </a:lnTo>
                  <a:lnTo>
                    <a:pt x="767" y="9062"/>
                  </a:lnTo>
                  <a:lnTo>
                    <a:pt x="585" y="9519"/>
                  </a:lnTo>
                  <a:lnTo>
                    <a:pt x="439" y="9994"/>
                  </a:lnTo>
                  <a:lnTo>
                    <a:pt x="311" y="10469"/>
                  </a:lnTo>
                  <a:lnTo>
                    <a:pt x="201" y="10962"/>
                  </a:lnTo>
                  <a:lnTo>
                    <a:pt x="128" y="11456"/>
                  </a:lnTo>
                  <a:lnTo>
                    <a:pt x="55" y="11967"/>
                  </a:lnTo>
                  <a:lnTo>
                    <a:pt x="18" y="12497"/>
                  </a:lnTo>
                  <a:lnTo>
                    <a:pt x="0" y="13027"/>
                  </a:lnTo>
                  <a:lnTo>
                    <a:pt x="0" y="13575"/>
                  </a:lnTo>
                  <a:lnTo>
                    <a:pt x="37" y="14141"/>
                  </a:lnTo>
                  <a:lnTo>
                    <a:pt x="165" y="16443"/>
                  </a:lnTo>
                  <a:lnTo>
                    <a:pt x="292" y="18782"/>
                  </a:lnTo>
                  <a:lnTo>
                    <a:pt x="384" y="21065"/>
                  </a:lnTo>
                  <a:lnTo>
                    <a:pt x="475" y="23166"/>
                  </a:lnTo>
                  <a:lnTo>
                    <a:pt x="585" y="26418"/>
                  </a:lnTo>
                  <a:lnTo>
                    <a:pt x="621" y="27679"/>
                  </a:lnTo>
                  <a:lnTo>
                    <a:pt x="4129" y="29798"/>
                  </a:lnTo>
                  <a:lnTo>
                    <a:pt x="4348" y="29615"/>
                  </a:lnTo>
                  <a:lnTo>
                    <a:pt x="4549" y="29414"/>
                  </a:lnTo>
                  <a:lnTo>
                    <a:pt x="4750" y="29195"/>
                  </a:lnTo>
                  <a:lnTo>
                    <a:pt x="4933" y="28958"/>
                  </a:lnTo>
                  <a:lnTo>
                    <a:pt x="5116" y="28720"/>
                  </a:lnTo>
                  <a:lnTo>
                    <a:pt x="5280" y="28483"/>
                  </a:lnTo>
                  <a:lnTo>
                    <a:pt x="5444" y="28208"/>
                  </a:lnTo>
                  <a:lnTo>
                    <a:pt x="5609" y="27953"/>
                  </a:lnTo>
                  <a:lnTo>
                    <a:pt x="5755" y="27679"/>
                  </a:lnTo>
                  <a:lnTo>
                    <a:pt x="5883" y="27386"/>
                  </a:lnTo>
                  <a:lnTo>
                    <a:pt x="6139" y="26783"/>
                  </a:lnTo>
                  <a:lnTo>
                    <a:pt x="6358" y="26162"/>
                  </a:lnTo>
                  <a:lnTo>
                    <a:pt x="6559" y="25523"/>
                  </a:lnTo>
                  <a:lnTo>
                    <a:pt x="6723" y="24847"/>
                  </a:lnTo>
                  <a:lnTo>
                    <a:pt x="6869" y="24171"/>
                  </a:lnTo>
                  <a:lnTo>
                    <a:pt x="6979" y="23477"/>
                  </a:lnTo>
                  <a:lnTo>
                    <a:pt x="7089" y="22764"/>
                  </a:lnTo>
                  <a:lnTo>
                    <a:pt x="7162" y="22052"/>
                  </a:lnTo>
                  <a:lnTo>
                    <a:pt x="7217" y="21339"/>
                  </a:lnTo>
                  <a:lnTo>
                    <a:pt x="7271" y="20645"/>
                  </a:lnTo>
                  <a:lnTo>
                    <a:pt x="7290" y="19933"/>
                  </a:lnTo>
                  <a:lnTo>
                    <a:pt x="7308" y="19257"/>
                  </a:lnTo>
                  <a:lnTo>
                    <a:pt x="7308" y="18581"/>
                  </a:lnTo>
                  <a:lnTo>
                    <a:pt x="7290" y="17302"/>
                  </a:lnTo>
                  <a:lnTo>
                    <a:pt x="7235" y="16133"/>
                  </a:lnTo>
                  <a:lnTo>
                    <a:pt x="7162" y="15091"/>
                  </a:lnTo>
                  <a:lnTo>
                    <a:pt x="7070" y="14251"/>
                  </a:lnTo>
                  <a:lnTo>
                    <a:pt x="6997" y="13593"/>
                  </a:lnTo>
                  <a:lnTo>
                    <a:pt x="6924" y="13027"/>
                  </a:lnTo>
                  <a:lnTo>
                    <a:pt x="7363" y="13502"/>
                  </a:lnTo>
                  <a:lnTo>
                    <a:pt x="7819" y="13940"/>
                  </a:lnTo>
                  <a:lnTo>
                    <a:pt x="8294" y="14324"/>
                  </a:lnTo>
                  <a:lnTo>
                    <a:pt x="8769" y="14671"/>
                  </a:lnTo>
                  <a:lnTo>
                    <a:pt x="9263" y="14982"/>
                  </a:lnTo>
                  <a:lnTo>
                    <a:pt x="9756" y="15274"/>
                  </a:lnTo>
                  <a:lnTo>
                    <a:pt x="10267" y="15511"/>
                  </a:lnTo>
                  <a:lnTo>
                    <a:pt x="10779" y="15731"/>
                  </a:lnTo>
                  <a:lnTo>
                    <a:pt x="11309" y="15913"/>
                  </a:lnTo>
                  <a:lnTo>
                    <a:pt x="11820" y="16078"/>
                  </a:lnTo>
                  <a:lnTo>
                    <a:pt x="12332" y="16206"/>
                  </a:lnTo>
                  <a:lnTo>
                    <a:pt x="12843" y="16315"/>
                  </a:lnTo>
                  <a:lnTo>
                    <a:pt x="13355" y="16407"/>
                  </a:lnTo>
                  <a:lnTo>
                    <a:pt x="13848" y="16461"/>
                  </a:lnTo>
                  <a:lnTo>
                    <a:pt x="14342" y="16516"/>
                  </a:lnTo>
                  <a:lnTo>
                    <a:pt x="14817" y="16534"/>
                  </a:lnTo>
                  <a:lnTo>
                    <a:pt x="15292" y="16553"/>
                  </a:lnTo>
                  <a:lnTo>
                    <a:pt x="15730" y="16553"/>
                  </a:lnTo>
                  <a:lnTo>
                    <a:pt x="16168" y="16534"/>
                  </a:lnTo>
                  <a:lnTo>
                    <a:pt x="16589" y="16516"/>
                  </a:lnTo>
                  <a:lnTo>
                    <a:pt x="17338" y="16461"/>
                  </a:lnTo>
                  <a:lnTo>
                    <a:pt x="17995" y="16370"/>
                  </a:lnTo>
                  <a:lnTo>
                    <a:pt x="18543" y="16279"/>
                  </a:lnTo>
                  <a:lnTo>
                    <a:pt x="18945" y="16187"/>
                  </a:lnTo>
                  <a:lnTo>
                    <a:pt x="19293" y="16114"/>
                  </a:lnTo>
                  <a:lnTo>
                    <a:pt x="14268" y="12661"/>
                  </a:lnTo>
                  <a:lnTo>
                    <a:pt x="14268" y="12661"/>
                  </a:lnTo>
                  <a:lnTo>
                    <a:pt x="14817" y="12899"/>
                  </a:lnTo>
                  <a:lnTo>
                    <a:pt x="15456" y="13155"/>
                  </a:lnTo>
                  <a:lnTo>
                    <a:pt x="16333" y="13465"/>
                  </a:lnTo>
                  <a:lnTo>
                    <a:pt x="17429" y="13831"/>
                  </a:lnTo>
                  <a:lnTo>
                    <a:pt x="18690" y="14214"/>
                  </a:lnTo>
                  <a:lnTo>
                    <a:pt x="19402" y="14397"/>
                  </a:lnTo>
                  <a:lnTo>
                    <a:pt x="20151" y="14580"/>
                  </a:lnTo>
                  <a:lnTo>
                    <a:pt x="20918" y="14781"/>
                  </a:lnTo>
                  <a:lnTo>
                    <a:pt x="21741" y="14945"/>
                  </a:lnTo>
                  <a:lnTo>
                    <a:pt x="22599" y="15109"/>
                  </a:lnTo>
                  <a:lnTo>
                    <a:pt x="23476" y="15274"/>
                  </a:lnTo>
                  <a:lnTo>
                    <a:pt x="24390" y="15402"/>
                  </a:lnTo>
                  <a:lnTo>
                    <a:pt x="25321" y="15530"/>
                  </a:lnTo>
                  <a:lnTo>
                    <a:pt x="26290" y="15621"/>
                  </a:lnTo>
                  <a:lnTo>
                    <a:pt x="27258" y="15694"/>
                  </a:lnTo>
                  <a:lnTo>
                    <a:pt x="28263" y="15749"/>
                  </a:lnTo>
                  <a:lnTo>
                    <a:pt x="29286" y="15767"/>
                  </a:lnTo>
                  <a:lnTo>
                    <a:pt x="30327" y="15749"/>
                  </a:lnTo>
                  <a:lnTo>
                    <a:pt x="31369" y="15694"/>
                  </a:lnTo>
                  <a:lnTo>
                    <a:pt x="32428" y="15603"/>
                  </a:lnTo>
                  <a:lnTo>
                    <a:pt x="33488" y="15475"/>
                  </a:lnTo>
                  <a:lnTo>
                    <a:pt x="34566" y="15310"/>
                  </a:lnTo>
                  <a:lnTo>
                    <a:pt x="35095" y="15219"/>
                  </a:lnTo>
                  <a:lnTo>
                    <a:pt x="35644" y="15109"/>
                  </a:lnTo>
                  <a:lnTo>
                    <a:pt x="36173" y="14982"/>
                  </a:lnTo>
                  <a:lnTo>
                    <a:pt x="36721" y="14835"/>
                  </a:lnTo>
                  <a:lnTo>
                    <a:pt x="37251" y="14689"/>
                  </a:lnTo>
                  <a:lnTo>
                    <a:pt x="37799" y="14525"/>
                  </a:lnTo>
                  <a:lnTo>
                    <a:pt x="37836" y="14324"/>
                  </a:lnTo>
                  <a:lnTo>
                    <a:pt x="37872" y="14068"/>
                  </a:lnTo>
                  <a:lnTo>
                    <a:pt x="37891" y="13721"/>
                  </a:lnTo>
                  <a:lnTo>
                    <a:pt x="37891" y="13283"/>
                  </a:lnTo>
                  <a:lnTo>
                    <a:pt x="37872" y="12771"/>
                  </a:lnTo>
                  <a:lnTo>
                    <a:pt x="37799" y="12150"/>
                  </a:lnTo>
                  <a:lnTo>
                    <a:pt x="37726" y="11821"/>
                  </a:lnTo>
                  <a:lnTo>
                    <a:pt x="37653" y="11456"/>
                  </a:lnTo>
                  <a:lnTo>
                    <a:pt x="37562" y="11090"/>
                  </a:lnTo>
                  <a:lnTo>
                    <a:pt x="37452" y="10688"/>
                  </a:lnTo>
                  <a:lnTo>
                    <a:pt x="37324" y="10286"/>
                  </a:lnTo>
                  <a:lnTo>
                    <a:pt x="37178" y="9848"/>
                  </a:lnTo>
                  <a:lnTo>
                    <a:pt x="36995" y="9409"/>
                  </a:lnTo>
                  <a:lnTo>
                    <a:pt x="36795" y="8953"/>
                  </a:lnTo>
                  <a:lnTo>
                    <a:pt x="36557" y="8459"/>
                  </a:lnTo>
                  <a:lnTo>
                    <a:pt x="36301" y="7966"/>
                  </a:lnTo>
                  <a:lnTo>
                    <a:pt x="36009" y="7455"/>
                  </a:lnTo>
                  <a:lnTo>
                    <a:pt x="35680" y="6925"/>
                  </a:lnTo>
                  <a:lnTo>
                    <a:pt x="35333" y="6377"/>
                  </a:lnTo>
                  <a:lnTo>
                    <a:pt x="34931" y="5829"/>
                  </a:lnTo>
                  <a:lnTo>
                    <a:pt x="34511" y="5262"/>
                  </a:lnTo>
                  <a:lnTo>
                    <a:pt x="34054" y="4659"/>
                  </a:lnTo>
                  <a:lnTo>
                    <a:pt x="33543" y="4075"/>
                  </a:lnTo>
                  <a:lnTo>
                    <a:pt x="32994" y="3454"/>
                  </a:lnTo>
                  <a:lnTo>
                    <a:pt x="32611" y="3070"/>
                  </a:lnTo>
                  <a:lnTo>
                    <a:pt x="32209" y="2723"/>
                  </a:lnTo>
                  <a:lnTo>
                    <a:pt x="31752" y="2376"/>
                  </a:lnTo>
                  <a:lnTo>
                    <a:pt x="31277" y="2065"/>
                  </a:lnTo>
                  <a:lnTo>
                    <a:pt x="30766" y="1773"/>
                  </a:lnTo>
                  <a:lnTo>
                    <a:pt x="30236" y="1517"/>
                  </a:lnTo>
                  <a:lnTo>
                    <a:pt x="29669" y="1280"/>
                  </a:lnTo>
                  <a:lnTo>
                    <a:pt x="29085" y="1060"/>
                  </a:lnTo>
                  <a:lnTo>
                    <a:pt x="28482" y="859"/>
                  </a:lnTo>
                  <a:lnTo>
                    <a:pt x="27843" y="677"/>
                  </a:lnTo>
                  <a:lnTo>
                    <a:pt x="27185" y="512"/>
                  </a:lnTo>
                  <a:lnTo>
                    <a:pt x="26509" y="384"/>
                  </a:lnTo>
                  <a:lnTo>
                    <a:pt x="25815" y="275"/>
                  </a:lnTo>
                  <a:lnTo>
                    <a:pt x="25102" y="183"/>
                  </a:lnTo>
                  <a:lnTo>
                    <a:pt x="24371" y="110"/>
                  </a:lnTo>
                  <a:lnTo>
                    <a:pt x="23641" y="56"/>
                  </a:lnTo>
                  <a:lnTo>
                    <a:pt x="22892" y="19"/>
                  </a:lnTo>
                  <a:lnTo>
                    <a:pt x="22124"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dirty="0">
                <a:ln>
                  <a:noFill/>
                </a:ln>
                <a:solidFill>
                  <a:srgbClr val="000000"/>
                </a:solidFill>
                <a:effectLst/>
                <a:uLnTx/>
                <a:uFillTx/>
                <a:latin typeface="Arial"/>
                <a:cs typeface="Arial"/>
                <a:sym typeface="Arial"/>
              </a:endParaRPr>
            </a:p>
          </p:txBody>
        </p:sp>
        <p:sp>
          <p:nvSpPr>
            <p:cNvPr id="74" name="Google Shape;1026;p31">
              <a:extLst>
                <a:ext uri="{FF2B5EF4-FFF2-40B4-BE49-F238E27FC236}">
                  <a16:creationId xmlns:a16="http://schemas.microsoft.com/office/drawing/2014/main" id="{96C43645-7799-9012-D118-B0D20F6ADA35}"/>
                </a:ext>
              </a:extLst>
            </p:cNvPr>
            <p:cNvSpPr/>
            <p:nvPr/>
          </p:nvSpPr>
          <p:spPr>
            <a:xfrm>
              <a:off x="1180144" y="3877726"/>
              <a:ext cx="70112" cy="69687"/>
            </a:xfrm>
            <a:custGeom>
              <a:avLst/>
              <a:gdLst/>
              <a:ahLst/>
              <a:cxnLst/>
              <a:rect l="l" t="t" r="r" b="b"/>
              <a:pathLst>
                <a:path w="2979" h="2961" extrusionOk="0">
                  <a:moveTo>
                    <a:pt x="1334" y="1"/>
                  </a:moveTo>
                  <a:lnTo>
                    <a:pt x="1169" y="37"/>
                  </a:lnTo>
                  <a:lnTo>
                    <a:pt x="1042" y="74"/>
                  </a:lnTo>
                  <a:lnTo>
                    <a:pt x="895" y="129"/>
                  </a:lnTo>
                  <a:lnTo>
                    <a:pt x="768" y="184"/>
                  </a:lnTo>
                  <a:lnTo>
                    <a:pt x="640" y="257"/>
                  </a:lnTo>
                  <a:lnTo>
                    <a:pt x="530" y="348"/>
                  </a:lnTo>
                  <a:lnTo>
                    <a:pt x="420" y="439"/>
                  </a:lnTo>
                  <a:lnTo>
                    <a:pt x="329" y="549"/>
                  </a:lnTo>
                  <a:lnTo>
                    <a:pt x="256" y="677"/>
                  </a:lnTo>
                  <a:lnTo>
                    <a:pt x="183" y="786"/>
                  </a:lnTo>
                  <a:lnTo>
                    <a:pt x="110" y="914"/>
                  </a:lnTo>
                  <a:lnTo>
                    <a:pt x="73" y="1060"/>
                  </a:lnTo>
                  <a:lnTo>
                    <a:pt x="37" y="1188"/>
                  </a:lnTo>
                  <a:lnTo>
                    <a:pt x="19" y="1334"/>
                  </a:lnTo>
                  <a:lnTo>
                    <a:pt x="0" y="1499"/>
                  </a:lnTo>
                  <a:lnTo>
                    <a:pt x="19" y="1645"/>
                  </a:lnTo>
                  <a:lnTo>
                    <a:pt x="37" y="1791"/>
                  </a:lnTo>
                  <a:lnTo>
                    <a:pt x="73" y="1937"/>
                  </a:lnTo>
                  <a:lnTo>
                    <a:pt x="128" y="2065"/>
                  </a:lnTo>
                  <a:lnTo>
                    <a:pt x="201" y="2211"/>
                  </a:lnTo>
                  <a:lnTo>
                    <a:pt x="274" y="2321"/>
                  </a:lnTo>
                  <a:lnTo>
                    <a:pt x="366" y="2431"/>
                  </a:lnTo>
                  <a:lnTo>
                    <a:pt x="457" y="2540"/>
                  </a:lnTo>
                  <a:lnTo>
                    <a:pt x="567" y="2632"/>
                  </a:lnTo>
                  <a:lnTo>
                    <a:pt x="676" y="2723"/>
                  </a:lnTo>
                  <a:lnTo>
                    <a:pt x="804" y="2796"/>
                  </a:lnTo>
                  <a:lnTo>
                    <a:pt x="932" y="2851"/>
                  </a:lnTo>
                  <a:lnTo>
                    <a:pt x="1060" y="2906"/>
                  </a:lnTo>
                  <a:lnTo>
                    <a:pt x="1206" y="2942"/>
                  </a:lnTo>
                  <a:lnTo>
                    <a:pt x="1352" y="2960"/>
                  </a:lnTo>
                  <a:lnTo>
                    <a:pt x="1644" y="2960"/>
                  </a:lnTo>
                  <a:lnTo>
                    <a:pt x="1791" y="2924"/>
                  </a:lnTo>
                  <a:lnTo>
                    <a:pt x="1937" y="2887"/>
                  </a:lnTo>
                  <a:lnTo>
                    <a:pt x="2083" y="2833"/>
                  </a:lnTo>
                  <a:lnTo>
                    <a:pt x="2211" y="2778"/>
                  </a:lnTo>
                  <a:lnTo>
                    <a:pt x="2339" y="2705"/>
                  </a:lnTo>
                  <a:lnTo>
                    <a:pt x="2448" y="2613"/>
                  </a:lnTo>
                  <a:lnTo>
                    <a:pt x="2558" y="2522"/>
                  </a:lnTo>
                  <a:lnTo>
                    <a:pt x="2649" y="2412"/>
                  </a:lnTo>
                  <a:lnTo>
                    <a:pt x="2722" y="2284"/>
                  </a:lnTo>
                  <a:lnTo>
                    <a:pt x="2795" y="2175"/>
                  </a:lnTo>
                  <a:lnTo>
                    <a:pt x="2869" y="2047"/>
                  </a:lnTo>
                  <a:lnTo>
                    <a:pt x="2905" y="1901"/>
                  </a:lnTo>
                  <a:lnTo>
                    <a:pt x="2942" y="1773"/>
                  </a:lnTo>
                  <a:lnTo>
                    <a:pt x="2960" y="1627"/>
                  </a:lnTo>
                  <a:lnTo>
                    <a:pt x="2978" y="1462"/>
                  </a:lnTo>
                  <a:lnTo>
                    <a:pt x="2960" y="1316"/>
                  </a:lnTo>
                  <a:lnTo>
                    <a:pt x="2942" y="1170"/>
                  </a:lnTo>
                  <a:lnTo>
                    <a:pt x="2905" y="1024"/>
                  </a:lnTo>
                  <a:lnTo>
                    <a:pt x="2850" y="896"/>
                  </a:lnTo>
                  <a:lnTo>
                    <a:pt x="2777" y="768"/>
                  </a:lnTo>
                  <a:lnTo>
                    <a:pt x="2704" y="640"/>
                  </a:lnTo>
                  <a:lnTo>
                    <a:pt x="2613" y="531"/>
                  </a:lnTo>
                  <a:lnTo>
                    <a:pt x="2521" y="421"/>
                  </a:lnTo>
                  <a:lnTo>
                    <a:pt x="2412" y="330"/>
                  </a:lnTo>
                  <a:lnTo>
                    <a:pt x="2302" y="238"/>
                  </a:lnTo>
                  <a:lnTo>
                    <a:pt x="2174" y="165"/>
                  </a:lnTo>
                  <a:lnTo>
                    <a:pt x="2046" y="110"/>
                  </a:lnTo>
                  <a:lnTo>
                    <a:pt x="1919" y="56"/>
                  </a:lnTo>
                  <a:lnTo>
                    <a:pt x="1772"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027;p31">
              <a:extLst>
                <a:ext uri="{FF2B5EF4-FFF2-40B4-BE49-F238E27FC236}">
                  <a16:creationId xmlns:a16="http://schemas.microsoft.com/office/drawing/2014/main" id="{A3E4F9DE-4D61-1D74-B65C-F50699DE8CBC}"/>
                </a:ext>
              </a:extLst>
            </p:cNvPr>
            <p:cNvSpPr/>
            <p:nvPr/>
          </p:nvSpPr>
          <p:spPr>
            <a:xfrm>
              <a:off x="1214104" y="3888904"/>
              <a:ext cx="25395" cy="25395"/>
            </a:xfrm>
            <a:custGeom>
              <a:avLst/>
              <a:gdLst/>
              <a:ahLst/>
              <a:cxnLst/>
              <a:rect l="l" t="t" r="r" b="b"/>
              <a:pathLst>
                <a:path w="1079" h="1079" extrusionOk="0">
                  <a:moveTo>
                    <a:pt x="476" y="1"/>
                  </a:moveTo>
                  <a:lnTo>
                    <a:pt x="366" y="19"/>
                  </a:lnTo>
                  <a:lnTo>
                    <a:pt x="275" y="74"/>
                  </a:lnTo>
                  <a:lnTo>
                    <a:pt x="183" y="129"/>
                  </a:lnTo>
                  <a:lnTo>
                    <a:pt x="110" y="202"/>
                  </a:lnTo>
                  <a:lnTo>
                    <a:pt x="55" y="293"/>
                  </a:lnTo>
                  <a:lnTo>
                    <a:pt x="19" y="384"/>
                  </a:lnTo>
                  <a:lnTo>
                    <a:pt x="1" y="494"/>
                  </a:lnTo>
                  <a:lnTo>
                    <a:pt x="1" y="604"/>
                  </a:lnTo>
                  <a:lnTo>
                    <a:pt x="19" y="713"/>
                  </a:lnTo>
                  <a:lnTo>
                    <a:pt x="74" y="805"/>
                  </a:lnTo>
                  <a:lnTo>
                    <a:pt x="128" y="896"/>
                  </a:lnTo>
                  <a:lnTo>
                    <a:pt x="201" y="969"/>
                  </a:lnTo>
                  <a:lnTo>
                    <a:pt x="293" y="1024"/>
                  </a:lnTo>
                  <a:lnTo>
                    <a:pt x="384" y="1060"/>
                  </a:lnTo>
                  <a:lnTo>
                    <a:pt x="494" y="1079"/>
                  </a:lnTo>
                  <a:lnTo>
                    <a:pt x="603" y="1079"/>
                  </a:lnTo>
                  <a:lnTo>
                    <a:pt x="713" y="1060"/>
                  </a:lnTo>
                  <a:lnTo>
                    <a:pt x="804" y="1024"/>
                  </a:lnTo>
                  <a:lnTo>
                    <a:pt x="896" y="951"/>
                  </a:lnTo>
                  <a:lnTo>
                    <a:pt x="969" y="878"/>
                  </a:lnTo>
                  <a:lnTo>
                    <a:pt x="1024" y="805"/>
                  </a:lnTo>
                  <a:lnTo>
                    <a:pt x="1060" y="695"/>
                  </a:lnTo>
                  <a:lnTo>
                    <a:pt x="1078" y="604"/>
                  </a:lnTo>
                  <a:lnTo>
                    <a:pt x="1078" y="494"/>
                  </a:lnTo>
                  <a:lnTo>
                    <a:pt x="1060" y="384"/>
                  </a:lnTo>
                  <a:lnTo>
                    <a:pt x="1024" y="275"/>
                  </a:lnTo>
                  <a:lnTo>
                    <a:pt x="951" y="202"/>
                  </a:lnTo>
                  <a:lnTo>
                    <a:pt x="877" y="129"/>
                  </a:lnTo>
                  <a:lnTo>
                    <a:pt x="786" y="56"/>
                  </a:lnTo>
                  <a:lnTo>
                    <a:pt x="695" y="19"/>
                  </a:lnTo>
                  <a:lnTo>
                    <a:pt x="585"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028;p31">
              <a:extLst>
                <a:ext uri="{FF2B5EF4-FFF2-40B4-BE49-F238E27FC236}">
                  <a16:creationId xmlns:a16="http://schemas.microsoft.com/office/drawing/2014/main" id="{D47D525C-044C-30EA-4536-39A1DC1632BB}"/>
                </a:ext>
              </a:extLst>
            </p:cNvPr>
            <p:cNvSpPr/>
            <p:nvPr/>
          </p:nvSpPr>
          <p:spPr>
            <a:xfrm>
              <a:off x="1448442" y="3848496"/>
              <a:ext cx="69663" cy="69687"/>
            </a:xfrm>
            <a:custGeom>
              <a:avLst/>
              <a:gdLst/>
              <a:ahLst/>
              <a:cxnLst/>
              <a:rect l="l" t="t" r="r" b="b"/>
              <a:pathLst>
                <a:path w="2960" h="2961" extrusionOk="0">
                  <a:moveTo>
                    <a:pt x="1316" y="1"/>
                  </a:moveTo>
                  <a:lnTo>
                    <a:pt x="1170" y="19"/>
                  </a:lnTo>
                  <a:lnTo>
                    <a:pt x="1023" y="74"/>
                  </a:lnTo>
                  <a:lnTo>
                    <a:pt x="895" y="110"/>
                  </a:lnTo>
                  <a:lnTo>
                    <a:pt x="749" y="183"/>
                  </a:lnTo>
                  <a:lnTo>
                    <a:pt x="640" y="256"/>
                  </a:lnTo>
                  <a:lnTo>
                    <a:pt x="530" y="348"/>
                  </a:lnTo>
                  <a:lnTo>
                    <a:pt x="420" y="439"/>
                  </a:lnTo>
                  <a:lnTo>
                    <a:pt x="329" y="549"/>
                  </a:lnTo>
                  <a:lnTo>
                    <a:pt x="238" y="658"/>
                  </a:lnTo>
                  <a:lnTo>
                    <a:pt x="165" y="786"/>
                  </a:lnTo>
                  <a:lnTo>
                    <a:pt x="110" y="914"/>
                  </a:lnTo>
                  <a:lnTo>
                    <a:pt x="55" y="1060"/>
                  </a:lnTo>
                  <a:lnTo>
                    <a:pt x="19" y="1188"/>
                  </a:lnTo>
                  <a:lnTo>
                    <a:pt x="0" y="1334"/>
                  </a:lnTo>
                  <a:lnTo>
                    <a:pt x="0" y="1480"/>
                  </a:lnTo>
                  <a:lnTo>
                    <a:pt x="0" y="1645"/>
                  </a:lnTo>
                  <a:lnTo>
                    <a:pt x="37" y="1791"/>
                  </a:lnTo>
                  <a:lnTo>
                    <a:pt x="73" y="1937"/>
                  </a:lnTo>
                  <a:lnTo>
                    <a:pt x="128" y="2065"/>
                  </a:lnTo>
                  <a:lnTo>
                    <a:pt x="183" y="2193"/>
                  </a:lnTo>
                  <a:lnTo>
                    <a:pt x="256" y="2321"/>
                  </a:lnTo>
                  <a:lnTo>
                    <a:pt x="347" y="2430"/>
                  </a:lnTo>
                  <a:lnTo>
                    <a:pt x="439" y="2540"/>
                  </a:lnTo>
                  <a:lnTo>
                    <a:pt x="548" y="2631"/>
                  </a:lnTo>
                  <a:lnTo>
                    <a:pt x="658" y="2723"/>
                  </a:lnTo>
                  <a:lnTo>
                    <a:pt x="786" y="2796"/>
                  </a:lnTo>
                  <a:lnTo>
                    <a:pt x="914" y="2851"/>
                  </a:lnTo>
                  <a:lnTo>
                    <a:pt x="1060" y="2887"/>
                  </a:lnTo>
                  <a:lnTo>
                    <a:pt x="1188" y="2924"/>
                  </a:lnTo>
                  <a:lnTo>
                    <a:pt x="1334" y="2960"/>
                  </a:lnTo>
                  <a:lnTo>
                    <a:pt x="1480" y="2960"/>
                  </a:lnTo>
                  <a:lnTo>
                    <a:pt x="1645" y="2942"/>
                  </a:lnTo>
                  <a:lnTo>
                    <a:pt x="1791" y="2924"/>
                  </a:lnTo>
                  <a:lnTo>
                    <a:pt x="1937" y="2887"/>
                  </a:lnTo>
                  <a:lnTo>
                    <a:pt x="2065" y="2832"/>
                  </a:lnTo>
                  <a:lnTo>
                    <a:pt x="2193" y="2777"/>
                  </a:lnTo>
                  <a:lnTo>
                    <a:pt x="2321" y="2686"/>
                  </a:lnTo>
                  <a:lnTo>
                    <a:pt x="2430" y="2613"/>
                  </a:lnTo>
                  <a:lnTo>
                    <a:pt x="2540" y="2503"/>
                  </a:lnTo>
                  <a:lnTo>
                    <a:pt x="2631" y="2412"/>
                  </a:lnTo>
                  <a:lnTo>
                    <a:pt x="2722" y="2284"/>
                  </a:lnTo>
                  <a:lnTo>
                    <a:pt x="2796" y="2175"/>
                  </a:lnTo>
                  <a:lnTo>
                    <a:pt x="2850" y="2028"/>
                  </a:lnTo>
                  <a:lnTo>
                    <a:pt x="2905" y="1901"/>
                  </a:lnTo>
                  <a:lnTo>
                    <a:pt x="2942" y="1754"/>
                  </a:lnTo>
                  <a:lnTo>
                    <a:pt x="2960" y="1608"/>
                  </a:lnTo>
                  <a:lnTo>
                    <a:pt x="2960" y="1462"/>
                  </a:lnTo>
                  <a:lnTo>
                    <a:pt x="2960" y="1316"/>
                  </a:lnTo>
                  <a:lnTo>
                    <a:pt x="2923" y="1170"/>
                  </a:lnTo>
                  <a:lnTo>
                    <a:pt x="2887" y="1024"/>
                  </a:lnTo>
                  <a:lnTo>
                    <a:pt x="2832" y="877"/>
                  </a:lnTo>
                  <a:lnTo>
                    <a:pt x="2777" y="750"/>
                  </a:lnTo>
                  <a:lnTo>
                    <a:pt x="2704" y="640"/>
                  </a:lnTo>
                  <a:lnTo>
                    <a:pt x="2613" y="512"/>
                  </a:lnTo>
                  <a:lnTo>
                    <a:pt x="2521" y="421"/>
                  </a:lnTo>
                  <a:lnTo>
                    <a:pt x="2412" y="329"/>
                  </a:lnTo>
                  <a:lnTo>
                    <a:pt x="2284" y="238"/>
                  </a:lnTo>
                  <a:lnTo>
                    <a:pt x="2174" y="165"/>
                  </a:lnTo>
                  <a:lnTo>
                    <a:pt x="2046" y="110"/>
                  </a:lnTo>
                  <a:lnTo>
                    <a:pt x="1900" y="55"/>
                  </a:lnTo>
                  <a:lnTo>
                    <a:pt x="1754" y="19"/>
                  </a:lnTo>
                  <a:lnTo>
                    <a:pt x="1626"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029;p31">
              <a:extLst>
                <a:ext uri="{FF2B5EF4-FFF2-40B4-BE49-F238E27FC236}">
                  <a16:creationId xmlns:a16="http://schemas.microsoft.com/office/drawing/2014/main" id="{2913D97B-C1BF-D5E6-8036-0E80280E5AD0}"/>
                </a:ext>
              </a:extLst>
            </p:cNvPr>
            <p:cNvSpPr/>
            <p:nvPr/>
          </p:nvSpPr>
          <p:spPr>
            <a:xfrm>
              <a:off x="1481980" y="3859674"/>
              <a:ext cx="25818" cy="25395"/>
            </a:xfrm>
            <a:custGeom>
              <a:avLst/>
              <a:gdLst/>
              <a:ahLst/>
              <a:cxnLst/>
              <a:rect l="l" t="t" r="r" b="b"/>
              <a:pathLst>
                <a:path w="1097" h="1079" extrusionOk="0">
                  <a:moveTo>
                    <a:pt x="494" y="1"/>
                  </a:moveTo>
                  <a:lnTo>
                    <a:pt x="384" y="19"/>
                  </a:lnTo>
                  <a:lnTo>
                    <a:pt x="293" y="74"/>
                  </a:lnTo>
                  <a:lnTo>
                    <a:pt x="201" y="128"/>
                  </a:lnTo>
                  <a:lnTo>
                    <a:pt x="128" y="201"/>
                  </a:lnTo>
                  <a:lnTo>
                    <a:pt x="73" y="293"/>
                  </a:lnTo>
                  <a:lnTo>
                    <a:pt x="37" y="384"/>
                  </a:lnTo>
                  <a:lnTo>
                    <a:pt x="0" y="494"/>
                  </a:lnTo>
                  <a:lnTo>
                    <a:pt x="19" y="603"/>
                  </a:lnTo>
                  <a:lnTo>
                    <a:pt x="37" y="713"/>
                  </a:lnTo>
                  <a:lnTo>
                    <a:pt x="73" y="804"/>
                  </a:lnTo>
                  <a:lnTo>
                    <a:pt x="128" y="896"/>
                  </a:lnTo>
                  <a:lnTo>
                    <a:pt x="201" y="969"/>
                  </a:lnTo>
                  <a:lnTo>
                    <a:pt x="293" y="1024"/>
                  </a:lnTo>
                  <a:lnTo>
                    <a:pt x="402" y="1060"/>
                  </a:lnTo>
                  <a:lnTo>
                    <a:pt x="494" y="1078"/>
                  </a:lnTo>
                  <a:lnTo>
                    <a:pt x="603" y="1078"/>
                  </a:lnTo>
                  <a:lnTo>
                    <a:pt x="713" y="1060"/>
                  </a:lnTo>
                  <a:lnTo>
                    <a:pt x="822" y="1005"/>
                  </a:lnTo>
                  <a:lnTo>
                    <a:pt x="896" y="951"/>
                  </a:lnTo>
                  <a:lnTo>
                    <a:pt x="969" y="877"/>
                  </a:lnTo>
                  <a:lnTo>
                    <a:pt x="1023" y="786"/>
                  </a:lnTo>
                  <a:lnTo>
                    <a:pt x="1078" y="695"/>
                  </a:lnTo>
                  <a:lnTo>
                    <a:pt x="1096" y="585"/>
                  </a:lnTo>
                  <a:lnTo>
                    <a:pt x="1096" y="476"/>
                  </a:lnTo>
                  <a:lnTo>
                    <a:pt x="1060" y="366"/>
                  </a:lnTo>
                  <a:lnTo>
                    <a:pt x="1023" y="275"/>
                  </a:lnTo>
                  <a:lnTo>
                    <a:pt x="969" y="183"/>
                  </a:lnTo>
                  <a:lnTo>
                    <a:pt x="896" y="110"/>
                  </a:lnTo>
                  <a:lnTo>
                    <a:pt x="804" y="55"/>
                  </a:lnTo>
                  <a:lnTo>
                    <a:pt x="713" y="19"/>
                  </a:lnTo>
                  <a:lnTo>
                    <a:pt x="603" y="1"/>
                  </a:lnTo>
                  <a:close/>
                </a:path>
              </a:pathLst>
            </a:custGeom>
            <a:solidFill>
              <a:srgbClr val="FFFFFF"/>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030;p31">
              <a:extLst>
                <a:ext uri="{FF2B5EF4-FFF2-40B4-BE49-F238E27FC236}">
                  <a16:creationId xmlns:a16="http://schemas.microsoft.com/office/drawing/2014/main" id="{1C140B23-3E34-F967-DCA3-F839D32E77F9}"/>
                </a:ext>
              </a:extLst>
            </p:cNvPr>
            <p:cNvSpPr/>
            <p:nvPr/>
          </p:nvSpPr>
          <p:spPr>
            <a:xfrm>
              <a:off x="1405450" y="3724657"/>
              <a:ext cx="155661" cy="64533"/>
            </a:xfrm>
            <a:custGeom>
              <a:avLst/>
              <a:gdLst/>
              <a:ahLst/>
              <a:cxnLst/>
              <a:rect l="l" t="t" r="r" b="b"/>
              <a:pathLst>
                <a:path w="6614" h="2742" extrusionOk="0">
                  <a:moveTo>
                    <a:pt x="3161" y="1"/>
                  </a:moveTo>
                  <a:lnTo>
                    <a:pt x="2759" y="56"/>
                  </a:lnTo>
                  <a:lnTo>
                    <a:pt x="2375" y="129"/>
                  </a:lnTo>
                  <a:lnTo>
                    <a:pt x="1992" y="238"/>
                  </a:lnTo>
                  <a:lnTo>
                    <a:pt x="1608" y="366"/>
                  </a:lnTo>
                  <a:lnTo>
                    <a:pt x="1243" y="549"/>
                  </a:lnTo>
                  <a:lnTo>
                    <a:pt x="896" y="750"/>
                  </a:lnTo>
                  <a:lnTo>
                    <a:pt x="548" y="969"/>
                  </a:lnTo>
                  <a:lnTo>
                    <a:pt x="220" y="1243"/>
                  </a:lnTo>
                  <a:lnTo>
                    <a:pt x="165" y="1298"/>
                  </a:lnTo>
                  <a:lnTo>
                    <a:pt x="110" y="1371"/>
                  </a:lnTo>
                  <a:lnTo>
                    <a:pt x="37" y="1517"/>
                  </a:lnTo>
                  <a:lnTo>
                    <a:pt x="0" y="1682"/>
                  </a:lnTo>
                  <a:lnTo>
                    <a:pt x="0" y="1846"/>
                  </a:lnTo>
                  <a:lnTo>
                    <a:pt x="19" y="2029"/>
                  </a:lnTo>
                  <a:lnTo>
                    <a:pt x="55" y="2193"/>
                  </a:lnTo>
                  <a:lnTo>
                    <a:pt x="128" y="2339"/>
                  </a:lnTo>
                  <a:lnTo>
                    <a:pt x="220" y="2467"/>
                  </a:lnTo>
                  <a:lnTo>
                    <a:pt x="347" y="2595"/>
                  </a:lnTo>
                  <a:lnTo>
                    <a:pt x="494" y="2687"/>
                  </a:lnTo>
                  <a:lnTo>
                    <a:pt x="640" y="2741"/>
                  </a:lnTo>
                  <a:lnTo>
                    <a:pt x="804" y="2741"/>
                  </a:lnTo>
                  <a:lnTo>
                    <a:pt x="932" y="2705"/>
                  </a:lnTo>
                  <a:lnTo>
                    <a:pt x="1078" y="2650"/>
                  </a:lnTo>
                  <a:lnTo>
                    <a:pt x="1206" y="2577"/>
                  </a:lnTo>
                  <a:lnTo>
                    <a:pt x="1334" y="2486"/>
                  </a:lnTo>
                  <a:lnTo>
                    <a:pt x="1590" y="2303"/>
                  </a:lnTo>
                  <a:lnTo>
                    <a:pt x="1900" y="2120"/>
                  </a:lnTo>
                  <a:lnTo>
                    <a:pt x="2211" y="1992"/>
                  </a:lnTo>
                  <a:lnTo>
                    <a:pt x="2522" y="1883"/>
                  </a:lnTo>
                  <a:lnTo>
                    <a:pt x="2869" y="1791"/>
                  </a:lnTo>
                  <a:lnTo>
                    <a:pt x="3197" y="1755"/>
                  </a:lnTo>
                  <a:lnTo>
                    <a:pt x="3526" y="1737"/>
                  </a:lnTo>
                  <a:lnTo>
                    <a:pt x="3873" y="1755"/>
                  </a:lnTo>
                  <a:lnTo>
                    <a:pt x="4202" y="1810"/>
                  </a:lnTo>
                  <a:lnTo>
                    <a:pt x="4531" y="1901"/>
                  </a:lnTo>
                  <a:lnTo>
                    <a:pt x="4860" y="2011"/>
                  </a:lnTo>
                  <a:lnTo>
                    <a:pt x="5171" y="2175"/>
                  </a:lnTo>
                  <a:lnTo>
                    <a:pt x="5463" y="2358"/>
                  </a:lnTo>
                  <a:lnTo>
                    <a:pt x="5609" y="2431"/>
                  </a:lnTo>
                  <a:lnTo>
                    <a:pt x="5755" y="2467"/>
                  </a:lnTo>
                  <a:lnTo>
                    <a:pt x="5901" y="2486"/>
                  </a:lnTo>
                  <a:lnTo>
                    <a:pt x="6048" y="2467"/>
                  </a:lnTo>
                  <a:lnTo>
                    <a:pt x="6175" y="2413"/>
                  </a:lnTo>
                  <a:lnTo>
                    <a:pt x="6303" y="2321"/>
                  </a:lnTo>
                  <a:lnTo>
                    <a:pt x="6431" y="2212"/>
                  </a:lnTo>
                  <a:lnTo>
                    <a:pt x="6523" y="2084"/>
                  </a:lnTo>
                  <a:lnTo>
                    <a:pt x="6577" y="1919"/>
                  </a:lnTo>
                  <a:lnTo>
                    <a:pt x="6614" y="1755"/>
                  </a:lnTo>
                  <a:lnTo>
                    <a:pt x="6614" y="1590"/>
                  </a:lnTo>
                  <a:lnTo>
                    <a:pt x="6596" y="1426"/>
                  </a:lnTo>
                  <a:lnTo>
                    <a:pt x="6541" y="1262"/>
                  </a:lnTo>
                  <a:lnTo>
                    <a:pt x="6468" y="1115"/>
                  </a:lnTo>
                  <a:lnTo>
                    <a:pt x="6376" y="988"/>
                  </a:lnTo>
                  <a:lnTo>
                    <a:pt x="6248" y="878"/>
                  </a:lnTo>
                  <a:lnTo>
                    <a:pt x="5883" y="659"/>
                  </a:lnTo>
                  <a:lnTo>
                    <a:pt x="5499" y="458"/>
                  </a:lnTo>
                  <a:lnTo>
                    <a:pt x="5134" y="293"/>
                  </a:lnTo>
                  <a:lnTo>
                    <a:pt x="4732" y="165"/>
                  </a:lnTo>
                  <a:lnTo>
                    <a:pt x="4348" y="74"/>
                  </a:lnTo>
                  <a:lnTo>
                    <a:pt x="3947" y="19"/>
                  </a:lnTo>
                  <a:lnTo>
                    <a:pt x="3545"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031;p31">
              <a:extLst>
                <a:ext uri="{FF2B5EF4-FFF2-40B4-BE49-F238E27FC236}">
                  <a16:creationId xmlns:a16="http://schemas.microsoft.com/office/drawing/2014/main" id="{09275385-0F5E-634C-A365-DB75667FB7E2}"/>
                </a:ext>
              </a:extLst>
            </p:cNvPr>
            <p:cNvSpPr/>
            <p:nvPr/>
          </p:nvSpPr>
          <p:spPr>
            <a:xfrm>
              <a:off x="1108343" y="3754755"/>
              <a:ext cx="176724" cy="73547"/>
            </a:xfrm>
            <a:custGeom>
              <a:avLst/>
              <a:gdLst/>
              <a:ahLst/>
              <a:cxnLst/>
              <a:rect l="l" t="t" r="r" b="b"/>
              <a:pathLst>
                <a:path w="7509" h="3125" extrusionOk="0">
                  <a:moveTo>
                    <a:pt x="4421" y="1"/>
                  </a:moveTo>
                  <a:lnTo>
                    <a:pt x="3965" y="19"/>
                  </a:lnTo>
                  <a:lnTo>
                    <a:pt x="3526" y="74"/>
                  </a:lnTo>
                  <a:lnTo>
                    <a:pt x="3070" y="147"/>
                  </a:lnTo>
                  <a:lnTo>
                    <a:pt x="2631" y="275"/>
                  </a:lnTo>
                  <a:lnTo>
                    <a:pt x="2193" y="421"/>
                  </a:lnTo>
                  <a:lnTo>
                    <a:pt x="1791" y="604"/>
                  </a:lnTo>
                  <a:lnTo>
                    <a:pt x="1370" y="805"/>
                  </a:lnTo>
                  <a:lnTo>
                    <a:pt x="987" y="1060"/>
                  </a:lnTo>
                  <a:lnTo>
                    <a:pt x="603" y="1334"/>
                  </a:lnTo>
                  <a:lnTo>
                    <a:pt x="256" y="1645"/>
                  </a:lnTo>
                  <a:lnTo>
                    <a:pt x="146" y="1773"/>
                  </a:lnTo>
                  <a:lnTo>
                    <a:pt x="55" y="1919"/>
                  </a:lnTo>
                  <a:lnTo>
                    <a:pt x="19" y="2084"/>
                  </a:lnTo>
                  <a:lnTo>
                    <a:pt x="0" y="2248"/>
                  </a:lnTo>
                  <a:lnTo>
                    <a:pt x="19" y="2412"/>
                  </a:lnTo>
                  <a:lnTo>
                    <a:pt x="55" y="2577"/>
                  </a:lnTo>
                  <a:lnTo>
                    <a:pt x="128" y="2741"/>
                  </a:lnTo>
                  <a:lnTo>
                    <a:pt x="238" y="2869"/>
                  </a:lnTo>
                  <a:lnTo>
                    <a:pt x="366" y="2979"/>
                  </a:lnTo>
                  <a:lnTo>
                    <a:pt x="512" y="3070"/>
                  </a:lnTo>
                  <a:lnTo>
                    <a:pt x="676" y="3107"/>
                  </a:lnTo>
                  <a:lnTo>
                    <a:pt x="841" y="3125"/>
                  </a:lnTo>
                  <a:lnTo>
                    <a:pt x="1023" y="3125"/>
                  </a:lnTo>
                  <a:lnTo>
                    <a:pt x="1170" y="3070"/>
                  </a:lnTo>
                  <a:lnTo>
                    <a:pt x="1334" y="2997"/>
                  </a:lnTo>
                  <a:lnTo>
                    <a:pt x="1462" y="2887"/>
                  </a:lnTo>
                  <a:lnTo>
                    <a:pt x="1772" y="2650"/>
                  </a:lnTo>
                  <a:lnTo>
                    <a:pt x="2083" y="2431"/>
                  </a:lnTo>
                  <a:lnTo>
                    <a:pt x="2412" y="2230"/>
                  </a:lnTo>
                  <a:lnTo>
                    <a:pt x="2759" y="2084"/>
                  </a:lnTo>
                  <a:lnTo>
                    <a:pt x="3124" y="1956"/>
                  </a:lnTo>
                  <a:lnTo>
                    <a:pt x="3508" y="1864"/>
                  </a:lnTo>
                  <a:lnTo>
                    <a:pt x="3873" y="1791"/>
                  </a:lnTo>
                  <a:lnTo>
                    <a:pt x="4257" y="1755"/>
                  </a:lnTo>
                  <a:lnTo>
                    <a:pt x="4659" y="1755"/>
                  </a:lnTo>
                  <a:lnTo>
                    <a:pt x="5043" y="1791"/>
                  </a:lnTo>
                  <a:lnTo>
                    <a:pt x="5426" y="1846"/>
                  </a:lnTo>
                  <a:lnTo>
                    <a:pt x="5810" y="1956"/>
                  </a:lnTo>
                  <a:lnTo>
                    <a:pt x="6139" y="2065"/>
                  </a:lnTo>
                  <a:lnTo>
                    <a:pt x="6303" y="2120"/>
                  </a:lnTo>
                  <a:lnTo>
                    <a:pt x="6468" y="2157"/>
                  </a:lnTo>
                  <a:lnTo>
                    <a:pt x="6632" y="2193"/>
                  </a:lnTo>
                  <a:lnTo>
                    <a:pt x="6796" y="2175"/>
                  </a:lnTo>
                  <a:lnTo>
                    <a:pt x="6961" y="2138"/>
                  </a:lnTo>
                  <a:lnTo>
                    <a:pt x="7052" y="2102"/>
                  </a:lnTo>
                  <a:lnTo>
                    <a:pt x="7125" y="2065"/>
                  </a:lnTo>
                  <a:lnTo>
                    <a:pt x="7217" y="2010"/>
                  </a:lnTo>
                  <a:lnTo>
                    <a:pt x="7271" y="1937"/>
                  </a:lnTo>
                  <a:lnTo>
                    <a:pt x="7399" y="1791"/>
                  </a:lnTo>
                  <a:lnTo>
                    <a:pt x="7454" y="1645"/>
                  </a:lnTo>
                  <a:lnTo>
                    <a:pt x="7509" y="1481"/>
                  </a:lnTo>
                  <a:lnTo>
                    <a:pt x="7509" y="1298"/>
                  </a:lnTo>
                  <a:lnTo>
                    <a:pt x="7491" y="1134"/>
                  </a:lnTo>
                  <a:lnTo>
                    <a:pt x="7436" y="969"/>
                  </a:lnTo>
                  <a:lnTo>
                    <a:pt x="7363" y="805"/>
                  </a:lnTo>
                  <a:lnTo>
                    <a:pt x="7253" y="677"/>
                  </a:lnTo>
                  <a:lnTo>
                    <a:pt x="7180" y="640"/>
                  </a:lnTo>
                  <a:lnTo>
                    <a:pt x="7107" y="585"/>
                  </a:lnTo>
                  <a:lnTo>
                    <a:pt x="6669" y="403"/>
                  </a:lnTo>
                  <a:lnTo>
                    <a:pt x="6230" y="257"/>
                  </a:lnTo>
                  <a:lnTo>
                    <a:pt x="5792" y="147"/>
                  </a:lnTo>
                  <a:lnTo>
                    <a:pt x="5335" y="74"/>
                  </a:lnTo>
                  <a:lnTo>
                    <a:pt x="4878" y="19"/>
                  </a:lnTo>
                  <a:lnTo>
                    <a:pt x="4421" y="1"/>
                  </a:lnTo>
                  <a:close/>
                </a:path>
              </a:pathLst>
            </a:custGeom>
            <a:solidFill>
              <a:srgbClr val="000000"/>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032;p31">
              <a:extLst>
                <a:ext uri="{FF2B5EF4-FFF2-40B4-BE49-F238E27FC236}">
                  <a16:creationId xmlns:a16="http://schemas.microsoft.com/office/drawing/2014/main" id="{45C49664-BCD5-9E73-5B1A-6405FDB9DD95}"/>
                </a:ext>
              </a:extLst>
            </p:cNvPr>
            <p:cNvSpPr/>
            <p:nvPr/>
          </p:nvSpPr>
          <p:spPr>
            <a:xfrm>
              <a:off x="1274319" y="4028232"/>
              <a:ext cx="174159" cy="66228"/>
            </a:xfrm>
            <a:custGeom>
              <a:avLst/>
              <a:gdLst/>
              <a:ahLst/>
              <a:cxnLst/>
              <a:rect l="l" t="t" r="r" b="b"/>
              <a:pathLst>
                <a:path w="7400" h="2814" extrusionOk="0">
                  <a:moveTo>
                    <a:pt x="822" y="0"/>
                  </a:moveTo>
                  <a:lnTo>
                    <a:pt x="676" y="18"/>
                  </a:lnTo>
                  <a:lnTo>
                    <a:pt x="530" y="55"/>
                  </a:lnTo>
                  <a:lnTo>
                    <a:pt x="384" y="110"/>
                  </a:lnTo>
                  <a:lnTo>
                    <a:pt x="256" y="201"/>
                  </a:lnTo>
                  <a:lnTo>
                    <a:pt x="146" y="329"/>
                  </a:lnTo>
                  <a:lnTo>
                    <a:pt x="73" y="457"/>
                  </a:lnTo>
                  <a:lnTo>
                    <a:pt x="37" y="603"/>
                  </a:lnTo>
                  <a:lnTo>
                    <a:pt x="0" y="749"/>
                  </a:lnTo>
                  <a:lnTo>
                    <a:pt x="19" y="895"/>
                  </a:lnTo>
                  <a:lnTo>
                    <a:pt x="55" y="1041"/>
                  </a:lnTo>
                  <a:lnTo>
                    <a:pt x="110" y="1169"/>
                  </a:lnTo>
                  <a:lnTo>
                    <a:pt x="201" y="1297"/>
                  </a:lnTo>
                  <a:lnTo>
                    <a:pt x="384" y="1480"/>
                  </a:lnTo>
                  <a:lnTo>
                    <a:pt x="567" y="1644"/>
                  </a:lnTo>
                  <a:lnTo>
                    <a:pt x="768" y="1790"/>
                  </a:lnTo>
                  <a:lnTo>
                    <a:pt x="1005" y="1955"/>
                  </a:lnTo>
                  <a:lnTo>
                    <a:pt x="1243" y="2101"/>
                  </a:lnTo>
                  <a:lnTo>
                    <a:pt x="1498" y="2229"/>
                  </a:lnTo>
                  <a:lnTo>
                    <a:pt x="1772" y="2357"/>
                  </a:lnTo>
                  <a:lnTo>
                    <a:pt x="2065" y="2466"/>
                  </a:lnTo>
                  <a:lnTo>
                    <a:pt x="2357" y="2558"/>
                  </a:lnTo>
                  <a:lnTo>
                    <a:pt x="2668" y="2631"/>
                  </a:lnTo>
                  <a:lnTo>
                    <a:pt x="2996" y="2704"/>
                  </a:lnTo>
                  <a:lnTo>
                    <a:pt x="3307" y="2759"/>
                  </a:lnTo>
                  <a:lnTo>
                    <a:pt x="3654" y="2795"/>
                  </a:lnTo>
                  <a:lnTo>
                    <a:pt x="3983" y="2814"/>
                  </a:lnTo>
                  <a:lnTo>
                    <a:pt x="4330" y="2795"/>
                  </a:lnTo>
                  <a:lnTo>
                    <a:pt x="4677" y="2777"/>
                  </a:lnTo>
                  <a:lnTo>
                    <a:pt x="4969" y="2722"/>
                  </a:lnTo>
                  <a:lnTo>
                    <a:pt x="5280" y="2667"/>
                  </a:lnTo>
                  <a:lnTo>
                    <a:pt x="5572" y="2594"/>
                  </a:lnTo>
                  <a:lnTo>
                    <a:pt x="5883" y="2503"/>
                  </a:lnTo>
                  <a:lnTo>
                    <a:pt x="6175" y="2375"/>
                  </a:lnTo>
                  <a:lnTo>
                    <a:pt x="6468" y="2247"/>
                  </a:lnTo>
                  <a:lnTo>
                    <a:pt x="6760" y="2083"/>
                  </a:lnTo>
                  <a:lnTo>
                    <a:pt x="7052" y="1900"/>
                  </a:lnTo>
                  <a:lnTo>
                    <a:pt x="7180" y="1809"/>
                  </a:lnTo>
                  <a:lnTo>
                    <a:pt x="7271" y="1681"/>
                  </a:lnTo>
                  <a:lnTo>
                    <a:pt x="7344" y="1553"/>
                  </a:lnTo>
                  <a:lnTo>
                    <a:pt x="7381" y="1407"/>
                  </a:lnTo>
                  <a:lnTo>
                    <a:pt x="7399" y="1261"/>
                  </a:lnTo>
                  <a:lnTo>
                    <a:pt x="7381" y="1114"/>
                  </a:lnTo>
                  <a:lnTo>
                    <a:pt x="7344" y="968"/>
                  </a:lnTo>
                  <a:lnTo>
                    <a:pt x="7271" y="822"/>
                  </a:lnTo>
                  <a:lnTo>
                    <a:pt x="7162" y="713"/>
                  </a:lnTo>
                  <a:lnTo>
                    <a:pt x="7052" y="621"/>
                  </a:lnTo>
                  <a:lnTo>
                    <a:pt x="6906" y="548"/>
                  </a:lnTo>
                  <a:lnTo>
                    <a:pt x="6778" y="512"/>
                  </a:lnTo>
                  <a:lnTo>
                    <a:pt x="6632" y="493"/>
                  </a:lnTo>
                  <a:lnTo>
                    <a:pt x="6468" y="512"/>
                  </a:lnTo>
                  <a:lnTo>
                    <a:pt x="6321" y="548"/>
                  </a:lnTo>
                  <a:lnTo>
                    <a:pt x="6194" y="621"/>
                  </a:lnTo>
                  <a:lnTo>
                    <a:pt x="6011" y="731"/>
                  </a:lnTo>
                  <a:lnTo>
                    <a:pt x="5846" y="822"/>
                  </a:lnTo>
                  <a:lnTo>
                    <a:pt x="5481" y="987"/>
                  </a:lnTo>
                  <a:lnTo>
                    <a:pt x="5116" y="1114"/>
                  </a:lnTo>
                  <a:lnTo>
                    <a:pt x="4769" y="1188"/>
                  </a:lnTo>
                  <a:lnTo>
                    <a:pt x="4403" y="1242"/>
                  </a:lnTo>
                  <a:lnTo>
                    <a:pt x="4038" y="1261"/>
                  </a:lnTo>
                  <a:lnTo>
                    <a:pt x="3691" y="1242"/>
                  </a:lnTo>
                  <a:lnTo>
                    <a:pt x="3344" y="1206"/>
                  </a:lnTo>
                  <a:lnTo>
                    <a:pt x="3015" y="1133"/>
                  </a:lnTo>
                  <a:lnTo>
                    <a:pt x="2704" y="1041"/>
                  </a:lnTo>
                  <a:lnTo>
                    <a:pt x="2430" y="932"/>
                  </a:lnTo>
                  <a:lnTo>
                    <a:pt x="2156" y="822"/>
                  </a:lnTo>
                  <a:lnTo>
                    <a:pt x="1900" y="694"/>
                  </a:lnTo>
                  <a:lnTo>
                    <a:pt x="1699" y="548"/>
                  </a:lnTo>
                  <a:lnTo>
                    <a:pt x="1498" y="402"/>
                  </a:lnTo>
                  <a:lnTo>
                    <a:pt x="1352" y="256"/>
                  </a:lnTo>
                  <a:lnTo>
                    <a:pt x="1243" y="164"/>
                  </a:lnTo>
                  <a:lnTo>
                    <a:pt x="1096" y="73"/>
                  </a:lnTo>
                  <a:lnTo>
                    <a:pt x="969" y="37"/>
                  </a:lnTo>
                  <a:lnTo>
                    <a:pt x="822" y="0"/>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033;p31">
              <a:extLst>
                <a:ext uri="{FF2B5EF4-FFF2-40B4-BE49-F238E27FC236}">
                  <a16:creationId xmlns:a16="http://schemas.microsoft.com/office/drawing/2014/main" id="{DBC47C3F-807F-258B-9135-8D0F3FF99E96}"/>
                </a:ext>
              </a:extLst>
            </p:cNvPr>
            <p:cNvSpPr/>
            <p:nvPr/>
          </p:nvSpPr>
          <p:spPr>
            <a:xfrm>
              <a:off x="1366764" y="3940069"/>
              <a:ext cx="54626" cy="45611"/>
            </a:xfrm>
            <a:custGeom>
              <a:avLst/>
              <a:gdLst/>
              <a:ahLst/>
              <a:cxnLst/>
              <a:rect l="l" t="t" r="r" b="b"/>
              <a:pathLst>
                <a:path w="2321" h="1938" extrusionOk="0">
                  <a:moveTo>
                    <a:pt x="1224" y="1"/>
                  </a:moveTo>
                  <a:lnTo>
                    <a:pt x="1041" y="19"/>
                  </a:lnTo>
                  <a:lnTo>
                    <a:pt x="859" y="74"/>
                  </a:lnTo>
                  <a:lnTo>
                    <a:pt x="676" y="147"/>
                  </a:lnTo>
                  <a:lnTo>
                    <a:pt x="475" y="238"/>
                  </a:lnTo>
                  <a:lnTo>
                    <a:pt x="292" y="366"/>
                  </a:lnTo>
                  <a:lnTo>
                    <a:pt x="73" y="512"/>
                  </a:lnTo>
                  <a:lnTo>
                    <a:pt x="37" y="567"/>
                  </a:lnTo>
                  <a:lnTo>
                    <a:pt x="0" y="640"/>
                  </a:lnTo>
                  <a:lnTo>
                    <a:pt x="18" y="713"/>
                  </a:lnTo>
                  <a:lnTo>
                    <a:pt x="55" y="786"/>
                  </a:lnTo>
                  <a:lnTo>
                    <a:pt x="110" y="841"/>
                  </a:lnTo>
                  <a:lnTo>
                    <a:pt x="183" y="860"/>
                  </a:lnTo>
                  <a:lnTo>
                    <a:pt x="256" y="860"/>
                  </a:lnTo>
                  <a:lnTo>
                    <a:pt x="329" y="823"/>
                  </a:lnTo>
                  <a:lnTo>
                    <a:pt x="493" y="695"/>
                  </a:lnTo>
                  <a:lnTo>
                    <a:pt x="640" y="604"/>
                  </a:lnTo>
                  <a:lnTo>
                    <a:pt x="804" y="512"/>
                  </a:lnTo>
                  <a:lnTo>
                    <a:pt x="950" y="458"/>
                  </a:lnTo>
                  <a:lnTo>
                    <a:pt x="1096" y="403"/>
                  </a:lnTo>
                  <a:lnTo>
                    <a:pt x="1242" y="385"/>
                  </a:lnTo>
                  <a:lnTo>
                    <a:pt x="1370" y="385"/>
                  </a:lnTo>
                  <a:lnTo>
                    <a:pt x="1498" y="403"/>
                  </a:lnTo>
                  <a:lnTo>
                    <a:pt x="1626" y="439"/>
                  </a:lnTo>
                  <a:lnTo>
                    <a:pt x="1736" y="531"/>
                  </a:lnTo>
                  <a:lnTo>
                    <a:pt x="1827" y="640"/>
                  </a:lnTo>
                  <a:lnTo>
                    <a:pt x="1882" y="786"/>
                  </a:lnTo>
                  <a:lnTo>
                    <a:pt x="1918" y="969"/>
                  </a:lnTo>
                  <a:lnTo>
                    <a:pt x="1937" y="1188"/>
                  </a:lnTo>
                  <a:lnTo>
                    <a:pt x="1918" y="1426"/>
                  </a:lnTo>
                  <a:lnTo>
                    <a:pt x="1882" y="1718"/>
                  </a:lnTo>
                  <a:lnTo>
                    <a:pt x="1882" y="1791"/>
                  </a:lnTo>
                  <a:lnTo>
                    <a:pt x="1900" y="1864"/>
                  </a:lnTo>
                  <a:lnTo>
                    <a:pt x="1955" y="1919"/>
                  </a:lnTo>
                  <a:lnTo>
                    <a:pt x="2028" y="1937"/>
                  </a:lnTo>
                  <a:lnTo>
                    <a:pt x="2083" y="1937"/>
                  </a:lnTo>
                  <a:lnTo>
                    <a:pt x="2138" y="1919"/>
                  </a:lnTo>
                  <a:lnTo>
                    <a:pt x="2192" y="1883"/>
                  </a:lnTo>
                  <a:lnTo>
                    <a:pt x="2229" y="1846"/>
                  </a:lnTo>
                  <a:lnTo>
                    <a:pt x="2247" y="1773"/>
                  </a:lnTo>
                  <a:lnTo>
                    <a:pt x="2284" y="1554"/>
                  </a:lnTo>
                  <a:lnTo>
                    <a:pt x="2302" y="1335"/>
                  </a:lnTo>
                  <a:lnTo>
                    <a:pt x="2320" y="1152"/>
                  </a:lnTo>
                  <a:lnTo>
                    <a:pt x="2302" y="969"/>
                  </a:lnTo>
                  <a:lnTo>
                    <a:pt x="2284" y="823"/>
                  </a:lnTo>
                  <a:lnTo>
                    <a:pt x="2247" y="677"/>
                  </a:lnTo>
                  <a:lnTo>
                    <a:pt x="2211" y="549"/>
                  </a:lnTo>
                  <a:lnTo>
                    <a:pt x="2156" y="439"/>
                  </a:lnTo>
                  <a:lnTo>
                    <a:pt x="2101" y="348"/>
                  </a:lnTo>
                  <a:lnTo>
                    <a:pt x="2046" y="275"/>
                  </a:lnTo>
                  <a:lnTo>
                    <a:pt x="1973" y="202"/>
                  </a:lnTo>
                  <a:lnTo>
                    <a:pt x="1900" y="147"/>
                  </a:lnTo>
                  <a:lnTo>
                    <a:pt x="1736" y="56"/>
                  </a:lnTo>
                  <a:lnTo>
                    <a:pt x="1571" y="19"/>
                  </a:lnTo>
                  <a:lnTo>
                    <a:pt x="1407"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34;p31">
              <a:extLst>
                <a:ext uri="{FF2B5EF4-FFF2-40B4-BE49-F238E27FC236}">
                  <a16:creationId xmlns:a16="http://schemas.microsoft.com/office/drawing/2014/main" id="{2B7FA6A3-7BDF-3A20-94F3-3B16395B04F9}"/>
                </a:ext>
              </a:extLst>
            </p:cNvPr>
            <p:cNvSpPr/>
            <p:nvPr/>
          </p:nvSpPr>
          <p:spPr>
            <a:xfrm>
              <a:off x="626775" y="3911262"/>
              <a:ext cx="238221" cy="236078"/>
            </a:xfrm>
            <a:custGeom>
              <a:avLst/>
              <a:gdLst/>
              <a:ahLst/>
              <a:cxnLst/>
              <a:rect l="l" t="t" r="r" b="b"/>
              <a:pathLst>
                <a:path w="10122" h="10031" extrusionOk="0">
                  <a:moveTo>
                    <a:pt x="3910" y="1"/>
                  </a:moveTo>
                  <a:lnTo>
                    <a:pt x="3673" y="19"/>
                  </a:lnTo>
                  <a:lnTo>
                    <a:pt x="3435" y="19"/>
                  </a:lnTo>
                  <a:lnTo>
                    <a:pt x="3216" y="56"/>
                  </a:lnTo>
                  <a:lnTo>
                    <a:pt x="2979" y="92"/>
                  </a:lnTo>
                  <a:lnTo>
                    <a:pt x="2759" y="147"/>
                  </a:lnTo>
                  <a:lnTo>
                    <a:pt x="2540" y="220"/>
                  </a:lnTo>
                  <a:lnTo>
                    <a:pt x="2339" y="293"/>
                  </a:lnTo>
                  <a:lnTo>
                    <a:pt x="2120" y="384"/>
                  </a:lnTo>
                  <a:lnTo>
                    <a:pt x="1937" y="476"/>
                  </a:lnTo>
                  <a:lnTo>
                    <a:pt x="1736" y="585"/>
                  </a:lnTo>
                  <a:lnTo>
                    <a:pt x="1554" y="713"/>
                  </a:lnTo>
                  <a:lnTo>
                    <a:pt x="1371" y="841"/>
                  </a:lnTo>
                  <a:lnTo>
                    <a:pt x="1206" y="1006"/>
                  </a:lnTo>
                  <a:lnTo>
                    <a:pt x="1042" y="1152"/>
                  </a:lnTo>
                  <a:lnTo>
                    <a:pt x="878" y="1334"/>
                  </a:lnTo>
                  <a:lnTo>
                    <a:pt x="750" y="1499"/>
                  </a:lnTo>
                  <a:lnTo>
                    <a:pt x="622" y="1682"/>
                  </a:lnTo>
                  <a:lnTo>
                    <a:pt x="494" y="1883"/>
                  </a:lnTo>
                  <a:lnTo>
                    <a:pt x="403" y="2084"/>
                  </a:lnTo>
                  <a:lnTo>
                    <a:pt x="311" y="2284"/>
                  </a:lnTo>
                  <a:lnTo>
                    <a:pt x="220" y="2485"/>
                  </a:lnTo>
                  <a:lnTo>
                    <a:pt x="165" y="2705"/>
                  </a:lnTo>
                  <a:lnTo>
                    <a:pt x="110" y="2924"/>
                  </a:lnTo>
                  <a:lnTo>
                    <a:pt x="55" y="3143"/>
                  </a:lnTo>
                  <a:lnTo>
                    <a:pt x="37" y="3381"/>
                  </a:lnTo>
                  <a:lnTo>
                    <a:pt x="19" y="3600"/>
                  </a:lnTo>
                  <a:lnTo>
                    <a:pt x="1" y="3837"/>
                  </a:lnTo>
                  <a:lnTo>
                    <a:pt x="1" y="4075"/>
                  </a:lnTo>
                  <a:lnTo>
                    <a:pt x="19" y="4312"/>
                  </a:lnTo>
                  <a:lnTo>
                    <a:pt x="55" y="4550"/>
                  </a:lnTo>
                  <a:lnTo>
                    <a:pt x="92" y="4787"/>
                  </a:lnTo>
                  <a:lnTo>
                    <a:pt x="129" y="5025"/>
                  </a:lnTo>
                  <a:lnTo>
                    <a:pt x="202" y="5281"/>
                  </a:lnTo>
                  <a:lnTo>
                    <a:pt x="275" y="5518"/>
                  </a:lnTo>
                  <a:lnTo>
                    <a:pt x="457" y="5993"/>
                  </a:lnTo>
                  <a:lnTo>
                    <a:pt x="677" y="6468"/>
                  </a:lnTo>
                  <a:lnTo>
                    <a:pt x="805" y="6687"/>
                  </a:lnTo>
                  <a:lnTo>
                    <a:pt x="932" y="6925"/>
                  </a:lnTo>
                  <a:lnTo>
                    <a:pt x="1097" y="7144"/>
                  </a:lnTo>
                  <a:lnTo>
                    <a:pt x="1243" y="7382"/>
                  </a:lnTo>
                  <a:lnTo>
                    <a:pt x="1426" y="7601"/>
                  </a:lnTo>
                  <a:lnTo>
                    <a:pt x="1608" y="7802"/>
                  </a:lnTo>
                  <a:lnTo>
                    <a:pt x="1791" y="8021"/>
                  </a:lnTo>
                  <a:lnTo>
                    <a:pt x="2010" y="8222"/>
                  </a:lnTo>
                  <a:lnTo>
                    <a:pt x="2211" y="8405"/>
                  </a:lnTo>
                  <a:lnTo>
                    <a:pt x="2430" y="8587"/>
                  </a:lnTo>
                  <a:lnTo>
                    <a:pt x="2650" y="8770"/>
                  </a:lnTo>
                  <a:lnTo>
                    <a:pt x="2869" y="8934"/>
                  </a:lnTo>
                  <a:lnTo>
                    <a:pt x="3106" y="9081"/>
                  </a:lnTo>
                  <a:lnTo>
                    <a:pt x="3344" y="9227"/>
                  </a:lnTo>
                  <a:lnTo>
                    <a:pt x="3581" y="9355"/>
                  </a:lnTo>
                  <a:lnTo>
                    <a:pt x="3819" y="9464"/>
                  </a:lnTo>
                  <a:lnTo>
                    <a:pt x="4294" y="9665"/>
                  </a:lnTo>
                  <a:lnTo>
                    <a:pt x="4769" y="9830"/>
                  </a:lnTo>
                  <a:lnTo>
                    <a:pt x="5025" y="9884"/>
                  </a:lnTo>
                  <a:lnTo>
                    <a:pt x="5262" y="9939"/>
                  </a:lnTo>
                  <a:lnTo>
                    <a:pt x="5500" y="9976"/>
                  </a:lnTo>
                  <a:lnTo>
                    <a:pt x="5756" y="10012"/>
                  </a:lnTo>
                  <a:lnTo>
                    <a:pt x="5993" y="10031"/>
                  </a:lnTo>
                  <a:lnTo>
                    <a:pt x="6468" y="10031"/>
                  </a:lnTo>
                  <a:lnTo>
                    <a:pt x="6687" y="10012"/>
                  </a:lnTo>
                  <a:lnTo>
                    <a:pt x="6925" y="9976"/>
                  </a:lnTo>
                  <a:lnTo>
                    <a:pt x="7144" y="9939"/>
                  </a:lnTo>
                  <a:lnTo>
                    <a:pt x="7363" y="9884"/>
                  </a:lnTo>
                  <a:lnTo>
                    <a:pt x="7582" y="9830"/>
                  </a:lnTo>
                  <a:lnTo>
                    <a:pt x="7802" y="9738"/>
                  </a:lnTo>
                  <a:lnTo>
                    <a:pt x="8003" y="9665"/>
                  </a:lnTo>
                  <a:lnTo>
                    <a:pt x="8204" y="9556"/>
                  </a:lnTo>
                  <a:lnTo>
                    <a:pt x="8405" y="9446"/>
                  </a:lnTo>
                  <a:lnTo>
                    <a:pt x="8587" y="9318"/>
                  </a:lnTo>
                  <a:lnTo>
                    <a:pt x="8770" y="9190"/>
                  </a:lnTo>
                  <a:lnTo>
                    <a:pt x="8934" y="9044"/>
                  </a:lnTo>
                  <a:lnTo>
                    <a:pt x="9099" y="8880"/>
                  </a:lnTo>
                  <a:lnTo>
                    <a:pt x="9245" y="8715"/>
                  </a:lnTo>
                  <a:lnTo>
                    <a:pt x="9391" y="8533"/>
                  </a:lnTo>
                  <a:lnTo>
                    <a:pt x="9519" y="8350"/>
                  </a:lnTo>
                  <a:lnTo>
                    <a:pt x="9629" y="8149"/>
                  </a:lnTo>
                  <a:lnTo>
                    <a:pt x="9738" y="7966"/>
                  </a:lnTo>
                  <a:lnTo>
                    <a:pt x="9830" y="7747"/>
                  </a:lnTo>
                  <a:lnTo>
                    <a:pt x="9903" y="7546"/>
                  </a:lnTo>
                  <a:lnTo>
                    <a:pt x="9976" y="7327"/>
                  </a:lnTo>
                  <a:lnTo>
                    <a:pt x="10031" y="7108"/>
                  </a:lnTo>
                  <a:lnTo>
                    <a:pt x="10067" y="6888"/>
                  </a:lnTo>
                  <a:lnTo>
                    <a:pt x="10104" y="6669"/>
                  </a:lnTo>
                  <a:lnTo>
                    <a:pt x="10122" y="6432"/>
                  </a:lnTo>
                  <a:lnTo>
                    <a:pt x="10122" y="6194"/>
                  </a:lnTo>
                  <a:lnTo>
                    <a:pt x="10122" y="5957"/>
                  </a:lnTo>
                  <a:lnTo>
                    <a:pt x="10104" y="5719"/>
                  </a:lnTo>
                  <a:lnTo>
                    <a:pt x="10085" y="5482"/>
                  </a:lnTo>
                  <a:lnTo>
                    <a:pt x="10049" y="5244"/>
                  </a:lnTo>
                  <a:lnTo>
                    <a:pt x="9994" y="5007"/>
                  </a:lnTo>
                  <a:lnTo>
                    <a:pt x="9939" y="4769"/>
                  </a:lnTo>
                  <a:lnTo>
                    <a:pt x="9866" y="4532"/>
                  </a:lnTo>
                  <a:lnTo>
                    <a:pt x="9683" y="4038"/>
                  </a:lnTo>
                  <a:lnTo>
                    <a:pt x="9464" y="3582"/>
                  </a:lnTo>
                  <a:lnTo>
                    <a:pt x="9336" y="3344"/>
                  </a:lnTo>
                  <a:lnTo>
                    <a:pt x="9190" y="3107"/>
                  </a:lnTo>
                  <a:lnTo>
                    <a:pt x="9044" y="2887"/>
                  </a:lnTo>
                  <a:lnTo>
                    <a:pt x="8880" y="2668"/>
                  </a:lnTo>
                  <a:lnTo>
                    <a:pt x="8715" y="2449"/>
                  </a:lnTo>
                  <a:lnTo>
                    <a:pt x="8532" y="2230"/>
                  </a:lnTo>
                  <a:lnTo>
                    <a:pt x="8331" y="2029"/>
                  </a:lnTo>
                  <a:lnTo>
                    <a:pt x="8131" y="1828"/>
                  </a:lnTo>
                  <a:lnTo>
                    <a:pt x="7911" y="1627"/>
                  </a:lnTo>
                  <a:lnTo>
                    <a:pt x="7710" y="1444"/>
                  </a:lnTo>
                  <a:lnTo>
                    <a:pt x="7473" y="1261"/>
                  </a:lnTo>
                  <a:lnTo>
                    <a:pt x="7254" y="1097"/>
                  </a:lnTo>
                  <a:lnTo>
                    <a:pt x="7034" y="951"/>
                  </a:lnTo>
                  <a:lnTo>
                    <a:pt x="6797" y="823"/>
                  </a:lnTo>
                  <a:lnTo>
                    <a:pt x="6559" y="677"/>
                  </a:lnTo>
                  <a:lnTo>
                    <a:pt x="6322" y="567"/>
                  </a:lnTo>
                  <a:lnTo>
                    <a:pt x="5847" y="366"/>
                  </a:lnTo>
                  <a:lnTo>
                    <a:pt x="5354" y="202"/>
                  </a:lnTo>
                  <a:lnTo>
                    <a:pt x="5116" y="147"/>
                  </a:lnTo>
                  <a:lnTo>
                    <a:pt x="4860" y="92"/>
                  </a:lnTo>
                  <a:lnTo>
                    <a:pt x="4623" y="56"/>
                  </a:lnTo>
                  <a:lnTo>
                    <a:pt x="4385" y="19"/>
                  </a:lnTo>
                  <a:lnTo>
                    <a:pt x="4148" y="1"/>
                  </a:lnTo>
                  <a:close/>
                </a:path>
              </a:pathLst>
            </a:custGeom>
            <a:solidFill>
              <a:srgbClr val="F4B1A4"/>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035;p31">
              <a:extLst>
                <a:ext uri="{FF2B5EF4-FFF2-40B4-BE49-F238E27FC236}">
                  <a16:creationId xmlns:a16="http://schemas.microsoft.com/office/drawing/2014/main" id="{9F41F5D5-1AB8-7C3A-BFB0-E2A49ADCBA36}"/>
                </a:ext>
              </a:extLst>
            </p:cNvPr>
            <p:cNvSpPr/>
            <p:nvPr/>
          </p:nvSpPr>
          <p:spPr>
            <a:xfrm>
              <a:off x="659889" y="3950831"/>
              <a:ext cx="148365" cy="145352"/>
            </a:xfrm>
            <a:custGeom>
              <a:avLst/>
              <a:gdLst/>
              <a:ahLst/>
              <a:cxnLst/>
              <a:rect l="l" t="t" r="r" b="b"/>
              <a:pathLst>
                <a:path w="6304" h="6176" extrusionOk="0">
                  <a:moveTo>
                    <a:pt x="2814" y="1"/>
                  </a:moveTo>
                  <a:lnTo>
                    <a:pt x="2430" y="19"/>
                  </a:lnTo>
                  <a:lnTo>
                    <a:pt x="2229" y="37"/>
                  </a:lnTo>
                  <a:lnTo>
                    <a:pt x="2047" y="74"/>
                  </a:lnTo>
                  <a:lnTo>
                    <a:pt x="1864" y="110"/>
                  </a:lnTo>
                  <a:lnTo>
                    <a:pt x="1681" y="165"/>
                  </a:lnTo>
                  <a:lnTo>
                    <a:pt x="1517" y="238"/>
                  </a:lnTo>
                  <a:lnTo>
                    <a:pt x="1352" y="311"/>
                  </a:lnTo>
                  <a:lnTo>
                    <a:pt x="1188" y="384"/>
                  </a:lnTo>
                  <a:lnTo>
                    <a:pt x="1042" y="476"/>
                  </a:lnTo>
                  <a:lnTo>
                    <a:pt x="859" y="622"/>
                  </a:lnTo>
                  <a:lnTo>
                    <a:pt x="695" y="768"/>
                  </a:lnTo>
                  <a:lnTo>
                    <a:pt x="548" y="914"/>
                  </a:lnTo>
                  <a:lnTo>
                    <a:pt x="421" y="1097"/>
                  </a:lnTo>
                  <a:lnTo>
                    <a:pt x="311" y="1279"/>
                  </a:lnTo>
                  <a:lnTo>
                    <a:pt x="220" y="1462"/>
                  </a:lnTo>
                  <a:lnTo>
                    <a:pt x="128" y="1645"/>
                  </a:lnTo>
                  <a:lnTo>
                    <a:pt x="73" y="1846"/>
                  </a:lnTo>
                  <a:lnTo>
                    <a:pt x="37" y="2047"/>
                  </a:lnTo>
                  <a:lnTo>
                    <a:pt x="0" y="2248"/>
                  </a:lnTo>
                  <a:lnTo>
                    <a:pt x="0" y="2467"/>
                  </a:lnTo>
                  <a:lnTo>
                    <a:pt x="19" y="2668"/>
                  </a:lnTo>
                  <a:lnTo>
                    <a:pt x="37" y="2851"/>
                  </a:lnTo>
                  <a:lnTo>
                    <a:pt x="92" y="3052"/>
                  </a:lnTo>
                  <a:lnTo>
                    <a:pt x="165" y="3234"/>
                  </a:lnTo>
                  <a:lnTo>
                    <a:pt x="256" y="3417"/>
                  </a:lnTo>
                  <a:lnTo>
                    <a:pt x="311" y="3472"/>
                  </a:lnTo>
                  <a:lnTo>
                    <a:pt x="366" y="3527"/>
                  </a:lnTo>
                  <a:lnTo>
                    <a:pt x="439" y="3563"/>
                  </a:lnTo>
                  <a:lnTo>
                    <a:pt x="494" y="3600"/>
                  </a:lnTo>
                  <a:lnTo>
                    <a:pt x="640" y="3600"/>
                  </a:lnTo>
                  <a:lnTo>
                    <a:pt x="731" y="3581"/>
                  </a:lnTo>
                  <a:lnTo>
                    <a:pt x="786" y="3545"/>
                  </a:lnTo>
                  <a:lnTo>
                    <a:pt x="859" y="3508"/>
                  </a:lnTo>
                  <a:lnTo>
                    <a:pt x="914" y="3435"/>
                  </a:lnTo>
                  <a:lnTo>
                    <a:pt x="950" y="3380"/>
                  </a:lnTo>
                  <a:lnTo>
                    <a:pt x="969" y="3307"/>
                  </a:lnTo>
                  <a:lnTo>
                    <a:pt x="987" y="3234"/>
                  </a:lnTo>
                  <a:lnTo>
                    <a:pt x="969" y="3161"/>
                  </a:lnTo>
                  <a:lnTo>
                    <a:pt x="950" y="3088"/>
                  </a:lnTo>
                  <a:lnTo>
                    <a:pt x="932" y="3015"/>
                  </a:lnTo>
                  <a:lnTo>
                    <a:pt x="859" y="2887"/>
                  </a:lnTo>
                  <a:lnTo>
                    <a:pt x="823" y="2759"/>
                  </a:lnTo>
                  <a:lnTo>
                    <a:pt x="786" y="2631"/>
                  </a:lnTo>
                  <a:lnTo>
                    <a:pt x="768" y="2503"/>
                  </a:lnTo>
                  <a:lnTo>
                    <a:pt x="768" y="2376"/>
                  </a:lnTo>
                  <a:lnTo>
                    <a:pt x="786" y="2248"/>
                  </a:lnTo>
                  <a:lnTo>
                    <a:pt x="804" y="2102"/>
                  </a:lnTo>
                  <a:lnTo>
                    <a:pt x="841" y="1974"/>
                  </a:lnTo>
                  <a:lnTo>
                    <a:pt x="896" y="1846"/>
                  </a:lnTo>
                  <a:lnTo>
                    <a:pt x="950" y="1718"/>
                  </a:lnTo>
                  <a:lnTo>
                    <a:pt x="1097" y="1499"/>
                  </a:lnTo>
                  <a:lnTo>
                    <a:pt x="1279" y="1298"/>
                  </a:lnTo>
                  <a:lnTo>
                    <a:pt x="1371" y="1206"/>
                  </a:lnTo>
                  <a:lnTo>
                    <a:pt x="1480" y="1133"/>
                  </a:lnTo>
                  <a:lnTo>
                    <a:pt x="1645" y="1024"/>
                  </a:lnTo>
                  <a:lnTo>
                    <a:pt x="1846" y="932"/>
                  </a:lnTo>
                  <a:lnTo>
                    <a:pt x="2047" y="859"/>
                  </a:lnTo>
                  <a:lnTo>
                    <a:pt x="2266" y="823"/>
                  </a:lnTo>
                  <a:lnTo>
                    <a:pt x="2503" y="786"/>
                  </a:lnTo>
                  <a:lnTo>
                    <a:pt x="2723" y="768"/>
                  </a:lnTo>
                  <a:lnTo>
                    <a:pt x="2960" y="786"/>
                  </a:lnTo>
                  <a:lnTo>
                    <a:pt x="3216" y="823"/>
                  </a:lnTo>
                  <a:lnTo>
                    <a:pt x="3070" y="914"/>
                  </a:lnTo>
                  <a:lnTo>
                    <a:pt x="2924" y="1024"/>
                  </a:lnTo>
                  <a:lnTo>
                    <a:pt x="2796" y="1133"/>
                  </a:lnTo>
                  <a:lnTo>
                    <a:pt x="2686" y="1279"/>
                  </a:lnTo>
                  <a:lnTo>
                    <a:pt x="2540" y="1480"/>
                  </a:lnTo>
                  <a:lnTo>
                    <a:pt x="2449" y="1681"/>
                  </a:lnTo>
                  <a:lnTo>
                    <a:pt x="2357" y="1919"/>
                  </a:lnTo>
                  <a:lnTo>
                    <a:pt x="2302" y="2156"/>
                  </a:lnTo>
                  <a:lnTo>
                    <a:pt x="2284" y="2394"/>
                  </a:lnTo>
                  <a:lnTo>
                    <a:pt x="2266" y="2631"/>
                  </a:lnTo>
                  <a:lnTo>
                    <a:pt x="2302" y="2869"/>
                  </a:lnTo>
                  <a:lnTo>
                    <a:pt x="2339" y="3106"/>
                  </a:lnTo>
                  <a:lnTo>
                    <a:pt x="2375" y="3161"/>
                  </a:lnTo>
                  <a:lnTo>
                    <a:pt x="2412" y="3216"/>
                  </a:lnTo>
                  <a:lnTo>
                    <a:pt x="2449" y="3271"/>
                  </a:lnTo>
                  <a:lnTo>
                    <a:pt x="2503" y="3326"/>
                  </a:lnTo>
                  <a:lnTo>
                    <a:pt x="2558" y="3344"/>
                  </a:lnTo>
                  <a:lnTo>
                    <a:pt x="2631" y="3362"/>
                  </a:lnTo>
                  <a:lnTo>
                    <a:pt x="2686" y="3380"/>
                  </a:lnTo>
                  <a:lnTo>
                    <a:pt x="2759" y="3380"/>
                  </a:lnTo>
                  <a:lnTo>
                    <a:pt x="2832" y="3362"/>
                  </a:lnTo>
                  <a:lnTo>
                    <a:pt x="2905" y="3344"/>
                  </a:lnTo>
                  <a:lnTo>
                    <a:pt x="2960" y="3307"/>
                  </a:lnTo>
                  <a:lnTo>
                    <a:pt x="3015" y="3253"/>
                  </a:lnTo>
                  <a:lnTo>
                    <a:pt x="3051" y="3179"/>
                  </a:lnTo>
                  <a:lnTo>
                    <a:pt x="3088" y="3125"/>
                  </a:lnTo>
                  <a:lnTo>
                    <a:pt x="3106" y="3052"/>
                  </a:lnTo>
                  <a:lnTo>
                    <a:pt x="3106" y="2960"/>
                  </a:lnTo>
                  <a:lnTo>
                    <a:pt x="3088" y="2887"/>
                  </a:lnTo>
                  <a:lnTo>
                    <a:pt x="3070" y="2741"/>
                  </a:lnTo>
                  <a:lnTo>
                    <a:pt x="3051" y="2595"/>
                  </a:lnTo>
                  <a:lnTo>
                    <a:pt x="3051" y="2430"/>
                  </a:lnTo>
                  <a:lnTo>
                    <a:pt x="3070" y="2284"/>
                  </a:lnTo>
                  <a:lnTo>
                    <a:pt x="3106" y="2138"/>
                  </a:lnTo>
                  <a:lnTo>
                    <a:pt x="3161" y="1992"/>
                  </a:lnTo>
                  <a:lnTo>
                    <a:pt x="3216" y="1864"/>
                  </a:lnTo>
                  <a:lnTo>
                    <a:pt x="3307" y="1736"/>
                  </a:lnTo>
                  <a:lnTo>
                    <a:pt x="3399" y="1627"/>
                  </a:lnTo>
                  <a:lnTo>
                    <a:pt x="3508" y="1535"/>
                  </a:lnTo>
                  <a:lnTo>
                    <a:pt x="3636" y="1444"/>
                  </a:lnTo>
                  <a:lnTo>
                    <a:pt x="3764" y="1389"/>
                  </a:lnTo>
                  <a:lnTo>
                    <a:pt x="3910" y="1334"/>
                  </a:lnTo>
                  <a:lnTo>
                    <a:pt x="4074" y="1279"/>
                  </a:lnTo>
                  <a:lnTo>
                    <a:pt x="4221" y="1243"/>
                  </a:lnTo>
                  <a:lnTo>
                    <a:pt x="4367" y="1225"/>
                  </a:lnTo>
                  <a:lnTo>
                    <a:pt x="4549" y="1353"/>
                  </a:lnTo>
                  <a:lnTo>
                    <a:pt x="4696" y="1499"/>
                  </a:lnTo>
                  <a:lnTo>
                    <a:pt x="4769" y="1590"/>
                  </a:lnTo>
                  <a:lnTo>
                    <a:pt x="4824" y="1681"/>
                  </a:lnTo>
                  <a:lnTo>
                    <a:pt x="4878" y="1791"/>
                  </a:lnTo>
                  <a:lnTo>
                    <a:pt x="4915" y="1901"/>
                  </a:lnTo>
                  <a:lnTo>
                    <a:pt x="4951" y="2010"/>
                  </a:lnTo>
                  <a:lnTo>
                    <a:pt x="4951" y="2102"/>
                  </a:lnTo>
                  <a:lnTo>
                    <a:pt x="4951" y="2211"/>
                  </a:lnTo>
                  <a:lnTo>
                    <a:pt x="4933" y="2303"/>
                  </a:lnTo>
                  <a:lnTo>
                    <a:pt x="4897" y="2412"/>
                  </a:lnTo>
                  <a:lnTo>
                    <a:pt x="4860" y="2503"/>
                  </a:lnTo>
                  <a:lnTo>
                    <a:pt x="4732" y="2668"/>
                  </a:lnTo>
                  <a:lnTo>
                    <a:pt x="4586" y="2851"/>
                  </a:lnTo>
                  <a:lnTo>
                    <a:pt x="4422" y="3015"/>
                  </a:lnTo>
                  <a:lnTo>
                    <a:pt x="4239" y="3198"/>
                  </a:lnTo>
                  <a:lnTo>
                    <a:pt x="4074" y="3399"/>
                  </a:lnTo>
                  <a:lnTo>
                    <a:pt x="3910" y="3618"/>
                  </a:lnTo>
                  <a:lnTo>
                    <a:pt x="3837" y="3746"/>
                  </a:lnTo>
                  <a:lnTo>
                    <a:pt x="3764" y="3855"/>
                  </a:lnTo>
                  <a:lnTo>
                    <a:pt x="3727" y="3983"/>
                  </a:lnTo>
                  <a:lnTo>
                    <a:pt x="3691" y="4111"/>
                  </a:lnTo>
                  <a:lnTo>
                    <a:pt x="3636" y="4367"/>
                  </a:lnTo>
                  <a:lnTo>
                    <a:pt x="3636" y="4623"/>
                  </a:lnTo>
                  <a:lnTo>
                    <a:pt x="3673" y="4878"/>
                  </a:lnTo>
                  <a:lnTo>
                    <a:pt x="3746" y="5134"/>
                  </a:lnTo>
                  <a:lnTo>
                    <a:pt x="3855" y="5372"/>
                  </a:lnTo>
                  <a:lnTo>
                    <a:pt x="4001" y="5573"/>
                  </a:lnTo>
                  <a:lnTo>
                    <a:pt x="4093" y="5682"/>
                  </a:lnTo>
                  <a:lnTo>
                    <a:pt x="4184" y="5774"/>
                  </a:lnTo>
                  <a:lnTo>
                    <a:pt x="4330" y="5865"/>
                  </a:lnTo>
                  <a:lnTo>
                    <a:pt x="4476" y="5956"/>
                  </a:lnTo>
                  <a:lnTo>
                    <a:pt x="4623" y="6048"/>
                  </a:lnTo>
                  <a:lnTo>
                    <a:pt x="4787" y="6103"/>
                  </a:lnTo>
                  <a:lnTo>
                    <a:pt x="4951" y="6139"/>
                  </a:lnTo>
                  <a:lnTo>
                    <a:pt x="5116" y="6157"/>
                  </a:lnTo>
                  <a:lnTo>
                    <a:pt x="5299" y="6176"/>
                  </a:lnTo>
                  <a:lnTo>
                    <a:pt x="5463" y="6157"/>
                  </a:lnTo>
                  <a:lnTo>
                    <a:pt x="5646" y="6139"/>
                  </a:lnTo>
                  <a:lnTo>
                    <a:pt x="5810" y="6084"/>
                  </a:lnTo>
                  <a:lnTo>
                    <a:pt x="5974" y="6029"/>
                  </a:lnTo>
                  <a:lnTo>
                    <a:pt x="6121" y="5938"/>
                  </a:lnTo>
                  <a:lnTo>
                    <a:pt x="6194" y="5902"/>
                  </a:lnTo>
                  <a:lnTo>
                    <a:pt x="6230" y="5847"/>
                  </a:lnTo>
                  <a:lnTo>
                    <a:pt x="6267" y="5774"/>
                  </a:lnTo>
                  <a:lnTo>
                    <a:pt x="6303" y="5701"/>
                  </a:lnTo>
                  <a:lnTo>
                    <a:pt x="6303" y="5628"/>
                  </a:lnTo>
                  <a:lnTo>
                    <a:pt x="6303" y="5554"/>
                  </a:lnTo>
                  <a:lnTo>
                    <a:pt x="6285" y="5481"/>
                  </a:lnTo>
                  <a:lnTo>
                    <a:pt x="6249" y="5408"/>
                  </a:lnTo>
                  <a:lnTo>
                    <a:pt x="6212" y="5353"/>
                  </a:lnTo>
                  <a:lnTo>
                    <a:pt x="6157" y="5299"/>
                  </a:lnTo>
                  <a:lnTo>
                    <a:pt x="6084" y="5262"/>
                  </a:lnTo>
                  <a:lnTo>
                    <a:pt x="6011" y="5244"/>
                  </a:lnTo>
                  <a:lnTo>
                    <a:pt x="5938" y="5226"/>
                  </a:lnTo>
                  <a:lnTo>
                    <a:pt x="5865" y="5226"/>
                  </a:lnTo>
                  <a:lnTo>
                    <a:pt x="5792" y="5244"/>
                  </a:lnTo>
                  <a:lnTo>
                    <a:pt x="5719" y="5280"/>
                  </a:lnTo>
                  <a:lnTo>
                    <a:pt x="5609" y="5335"/>
                  </a:lnTo>
                  <a:lnTo>
                    <a:pt x="5463" y="5372"/>
                  </a:lnTo>
                  <a:lnTo>
                    <a:pt x="5335" y="5390"/>
                  </a:lnTo>
                  <a:lnTo>
                    <a:pt x="5189" y="5390"/>
                  </a:lnTo>
                  <a:lnTo>
                    <a:pt x="5061" y="5372"/>
                  </a:lnTo>
                  <a:lnTo>
                    <a:pt x="4933" y="5335"/>
                  </a:lnTo>
                  <a:lnTo>
                    <a:pt x="4805" y="5262"/>
                  </a:lnTo>
                  <a:lnTo>
                    <a:pt x="4696" y="5189"/>
                  </a:lnTo>
                  <a:lnTo>
                    <a:pt x="4604" y="5079"/>
                  </a:lnTo>
                  <a:lnTo>
                    <a:pt x="4531" y="4970"/>
                  </a:lnTo>
                  <a:lnTo>
                    <a:pt x="4476" y="4842"/>
                  </a:lnTo>
                  <a:lnTo>
                    <a:pt x="4440" y="4714"/>
                  </a:lnTo>
                  <a:lnTo>
                    <a:pt x="4403" y="4586"/>
                  </a:lnTo>
                  <a:lnTo>
                    <a:pt x="4422" y="4440"/>
                  </a:lnTo>
                  <a:lnTo>
                    <a:pt x="4440" y="4312"/>
                  </a:lnTo>
                  <a:lnTo>
                    <a:pt x="4476" y="4184"/>
                  </a:lnTo>
                  <a:lnTo>
                    <a:pt x="4568" y="4020"/>
                  </a:lnTo>
                  <a:lnTo>
                    <a:pt x="4677" y="3874"/>
                  </a:lnTo>
                  <a:lnTo>
                    <a:pt x="4970" y="3563"/>
                  </a:lnTo>
                  <a:lnTo>
                    <a:pt x="5189" y="3344"/>
                  </a:lnTo>
                  <a:lnTo>
                    <a:pt x="5390" y="3106"/>
                  </a:lnTo>
                  <a:lnTo>
                    <a:pt x="5481" y="2960"/>
                  </a:lnTo>
                  <a:lnTo>
                    <a:pt x="5554" y="2832"/>
                  </a:lnTo>
                  <a:lnTo>
                    <a:pt x="5627" y="2668"/>
                  </a:lnTo>
                  <a:lnTo>
                    <a:pt x="5682" y="2503"/>
                  </a:lnTo>
                  <a:lnTo>
                    <a:pt x="5719" y="2321"/>
                  </a:lnTo>
                  <a:lnTo>
                    <a:pt x="5737" y="2120"/>
                  </a:lnTo>
                  <a:lnTo>
                    <a:pt x="5719" y="1919"/>
                  </a:lnTo>
                  <a:lnTo>
                    <a:pt x="5664" y="1718"/>
                  </a:lnTo>
                  <a:lnTo>
                    <a:pt x="5609" y="1517"/>
                  </a:lnTo>
                  <a:lnTo>
                    <a:pt x="5518" y="1334"/>
                  </a:lnTo>
                  <a:lnTo>
                    <a:pt x="5408" y="1152"/>
                  </a:lnTo>
                  <a:lnTo>
                    <a:pt x="5262" y="987"/>
                  </a:lnTo>
                  <a:lnTo>
                    <a:pt x="5152" y="859"/>
                  </a:lnTo>
                  <a:lnTo>
                    <a:pt x="5024" y="750"/>
                  </a:lnTo>
                  <a:lnTo>
                    <a:pt x="4897" y="640"/>
                  </a:lnTo>
                  <a:lnTo>
                    <a:pt x="4750" y="549"/>
                  </a:lnTo>
                  <a:lnTo>
                    <a:pt x="4586" y="457"/>
                  </a:lnTo>
                  <a:lnTo>
                    <a:pt x="4403" y="366"/>
                  </a:lnTo>
                  <a:lnTo>
                    <a:pt x="4038" y="220"/>
                  </a:lnTo>
                  <a:lnTo>
                    <a:pt x="3618" y="92"/>
                  </a:lnTo>
                  <a:lnTo>
                    <a:pt x="3216" y="19"/>
                  </a:lnTo>
                  <a:lnTo>
                    <a:pt x="2814" y="1"/>
                  </a:lnTo>
                  <a:close/>
                </a:path>
              </a:pathLst>
            </a:custGeom>
            <a:solidFill>
              <a:srgbClr val="C16B5B"/>
            </a:solid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371600" rtl="0" eaLnBrk="1" fontAlgn="auto" latinLnBrk="0" hangingPunct="1">
                <a:lnSpc>
                  <a:spcPct val="100000"/>
                </a:lnSpc>
                <a:spcBef>
                  <a:spcPts val="0"/>
                </a:spcBef>
                <a:spcAft>
                  <a:spcPts val="0"/>
                </a:spcAft>
                <a:buClr>
                  <a:srgbClr val="000000"/>
                </a:buClr>
                <a:buSzTx/>
                <a:buFont typeface="Arial"/>
                <a:buNone/>
                <a:tabLst/>
                <a:defRPr/>
              </a:pPr>
              <a:endParaRPr kumimoji="0" sz="21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0D7354F7-3791-D558-A77E-28444124FF83}"/>
              </a:ext>
            </a:extLst>
          </p:cNvPr>
          <p:cNvGrpSpPr/>
          <p:nvPr/>
        </p:nvGrpSpPr>
        <p:grpSpPr>
          <a:xfrm>
            <a:off x="6918036" y="-6665"/>
            <a:ext cx="5036390" cy="3797537"/>
            <a:chOff x="462091" y="2356093"/>
            <a:chExt cx="5675948" cy="3971349"/>
          </a:xfrm>
        </p:grpSpPr>
        <p:sp>
          <p:nvSpPr>
            <p:cNvPr id="3" name="Freeform 12">
              <a:extLst>
                <a:ext uri="{FF2B5EF4-FFF2-40B4-BE49-F238E27FC236}">
                  <a16:creationId xmlns:a16="http://schemas.microsoft.com/office/drawing/2014/main" id="{F806B579-79E9-E0D2-F06F-7942083E6845}"/>
                </a:ext>
              </a:extLst>
            </p:cNvPr>
            <p:cNvSpPr/>
            <p:nvPr/>
          </p:nvSpPr>
          <p:spPr>
            <a:xfrm>
              <a:off x="462091" y="2356093"/>
              <a:ext cx="5675948" cy="3971349"/>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000000"/>
                </a:solidFill>
                <a:effectLst/>
                <a:uLnTx/>
                <a:uFillTx/>
                <a:latin typeface="Arial"/>
                <a:ea typeface="微软雅黑"/>
                <a:cs typeface="Arial"/>
              </a:endParaRPr>
            </a:p>
          </p:txBody>
        </p:sp>
        <p:sp>
          <p:nvSpPr>
            <p:cNvPr id="4" name="TextBox 3">
              <a:extLst>
                <a:ext uri="{FF2B5EF4-FFF2-40B4-BE49-F238E27FC236}">
                  <a16:creationId xmlns:a16="http://schemas.microsoft.com/office/drawing/2014/main" id="{6BAA4132-7323-D4ED-D1B9-82DCC6FBB54D}"/>
                </a:ext>
              </a:extLst>
            </p:cNvPr>
            <p:cNvSpPr txBox="1"/>
            <p:nvPr/>
          </p:nvSpPr>
          <p:spPr>
            <a:xfrm>
              <a:off x="692675" y="3002709"/>
              <a:ext cx="5340952" cy="31864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phẩm chất vừa lật gợi đến con người ở vùng miền nào?</a:t>
              </a:r>
              <a:endParaRPr kumimoji="0" lang="en-SG" sz="48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5" name="Arrow: Right 4">
            <a:hlinkClick r:id="rId5" action="ppaction://hlinksldjump"/>
            <a:extLst>
              <a:ext uri="{FF2B5EF4-FFF2-40B4-BE49-F238E27FC236}">
                <a16:creationId xmlns:a16="http://schemas.microsoft.com/office/drawing/2014/main" id="{86015DCD-9DE3-3925-7591-53DC3CDA2C63}"/>
              </a:ext>
            </a:extLst>
          </p:cNvPr>
          <p:cNvSpPr/>
          <p:nvPr/>
        </p:nvSpPr>
        <p:spPr>
          <a:xfrm>
            <a:off x="10221686" y="5825805"/>
            <a:ext cx="1732740" cy="9144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微软雅黑"/>
                <a:cs typeface="Arial"/>
              </a:rPr>
              <a:t>KIẾN THỨC</a:t>
            </a:r>
            <a:endParaRPr kumimoji="0" lang="en-SG" sz="1800" b="1"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6" name="Oval 5">
            <a:extLst>
              <a:ext uri="{FF2B5EF4-FFF2-40B4-BE49-F238E27FC236}">
                <a16:creationId xmlns:a16="http://schemas.microsoft.com/office/drawing/2014/main" id="{EE11940D-AB62-29DC-E453-30FD4F2ABF54}"/>
              </a:ext>
            </a:extLst>
          </p:cNvPr>
          <p:cNvSpPr/>
          <p:nvPr/>
        </p:nvSpPr>
        <p:spPr>
          <a:xfrm>
            <a:off x="3569403" y="1403608"/>
            <a:ext cx="1363028" cy="1027076"/>
          </a:xfrm>
          <a:prstGeom prst="ellipse">
            <a:avLst/>
          </a:prstGeom>
          <a:solidFill>
            <a:srgbClr val="71E4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7" name="Oval 6">
            <a:extLst>
              <a:ext uri="{FF2B5EF4-FFF2-40B4-BE49-F238E27FC236}">
                <a16:creationId xmlns:a16="http://schemas.microsoft.com/office/drawing/2014/main" id="{5A807F60-83DB-AF19-395D-C3E158254C09}"/>
              </a:ext>
            </a:extLst>
          </p:cNvPr>
          <p:cNvSpPr/>
          <p:nvPr/>
        </p:nvSpPr>
        <p:spPr>
          <a:xfrm>
            <a:off x="5424379" y="3208878"/>
            <a:ext cx="1363028" cy="1027076"/>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8" name="Oval 7">
            <a:extLst>
              <a:ext uri="{FF2B5EF4-FFF2-40B4-BE49-F238E27FC236}">
                <a16:creationId xmlns:a16="http://schemas.microsoft.com/office/drawing/2014/main" id="{46648451-0D5C-AEF0-851F-62D8ADDF2039}"/>
              </a:ext>
            </a:extLst>
          </p:cNvPr>
          <p:cNvSpPr/>
          <p:nvPr/>
        </p:nvSpPr>
        <p:spPr>
          <a:xfrm>
            <a:off x="4637122" y="5285258"/>
            <a:ext cx="1461638" cy="1027076"/>
          </a:xfrm>
          <a:prstGeom prst="ellipse">
            <a:avLst/>
          </a:prstGeom>
          <a:solidFill>
            <a:srgbClr val="F9F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9" name="Oval 8">
            <a:extLst>
              <a:ext uri="{FF2B5EF4-FFF2-40B4-BE49-F238E27FC236}">
                <a16:creationId xmlns:a16="http://schemas.microsoft.com/office/drawing/2014/main" id="{63B6AD6A-2782-BC88-6AE7-A32E12252073}"/>
              </a:ext>
            </a:extLst>
          </p:cNvPr>
          <p:cNvSpPr/>
          <p:nvPr/>
        </p:nvSpPr>
        <p:spPr>
          <a:xfrm>
            <a:off x="2278549" y="5276830"/>
            <a:ext cx="1290854" cy="1027076"/>
          </a:xfrm>
          <a:prstGeom prst="ellipse">
            <a:avLst/>
          </a:prstGeom>
          <a:solidFill>
            <a:srgbClr val="E7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0" name="Oval 9">
            <a:extLst>
              <a:ext uri="{FF2B5EF4-FFF2-40B4-BE49-F238E27FC236}">
                <a16:creationId xmlns:a16="http://schemas.microsoft.com/office/drawing/2014/main" id="{722BB91C-4816-578D-B719-58D11FDEEA50}"/>
              </a:ext>
            </a:extLst>
          </p:cNvPr>
          <p:cNvSpPr/>
          <p:nvPr/>
        </p:nvSpPr>
        <p:spPr>
          <a:xfrm>
            <a:off x="1657670" y="3285812"/>
            <a:ext cx="1290854" cy="1027076"/>
          </a:xfrm>
          <a:prstGeom prst="ellipse">
            <a:avLst/>
          </a:prstGeom>
          <a:solidFill>
            <a:srgbClr val="EFC9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1" name="Oval 10">
            <a:extLst>
              <a:ext uri="{FF2B5EF4-FFF2-40B4-BE49-F238E27FC236}">
                <a16:creationId xmlns:a16="http://schemas.microsoft.com/office/drawing/2014/main" id="{FB80E3D3-547B-EE01-48E3-B76F639220D1}"/>
              </a:ext>
            </a:extLst>
          </p:cNvPr>
          <p:cNvSpPr/>
          <p:nvPr/>
        </p:nvSpPr>
        <p:spPr>
          <a:xfrm>
            <a:off x="3190554" y="2942903"/>
            <a:ext cx="2089352" cy="2206985"/>
          </a:xfrm>
          <a:prstGeom prst="ellipse">
            <a:avLst/>
          </a:prstGeom>
          <a:solidFill>
            <a:srgbClr val="859C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20" name="TextBox 19">
            <a:extLst>
              <a:ext uri="{FF2B5EF4-FFF2-40B4-BE49-F238E27FC236}">
                <a16:creationId xmlns:a16="http://schemas.microsoft.com/office/drawing/2014/main" id="{5B15E3D8-1B15-4162-476E-ED946A73A82A}"/>
              </a:ext>
            </a:extLst>
          </p:cNvPr>
          <p:cNvSpPr txBox="1"/>
          <p:nvPr/>
        </p:nvSpPr>
        <p:spPr>
          <a:xfrm>
            <a:off x="3703838" y="1409261"/>
            <a:ext cx="105857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bộc</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trực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1" name="TextBox 20">
            <a:extLst>
              <a:ext uri="{FF2B5EF4-FFF2-40B4-BE49-F238E27FC236}">
                <a16:creationId xmlns:a16="http://schemas.microsoft.com/office/drawing/2014/main" id="{188DC145-0669-1272-6243-C89EFBE83C37}"/>
              </a:ext>
            </a:extLst>
          </p:cNvPr>
          <p:cNvSpPr txBox="1"/>
          <p:nvPr/>
        </p:nvSpPr>
        <p:spPr>
          <a:xfrm>
            <a:off x="5468507" y="3208485"/>
            <a:ext cx="131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thẳng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thắn</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2" name="TextBox 21">
            <a:extLst>
              <a:ext uri="{FF2B5EF4-FFF2-40B4-BE49-F238E27FC236}">
                <a16:creationId xmlns:a16="http://schemas.microsoft.com/office/drawing/2014/main" id="{D76444F6-E140-1E0D-3132-EE0AB694BDD6}"/>
              </a:ext>
            </a:extLst>
          </p:cNvPr>
          <p:cNvSpPr txBox="1"/>
          <p:nvPr/>
        </p:nvSpPr>
        <p:spPr>
          <a:xfrm>
            <a:off x="4653035" y="5241772"/>
            <a:ext cx="14041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Nghĩa</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hiệp</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Box 22">
            <a:extLst>
              <a:ext uri="{FF2B5EF4-FFF2-40B4-BE49-F238E27FC236}">
                <a16:creationId xmlns:a16="http://schemas.microsoft.com/office/drawing/2014/main" id="{B0464A68-91E0-25A9-D5B7-452CB83F9664}"/>
              </a:ext>
            </a:extLst>
          </p:cNvPr>
          <p:cNvSpPr txBox="1"/>
          <p:nvPr/>
        </p:nvSpPr>
        <p:spPr>
          <a:xfrm>
            <a:off x="2311804" y="5198631"/>
            <a:ext cx="12239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hào</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sảng</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4" name="TextBox 23">
            <a:extLst>
              <a:ext uri="{FF2B5EF4-FFF2-40B4-BE49-F238E27FC236}">
                <a16:creationId xmlns:a16="http://schemas.microsoft.com/office/drawing/2014/main" id="{2604C642-1683-2283-DFEB-C0053B6276A1}"/>
              </a:ext>
            </a:extLst>
          </p:cNvPr>
          <p:cNvSpPr txBox="1"/>
          <p:nvPr/>
        </p:nvSpPr>
        <p:spPr>
          <a:xfrm>
            <a:off x="1678947" y="3103943"/>
            <a:ext cx="11676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chất</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phác</a:t>
            </a:r>
            <a:endParaRPr kumimoji="0" lang="en-SG"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6" name="TextBox 25">
            <a:extLst>
              <a:ext uri="{FF2B5EF4-FFF2-40B4-BE49-F238E27FC236}">
                <a16:creationId xmlns:a16="http://schemas.microsoft.com/office/drawing/2014/main" id="{1B3C4E76-7CE3-E915-9C01-188BA1FCC567}"/>
              </a:ext>
            </a:extLst>
          </p:cNvPr>
          <p:cNvSpPr txBox="1"/>
          <p:nvPr/>
        </p:nvSpPr>
        <p:spPr>
          <a:xfrm>
            <a:off x="3551650" y="2909077"/>
            <a:ext cx="133003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Con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người</a:t>
            </a:r>
            <a:r>
              <a:rPr kumimoji="0" lang="en-US"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 Nam </a:t>
            </a:r>
            <a:r>
              <a:rPr kumimoji="0" lang="en-US" sz="3600" b="1" i="0" u="none" strike="noStrike" kern="1200" cap="none" spc="0" normalizeH="0" baseline="0" noProof="0" dirty="0" err="1">
                <a:ln>
                  <a:noFill/>
                </a:ln>
                <a:solidFill>
                  <a:srgbClr val="FFFFFF"/>
                </a:solidFill>
                <a:effectLst/>
                <a:uLnTx/>
                <a:uFillTx/>
                <a:latin typeface="Times New Roman" panose="02020603050405020304" pitchFamily="18" charset="0"/>
                <a:ea typeface="微软雅黑"/>
                <a:cs typeface="Times New Roman" panose="02020603050405020304" pitchFamily="18" charset="0"/>
              </a:rPr>
              <a:t>Bộ</a:t>
            </a:r>
            <a:endParaRPr kumimoji="0" lang="en-SG" sz="36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4" name="Oval 13">
            <a:extLst>
              <a:ext uri="{FF2B5EF4-FFF2-40B4-BE49-F238E27FC236}">
                <a16:creationId xmlns:a16="http://schemas.microsoft.com/office/drawing/2014/main" id="{079F6E40-B883-63B4-8062-D56CD29DAB14}"/>
              </a:ext>
            </a:extLst>
          </p:cNvPr>
          <p:cNvSpPr/>
          <p:nvPr/>
        </p:nvSpPr>
        <p:spPr>
          <a:xfrm>
            <a:off x="3469391" y="1291590"/>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5" name="Oval 14">
            <a:extLst>
              <a:ext uri="{FF2B5EF4-FFF2-40B4-BE49-F238E27FC236}">
                <a16:creationId xmlns:a16="http://schemas.microsoft.com/office/drawing/2014/main" id="{FA3C7367-8679-9BC2-9C18-76ED2FC0F217}"/>
              </a:ext>
            </a:extLst>
          </p:cNvPr>
          <p:cNvSpPr/>
          <p:nvPr/>
        </p:nvSpPr>
        <p:spPr>
          <a:xfrm>
            <a:off x="5385426" y="3014012"/>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微软雅黑"/>
              <a:cs typeface="Arial"/>
            </a:endParaRPr>
          </a:p>
        </p:txBody>
      </p:sp>
      <p:sp>
        <p:nvSpPr>
          <p:cNvPr id="16" name="Oval 15">
            <a:extLst>
              <a:ext uri="{FF2B5EF4-FFF2-40B4-BE49-F238E27FC236}">
                <a16:creationId xmlns:a16="http://schemas.microsoft.com/office/drawing/2014/main" id="{BE92F6CC-009E-CF7B-026B-436E4DB0414D}"/>
              </a:ext>
            </a:extLst>
          </p:cNvPr>
          <p:cNvSpPr/>
          <p:nvPr/>
        </p:nvSpPr>
        <p:spPr>
          <a:xfrm>
            <a:off x="4584883" y="5077140"/>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7" name="Oval 16">
            <a:extLst>
              <a:ext uri="{FF2B5EF4-FFF2-40B4-BE49-F238E27FC236}">
                <a16:creationId xmlns:a16="http://schemas.microsoft.com/office/drawing/2014/main" id="{BDE7CBE5-4210-7B17-B77C-A3018D0CFC36}"/>
              </a:ext>
            </a:extLst>
          </p:cNvPr>
          <p:cNvSpPr/>
          <p:nvPr/>
        </p:nvSpPr>
        <p:spPr>
          <a:xfrm>
            <a:off x="2183253" y="5077140"/>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18" name="Oval 17">
            <a:extLst>
              <a:ext uri="{FF2B5EF4-FFF2-40B4-BE49-F238E27FC236}">
                <a16:creationId xmlns:a16="http://schemas.microsoft.com/office/drawing/2014/main" id="{85BEFD0D-52AE-0AD5-3063-533158689211}"/>
              </a:ext>
            </a:extLst>
          </p:cNvPr>
          <p:cNvSpPr/>
          <p:nvPr/>
        </p:nvSpPr>
        <p:spPr>
          <a:xfrm>
            <a:off x="1573858" y="2991869"/>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srgbClr val="FFFFFF"/>
              </a:solidFill>
              <a:effectLst/>
              <a:uLnTx/>
              <a:uFillTx/>
              <a:latin typeface="Arial"/>
              <a:ea typeface="微软雅黑"/>
              <a:cs typeface="Arial"/>
            </a:endParaRPr>
          </a:p>
        </p:txBody>
      </p:sp>
      <p:sp>
        <p:nvSpPr>
          <p:cNvPr id="31" name="Oval 30">
            <a:hlinkClick r:id="rId6" action="ppaction://hlinksldjump"/>
            <a:extLst>
              <a:ext uri="{FF2B5EF4-FFF2-40B4-BE49-F238E27FC236}">
                <a16:creationId xmlns:a16="http://schemas.microsoft.com/office/drawing/2014/main" id="{303B2FFF-04EF-972B-EA59-461BC030156A}"/>
              </a:ext>
            </a:extLst>
          </p:cNvPr>
          <p:cNvSpPr/>
          <p:nvPr/>
        </p:nvSpPr>
        <p:spPr>
          <a:xfrm>
            <a:off x="3496679" y="1274943"/>
            <a:ext cx="1463040" cy="1497330"/>
          </a:xfrm>
          <a:prstGeom prst="ellipse">
            <a:avLst/>
          </a:prstGeom>
          <a:solidFill>
            <a:srgbClr val="6FE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1</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2" name="Oval 31">
            <a:hlinkClick r:id="rId7" action="ppaction://hlinksldjump"/>
            <a:extLst>
              <a:ext uri="{FF2B5EF4-FFF2-40B4-BE49-F238E27FC236}">
                <a16:creationId xmlns:a16="http://schemas.microsoft.com/office/drawing/2014/main" id="{E5B5EDFC-5CFB-A751-B92E-0C8BEB13E94B}"/>
              </a:ext>
            </a:extLst>
          </p:cNvPr>
          <p:cNvSpPr/>
          <p:nvPr/>
        </p:nvSpPr>
        <p:spPr>
          <a:xfrm>
            <a:off x="5395246" y="3020020"/>
            <a:ext cx="1463040" cy="1497330"/>
          </a:xfrm>
          <a:prstGeom prst="ellipse">
            <a:avLst/>
          </a:prstGeom>
          <a:solidFill>
            <a:srgbClr val="D6C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2</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3" name="Oval 32">
            <a:hlinkClick r:id="rId8" action="ppaction://hlinksldjump"/>
            <a:extLst>
              <a:ext uri="{FF2B5EF4-FFF2-40B4-BE49-F238E27FC236}">
                <a16:creationId xmlns:a16="http://schemas.microsoft.com/office/drawing/2014/main" id="{75CE55E6-40D5-7B8F-6894-95B4EA04108F}"/>
              </a:ext>
            </a:extLst>
          </p:cNvPr>
          <p:cNvSpPr/>
          <p:nvPr/>
        </p:nvSpPr>
        <p:spPr>
          <a:xfrm>
            <a:off x="4588808" y="5071132"/>
            <a:ext cx="1550670" cy="1497330"/>
          </a:xfrm>
          <a:prstGeom prst="ellipse">
            <a:avLst/>
          </a:prstGeom>
          <a:solidFill>
            <a:srgbClr val="FBF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3</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4" name="Oval 33">
            <a:hlinkClick r:id="rId9" action="ppaction://hlinksldjump"/>
            <a:extLst>
              <a:ext uri="{FF2B5EF4-FFF2-40B4-BE49-F238E27FC236}">
                <a16:creationId xmlns:a16="http://schemas.microsoft.com/office/drawing/2014/main" id="{0BC81339-F018-2294-7272-AC7A1B76040E}"/>
              </a:ext>
            </a:extLst>
          </p:cNvPr>
          <p:cNvSpPr/>
          <p:nvPr/>
        </p:nvSpPr>
        <p:spPr>
          <a:xfrm>
            <a:off x="2171639" y="5069736"/>
            <a:ext cx="1463040" cy="1497330"/>
          </a:xfrm>
          <a:prstGeom prst="ellipse">
            <a:avLst/>
          </a:prstGeom>
          <a:solidFill>
            <a:srgbClr val="E6B1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4</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35" name="Oval 34">
            <a:hlinkClick r:id="rId10" action="ppaction://hlinksldjump"/>
            <a:extLst>
              <a:ext uri="{FF2B5EF4-FFF2-40B4-BE49-F238E27FC236}">
                <a16:creationId xmlns:a16="http://schemas.microsoft.com/office/drawing/2014/main" id="{DABD68A9-44ED-E2FF-5AAE-B5A5797BBFA4}"/>
              </a:ext>
            </a:extLst>
          </p:cNvPr>
          <p:cNvSpPr/>
          <p:nvPr/>
        </p:nvSpPr>
        <p:spPr>
          <a:xfrm>
            <a:off x="1574476" y="3001083"/>
            <a:ext cx="1463040" cy="1497330"/>
          </a:xfrm>
          <a:prstGeom prst="ellipse">
            <a:avLst/>
          </a:prstGeom>
          <a:solidFill>
            <a:srgbClr val="EFCA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5</a:t>
            </a:r>
            <a:endParaRPr kumimoji="0" lang="en-SG" sz="54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Oval 18">
            <a:extLst>
              <a:ext uri="{FF2B5EF4-FFF2-40B4-BE49-F238E27FC236}">
                <a16:creationId xmlns:a16="http://schemas.microsoft.com/office/drawing/2014/main" id="{C1C613A2-D734-851C-71F7-745DAEBB5291}"/>
              </a:ext>
            </a:extLst>
          </p:cNvPr>
          <p:cNvSpPr/>
          <p:nvPr/>
        </p:nvSpPr>
        <p:spPr>
          <a:xfrm>
            <a:off x="3168837" y="2897571"/>
            <a:ext cx="2074174" cy="2257919"/>
          </a:xfrm>
          <a:prstGeom prst="ellipse">
            <a:avLst/>
          </a:prstGeom>
          <a:solidFill>
            <a:srgbClr val="859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rPr>
              <a:t>TỪ KHÓA</a:t>
            </a:r>
            <a:endParaRPr kumimoji="0" lang="en-SG" sz="2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0652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9" presetClass="exit" presetSubtype="0" fill="hold" grpId="0" nodeType="clickEffect">
                                  <p:stCondLst>
                                    <p:cond delay="0"/>
                                  </p:stCondLst>
                                  <p:childTnLst>
                                    <p:animEffect transition="out" filter="dissolve">
                                      <p:cBhvr>
                                        <p:cTn id="13" dur="750"/>
                                        <p:tgtEl>
                                          <p:spTgt spid="14"/>
                                        </p:tgtEl>
                                      </p:cBhvr>
                                    </p:animEffect>
                                    <p:set>
                                      <p:cBhvr>
                                        <p:cTn id="14" dur="1" fill="hold">
                                          <p:stCondLst>
                                            <p:cond delay="749"/>
                                          </p:stCondLst>
                                        </p:cTn>
                                        <p:tgtEl>
                                          <p:spTgt spid="14"/>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4"/>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750"/>
                                        <p:tgtEl>
                                          <p:spTgt spid="15"/>
                                        </p:tgtEl>
                                      </p:cBhvr>
                                    </p:animEffect>
                                    <p:set>
                                      <p:cBhvr>
                                        <p:cTn id="20" dur="1" fill="hold">
                                          <p:stCondLst>
                                            <p:cond delay="749"/>
                                          </p:stCondLst>
                                        </p:cTn>
                                        <p:tgtEl>
                                          <p:spTgt spid="15"/>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8"/>
                    </p:tgtEl>
                  </p:cond>
                </p:stCondLst>
                <p:endSync evt="end" delay="0">
                  <p:rtn val="all"/>
                </p:endSync>
                <p:childTnLst>
                  <p:par>
                    <p:cTn id="22" fill="hold">
                      <p:stCondLst>
                        <p:cond delay="0"/>
                      </p:stCondLst>
                      <p:childTnLst>
                        <p:par>
                          <p:cTn id="23" fill="hold">
                            <p:stCondLst>
                              <p:cond delay="0"/>
                            </p:stCondLst>
                            <p:childTnLst>
                              <p:par>
                                <p:cTn id="24" presetID="9" presetClass="exit" presetSubtype="0" fill="hold" grpId="0" nodeType="clickEffect">
                                  <p:stCondLst>
                                    <p:cond delay="0"/>
                                  </p:stCondLst>
                                  <p:childTnLst>
                                    <p:animEffect transition="out" filter="dissolve">
                                      <p:cBhvr>
                                        <p:cTn id="25" dur="750"/>
                                        <p:tgtEl>
                                          <p:spTgt spid="18"/>
                                        </p:tgtEl>
                                      </p:cBhvr>
                                    </p:animEffect>
                                    <p:set>
                                      <p:cBhvr>
                                        <p:cTn id="26" dur="1" fill="hold">
                                          <p:stCondLst>
                                            <p:cond delay="749"/>
                                          </p:stCondLst>
                                        </p:cTn>
                                        <p:tgtEl>
                                          <p:spTgt spid="18"/>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750"/>
                                        <p:tgtEl>
                                          <p:spTgt spid="17"/>
                                        </p:tgtEl>
                                      </p:cBhvr>
                                    </p:animEffect>
                                    <p:set>
                                      <p:cBhvr>
                                        <p:cTn id="32" dur="1" fill="hold">
                                          <p:stCondLst>
                                            <p:cond delay="749"/>
                                          </p:stCondLst>
                                        </p:cTn>
                                        <p:tgtEl>
                                          <p:spTgt spid="1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9" presetClass="exit" presetSubtype="0" fill="hold" grpId="0" nodeType="clickEffect">
                                  <p:stCondLst>
                                    <p:cond delay="0"/>
                                  </p:stCondLst>
                                  <p:childTnLst>
                                    <p:animEffect transition="out" filter="dissolve">
                                      <p:cBhvr>
                                        <p:cTn id="37" dur="750"/>
                                        <p:tgtEl>
                                          <p:spTgt spid="16"/>
                                        </p:tgtEl>
                                      </p:cBhvr>
                                    </p:animEffect>
                                    <p:set>
                                      <p:cBhvr>
                                        <p:cTn id="38" dur="1" fill="hold">
                                          <p:stCondLst>
                                            <p:cond delay="749"/>
                                          </p:stCondLst>
                                        </p:cTn>
                                        <p:tgtEl>
                                          <p:spTgt spid="1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6"/>
                  </p:tgtEl>
                </p:cond>
              </p:nextCondLst>
            </p:seq>
            <p:seq concurrent="1" nextAc="seek">
              <p:cTn id="39" restart="whenNotActive" fill="hold" evtFilter="cancelBubble" nodeType="interactiveSeq">
                <p:stCondLst>
                  <p:cond evt="onClick" delay="0">
                    <p:tgtEl>
                      <p:spTgt spid="19"/>
                    </p:tgtEl>
                  </p:cond>
                </p:stCondLst>
                <p:endSync evt="end" delay="0">
                  <p:rtn val="all"/>
                </p:endSync>
                <p:childTnLst>
                  <p:par>
                    <p:cTn id="40" fill="hold">
                      <p:stCondLst>
                        <p:cond delay="0"/>
                      </p:stCondLst>
                      <p:childTnLst>
                        <p:par>
                          <p:cTn id="41" fill="hold">
                            <p:stCondLst>
                              <p:cond delay="0"/>
                            </p:stCondLst>
                            <p:childTnLst>
                              <p:par>
                                <p:cTn id="42" presetID="9" presetClass="exit" presetSubtype="0" fill="hold" grpId="0" nodeType="clickEffect">
                                  <p:stCondLst>
                                    <p:cond delay="0"/>
                                  </p:stCondLst>
                                  <p:childTnLst>
                                    <p:animEffect transition="out" filter="dissolve">
                                      <p:cBhvr>
                                        <p:cTn id="43" dur="750"/>
                                        <p:tgtEl>
                                          <p:spTgt spid="19"/>
                                        </p:tgtEl>
                                      </p:cBhvr>
                                    </p:animEffect>
                                    <p:set>
                                      <p:cBhvr>
                                        <p:cTn id="44" dur="1" fill="hold">
                                          <p:stCondLst>
                                            <p:cond delay="749"/>
                                          </p:stCondLst>
                                        </p:cTn>
                                        <p:tgtEl>
                                          <p:spTgt spid="1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9" presetClass="exit" presetSubtype="0" fill="hold" grpId="0" nodeType="clickEffect">
                                  <p:stCondLst>
                                    <p:cond delay="0"/>
                                  </p:stCondLst>
                                  <p:childTnLst>
                                    <p:animEffect transition="out" filter="dissolve">
                                      <p:cBhvr>
                                        <p:cTn id="49" dur="750"/>
                                        <p:tgtEl>
                                          <p:spTgt spid="31"/>
                                        </p:tgtEl>
                                      </p:cBhvr>
                                    </p:animEffect>
                                    <p:set>
                                      <p:cBhvr>
                                        <p:cTn id="50" dur="1" fill="hold">
                                          <p:stCondLst>
                                            <p:cond delay="74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1" restart="whenNotActive" fill="hold" evtFilter="cancelBubble" nodeType="interactiveSeq">
                <p:stCondLst>
                  <p:cond evt="onClick" delay="0">
                    <p:tgtEl>
                      <p:spTgt spid="32"/>
                    </p:tgtEl>
                  </p:cond>
                </p:stCondLst>
                <p:endSync evt="end" delay="0">
                  <p:rtn val="all"/>
                </p:endSync>
                <p:childTnLst>
                  <p:par>
                    <p:cTn id="52" fill="hold">
                      <p:stCondLst>
                        <p:cond delay="0"/>
                      </p:stCondLst>
                      <p:childTnLst>
                        <p:par>
                          <p:cTn id="53" fill="hold">
                            <p:stCondLst>
                              <p:cond delay="0"/>
                            </p:stCondLst>
                            <p:childTnLst>
                              <p:par>
                                <p:cTn id="54" presetID="9" presetClass="exit" presetSubtype="0" fill="hold" grpId="0" nodeType="clickEffect">
                                  <p:stCondLst>
                                    <p:cond delay="0"/>
                                  </p:stCondLst>
                                  <p:childTnLst>
                                    <p:animEffect transition="out" filter="dissolve">
                                      <p:cBhvr>
                                        <p:cTn id="55" dur="750"/>
                                        <p:tgtEl>
                                          <p:spTgt spid="32"/>
                                        </p:tgtEl>
                                      </p:cBhvr>
                                    </p:animEffect>
                                    <p:set>
                                      <p:cBhvr>
                                        <p:cTn id="56" dur="1" fill="hold">
                                          <p:stCondLst>
                                            <p:cond delay="74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750"/>
                                        <p:tgtEl>
                                          <p:spTgt spid="33"/>
                                        </p:tgtEl>
                                      </p:cBhvr>
                                    </p:animEffect>
                                    <p:set>
                                      <p:cBhvr>
                                        <p:cTn id="62" dur="1" fill="hold">
                                          <p:stCondLst>
                                            <p:cond delay="74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3" restart="whenNotActive" fill="hold" evtFilter="cancelBubble" nodeType="interactiveSeq">
                <p:stCondLst>
                  <p:cond evt="onClick" delay="0">
                    <p:tgtEl>
                      <p:spTgt spid="34"/>
                    </p:tgtEl>
                  </p:cond>
                </p:stCondLst>
                <p:endSync evt="end" delay="0">
                  <p:rtn val="all"/>
                </p:endSync>
                <p:childTnLst>
                  <p:par>
                    <p:cTn id="64" fill="hold">
                      <p:stCondLst>
                        <p:cond delay="0"/>
                      </p:stCondLst>
                      <p:childTnLst>
                        <p:par>
                          <p:cTn id="65" fill="hold">
                            <p:stCondLst>
                              <p:cond delay="0"/>
                            </p:stCondLst>
                            <p:childTnLst>
                              <p:par>
                                <p:cTn id="66" presetID="9" presetClass="exit" presetSubtype="0" fill="hold" grpId="0" nodeType="clickEffect">
                                  <p:stCondLst>
                                    <p:cond delay="0"/>
                                  </p:stCondLst>
                                  <p:childTnLst>
                                    <p:animEffect transition="out" filter="dissolve">
                                      <p:cBhvr>
                                        <p:cTn id="67" dur="750"/>
                                        <p:tgtEl>
                                          <p:spTgt spid="34"/>
                                        </p:tgtEl>
                                      </p:cBhvr>
                                    </p:animEffect>
                                    <p:set>
                                      <p:cBhvr>
                                        <p:cTn id="68"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9" restart="whenNotActive" fill="hold" evtFilter="cancelBubble" nodeType="interactiveSeq">
                <p:stCondLst>
                  <p:cond evt="onClick" delay="0">
                    <p:tgtEl>
                      <p:spTgt spid="35"/>
                    </p:tgtEl>
                  </p:cond>
                </p:stCondLst>
                <p:endSync evt="end" delay="0">
                  <p:rtn val="all"/>
                </p:endSync>
                <p:childTnLst>
                  <p:par>
                    <p:cTn id="70" fill="hold">
                      <p:stCondLst>
                        <p:cond delay="0"/>
                      </p:stCondLst>
                      <p:childTnLst>
                        <p:par>
                          <p:cTn id="71" fill="hold">
                            <p:stCondLst>
                              <p:cond delay="0"/>
                            </p:stCondLst>
                            <p:childTnLst>
                              <p:par>
                                <p:cTn id="72" presetID="9" presetClass="exit" presetSubtype="0" fill="hold" grpId="0" nodeType="clickEffect">
                                  <p:stCondLst>
                                    <p:cond delay="0"/>
                                  </p:stCondLst>
                                  <p:childTnLst>
                                    <p:animEffect transition="out" filter="dissolve">
                                      <p:cBhvr>
                                        <p:cTn id="73" dur="750"/>
                                        <p:tgtEl>
                                          <p:spTgt spid="35"/>
                                        </p:tgtEl>
                                      </p:cBhvr>
                                    </p:animEffect>
                                    <p:set>
                                      <p:cBhvr>
                                        <p:cTn id="74"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14" grpId="0" animBg="1"/>
      <p:bldP spid="15" grpId="0" animBg="1"/>
      <p:bldP spid="16" grpId="0" animBg="1"/>
      <p:bldP spid="17" grpId="0" animBg="1"/>
      <p:bldP spid="18" grpId="0" animBg="1"/>
      <p:bldP spid="31" grpId="0" animBg="1"/>
      <p:bldP spid="32" grpId="0" animBg="1"/>
      <p:bldP spid="33" grpId="0" animBg="1"/>
      <p:bldP spid="34" grpId="0" animBg="1"/>
      <p:bldP spid="35"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pic>
        <p:nvPicPr>
          <p:cNvPr id="19" name="Graphic 18" descr="Home">
            <a:hlinkClick r:id="rId3" action="ppaction://hlinksldjump"/>
            <a:extLst>
              <a:ext uri="{FF2B5EF4-FFF2-40B4-BE49-F238E27FC236}">
                <a16:creationId xmlns:a16="http://schemas.microsoft.com/office/drawing/2014/main" id="{0ED7BA3A-1638-DBF3-B2EF-9BC36D692C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4160" y="49268"/>
            <a:ext cx="1633470" cy="163347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14516" y="111918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278489" y="1332340"/>
            <a:ext cx="6214157"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 là danh hiệu mà tổ chức Unesco vinh danh những </a:t>
            </a: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 con người, những nhân vật nổi tiếng, kiệt xuất, có cống hiến lớn lao cho nền văn hóa dân tộc.</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126563" y="4797368"/>
            <a:ext cx="4511793"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Danh nhân văn hóa thế giới</a:t>
            </a:r>
            <a:endParaRPr kumimoji="0" lang="en-SG" sz="8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endParaRPr>
          </a:p>
        </p:txBody>
      </p:sp>
    </p:spTree>
    <p:extLst>
      <p:ext uri="{BB962C8B-B14F-4D97-AF65-F5344CB8AC3E}">
        <p14:creationId xmlns:p14="http://schemas.microsoft.com/office/powerpoint/2010/main" val="1250205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555200"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733722"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78511" y="1116866"/>
            <a:ext cx="6884035" cy="27017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2: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Đây là nơi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Nơi nào thành quách dọc ngang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Xa gần nức tiếng kinh thành cố đô </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4655500" y="5045431"/>
            <a:ext cx="38767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HUẾ</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4DA491E6-91F8-097C-4856-061BEDA5EA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884214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411765" y="894706"/>
            <a:ext cx="7651063"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734501" y="1116866"/>
            <a:ext cx="69801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833484" y="1315810"/>
            <a:ext cx="682056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3: Đây là tên gọi trước đây của Thành phố Hồ Chí Minh, với hàm ý </a:t>
            </a: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nói vùng đất đã được sắp xếp an ổn, vững vàng.</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746286" y="4937599"/>
            <a:ext cx="442185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GIA ĐỊNH</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04872F09-DF54-1EA7-8351-1B87552B98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326463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274037" y="894706"/>
            <a:ext cx="7788791"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985368" y="829781"/>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1608851" y="1116866"/>
            <a:ext cx="710576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1659200" y="1166982"/>
            <a:ext cx="6804731" cy="24109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 Hai câu thơ sau trích trong bài thơ nào?</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Bỏ nhà lũ trẻ lơ xơ chạy,</a:t>
            </a:r>
            <a:b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36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       Mất ổ bầy chim dáo dác bay.</a:t>
            </a:r>
            <a:endParaRPr kumimoji="0" lang="en-SG" sz="36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3836955" y="5065336"/>
            <a:ext cx="462697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等线" panose="020F0502020204030204"/>
                <a:cs typeface="Arial"/>
              </a:rPr>
              <a:t>CHẠY GIẶC</a:t>
            </a:r>
            <a:endParaRPr kumimoji="0" lang="en-SG" sz="36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BD779A4A-6C3F-073D-5334-C9385ADF7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360410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2231D-8154-418E-FD63-E5965E4EDEEB}"/>
              </a:ext>
            </a:extLst>
          </p:cNvPr>
          <p:cNvPicPr>
            <a:picLocks noChangeAspect="1"/>
          </p:cNvPicPr>
          <p:nvPr/>
        </p:nvPicPr>
        <p:blipFill>
          <a:blip r:embed="rId2"/>
          <a:stretch>
            <a:fillRect/>
          </a:stretch>
        </p:blipFill>
        <p:spPr>
          <a:xfrm>
            <a:off x="0" y="0"/>
            <a:ext cx="12192000" cy="6858000"/>
          </a:xfrm>
          <a:prstGeom prst="rect">
            <a:avLst/>
          </a:prstGeom>
        </p:spPr>
      </p:pic>
      <p:sp>
        <p:nvSpPr>
          <p:cNvPr id="20" name="Rectangle: Folded Corner 19">
            <a:extLst>
              <a:ext uri="{FF2B5EF4-FFF2-40B4-BE49-F238E27FC236}">
                <a16:creationId xmlns:a16="http://schemas.microsoft.com/office/drawing/2014/main" id="{EA66E163-4CD2-2AF0-5F4A-0FC4E8B9468E}"/>
              </a:ext>
            </a:extLst>
          </p:cNvPr>
          <p:cNvSpPr/>
          <p:nvPr/>
        </p:nvSpPr>
        <p:spPr>
          <a:xfrm>
            <a:off x="1901951" y="894706"/>
            <a:ext cx="7160877" cy="3211390"/>
          </a:xfrm>
          <a:prstGeom prst="foldedCorner">
            <a:avLst/>
          </a:prstGeom>
          <a:solidFill>
            <a:srgbClr val="FAA5A3"/>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1" name="Rectangle 20">
            <a:extLst>
              <a:ext uri="{FF2B5EF4-FFF2-40B4-BE49-F238E27FC236}">
                <a16:creationId xmlns:a16="http://schemas.microsoft.com/office/drawing/2014/main" id="{7A2CE81E-2A7A-A29B-0FD5-D799F8D790BB}"/>
              </a:ext>
            </a:extLst>
          </p:cNvPr>
          <p:cNvSpPr/>
          <p:nvPr/>
        </p:nvSpPr>
        <p:spPr>
          <a:xfrm rot="19010495">
            <a:off x="1362168" y="831362"/>
            <a:ext cx="942633" cy="433730"/>
          </a:xfrm>
          <a:prstGeom prst="rect">
            <a:avLst/>
          </a:prstGeom>
          <a:solidFill>
            <a:srgbClr val="4472C4">
              <a:alpha val="74000"/>
            </a:srgbClr>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2" name="Rectangle 21">
            <a:extLst>
              <a:ext uri="{FF2B5EF4-FFF2-40B4-BE49-F238E27FC236}">
                <a16:creationId xmlns:a16="http://schemas.microsoft.com/office/drawing/2014/main" id="{3D8AB0D7-CE27-474F-D698-C41B23AEFE12}"/>
              </a:ext>
            </a:extLst>
          </p:cNvPr>
          <p:cNvSpPr/>
          <p:nvPr/>
        </p:nvSpPr>
        <p:spPr>
          <a:xfrm>
            <a:off x="2181701" y="1116866"/>
            <a:ext cx="6532911" cy="2812206"/>
          </a:xfrm>
          <a:prstGeom prst="rect">
            <a:avLst/>
          </a:prstGeom>
          <a:solidFill>
            <a:srgbClr val="0C9BB4"/>
          </a:solidFill>
          <a:ln w="12700" cap="flat" cmpd="sng" algn="ctr">
            <a:noFill/>
            <a:prstDash val="solid"/>
            <a:miter lim="800000"/>
          </a:ln>
          <a:effectLst/>
        </p:spPr>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微软雅黑"/>
              <a:cs typeface="Arial"/>
              <a:sym typeface="Arial"/>
            </a:endParaRPr>
          </a:p>
        </p:txBody>
      </p:sp>
      <p:sp>
        <p:nvSpPr>
          <p:cNvPr id="23" name="TextBox 22">
            <a:extLst>
              <a:ext uri="{FF2B5EF4-FFF2-40B4-BE49-F238E27FC236}">
                <a16:creationId xmlns:a16="http://schemas.microsoft.com/office/drawing/2014/main" id="{FD285546-52D4-D06E-63D4-E4BB8795FF36}"/>
              </a:ext>
            </a:extLst>
          </p:cNvPr>
          <p:cNvSpPr txBox="1"/>
          <p:nvPr/>
        </p:nvSpPr>
        <p:spPr>
          <a:xfrm>
            <a:off x="2147231" y="1261683"/>
            <a:ext cx="6532911" cy="2267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5: Điền từ còn thiếu vào câu thơ: </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“Thà ... mà giữ đạo nhà</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Còn hơn có mắt ông cha không thờ”</a:t>
            </a:r>
            <a:endParaRPr kumimoji="0" lang="en-SG" sz="3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组合 38">
            <a:extLst>
              <a:ext uri="{FF2B5EF4-FFF2-40B4-BE49-F238E27FC236}">
                <a16:creationId xmlns:a16="http://schemas.microsoft.com/office/drawing/2014/main" id="{0FFFBB5F-7501-2253-7EE4-A4BD8A03B6F7}"/>
              </a:ext>
            </a:extLst>
          </p:cNvPr>
          <p:cNvGrpSpPr/>
          <p:nvPr/>
        </p:nvGrpSpPr>
        <p:grpSpPr>
          <a:xfrm>
            <a:off x="2546481" y="4695288"/>
            <a:ext cx="5734412" cy="1481772"/>
            <a:chOff x="440180" y="3419486"/>
            <a:chExt cx="4946168" cy="2127299"/>
          </a:xfrm>
        </p:grpSpPr>
        <p:grpSp>
          <p:nvGrpSpPr>
            <p:cNvPr id="25" name="组合 35">
              <a:extLst>
                <a:ext uri="{FF2B5EF4-FFF2-40B4-BE49-F238E27FC236}">
                  <a16:creationId xmlns:a16="http://schemas.microsoft.com/office/drawing/2014/main" id="{3A9DB3FD-4CCD-38FF-BB95-0B4A5483A0A2}"/>
                </a:ext>
              </a:extLst>
            </p:cNvPr>
            <p:cNvGrpSpPr/>
            <p:nvPr/>
          </p:nvGrpSpPr>
          <p:grpSpPr>
            <a:xfrm>
              <a:off x="440180" y="3419486"/>
              <a:ext cx="4946168" cy="2127299"/>
              <a:chOff x="871714" y="1500142"/>
              <a:chExt cx="4071222" cy="1553976"/>
            </a:xfrm>
          </p:grpSpPr>
          <p:sp>
            <p:nvSpPr>
              <p:cNvPr id="27" name="圆角矩形 36">
                <a:extLst>
                  <a:ext uri="{FF2B5EF4-FFF2-40B4-BE49-F238E27FC236}">
                    <a16:creationId xmlns:a16="http://schemas.microsoft.com/office/drawing/2014/main" id="{350BD408-738D-37B5-31EB-7D62016DF3A2}"/>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8" name="圆角矩形 37">
                <a:extLst>
                  <a:ext uri="{FF2B5EF4-FFF2-40B4-BE49-F238E27FC236}">
                    <a16:creationId xmlns:a16="http://schemas.microsoft.com/office/drawing/2014/main" id="{354844E6-11F7-1034-D692-563471F247FD}"/>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26" name="矩形 1">
              <a:extLst>
                <a:ext uri="{FF2B5EF4-FFF2-40B4-BE49-F238E27FC236}">
                  <a16:creationId xmlns:a16="http://schemas.microsoft.com/office/drawing/2014/main" id="{A6BC570F-D576-1AA8-4F8C-26DB10267B80}"/>
                </a:ext>
              </a:extLst>
            </p:cNvPr>
            <p:cNvSpPr/>
            <p:nvPr/>
          </p:nvSpPr>
          <p:spPr>
            <a:xfrm>
              <a:off x="627264" y="3712591"/>
              <a:ext cx="4463927" cy="570517"/>
            </a:xfrm>
            <a:prstGeom prst="rect">
              <a:avLst/>
            </a:prstGeom>
          </p:spPr>
          <p:txBody>
            <a:bodyPr wrap="square">
              <a:spAutoFit/>
            </a:bodyP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29" name="组合 11">
            <a:extLst>
              <a:ext uri="{FF2B5EF4-FFF2-40B4-BE49-F238E27FC236}">
                <a16:creationId xmlns:a16="http://schemas.microsoft.com/office/drawing/2014/main" id="{DE2BBADE-423B-616B-236C-C338D0E42165}"/>
              </a:ext>
            </a:extLst>
          </p:cNvPr>
          <p:cNvGrpSpPr/>
          <p:nvPr/>
        </p:nvGrpSpPr>
        <p:grpSpPr>
          <a:xfrm>
            <a:off x="4497260" y="4225989"/>
            <a:ext cx="2356231" cy="296980"/>
            <a:chOff x="1500706" y="3155738"/>
            <a:chExt cx="2697446" cy="362310"/>
          </a:xfrm>
        </p:grpSpPr>
        <p:sp>
          <p:nvSpPr>
            <p:cNvPr id="30" name="燕尾形 40">
              <a:extLst>
                <a:ext uri="{FF2B5EF4-FFF2-40B4-BE49-F238E27FC236}">
                  <a16:creationId xmlns:a16="http://schemas.microsoft.com/office/drawing/2014/main" id="{E3E4EF02-243E-4485-B8AA-F6D091D271E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1" name="燕尾形 41">
              <a:extLst>
                <a:ext uri="{FF2B5EF4-FFF2-40B4-BE49-F238E27FC236}">
                  <a16:creationId xmlns:a16="http://schemas.microsoft.com/office/drawing/2014/main" id="{BA4380A5-F04B-9D6F-B4E0-2A8E510EE1D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dirty="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32" name="燕尾形 42">
              <a:extLst>
                <a:ext uri="{FF2B5EF4-FFF2-40B4-BE49-F238E27FC236}">
                  <a16:creationId xmlns:a16="http://schemas.microsoft.com/office/drawing/2014/main" id="{AA295E2E-C2FF-AB51-46BF-32215670C902}"/>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33" name="TextBox 32">
            <a:extLst>
              <a:ext uri="{FF2B5EF4-FFF2-40B4-BE49-F238E27FC236}">
                <a16:creationId xmlns:a16="http://schemas.microsoft.com/office/drawing/2014/main" id="{15DBF286-2A04-2622-1E3E-58559B6714A9}"/>
              </a:ext>
            </a:extLst>
          </p:cNvPr>
          <p:cNvSpPr txBox="1"/>
          <p:nvPr/>
        </p:nvSpPr>
        <p:spPr>
          <a:xfrm>
            <a:off x="4813740" y="5020675"/>
            <a:ext cx="884370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等线" panose="020F0502020204030204"/>
                <a:cs typeface="Arial"/>
              </a:rPr>
              <a:t>đui</a:t>
            </a:r>
            <a:endParaRPr kumimoji="0" lang="en-SG" sz="4800" b="1" i="0" u="none" strike="noStrike" kern="1200" cap="none" spc="0" normalizeH="0" baseline="0" noProof="0" dirty="0">
              <a:ln>
                <a:noFill/>
              </a:ln>
              <a:solidFill>
                <a:prstClr val="black"/>
              </a:solidFill>
              <a:effectLst/>
              <a:uLnTx/>
              <a:uFillTx/>
              <a:latin typeface="等线 Light" panose="020F0302020204030204"/>
              <a:ea typeface="等线" panose="020F0502020204030204"/>
              <a:cs typeface="Arial"/>
            </a:endParaRPr>
          </a:p>
        </p:txBody>
      </p:sp>
      <p:pic>
        <p:nvPicPr>
          <p:cNvPr id="3" name="Graphic 2" descr="Home">
            <a:hlinkClick r:id="rId3" action="ppaction://hlinksldjump"/>
            <a:extLst>
              <a:ext uri="{FF2B5EF4-FFF2-40B4-BE49-F238E27FC236}">
                <a16:creationId xmlns:a16="http://schemas.microsoft.com/office/drawing/2014/main" id="{644C4D0E-8A53-6DD3-08B6-451411354D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24160" y="49268"/>
            <a:ext cx="1633470" cy="1633470"/>
          </a:xfrm>
          <a:prstGeom prst="rect">
            <a:avLst/>
          </a:prstGeom>
        </p:spPr>
      </p:pic>
    </p:spTree>
    <p:extLst>
      <p:ext uri="{BB962C8B-B14F-4D97-AF65-F5344CB8AC3E}">
        <p14:creationId xmlns:p14="http://schemas.microsoft.com/office/powerpoint/2010/main" val="113093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6" name="Group 5">
            <a:extLst>
              <a:ext uri="{FF2B5EF4-FFF2-40B4-BE49-F238E27FC236}">
                <a16:creationId xmlns:a16="http://schemas.microsoft.com/office/drawing/2014/main" id="{02DB2BE8-E440-9351-B2EB-3ADA326DC811}"/>
              </a:ext>
            </a:extLst>
          </p:cNvPr>
          <p:cNvGrpSpPr/>
          <p:nvPr/>
        </p:nvGrpSpPr>
        <p:grpSpPr>
          <a:xfrm>
            <a:off x="4965019" y="644512"/>
            <a:ext cx="6814222" cy="5524275"/>
            <a:chOff x="5383735" y="1343619"/>
            <a:chExt cx="5812058" cy="5015344"/>
          </a:xfrm>
        </p:grpSpPr>
        <p:pic>
          <p:nvPicPr>
            <p:cNvPr id="10" name="图片 10245" descr="22">
              <a:extLst>
                <a:ext uri="{FF2B5EF4-FFF2-40B4-BE49-F238E27FC236}">
                  <a16:creationId xmlns:a16="http://schemas.microsoft.com/office/drawing/2014/main" id="{4905B092-E579-1B9A-9288-57BA3E1E79E2}"/>
                </a:ext>
              </a:extLst>
            </p:cNvPr>
            <p:cNvPicPr>
              <a:picLocks noChangeAspect="1"/>
            </p:cNvPicPr>
            <p:nvPr/>
          </p:nvPicPr>
          <p:blipFill>
            <a:blip r:embed="rId4"/>
            <a:stretch>
              <a:fillRect/>
            </a:stretch>
          </p:blipFill>
          <p:spPr>
            <a:xfrm>
              <a:off x="5383735" y="1343619"/>
              <a:ext cx="5812058" cy="5015344"/>
            </a:xfrm>
            <a:prstGeom prst="rect">
              <a:avLst/>
            </a:prstGeom>
            <a:noFill/>
            <a:ln w="9525">
              <a:noFill/>
            </a:ln>
          </p:spPr>
        </p:pic>
        <p:sp>
          <p:nvSpPr>
            <p:cNvPr id="54" name="TextBox 53">
              <a:extLst>
                <a:ext uri="{FF2B5EF4-FFF2-40B4-BE49-F238E27FC236}">
                  <a16:creationId xmlns:a16="http://schemas.microsoft.com/office/drawing/2014/main" id="{EA52CFE4-F56B-8FC9-2005-1908B5FED36F}"/>
                </a:ext>
              </a:extLst>
            </p:cNvPr>
            <p:cNvSpPr txBox="1"/>
            <p:nvPr/>
          </p:nvSpPr>
          <p:spPr>
            <a:xfrm>
              <a:off x="5853475" y="2769659"/>
              <a:ext cx="4989008" cy="343689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 vật anh hùng mà em yêu thích là ai? Điều gì ở nhân vật ấy gây ấn tượng nhất với em?</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5" name="Group 54">
            <a:extLst>
              <a:ext uri="{FF2B5EF4-FFF2-40B4-BE49-F238E27FC236}">
                <a16:creationId xmlns:a16="http://schemas.microsoft.com/office/drawing/2014/main" id="{986C3E68-09F0-144B-606B-73E7D2EA2C37}"/>
              </a:ext>
            </a:extLst>
          </p:cNvPr>
          <p:cNvGrpSpPr/>
          <p:nvPr/>
        </p:nvGrpSpPr>
        <p:grpSpPr>
          <a:xfrm>
            <a:off x="436397" y="3098042"/>
            <a:ext cx="3630636" cy="3779223"/>
            <a:chOff x="862249" y="2523666"/>
            <a:chExt cx="3698176" cy="4076073"/>
          </a:xfrm>
        </p:grpSpPr>
        <p:sp>
          <p:nvSpPr>
            <p:cNvPr id="56" name="Freeform 20">
              <a:extLst>
                <a:ext uri="{FF2B5EF4-FFF2-40B4-BE49-F238E27FC236}">
                  <a16:creationId xmlns:a16="http://schemas.microsoft.com/office/drawing/2014/main" id="{D80C8115-6CD9-6B51-FAE8-B72A45427E12}"/>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57" name="Freeform 21">
              <a:extLst>
                <a:ext uri="{FF2B5EF4-FFF2-40B4-BE49-F238E27FC236}">
                  <a16:creationId xmlns:a16="http://schemas.microsoft.com/office/drawing/2014/main" id="{6ED539EA-2BFA-4E4D-A732-700721C293F5}"/>
                </a:ext>
              </a:extLst>
            </p:cNvPr>
            <p:cNvSpPr/>
            <p:nvPr/>
          </p:nvSpPr>
          <p:spPr>
            <a:xfrm>
              <a:off x="862249" y="3558858"/>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r:embed="rId8"/>
                  </a:ext>
                </a:extLst>
              </a:blip>
              <a:stretch>
                <a:fillRect r="-69273" b="-52568"/>
              </a:stretch>
            </a:blipFill>
            <a:ln cap="sq">
              <a:noFill/>
              <a:prstDash val="solid"/>
              <a:miter/>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SG" sz="1350" b="0" i="0" u="none" strike="noStrike" kern="1200" cap="none" spc="0" normalizeH="0" baseline="0" noProof="0">
                <a:ln>
                  <a:noFill/>
                </a:ln>
                <a:solidFill>
                  <a:prstClr val="black"/>
                </a:solidFill>
                <a:effectLst/>
                <a:uLnTx/>
                <a:uFillTx/>
                <a:latin typeface="Calibri" panose="020F0502020204030204"/>
                <a:ea typeface="+mn-ea"/>
                <a:cs typeface="Arial"/>
              </a:endParaRPr>
            </a:p>
          </p:txBody>
        </p:sp>
      </p:grpSp>
    </p:spTree>
    <p:extLst>
      <p:ext uri="{BB962C8B-B14F-4D97-AF65-F5344CB8AC3E}">
        <p14:creationId xmlns:p14="http://schemas.microsoft.com/office/powerpoint/2010/main" val="10759676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3582103" y="-225854"/>
            <a:ext cx="9107608"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mở</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đầu</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4"/>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4"/>
          <a:srcRect l="360" t="19575" r="47586" b="62808"/>
          <a:stretch/>
        </p:blipFill>
        <p:spPr>
          <a:xfrm flipH="1">
            <a:off x="-378359" y="382171"/>
            <a:ext cx="2206225" cy="1119369"/>
          </a:xfrm>
          <a:prstGeom prst="rect">
            <a:avLst/>
          </a:prstGeom>
        </p:spPr>
      </p:pic>
      <p:pic>
        <p:nvPicPr>
          <p:cNvPr id="5" name="Picture 4">
            <a:extLst>
              <a:ext uri="{FF2B5EF4-FFF2-40B4-BE49-F238E27FC236}">
                <a16:creationId xmlns:a16="http://schemas.microsoft.com/office/drawing/2014/main" id="{1F9CB8D0-EFEE-CD39-B635-0CDDE243B4FF}"/>
              </a:ext>
            </a:extLst>
          </p:cNvPr>
          <p:cNvPicPr>
            <a:picLocks noChangeAspect="1"/>
          </p:cNvPicPr>
          <p:nvPr/>
        </p:nvPicPr>
        <p:blipFill>
          <a:blip r:embed="rId5"/>
          <a:stretch>
            <a:fillRect/>
          </a:stretch>
        </p:blipFill>
        <p:spPr>
          <a:xfrm>
            <a:off x="91786" y="754966"/>
            <a:ext cx="7440107" cy="6039195"/>
          </a:xfrm>
          <a:custGeom>
            <a:avLst/>
            <a:gdLst>
              <a:gd name="connsiteX0" fmla="*/ 0 w 7440107"/>
              <a:gd name="connsiteY0" fmla="*/ 0 h 6039195"/>
              <a:gd name="connsiteX1" fmla="*/ 527571 w 7440107"/>
              <a:gd name="connsiteY1" fmla="*/ 0 h 6039195"/>
              <a:gd name="connsiteX2" fmla="*/ 1278346 w 7440107"/>
              <a:gd name="connsiteY2" fmla="*/ 0 h 6039195"/>
              <a:gd name="connsiteX3" fmla="*/ 1731516 w 7440107"/>
              <a:gd name="connsiteY3" fmla="*/ 0 h 6039195"/>
              <a:gd name="connsiteX4" fmla="*/ 2259087 w 7440107"/>
              <a:gd name="connsiteY4" fmla="*/ 0 h 6039195"/>
              <a:gd name="connsiteX5" fmla="*/ 3009861 w 7440107"/>
              <a:gd name="connsiteY5" fmla="*/ 0 h 6039195"/>
              <a:gd name="connsiteX6" fmla="*/ 3835037 w 7440107"/>
              <a:gd name="connsiteY6" fmla="*/ 0 h 6039195"/>
              <a:gd name="connsiteX7" fmla="*/ 4585811 w 7440107"/>
              <a:gd name="connsiteY7" fmla="*/ 0 h 6039195"/>
              <a:gd name="connsiteX8" fmla="*/ 5038982 w 7440107"/>
              <a:gd name="connsiteY8" fmla="*/ 0 h 6039195"/>
              <a:gd name="connsiteX9" fmla="*/ 5492152 w 7440107"/>
              <a:gd name="connsiteY9" fmla="*/ 0 h 6039195"/>
              <a:gd name="connsiteX10" fmla="*/ 6242926 w 7440107"/>
              <a:gd name="connsiteY10" fmla="*/ 0 h 6039195"/>
              <a:gd name="connsiteX11" fmla="*/ 6844898 w 7440107"/>
              <a:gd name="connsiteY11" fmla="*/ 0 h 6039195"/>
              <a:gd name="connsiteX12" fmla="*/ 7440107 w 7440107"/>
              <a:gd name="connsiteY12" fmla="*/ 0 h 6039195"/>
              <a:gd name="connsiteX13" fmla="*/ 7440107 w 7440107"/>
              <a:gd name="connsiteY13" fmla="*/ 550238 h 6039195"/>
              <a:gd name="connsiteX14" fmla="*/ 7440107 w 7440107"/>
              <a:gd name="connsiteY14" fmla="*/ 1100476 h 6039195"/>
              <a:gd name="connsiteX15" fmla="*/ 7440107 w 7440107"/>
              <a:gd name="connsiteY15" fmla="*/ 1831889 h 6039195"/>
              <a:gd name="connsiteX16" fmla="*/ 7440107 w 7440107"/>
              <a:gd name="connsiteY16" fmla="*/ 2442519 h 6039195"/>
              <a:gd name="connsiteX17" fmla="*/ 7440107 w 7440107"/>
              <a:gd name="connsiteY17" fmla="*/ 3234324 h 6039195"/>
              <a:gd name="connsiteX18" fmla="*/ 7440107 w 7440107"/>
              <a:gd name="connsiteY18" fmla="*/ 3784562 h 6039195"/>
              <a:gd name="connsiteX19" fmla="*/ 7440107 w 7440107"/>
              <a:gd name="connsiteY19" fmla="*/ 4455584 h 6039195"/>
              <a:gd name="connsiteX20" fmla="*/ 7440107 w 7440107"/>
              <a:gd name="connsiteY20" fmla="*/ 5186997 h 6039195"/>
              <a:gd name="connsiteX21" fmla="*/ 7440107 w 7440107"/>
              <a:gd name="connsiteY21" fmla="*/ 6039195 h 6039195"/>
              <a:gd name="connsiteX22" fmla="*/ 6986937 w 7440107"/>
              <a:gd name="connsiteY22" fmla="*/ 6039195 h 6039195"/>
              <a:gd name="connsiteX23" fmla="*/ 6310563 w 7440107"/>
              <a:gd name="connsiteY23" fmla="*/ 6039195 h 6039195"/>
              <a:gd name="connsiteX24" fmla="*/ 5857393 w 7440107"/>
              <a:gd name="connsiteY24" fmla="*/ 6039195 h 6039195"/>
              <a:gd name="connsiteX25" fmla="*/ 5181020 w 7440107"/>
              <a:gd name="connsiteY25" fmla="*/ 6039195 h 6039195"/>
              <a:gd name="connsiteX26" fmla="*/ 4504647 w 7440107"/>
              <a:gd name="connsiteY26" fmla="*/ 6039195 h 6039195"/>
              <a:gd name="connsiteX27" fmla="*/ 3977075 w 7440107"/>
              <a:gd name="connsiteY27" fmla="*/ 6039195 h 6039195"/>
              <a:gd name="connsiteX28" fmla="*/ 3523905 w 7440107"/>
              <a:gd name="connsiteY28" fmla="*/ 6039195 h 6039195"/>
              <a:gd name="connsiteX29" fmla="*/ 2698730 w 7440107"/>
              <a:gd name="connsiteY29" fmla="*/ 6039195 h 6039195"/>
              <a:gd name="connsiteX30" fmla="*/ 2171158 w 7440107"/>
              <a:gd name="connsiteY30" fmla="*/ 6039195 h 6039195"/>
              <a:gd name="connsiteX31" fmla="*/ 1569186 w 7440107"/>
              <a:gd name="connsiteY31" fmla="*/ 6039195 h 6039195"/>
              <a:gd name="connsiteX32" fmla="*/ 1116016 w 7440107"/>
              <a:gd name="connsiteY32" fmla="*/ 6039195 h 6039195"/>
              <a:gd name="connsiteX33" fmla="*/ 0 w 7440107"/>
              <a:gd name="connsiteY33" fmla="*/ 6039195 h 6039195"/>
              <a:gd name="connsiteX34" fmla="*/ 0 w 7440107"/>
              <a:gd name="connsiteY34" fmla="*/ 5488957 h 6039195"/>
              <a:gd name="connsiteX35" fmla="*/ 0 w 7440107"/>
              <a:gd name="connsiteY35" fmla="*/ 4757544 h 6039195"/>
              <a:gd name="connsiteX36" fmla="*/ 0 w 7440107"/>
              <a:gd name="connsiteY36" fmla="*/ 4026130 h 6039195"/>
              <a:gd name="connsiteX37" fmla="*/ 0 w 7440107"/>
              <a:gd name="connsiteY37" fmla="*/ 3536284 h 6039195"/>
              <a:gd name="connsiteX38" fmla="*/ 0 w 7440107"/>
              <a:gd name="connsiteY38" fmla="*/ 2865263 h 6039195"/>
              <a:gd name="connsiteX39" fmla="*/ 0 w 7440107"/>
              <a:gd name="connsiteY39" fmla="*/ 2194241 h 6039195"/>
              <a:gd name="connsiteX40" fmla="*/ 0 w 7440107"/>
              <a:gd name="connsiteY40" fmla="*/ 1583611 h 6039195"/>
              <a:gd name="connsiteX41" fmla="*/ 0 w 7440107"/>
              <a:gd name="connsiteY41" fmla="*/ 972981 h 6039195"/>
              <a:gd name="connsiteX42" fmla="*/ 0 w 7440107"/>
              <a:gd name="connsiteY42" fmla="*/ 0 h 603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0107" h="6039195" fill="none" extrusionOk="0">
                <a:moveTo>
                  <a:pt x="0" y="0"/>
                </a:moveTo>
                <a:cubicBezTo>
                  <a:pt x="139708" y="11731"/>
                  <a:pt x="292477" y="697"/>
                  <a:pt x="527571" y="0"/>
                </a:cubicBezTo>
                <a:cubicBezTo>
                  <a:pt x="762665" y="-697"/>
                  <a:pt x="1087223" y="33494"/>
                  <a:pt x="1278346" y="0"/>
                </a:cubicBezTo>
                <a:cubicBezTo>
                  <a:pt x="1469469" y="-33494"/>
                  <a:pt x="1532193" y="2803"/>
                  <a:pt x="1731516" y="0"/>
                </a:cubicBezTo>
                <a:cubicBezTo>
                  <a:pt x="1930839" y="-2803"/>
                  <a:pt x="2019992" y="21725"/>
                  <a:pt x="2259087" y="0"/>
                </a:cubicBezTo>
                <a:cubicBezTo>
                  <a:pt x="2498182" y="-21725"/>
                  <a:pt x="2847990" y="12000"/>
                  <a:pt x="3009861" y="0"/>
                </a:cubicBezTo>
                <a:cubicBezTo>
                  <a:pt x="3171732" y="-12000"/>
                  <a:pt x="3513283" y="23831"/>
                  <a:pt x="3835037" y="0"/>
                </a:cubicBezTo>
                <a:cubicBezTo>
                  <a:pt x="4156791" y="-23831"/>
                  <a:pt x="4421215" y="-29199"/>
                  <a:pt x="4585811" y="0"/>
                </a:cubicBezTo>
                <a:cubicBezTo>
                  <a:pt x="4750407" y="29199"/>
                  <a:pt x="4842024" y="-9426"/>
                  <a:pt x="5038982" y="0"/>
                </a:cubicBezTo>
                <a:cubicBezTo>
                  <a:pt x="5235940" y="9426"/>
                  <a:pt x="5334219" y="-14437"/>
                  <a:pt x="5492152" y="0"/>
                </a:cubicBezTo>
                <a:cubicBezTo>
                  <a:pt x="5650085" y="14437"/>
                  <a:pt x="6049193" y="-11752"/>
                  <a:pt x="6242926" y="0"/>
                </a:cubicBezTo>
                <a:cubicBezTo>
                  <a:pt x="6436659" y="11752"/>
                  <a:pt x="6589679" y="-3266"/>
                  <a:pt x="6844898" y="0"/>
                </a:cubicBezTo>
                <a:cubicBezTo>
                  <a:pt x="7100117" y="3266"/>
                  <a:pt x="7174188" y="7778"/>
                  <a:pt x="7440107" y="0"/>
                </a:cubicBezTo>
                <a:cubicBezTo>
                  <a:pt x="7459423" y="260112"/>
                  <a:pt x="7437376" y="415565"/>
                  <a:pt x="7440107" y="550238"/>
                </a:cubicBezTo>
                <a:cubicBezTo>
                  <a:pt x="7442838" y="684911"/>
                  <a:pt x="7420257" y="972910"/>
                  <a:pt x="7440107" y="1100476"/>
                </a:cubicBezTo>
                <a:cubicBezTo>
                  <a:pt x="7459957" y="1228042"/>
                  <a:pt x="7408028" y="1554890"/>
                  <a:pt x="7440107" y="1831889"/>
                </a:cubicBezTo>
                <a:cubicBezTo>
                  <a:pt x="7472186" y="2108888"/>
                  <a:pt x="7447553" y="2278016"/>
                  <a:pt x="7440107" y="2442519"/>
                </a:cubicBezTo>
                <a:cubicBezTo>
                  <a:pt x="7432662" y="2607022"/>
                  <a:pt x="7419021" y="2840397"/>
                  <a:pt x="7440107" y="3234324"/>
                </a:cubicBezTo>
                <a:cubicBezTo>
                  <a:pt x="7461193" y="3628251"/>
                  <a:pt x="7454185" y="3651089"/>
                  <a:pt x="7440107" y="3784562"/>
                </a:cubicBezTo>
                <a:cubicBezTo>
                  <a:pt x="7426029" y="3918035"/>
                  <a:pt x="7460755" y="4293418"/>
                  <a:pt x="7440107" y="4455584"/>
                </a:cubicBezTo>
                <a:cubicBezTo>
                  <a:pt x="7419459" y="4617750"/>
                  <a:pt x="7413319" y="4970131"/>
                  <a:pt x="7440107" y="5186997"/>
                </a:cubicBezTo>
                <a:cubicBezTo>
                  <a:pt x="7466895" y="5403863"/>
                  <a:pt x="7469381" y="5685660"/>
                  <a:pt x="7440107" y="6039195"/>
                </a:cubicBezTo>
                <a:cubicBezTo>
                  <a:pt x="7280218" y="6058234"/>
                  <a:pt x="7181496" y="6026425"/>
                  <a:pt x="6986937" y="6039195"/>
                </a:cubicBezTo>
                <a:cubicBezTo>
                  <a:pt x="6792378" y="6051966"/>
                  <a:pt x="6527258" y="6044678"/>
                  <a:pt x="6310563" y="6039195"/>
                </a:cubicBezTo>
                <a:cubicBezTo>
                  <a:pt x="6093868" y="6033712"/>
                  <a:pt x="6021156" y="6019657"/>
                  <a:pt x="5857393" y="6039195"/>
                </a:cubicBezTo>
                <a:cubicBezTo>
                  <a:pt x="5693630" y="6058734"/>
                  <a:pt x="5400192" y="6064533"/>
                  <a:pt x="5181020" y="6039195"/>
                </a:cubicBezTo>
                <a:cubicBezTo>
                  <a:pt x="4961848" y="6013857"/>
                  <a:pt x="4761390" y="6027842"/>
                  <a:pt x="4504647" y="6039195"/>
                </a:cubicBezTo>
                <a:cubicBezTo>
                  <a:pt x="4247904" y="6050548"/>
                  <a:pt x="4146406" y="6061661"/>
                  <a:pt x="3977075" y="6039195"/>
                </a:cubicBezTo>
                <a:cubicBezTo>
                  <a:pt x="3807744" y="6016729"/>
                  <a:pt x="3725726" y="6028828"/>
                  <a:pt x="3523905" y="6039195"/>
                </a:cubicBezTo>
                <a:cubicBezTo>
                  <a:pt x="3322084" y="6049563"/>
                  <a:pt x="3070645" y="6042233"/>
                  <a:pt x="2698730" y="6039195"/>
                </a:cubicBezTo>
                <a:cubicBezTo>
                  <a:pt x="2326816" y="6036157"/>
                  <a:pt x="2398833" y="6035269"/>
                  <a:pt x="2171158" y="6039195"/>
                </a:cubicBezTo>
                <a:cubicBezTo>
                  <a:pt x="1943483" y="6043121"/>
                  <a:pt x="1842031" y="6066076"/>
                  <a:pt x="1569186" y="6039195"/>
                </a:cubicBezTo>
                <a:cubicBezTo>
                  <a:pt x="1296341" y="6012314"/>
                  <a:pt x="1324613" y="6018953"/>
                  <a:pt x="1116016" y="6039195"/>
                </a:cubicBezTo>
                <a:cubicBezTo>
                  <a:pt x="907419" y="6059438"/>
                  <a:pt x="299385" y="6036902"/>
                  <a:pt x="0" y="6039195"/>
                </a:cubicBezTo>
                <a:cubicBezTo>
                  <a:pt x="-11450" y="5845835"/>
                  <a:pt x="-18161" y="5692786"/>
                  <a:pt x="0" y="5488957"/>
                </a:cubicBezTo>
                <a:cubicBezTo>
                  <a:pt x="18161" y="5285128"/>
                  <a:pt x="-21360" y="5096785"/>
                  <a:pt x="0" y="4757544"/>
                </a:cubicBezTo>
                <a:cubicBezTo>
                  <a:pt x="21360" y="4418303"/>
                  <a:pt x="-2611" y="4305006"/>
                  <a:pt x="0" y="4026130"/>
                </a:cubicBezTo>
                <a:cubicBezTo>
                  <a:pt x="2611" y="3747254"/>
                  <a:pt x="-13425" y="3715162"/>
                  <a:pt x="0" y="3536284"/>
                </a:cubicBezTo>
                <a:cubicBezTo>
                  <a:pt x="13425" y="3357406"/>
                  <a:pt x="21" y="3140942"/>
                  <a:pt x="0" y="2865263"/>
                </a:cubicBezTo>
                <a:cubicBezTo>
                  <a:pt x="-21" y="2589584"/>
                  <a:pt x="-30729" y="2337776"/>
                  <a:pt x="0" y="2194241"/>
                </a:cubicBezTo>
                <a:cubicBezTo>
                  <a:pt x="30729" y="2050706"/>
                  <a:pt x="11182" y="1784532"/>
                  <a:pt x="0" y="1583611"/>
                </a:cubicBezTo>
                <a:cubicBezTo>
                  <a:pt x="-11182" y="1382690"/>
                  <a:pt x="13168" y="1124834"/>
                  <a:pt x="0" y="972981"/>
                </a:cubicBezTo>
                <a:cubicBezTo>
                  <a:pt x="-13168" y="821128"/>
                  <a:pt x="39132" y="348425"/>
                  <a:pt x="0" y="0"/>
                </a:cubicBezTo>
                <a:close/>
              </a:path>
              <a:path w="7440107" h="6039195" stroke="0" extrusionOk="0">
                <a:moveTo>
                  <a:pt x="0" y="0"/>
                </a:moveTo>
                <a:cubicBezTo>
                  <a:pt x="286237" y="-9563"/>
                  <a:pt x="354503" y="-20926"/>
                  <a:pt x="676373" y="0"/>
                </a:cubicBezTo>
                <a:cubicBezTo>
                  <a:pt x="998243" y="20926"/>
                  <a:pt x="1107895" y="-33343"/>
                  <a:pt x="1352747" y="0"/>
                </a:cubicBezTo>
                <a:cubicBezTo>
                  <a:pt x="1597599" y="33343"/>
                  <a:pt x="1948298" y="-7464"/>
                  <a:pt x="2103521" y="0"/>
                </a:cubicBezTo>
                <a:cubicBezTo>
                  <a:pt x="2258744" y="7464"/>
                  <a:pt x="2495136" y="21323"/>
                  <a:pt x="2631092" y="0"/>
                </a:cubicBezTo>
                <a:cubicBezTo>
                  <a:pt x="2767048" y="-21323"/>
                  <a:pt x="3163956" y="31084"/>
                  <a:pt x="3456268" y="0"/>
                </a:cubicBezTo>
                <a:cubicBezTo>
                  <a:pt x="3748580" y="-31084"/>
                  <a:pt x="4000261" y="23528"/>
                  <a:pt x="4281443" y="0"/>
                </a:cubicBezTo>
                <a:cubicBezTo>
                  <a:pt x="4562626" y="-23528"/>
                  <a:pt x="4686713" y="-4557"/>
                  <a:pt x="5032218" y="0"/>
                </a:cubicBezTo>
                <a:cubicBezTo>
                  <a:pt x="5377723" y="4557"/>
                  <a:pt x="5373571" y="26324"/>
                  <a:pt x="5634190" y="0"/>
                </a:cubicBezTo>
                <a:cubicBezTo>
                  <a:pt x="5894809" y="-26324"/>
                  <a:pt x="6205380" y="20754"/>
                  <a:pt x="6384965" y="0"/>
                </a:cubicBezTo>
                <a:cubicBezTo>
                  <a:pt x="6564551" y="-20754"/>
                  <a:pt x="7117663" y="-27142"/>
                  <a:pt x="7440107" y="0"/>
                </a:cubicBezTo>
                <a:cubicBezTo>
                  <a:pt x="7466775" y="269249"/>
                  <a:pt x="7429799" y="520730"/>
                  <a:pt x="7440107" y="731414"/>
                </a:cubicBezTo>
                <a:cubicBezTo>
                  <a:pt x="7450415" y="942098"/>
                  <a:pt x="7459428" y="1246357"/>
                  <a:pt x="7440107" y="1523219"/>
                </a:cubicBezTo>
                <a:cubicBezTo>
                  <a:pt x="7420786" y="1800081"/>
                  <a:pt x="7436203" y="2035379"/>
                  <a:pt x="7440107" y="2254633"/>
                </a:cubicBezTo>
                <a:cubicBezTo>
                  <a:pt x="7444011" y="2473887"/>
                  <a:pt x="7453101" y="2672698"/>
                  <a:pt x="7440107" y="2804871"/>
                </a:cubicBezTo>
                <a:cubicBezTo>
                  <a:pt x="7427113" y="2937044"/>
                  <a:pt x="7431772" y="3214086"/>
                  <a:pt x="7440107" y="3415500"/>
                </a:cubicBezTo>
                <a:cubicBezTo>
                  <a:pt x="7448442" y="3616914"/>
                  <a:pt x="7437642" y="3838804"/>
                  <a:pt x="7440107" y="3965738"/>
                </a:cubicBezTo>
                <a:cubicBezTo>
                  <a:pt x="7442572" y="4092672"/>
                  <a:pt x="7437962" y="4339889"/>
                  <a:pt x="7440107" y="4636760"/>
                </a:cubicBezTo>
                <a:cubicBezTo>
                  <a:pt x="7442252" y="4933631"/>
                  <a:pt x="7453310" y="5205764"/>
                  <a:pt x="7440107" y="5428565"/>
                </a:cubicBezTo>
                <a:cubicBezTo>
                  <a:pt x="7426904" y="5651366"/>
                  <a:pt x="7461546" y="5810254"/>
                  <a:pt x="7440107" y="6039195"/>
                </a:cubicBezTo>
                <a:cubicBezTo>
                  <a:pt x="7238589" y="6030278"/>
                  <a:pt x="6899606" y="6027484"/>
                  <a:pt x="6614931" y="6039195"/>
                </a:cubicBezTo>
                <a:cubicBezTo>
                  <a:pt x="6330256" y="6050906"/>
                  <a:pt x="6078129" y="6017851"/>
                  <a:pt x="5789756" y="6039195"/>
                </a:cubicBezTo>
                <a:cubicBezTo>
                  <a:pt x="5501384" y="6060539"/>
                  <a:pt x="5437722" y="6050454"/>
                  <a:pt x="5336586" y="6039195"/>
                </a:cubicBezTo>
                <a:cubicBezTo>
                  <a:pt x="5235450" y="6027937"/>
                  <a:pt x="4754747" y="6009473"/>
                  <a:pt x="4511410" y="6039195"/>
                </a:cubicBezTo>
                <a:cubicBezTo>
                  <a:pt x="4268073" y="6068917"/>
                  <a:pt x="4009460" y="6037023"/>
                  <a:pt x="3760636" y="6039195"/>
                </a:cubicBezTo>
                <a:cubicBezTo>
                  <a:pt x="3511812" y="6041367"/>
                  <a:pt x="3154119" y="6026211"/>
                  <a:pt x="2935460" y="6039195"/>
                </a:cubicBezTo>
                <a:cubicBezTo>
                  <a:pt x="2716801" y="6052179"/>
                  <a:pt x="2583224" y="6038003"/>
                  <a:pt x="2333488" y="6039195"/>
                </a:cubicBezTo>
                <a:cubicBezTo>
                  <a:pt x="2083752" y="6040387"/>
                  <a:pt x="2015573" y="6067799"/>
                  <a:pt x="1731516" y="6039195"/>
                </a:cubicBezTo>
                <a:cubicBezTo>
                  <a:pt x="1447459" y="6010591"/>
                  <a:pt x="1151553" y="6054974"/>
                  <a:pt x="906340" y="6039195"/>
                </a:cubicBezTo>
                <a:cubicBezTo>
                  <a:pt x="661127" y="6023416"/>
                  <a:pt x="443316" y="6013524"/>
                  <a:pt x="0" y="6039195"/>
                </a:cubicBezTo>
                <a:cubicBezTo>
                  <a:pt x="21689" y="5913282"/>
                  <a:pt x="24481" y="5770519"/>
                  <a:pt x="0" y="5549349"/>
                </a:cubicBezTo>
                <a:cubicBezTo>
                  <a:pt x="-24481" y="5328179"/>
                  <a:pt x="-8898" y="5114468"/>
                  <a:pt x="0" y="4878328"/>
                </a:cubicBezTo>
                <a:cubicBezTo>
                  <a:pt x="8898" y="4642188"/>
                  <a:pt x="-28727" y="4382771"/>
                  <a:pt x="0" y="4207306"/>
                </a:cubicBezTo>
                <a:cubicBezTo>
                  <a:pt x="28727" y="4031841"/>
                  <a:pt x="23389" y="3846951"/>
                  <a:pt x="0" y="3717460"/>
                </a:cubicBezTo>
                <a:cubicBezTo>
                  <a:pt x="-23389" y="3587969"/>
                  <a:pt x="-12760" y="3347714"/>
                  <a:pt x="0" y="3227614"/>
                </a:cubicBezTo>
                <a:cubicBezTo>
                  <a:pt x="12760" y="3107514"/>
                  <a:pt x="4060" y="2906338"/>
                  <a:pt x="0" y="2737768"/>
                </a:cubicBezTo>
                <a:cubicBezTo>
                  <a:pt x="-4060" y="2569198"/>
                  <a:pt x="9603" y="2485037"/>
                  <a:pt x="0" y="2247923"/>
                </a:cubicBezTo>
                <a:cubicBezTo>
                  <a:pt x="-9603" y="2010809"/>
                  <a:pt x="-11925" y="1933679"/>
                  <a:pt x="0" y="1637293"/>
                </a:cubicBezTo>
                <a:cubicBezTo>
                  <a:pt x="11925" y="1340907"/>
                  <a:pt x="-14780" y="1205299"/>
                  <a:pt x="0" y="1087055"/>
                </a:cubicBezTo>
                <a:cubicBezTo>
                  <a:pt x="14780" y="968811"/>
                  <a:pt x="-7556" y="250905"/>
                  <a:pt x="0" y="0"/>
                </a:cubicBezTo>
                <a:close/>
              </a:path>
            </a:pathLst>
          </a:custGeom>
          <a:ln>
            <a:solidFill>
              <a:schemeClr val="tx1"/>
            </a:solidFill>
            <a:extLst>
              <a:ext uri="{C807C97D-BFC1-408E-A445-0C87EB9F89A2}">
                <ask:lineSketchStyleProps xmlns:ask="http://schemas.microsoft.com/office/drawing/2018/sketchyshapes" sd="1984056974">
                  <a:prstGeom prst="rect">
                    <a:avLst/>
                  </a:prstGeom>
                  <ask:type>
                    <ask:lineSketchFreehand/>
                  </ask:type>
                </ask:lineSketchStyleProps>
              </a:ext>
            </a:extLst>
          </a:ln>
        </p:spPr>
      </p:pic>
      <p:grpSp>
        <p:nvGrpSpPr>
          <p:cNvPr id="10" name="Group 4">
            <a:extLst>
              <a:ext uri="{FF2B5EF4-FFF2-40B4-BE49-F238E27FC236}">
                <a16:creationId xmlns:a16="http://schemas.microsoft.com/office/drawing/2014/main" id="{45757CB5-54DB-E016-CBD4-81E5A0BD6CE9}"/>
              </a:ext>
            </a:extLst>
          </p:cNvPr>
          <p:cNvGrpSpPr/>
          <p:nvPr/>
        </p:nvGrpSpPr>
        <p:grpSpPr>
          <a:xfrm>
            <a:off x="7072133" y="754966"/>
            <a:ext cx="5119867" cy="3666563"/>
            <a:chOff x="0" y="0"/>
            <a:chExt cx="8725778" cy="6012854"/>
          </a:xfrm>
        </p:grpSpPr>
        <p:sp>
          <p:nvSpPr>
            <p:cNvPr id="11" name="Freeform 5">
              <a:extLst>
                <a:ext uri="{FF2B5EF4-FFF2-40B4-BE49-F238E27FC236}">
                  <a16:creationId xmlns:a16="http://schemas.microsoft.com/office/drawing/2014/main" id="{1E79CEF8-C42D-A3FD-7366-471CFC940872}"/>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sp>
          <p:nvSpPr>
            <p:cNvPr id="12" name="TextBox 6">
              <a:extLst>
                <a:ext uri="{FF2B5EF4-FFF2-40B4-BE49-F238E27FC236}">
                  <a16:creationId xmlns:a16="http://schemas.microsoft.com/office/drawing/2014/main" id="{2148C129-8CBE-1930-E9F7-425EE38D1DFE}"/>
                </a:ext>
              </a:extLst>
            </p:cNvPr>
            <p:cNvSpPr txBox="1"/>
            <p:nvPr/>
          </p:nvSpPr>
          <p:spPr>
            <a:xfrm>
              <a:off x="469101" y="665688"/>
              <a:ext cx="7787572" cy="44553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Đây là kết quả tìm kiếm trên google cụm từ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“Lục Vân Tiên đời thường”.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Em hãy hình dung về nhân vật Lục Vân Tiên.</a:t>
              </a:r>
              <a:endParaRPr kumimoji="0" lang="en-US" sz="5400" b="0" i="0" u="none" strike="noStrike" kern="1200" cap="none" spc="0" normalizeH="0" baseline="0" noProof="0" dirty="0">
                <a:ln>
                  <a:noFill/>
                </a:ln>
                <a:solidFill>
                  <a:srgbClr val="602E4C"/>
                </a:solidFill>
                <a:effectLst/>
                <a:uLnTx/>
                <a:uFillTx/>
                <a:latin typeface="Darumadrop One"/>
                <a:ea typeface="+mn-ea"/>
                <a:cs typeface="Arial"/>
              </a:endParaRPr>
            </a:p>
          </p:txBody>
        </p:sp>
      </p:grpSp>
      <p:sp>
        <p:nvSpPr>
          <p:cNvPr id="13" name="Freeform 7">
            <a:extLst>
              <a:ext uri="{FF2B5EF4-FFF2-40B4-BE49-F238E27FC236}">
                <a16:creationId xmlns:a16="http://schemas.microsoft.com/office/drawing/2014/main" id="{17A35F53-B069-26B4-243B-DBDDD9EBABBF}"/>
              </a:ext>
            </a:extLst>
          </p:cNvPr>
          <p:cNvSpPr/>
          <p:nvPr/>
        </p:nvSpPr>
        <p:spPr>
          <a:xfrm>
            <a:off x="8380161" y="3614016"/>
            <a:ext cx="3172302" cy="3315290"/>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字魂73号-江南手书" panose="020F0302020204030204"/>
              <a:cs typeface="Arial"/>
            </a:endParaRPr>
          </a:p>
        </p:txBody>
      </p:sp>
      <p:grpSp>
        <p:nvGrpSpPr>
          <p:cNvPr id="14" name="Group 13">
            <a:extLst>
              <a:ext uri="{FF2B5EF4-FFF2-40B4-BE49-F238E27FC236}">
                <a16:creationId xmlns:a16="http://schemas.microsoft.com/office/drawing/2014/main" id="{1674AEFB-5045-85BA-36BB-D198B0EE8AC8}"/>
              </a:ext>
            </a:extLst>
          </p:cNvPr>
          <p:cNvGrpSpPr/>
          <p:nvPr/>
        </p:nvGrpSpPr>
        <p:grpSpPr>
          <a:xfrm>
            <a:off x="558727" y="1476071"/>
            <a:ext cx="5630308" cy="5047503"/>
            <a:chOff x="5546586" y="1429605"/>
            <a:chExt cx="5812058" cy="5015344"/>
          </a:xfrm>
        </p:grpSpPr>
        <p:pic>
          <p:nvPicPr>
            <p:cNvPr id="15" name="图片 10245" descr="22">
              <a:extLst>
                <a:ext uri="{FF2B5EF4-FFF2-40B4-BE49-F238E27FC236}">
                  <a16:creationId xmlns:a16="http://schemas.microsoft.com/office/drawing/2014/main" id="{2CE9EFF2-92C1-8FE7-04F5-BDA8F8BE1D5B}"/>
                </a:ext>
              </a:extLst>
            </p:cNvPr>
            <p:cNvPicPr>
              <a:picLocks noChangeAspect="1"/>
            </p:cNvPicPr>
            <p:nvPr/>
          </p:nvPicPr>
          <p:blipFill>
            <a:blip r:embed="rId10"/>
            <a:stretch>
              <a:fillRect/>
            </a:stretch>
          </p:blipFill>
          <p:spPr>
            <a:xfrm>
              <a:off x="5546586" y="1429605"/>
              <a:ext cx="5812058" cy="5015344"/>
            </a:xfrm>
            <a:prstGeom prst="rect">
              <a:avLst/>
            </a:prstGeom>
            <a:noFill/>
            <a:ln w="9525">
              <a:noFill/>
            </a:ln>
          </p:spPr>
        </p:pic>
        <p:sp>
          <p:nvSpPr>
            <p:cNvPr id="16" name="TextBox 15">
              <a:extLst>
                <a:ext uri="{FF2B5EF4-FFF2-40B4-BE49-F238E27FC236}">
                  <a16:creationId xmlns:a16="http://schemas.microsoft.com/office/drawing/2014/main" id="{E62F2769-FD91-3C51-3B4B-E0995475E362}"/>
                </a:ext>
              </a:extLst>
            </p:cNvPr>
            <p:cNvSpPr txBox="1"/>
            <p:nvPr/>
          </p:nvSpPr>
          <p:spPr>
            <a:xfrm>
              <a:off x="5853475" y="2769659"/>
              <a:ext cx="4989008" cy="3101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Lục Vân Tiên là người dũng cảm, sẵn sàng xả thân cứu người,...</a:t>
              </a:r>
              <a:endParaRPr kumimoji="0" lang="en-SG"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211199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B7590-A340-0698-5B84-9B235B304FC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B71FED0-FDEF-E385-8AE5-B7D1AF25F28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19F96AD2-EC11-12FA-0981-430034F8CB3C}"/>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2CE0C9F4-4424-D698-5238-B3CE321740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369FB70B-DAF8-2B91-DE8E-711C28D9FF13}"/>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279C3F2D-679A-AAE5-B17C-BC0844E1D4F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4DF950BD-828C-085D-AA9D-F2224BDC1FDB}"/>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80A4212-D636-0AD6-DB45-4112AEE1A3D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9CD1D32-DEF5-C635-A8C0-79491BA2298B}"/>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DE57358-1E49-8F81-B004-3985140D420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D87BEECE-C008-8574-B606-66F3A35D508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C83BEE4A-71B1-D395-0D59-DB8DE6DB1EC4}"/>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81418B07-3F67-B12E-1C53-CBCE9FD735D9}"/>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8F4A66A8-FE55-1C22-265C-86239D5BF541}"/>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0566E27-AA87-30AC-3F2B-4865DF309CE8}"/>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FA59CDFF-CFAE-0B58-DDA4-C6C460EF6F67}"/>
              </a:ext>
            </a:extLst>
          </p:cNvPr>
          <p:cNvSpPr txBox="1"/>
          <p:nvPr/>
        </p:nvSpPr>
        <p:spPr>
          <a:xfrm>
            <a:off x="3313175" y="2454462"/>
            <a:ext cx="5565649"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211E23"/>
                </a:solidFill>
                <a:effectLst/>
                <a:uLnTx/>
                <a:uFillTx/>
                <a:latin typeface="Times New Roman" panose="02020603050405020304" pitchFamily="18" charset="0"/>
                <a:ea typeface="+mn-ea"/>
                <a:cs typeface="+mn-cs"/>
              </a:rPr>
              <a:t>Trải</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nghiệm</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cùng</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văn</a:t>
            </a:r>
            <a:r>
              <a:rPr kumimoji="0" lang="en-US" sz="8000" b="1" i="0" u="none" strike="noStrike" kern="1200" cap="none" spc="0" normalizeH="0" noProof="0" dirty="0">
                <a:ln>
                  <a:noFill/>
                </a:ln>
                <a:solidFill>
                  <a:srgbClr val="211E23"/>
                </a:solidFill>
                <a:effectLst/>
                <a:uLnTx/>
                <a:uFillTx/>
                <a:latin typeface="Times New Roman" panose="02020603050405020304" pitchFamily="18" charset="0"/>
                <a:ea typeface="+mn-ea"/>
                <a:cs typeface="+mn-cs"/>
              </a:rPr>
              <a:t> </a:t>
            </a:r>
            <a:r>
              <a:rPr kumimoji="0" lang="en-US" sz="8000" b="1" i="0" u="none" strike="noStrike" kern="1200" cap="none" spc="0" normalizeH="0" noProof="0" dirty="0" err="1">
                <a:ln>
                  <a:noFill/>
                </a:ln>
                <a:solidFill>
                  <a:srgbClr val="211E23"/>
                </a:solidFill>
                <a:effectLst/>
                <a:uLnTx/>
                <a:uFillTx/>
                <a:latin typeface="Times New Roman" panose="02020603050405020304" pitchFamily="18" charset="0"/>
                <a:ea typeface="+mn-ea"/>
                <a:cs typeface="+mn-cs"/>
              </a:rPr>
              <a:t>bản</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4227553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017F3-24D7-FD63-FDD3-9C0EC297DCD6}"/>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A8883DE-2C5C-31FD-C276-B9435A25540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A1842DE-FE5C-8B8F-EF99-0D7FD3DAE03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7A77B066-E796-DDB0-B24A-E60C1F1C4AC6}"/>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1327954-1B07-95D1-5789-DF33120922D5}"/>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PA-任意多边形 17">
            <a:extLst>
              <a:ext uri="{FF2B5EF4-FFF2-40B4-BE49-F238E27FC236}">
                <a16:creationId xmlns:a16="http://schemas.microsoft.com/office/drawing/2014/main" id="{C2989178-2067-E100-8247-A76B8233E0DE}"/>
              </a:ext>
            </a:extLst>
          </p:cNvPr>
          <p:cNvSpPr/>
          <p:nvPr/>
        </p:nvSpPr>
        <p:spPr>
          <a:xfrm>
            <a:off x="302142" y="1572072"/>
            <a:ext cx="3528864" cy="4400465"/>
          </a:xfrm>
          <a:custGeom>
            <a:avLst/>
            <a:gdLst>
              <a:gd name="connsiteX0" fmla="*/ 0 w 3111146"/>
              <a:gd name="connsiteY0" fmla="*/ 0 h 3268371"/>
              <a:gd name="connsiteX1" fmla="*/ 3111146 w 3111146"/>
              <a:gd name="connsiteY1" fmla="*/ 0 h 3268371"/>
              <a:gd name="connsiteX2" fmla="*/ 3111146 w 3111146"/>
              <a:gd name="connsiteY2" fmla="*/ 675124 h 3268371"/>
              <a:gd name="connsiteX3" fmla="*/ 3027296 w 3111146"/>
              <a:gd name="connsiteY3" fmla="*/ 670890 h 3268371"/>
              <a:gd name="connsiteX4" fmla="*/ 1968317 w 3111146"/>
              <a:gd name="connsiteY4" fmla="*/ 1729869 h 3268371"/>
              <a:gd name="connsiteX5" fmla="*/ 3027296 w 3111146"/>
              <a:gd name="connsiteY5" fmla="*/ 2788848 h 3268371"/>
              <a:gd name="connsiteX6" fmla="*/ 3111146 w 3111146"/>
              <a:gd name="connsiteY6" fmla="*/ 2784614 h 3268371"/>
              <a:gd name="connsiteX7" fmla="*/ 3111146 w 3111146"/>
              <a:gd name="connsiteY7" fmla="*/ 3268371 h 3268371"/>
              <a:gd name="connsiteX8" fmla="*/ 0 w 3111146"/>
              <a:gd name="connsiteY8" fmla="*/ 3268371 h 326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1146" h="3268371">
                <a:moveTo>
                  <a:pt x="0" y="0"/>
                </a:moveTo>
                <a:lnTo>
                  <a:pt x="3111146" y="0"/>
                </a:lnTo>
                <a:lnTo>
                  <a:pt x="3111146" y="675124"/>
                </a:lnTo>
                <a:lnTo>
                  <a:pt x="3027296" y="670890"/>
                </a:lnTo>
                <a:cubicBezTo>
                  <a:pt x="2442438" y="670890"/>
                  <a:pt x="1968317" y="1145011"/>
                  <a:pt x="1968317" y="1729869"/>
                </a:cubicBezTo>
                <a:cubicBezTo>
                  <a:pt x="1968317" y="2314727"/>
                  <a:pt x="2442438" y="2788848"/>
                  <a:pt x="3027296" y="2788848"/>
                </a:cubicBezTo>
                <a:lnTo>
                  <a:pt x="3111146" y="2784614"/>
                </a:lnTo>
                <a:lnTo>
                  <a:pt x="3111146" y="3268371"/>
                </a:lnTo>
                <a:lnTo>
                  <a:pt x="0" y="3268371"/>
                </a:lnTo>
                <a:close/>
              </a:path>
            </a:pathLst>
          </a:custGeom>
          <a:solidFill>
            <a:srgbClr val="C4CD6E">
              <a:lumMod val="90000"/>
            </a:srgbClr>
          </a:solidFill>
          <a:ln w="12700" cap="flat" cmpd="sng" algn="ctr">
            <a:noFill/>
            <a:prstDash val="solid"/>
            <a:miter lim="800000"/>
          </a:ln>
          <a:effectLst/>
        </p:spPr>
        <p:txBody>
          <a:bodyPr wrap="square"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endParaRPr sz="2400" kern="0" dirty="0">
              <a:solidFill>
                <a:prstClr val="black"/>
              </a:solidFill>
              <a:latin typeface="字魂59号-创粗黑" panose="00000500000000000000" pitchFamily="2" charset="-122"/>
              <a:ea typeface="字魂59号-创粗黑" panose="00000500000000000000" pitchFamily="2" charset="-122"/>
            </a:endParaRPr>
          </a:p>
        </p:txBody>
      </p:sp>
      <p:sp>
        <p:nvSpPr>
          <p:cNvPr id="6" name="PA-椭圆 49">
            <a:extLst>
              <a:ext uri="{FF2B5EF4-FFF2-40B4-BE49-F238E27FC236}">
                <a16:creationId xmlns:a16="http://schemas.microsoft.com/office/drawing/2014/main" id="{A60A2882-FC77-3F1D-1C0D-1BD139D751C7}"/>
              </a:ext>
            </a:extLst>
          </p:cNvPr>
          <p:cNvSpPr/>
          <p:nvPr/>
        </p:nvSpPr>
        <p:spPr>
          <a:xfrm>
            <a:off x="4120131" y="1423539"/>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1</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7" name="PA-椭圆 47">
            <a:extLst>
              <a:ext uri="{FF2B5EF4-FFF2-40B4-BE49-F238E27FC236}">
                <a16:creationId xmlns:a16="http://schemas.microsoft.com/office/drawing/2014/main" id="{45C6E49E-FC20-1022-6DE5-FF93482E6A58}"/>
              </a:ext>
            </a:extLst>
          </p:cNvPr>
          <p:cNvSpPr/>
          <p:nvPr/>
        </p:nvSpPr>
        <p:spPr>
          <a:xfrm>
            <a:off x="4176468" y="2970125"/>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dirty="0">
                <a:solidFill>
                  <a:prstClr val="black"/>
                </a:solidFill>
                <a:latin typeface="Source Han Sans SC"/>
                <a:ea typeface="Source Han Sans SC"/>
              </a:rPr>
              <a:t>2</a:t>
            </a:r>
            <a:endParaRPr sz="3733" b="1" kern="0" dirty="0">
              <a:solidFill>
                <a:prstClr val="black"/>
              </a:solidFill>
              <a:latin typeface="字魂59号-创粗黑" panose="00000500000000000000" pitchFamily="2" charset="-122"/>
              <a:ea typeface="字魂59号-创粗黑" panose="00000500000000000000" pitchFamily="2" charset="-122"/>
            </a:endParaRPr>
          </a:p>
        </p:txBody>
      </p:sp>
      <p:sp>
        <p:nvSpPr>
          <p:cNvPr id="8" name="PA-椭圆 45">
            <a:extLst>
              <a:ext uri="{FF2B5EF4-FFF2-40B4-BE49-F238E27FC236}">
                <a16:creationId xmlns:a16="http://schemas.microsoft.com/office/drawing/2014/main" id="{0309045B-CE43-D0F3-D864-F6B75CEE9EE8}"/>
              </a:ext>
            </a:extLst>
          </p:cNvPr>
          <p:cNvSpPr/>
          <p:nvPr/>
        </p:nvSpPr>
        <p:spPr>
          <a:xfrm>
            <a:off x="4110103" y="4462680"/>
            <a:ext cx="731008" cy="686968"/>
          </a:xfrm>
          <a:prstGeom prst="ellipse">
            <a:avLst/>
          </a:prstGeom>
          <a:solidFill>
            <a:srgbClr val="F4D022"/>
          </a:solidFill>
          <a:ln w="19050" cap="flat" cmpd="sng" algn="ctr">
            <a:noFill/>
            <a:prstDash val="solid"/>
            <a:miter lim="800000"/>
          </a:ln>
          <a:effectLst/>
        </p:spPr>
        <p:txBody>
          <a:bodyPr anchor="ct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spcBef>
                <a:spcPct val="0"/>
              </a:spcBef>
              <a:spcAft>
                <a:spcPct val="0"/>
              </a:spcAft>
              <a:buClrTx/>
              <a:defRPr/>
            </a:pPr>
            <a:r>
              <a:rPr lang="en-US" altLang="zh-CN" sz="3733" b="1" kern="0">
                <a:solidFill>
                  <a:prstClr val="black"/>
                </a:solidFill>
                <a:latin typeface="Source Han Sans SC"/>
                <a:ea typeface="Source Han Sans SC"/>
              </a:rPr>
              <a:t>3</a:t>
            </a:r>
            <a:endParaRPr sz="3733" b="1" kern="0">
              <a:solidFill>
                <a:prstClr val="black"/>
              </a:solidFill>
              <a:latin typeface="字魂59号-创粗黑" panose="00000500000000000000" pitchFamily="2" charset="-122"/>
              <a:ea typeface="字魂59号-创粗黑" panose="00000500000000000000" pitchFamily="2" charset="-122"/>
            </a:endParaRPr>
          </a:p>
        </p:txBody>
      </p:sp>
      <p:sp>
        <p:nvSpPr>
          <p:cNvPr id="9" name="PA-矩形 28">
            <a:extLst>
              <a:ext uri="{FF2B5EF4-FFF2-40B4-BE49-F238E27FC236}">
                <a16:creationId xmlns:a16="http://schemas.microsoft.com/office/drawing/2014/main" id="{E3B26874-4DD5-14DB-AF77-22A15C6FAB31}"/>
              </a:ext>
            </a:extLst>
          </p:cNvPr>
          <p:cNvSpPr/>
          <p:nvPr/>
        </p:nvSpPr>
        <p:spPr>
          <a:xfrm flipH="1">
            <a:off x="4966335" y="1379928"/>
            <a:ext cx="7433371" cy="889275"/>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vọng</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0" name="PA-矩形 28">
            <a:extLst>
              <a:ext uri="{FF2B5EF4-FFF2-40B4-BE49-F238E27FC236}">
                <a16:creationId xmlns:a16="http://schemas.microsoft.com/office/drawing/2014/main" id="{4ADD53E7-12AA-C34F-F385-E4186AD9621A}"/>
              </a:ext>
            </a:extLst>
          </p:cNvPr>
          <p:cNvSpPr/>
          <p:nvPr/>
        </p:nvSpPr>
        <p:spPr>
          <a:xfrm flipH="1">
            <a:off x="4964250" y="2572788"/>
            <a:ext cx="7176000" cy="1830604"/>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tưởng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a:t>
            </a:r>
            <a:r>
              <a:rPr lang="en-US" sz="3600" dirty="0">
                <a:latin typeface="Times New Roman" panose="02020603050405020304" pitchFamily="18" charset="0"/>
                <a:cs typeface="Times New Roman" panose="02020603050405020304" pitchFamily="18" charset="0"/>
              </a:rPr>
              <a:t>?</a:t>
            </a:r>
            <a:endParaRPr lang="en-SG" sz="6600" kern="0" dirty="0">
              <a:latin typeface="Times New Roman" panose="02020603050405020304" pitchFamily="18" charset="0"/>
              <a:cs typeface="Times New Roman" panose="02020603050405020304" pitchFamily="18" charset="0"/>
            </a:endParaRPr>
          </a:p>
        </p:txBody>
      </p:sp>
      <p:sp>
        <p:nvSpPr>
          <p:cNvPr id="11" name="TextBox 19">
            <a:extLst>
              <a:ext uri="{FF2B5EF4-FFF2-40B4-BE49-F238E27FC236}">
                <a16:creationId xmlns:a16="http://schemas.microsoft.com/office/drawing/2014/main" id="{7B2BF672-2B44-AA6C-01FB-5E4CFC3B4362}"/>
              </a:ext>
            </a:extLst>
          </p:cNvPr>
          <p:cNvSpPr txBox="1"/>
          <p:nvPr/>
        </p:nvSpPr>
        <p:spPr>
          <a:xfrm>
            <a:off x="305069" y="1652990"/>
            <a:ext cx="2206638" cy="397031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r>
              <a:rPr lang="en-US" sz="3600" dirty="0">
                <a:latin typeface="Times New Roman" panose="02020603050405020304" pitchFamily="18" charset="0"/>
                <a:cs typeface="Times New Roman" panose="02020603050405020304" pitchFamily="18" charset="0"/>
              </a:rPr>
              <a:t>HS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khát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vọng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công</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lí</a:t>
            </a:r>
            <a:r>
              <a:rPr lang="en-US" sz="3600" b="1" i="1" dirty="0">
                <a:latin typeface="Times New Roman" panose="02020603050405020304" pitchFamily="18" charset="0"/>
                <a:cs typeface="Times New Roman" panose="02020603050405020304" pitchFamily="18" charset="0"/>
              </a:rPr>
              <a:t>, VB </a:t>
            </a:r>
            <a:r>
              <a:rPr lang="en-US" sz="3600" b="1" i="1" dirty="0" err="1">
                <a:latin typeface="Times New Roman" panose="02020603050405020304" pitchFamily="18" charset="0"/>
                <a:cs typeface="Times New Roman" panose="02020603050405020304" pitchFamily="18" charset="0"/>
              </a:rPr>
              <a:t>văn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học</a:t>
            </a:r>
            <a:endParaRPr lang="en-SG" sz="55000" b="1" kern="0" dirty="0">
              <a:latin typeface="Times New Roman" panose="02020603050405020304" pitchFamily="18" charset="0"/>
              <a:cs typeface="Times New Roman" panose="02020603050405020304" pitchFamily="18" charset="0"/>
            </a:endParaRPr>
          </a:p>
        </p:txBody>
      </p:sp>
      <p:sp>
        <p:nvSpPr>
          <p:cNvPr id="12" name="PA-矩形 28">
            <a:extLst>
              <a:ext uri="{FF2B5EF4-FFF2-40B4-BE49-F238E27FC236}">
                <a16:creationId xmlns:a16="http://schemas.microsoft.com/office/drawing/2014/main" id="{1F1CF80A-45BF-7AEF-0B14-5508EEAC22FA}"/>
              </a:ext>
            </a:extLst>
          </p:cNvPr>
          <p:cNvSpPr/>
          <p:nvPr/>
        </p:nvSpPr>
        <p:spPr>
          <a:xfrm flipH="1">
            <a:off x="4784335" y="4316833"/>
            <a:ext cx="7199959" cy="1279419"/>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3600" dirty="0">
                <a:latin typeface="Times New Roman" panose="02020603050405020304" pitchFamily="18" charset="0"/>
                <a:cs typeface="Times New Roman" panose="02020603050405020304" pitchFamily="18" charset="0"/>
              </a:rPr>
              <a:t>Em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VB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hội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endParaRPr lang="en-SG" sz="6600" kern="0" dirty="0">
              <a:latin typeface="Times New Roman" panose="02020603050405020304" pitchFamily="18" charset="0"/>
              <a:cs typeface="Times New Roman" panose="02020603050405020304" pitchFamily="18" charset="0"/>
            </a:endParaRPr>
          </a:p>
        </p:txBody>
      </p:sp>
      <p:sp>
        <p:nvSpPr>
          <p:cNvPr id="13" name="Freeform 21">
            <a:extLst>
              <a:ext uri="{FF2B5EF4-FFF2-40B4-BE49-F238E27FC236}">
                <a16:creationId xmlns:a16="http://schemas.microsoft.com/office/drawing/2014/main" id="{848676F0-2FDD-FD9D-1CB1-CBF510CAB10A}"/>
              </a:ext>
            </a:extLst>
          </p:cNvPr>
          <p:cNvSpPr/>
          <p:nvPr/>
        </p:nvSpPr>
        <p:spPr>
          <a:xfrm>
            <a:off x="2172242" y="2560159"/>
            <a:ext cx="2439362" cy="218733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4">
              <a:extLst>
                <a:ext uri="{96DAC541-7B7A-43D3-8B79-37D633B846F1}">
                  <asvg:svgBlip xmlns:asvg="http://schemas.microsoft.com/office/drawing/2016/SVG/main" r:embed="rId5"/>
                </a:ext>
              </a:extLst>
            </a:blip>
            <a:stretch>
              <a:fillRect r="-69273" b="-52568"/>
            </a:stretch>
          </a:blipFill>
          <a:ln cap="sq">
            <a:noFill/>
            <a:prstDash val="solid"/>
            <a:miter/>
          </a:ln>
        </p:spPr>
        <p:txBody>
          <a:bodyPr/>
          <a:lstStyle/>
          <a:p>
            <a:pPr defTabSz="1219140">
              <a:defRPr/>
            </a:pPr>
            <a:endParaRPr lang="en-SG" sz="2400" kern="0" dirty="0">
              <a:solidFill>
                <a:sysClr val="windowText" lastClr="000000"/>
              </a:solidFill>
              <a:latin typeface="Arial"/>
              <a:cs typeface="Arial"/>
              <a:sym typeface="Arial"/>
            </a:endParaRPr>
          </a:p>
        </p:txBody>
      </p:sp>
    </p:spTree>
    <p:extLst>
      <p:ext uri="{BB962C8B-B14F-4D97-AF65-F5344CB8AC3E}">
        <p14:creationId xmlns:p14="http://schemas.microsoft.com/office/powerpoint/2010/main" val="13222832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523175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grpSp>
        <p:nvGrpSpPr>
          <p:cNvPr id="5" name="组合 2">
            <a:extLst>
              <a:ext uri="{FF2B5EF4-FFF2-40B4-BE49-F238E27FC236}">
                <a16:creationId xmlns:a16="http://schemas.microsoft.com/office/drawing/2014/main" id="{793B85CE-E9F5-6970-E1D0-B13B1BB84E9D}"/>
              </a:ext>
            </a:extLst>
          </p:cNvPr>
          <p:cNvGrpSpPr/>
          <p:nvPr/>
        </p:nvGrpSpPr>
        <p:grpSpPr>
          <a:xfrm>
            <a:off x="547468" y="1348677"/>
            <a:ext cx="3427686" cy="4324618"/>
            <a:chOff x="81339" y="1859224"/>
            <a:chExt cx="4135238" cy="4006288"/>
          </a:xfrm>
        </p:grpSpPr>
        <p:pic>
          <p:nvPicPr>
            <p:cNvPr id="6" name="图片 9">
              <a:extLst>
                <a:ext uri="{FF2B5EF4-FFF2-40B4-BE49-F238E27FC236}">
                  <a16:creationId xmlns:a16="http://schemas.microsoft.com/office/drawing/2014/main" id="{739F4A01-B0A0-AD6C-2038-D06AB3DDF5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7" name="文本框 11">
              <a:extLst>
                <a:ext uri="{FF2B5EF4-FFF2-40B4-BE49-F238E27FC236}">
                  <a16:creationId xmlns:a16="http://schemas.microsoft.com/office/drawing/2014/main" id="{94A0B306-BE0B-74F7-FD8B-3F56683BBC5D}"/>
                </a:ext>
              </a:extLst>
            </p:cNvPr>
            <p:cNvSpPr txBox="1"/>
            <p:nvPr/>
          </p:nvSpPr>
          <p:spPr>
            <a:xfrm>
              <a:off x="1458595" y="2795834"/>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0" cap="none" spc="0" normalizeH="0" baseline="0" noProof="0" dirty="0">
                  <a:ln>
                    <a:noFill/>
                  </a:ln>
                  <a:solidFill>
                    <a:srgbClr val="264E4E"/>
                  </a:solidFill>
                  <a:effectLst/>
                  <a:uLnTx/>
                  <a:uFillTx/>
                  <a:latin typeface="微软雅黑"/>
                  <a:cs typeface="+mn-ea"/>
                  <a:sym typeface="+mn-lt"/>
                </a:rPr>
                <a:t>01</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sp>
          <p:nvSpPr>
            <p:cNvPr id="8" name="MH_Text_1">
              <a:extLst>
                <a:ext uri="{FF2B5EF4-FFF2-40B4-BE49-F238E27FC236}">
                  <a16:creationId xmlns:a16="http://schemas.microsoft.com/office/drawing/2014/main" id="{C76E3B1D-D1B8-A6FD-2D5E-813F9C56C55D}"/>
                </a:ext>
              </a:extLst>
            </p:cNvPr>
            <p:cNvSpPr txBox="1">
              <a:spLocks noChangeArrowheads="1"/>
            </p:cNvSpPr>
            <p:nvPr>
              <p:custDataLst>
                <p:tags r:id="rId2"/>
              </p:custDataLst>
            </p:nvPr>
          </p:nvSpPr>
          <p:spPr bwMode="auto">
            <a:xfrm>
              <a:off x="81339" y="3698919"/>
              <a:ext cx="4135238" cy="216659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Hs đọc và giải thích một số từ khó</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组合 4">
            <a:extLst>
              <a:ext uri="{FF2B5EF4-FFF2-40B4-BE49-F238E27FC236}">
                <a16:creationId xmlns:a16="http://schemas.microsoft.com/office/drawing/2014/main" id="{9CD97C20-7AE6-8743-38FB-B283B165999D}"/>
              </a:ext>
            </a:extLst>
          </p:cNvPr>
          <p:cNvGrpSpPr/>
          <p:nvPr/>
        </p:nvGrpSpPr>
        <p:grpSpPr>
          <a:xfrm>
            <a:off x="8260552" y="1348677"/>
            <a:ext cx="3707537" cy="4095520"/>
            <a:chOff x="2785683" y="1803400"/>
            <a:chExt cx="4472856" cy="3794054"/>
          </a:xfrm>
        </p:grpSpPr>
        <p:pic>
          <p:nvPicPr>
            <p:cNvPr id="10" name="图片 13">
              <a:extLst>
                <a:ext uri="{FF2B5EF4-FFF2-40B4-BE49-F238E27FC236}">
                  <a16:creationId xmlns:a16="http://schemas.microsoft.com/office/drawing/2014/main" id="{6C641111-EF2A-8BA6-66CF-024C8E4D52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1" name="MH_Text_1">
              <a:extLst>
                <a:ext uri="{FF2B5EF4-FFF2-40B4-BE49-F238E27FC236}">
                  <a16:creationId xmlns:a16="http://schemas.microsoft.com/office/drawing/2014/main" id="{C170A7B5-88E4-289C-5BD0-6E769BC361DC}"/>
                </a:ext>
              </a:extLst>
            </p:cNvPr>
            <p:cNvSpPr txBox="1">
              <a:spLocks noChangeArrowheads="1"/>
            </p:cNvSpPr>
            <p:nvPr>
              <p:custDataLst>
                <p:tags r:id="rId1"/>
              </p:custDataLst>
            </p:nvPr>
          </p:nvSpPr>
          <p:spPr bwMode="auto">
            <a:xfrm>
              <a:off x="2785683" y="3514564"/>
              <a:ext cx="4472856" cy="20828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Hs trả lời câu hỏi/những lưu ý trong hộp chỉ dẫn theo </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Arial"/>
                </a:rPr>
                <a:t>PHT</a:t>
              </a:r>
              <a:endParaRPr kumimoji="0" lang="en-SG" sz="7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文本框 24">
              <a:extLst>
                <a:ext uri="{FF2B5EF4-FFF2-40B4-BE49-F238E27FC236}">
                  <a16:creationId xmlns:a16="http://schemas.microsoft.com/office/drawing/2014/main" id="{2F6FA18B-D2A8-A40C-C23B-5FA47F18EC7B}"/>
                </a:ext>
              </a:extLst>
            </p:cNvPr>
            <p:cNvSpPr txBox="1"/>
            <p:nvPr/>
          </p:nvSpPr>
          <p:spPr>
            <a:xfrm>
              <a:off x="4001601" y="2785328"/>
              <a:ext cx="1358900" cy="69385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altLang="zh-CN" sz="4267" b="0" i="0" u="none" strike="noStrike" kern="1200" cap="none" spc="0" normalizeH="0" baseline="0" noProof="0" dirty="0">
                  <a:ln>
                    <a:noFill/>
                  </a:ln>
                  <a:solidFill>
                    <a:srgbClr val="264E4E"/>
                  </a:solidFill>
                  <a:effectLst/>
                  <a:uLnTx/>
                  <a:uFillTx/>
                  <a:latin typeface="微软雅黑"/>
                  <a:cs typeface="+mn-ea"/>
                  <a:sym typeface="+mn-lt"/>
                </a:rPr>
                <a:t>02</a:t>
              </a:r>
              <a:endParaRPr kumimoji="0" lang="zh-CN" altLang="en-US" sz="4267" b="0" i="0" u="none" strike="noStrike" kern="1200" cap="none" spc="0" normalizeH="0" baseline="0" noProof="0" dirty="0">
                <a:ln>
                  <a:noFill/>
                </a:ln>
                <a:solidFill>
                  <a:srgbClr val="264E4E"/>
                </a:solidFill>
                <a:effectLst/>
                <a:uLnTx/>
                <a:uFillTx/>
                <a:latin typeface="微软雅黑"/>
                <a:cs typeface="+mn-ea"/>
                <a:sym typeface="+mn-lt"/>
              </a:endParaRPr>
            </a:p>
          </p:txBody>
        </p:sp>
      </p:grpSp>
      <p:pic>
        <p:nvPicPr>
          <p:cNvPr id="13" name="그림 29">
            <a:extLst>
              <a:ext uri="{FF2B5EF4-FFF2-40B4-BE49-F238E27FC236}">
                <a16:creationId xmlns:a16="http://schemas.microsoft.com/office/drawing/2014/main" id="{4823785B-CECC-0119-3820-45CDE0A8BC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2994061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p:cNvGrpSpPr/>
          <p:nvPr/>
        </p:nvGrpSpPr>
        <p:grpSpPr>
          <a:xfrm>
            <a:off x="2634916" y="0"/>
            <a:ext cx="7098631" cy="734303"/>
            <a:chOff x="0" y="-38100"/>
            <a:chExt cx="1837740" cy="4420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0BAD2E2F-BB39-9C50-F7CA-F30500D88267}"/>
              </a:ext>
            </a:extLst>
          </p:cNvPr>
          <p:cNvGraphicFramePr>
            <a:graphicFrameLocks noGrp="1"/>
          </p:cNvGraphicFramePr>
          <p:nvPr>
            <p:extLst>
              <p:ext uri="{D42A27DB-BD31-4B8C-83A1-F6EECF244321}">
                <p14:modId xmlns:p14="http://schemas.microsoft.com/office/powerpoint/2010/main" val="3210603412"/>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val="1883528796"/>
                    </a:ext>
                  </a:extLst>
                </a:gridCol>
                <a:gridCol w="6620718">
                  <a:extLst>
                    <a:ext uri="{9D8B030D-6E8A-4147-A177-3AD203B41FA5}">
                      <a16:colId xmlns:a16="http://schemas.microsoft.com/office/drawing/2014/main"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a:t>
                      </a:r>
                      <a:r>
                        <a:rPr lang="vi-VN" sz="3200" i="1" dirty="0">
                          <a:solidFill>
                            <a:srgbClr val="FF0000"/>
                          </a:solidFill>
                          <a:effectLst/>
                          <a:latin typeface="Times New Roman" panose="02020603050405020304" pitchFamily="18" charset="0"/>
                          <a:cs typeface="Times New Roman" panose="02020603050405020304" pitchFamily="18" charset="0"/>
                        </a:rPr>
                        <a:t>“khoan khoan ngồi đó chớ ra..” </a:t>
                      </a:r>
                      <a:r>
                        <a:rPr lang="vi-VN" sz="3200" i="1" dirty="0">
                          <a:solidFill>
                            <a:schemeClr val="tx1"/>
                          </a:solidFill>
                          <a:effectLst/>
                          <a:latin typeface="Times New Roman" panose="02020603050405020304" pitchFamily="18" charset="0"/>
                          <a:cs typeface="Times New Roman" panose="02020603050405020304" pitchFamily="18" charset="0"/>
                        </a:rPr>
                        <a:t>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4824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1609-2643-D7C2-1D37-13A47108E8E8}"/>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1F600FB-4803-3148-554A-6B651745D868}"/>
              </a:ext>
            </a:extLst>
          </p:cNvPr>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3" name="AutoShape 3">
            <a:extLst>
              <a:ext uri="{FF2B5EF4-FFF2-40B4-BE49-F238E27FC236}">
                <a16:creationId xmlns:a16="http://schemas.microsoft.com/office/drawing/2014/main" id="{818B4D76-C598-C767-E8FC-310A1B373FC3}"/>
              </a:ext>
            </a:extLst>
          </p:cNvPr>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4" name="AutoShape 4">
            <a:extLst>
              <a:ext uri="{FF2B5EF4-FFF2-40B4-BE49-F238E27FC236}">
                <a16:creationId xmlns:a16="http://schemas.microsoft.com/office/drawing/2014/main" id="{F6EC5C79-BC60-77B2-4A59-FC3842DFAB51}"/>
              </a:ext>
            </a:extLst>
          </p:cNvPr>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5" name="AutoShape 5">
            <a:extLst>
              <a:ext uri="{FF2B5EF4-FFF2-40B4-BE49-F238E27FC236}">
                <a16:creationId xmlns:a16="http://schemas.microsoft.com/office/drawing/2014/main" id="{29DE96BF-6916-40C1-1307-2D146C9864C1}"/>
              </a:ext>
            </a:extLst>
          </p:cNvPr>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6" name="AutoShape 6">
            <a:extLst>
              <a:ext uri="{FF2B5EF4-FFF2-40B4-BE49-F238E27FC236}">
                <a16:creationId xmlns:a16="http://schemas.microsoft.com/office/drawing/2014/main" id="{920B15E2-3C61-78A2-2711-754C233E1574}"/>
              </a:ext>
            </a:extLst>
          </p:cNvPr>
          <p:cNvSpPr/>
          <p:nvPr/>
        </p:nvSpPr>
        <p:spPr>
          <a:xfrm>
            <a:off x="-223717" y="2834671"/>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7" name="AutoShape 7">
            <a:extLst>
              <a:ext uri="{FF2B5EF4-FFF2-40B4-BE49-F238E27FC236}">
                <a16:creationId xmlns:a16="http://schemas.microsoft.com/office/drawing/2014/main" id="{07A61F59-D9FB-35DA-4BD1-BF54763A2291}"/>
              </a:ext>
            </a:extLst>
          </p:cNvPr>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8" name="AutoShape 8">
            <a:extLst>
              <a:ext uri="{FF2B5EF4-FFF2-40B4-BE49-F238E27FC236}">
                <a16:creationId xmlns:a16="http://schemas.microsoft.com/office/drawing/2014/main" id="{CCB63B8D-141A-8E98-9F2A-1ADC4055253E}"/>
              </a:ext>
            </a:extLst>
          </p:cNvPr>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9" name="AutoShape 9">
            <a:extLst>
              <a:ext uri="{FF2B5EF4-FFF2-40B4-BE49-F238E27FC236}">
                <a16:creationId xmlns:a16="http://schemas.microsoft.com/office/drawing/2014/main" id="{72B43597-9800-CED5-5E08-1258E5201839}"/>
              </a:ext>
            </a:extLst>
          </p:cNvPr>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0" name="AutoShape 10">
            <a:extLst>
              <a:ext uri="{FF2B5EF4-FFF2-40B4-BE49-F238E27FC236}">
                <a16:creationId xmlns:a16="http://schemas.microsoft.com/office/drawing/2014/main" id="{EDD52500-F6FD-F69A-A5A3-2AD6F9E07391}"/>
              </a:ext>
            </a:extLst>
          </p:cNvPr>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1" name="AutoShape 11">
            <a:extLst>
              <a:ext uri="{FF2B5EF4-FFF2-40B4-BE49-F238E27FC236}">
                <a16:creationId xmlns:a16="http://schemas.microsoft.com/office/drawing/2014/main" id="{E43F4840-AB08-31C7-6F22-6C7383E122F3}"/>
              </a:ext>
            </a:extLst>
          </p:cNvPr>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sp>
        <p:nvSpPr>
          <p:cNvPr id="12" name="AutoShape 12">
            <a:extLst>
              <a:ext uri="{FF2B5EF4-FFF2-40B4-BE49-F238E27FC236}">
                <a16:creationId xmlns:a16="http://schemas.microsoft.com/office/drawing/2014/main" id="{485167A1-FFD1-235D-86A1-20D19E352496}"/>
              </a:ext>
            </a:extLst>
          </p:cNvPr>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Arial"/>
            </a:endParaRPr>
          </a:p>
        </p:txBody>
      </p:sp>
      <p:grpSp>
        <p:nvGrpSpPr>
          <p:cNvPr id="23" name="Group 23">
            <a:extLst>
              <a:ext uri="{FF2B5EF4-FFF2-40B4-BE49-F238E27FC236}">
                <a16:creationId xmlns:a16="http://schemas.microsoft.com/office/drawing/2014/main" id="{4D93B1AB-555A-25F2-0933-C832611ACFA5}"/>
              </a:ext>
            </a:extLst>
          </p:cNvPr>
          <p:cNvGrpSpPr/>
          <p:nvPr/>
        </p:nvGrpSpPr>
        <p:grpSpPr>
          <a:xfrm>
            <a:off x="2634916" y="0"/>
            <a:ext cx="7098631" cy="734303"/>
            <a:chOff x="0" y="-38100"/>
            <a:chExt cx="1837740" cy="442077"/>
          </a:xfrm>
        </p:grpSpPr>
        <p:sp>
          <p:nvSpPr>
            <p:cNvPr id="24" name="Freeform 24">
              <a:extLst>
                <a:ext uri="{FF2B5EF4-FFF2-40B4-BE49-F238E27FC236}">
                  <a16:creationId xmlns:a16="http://schemas.microsoft.com/office/drawing/2014/main" id="{7EEA3485-317E-95FE-4EC3-448C44E03655}"/>
                </a:ext>
              </a:extLst>
            </p:cNvPr>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25" name="TextBox 25">
              <a:extLst>
                <a:ext uri="{FF2B5EF4-FFF2-40B4-BE49-F238E27FC236}">
                  <a16:creationId xmlns:a16="http://schemas.microsoft.com/office/drawing/2014/main" id="{9572500E-A507-6308-B1C4-EF886BE7B7B9}"/>
                </a:ext>
              </a:extLst>
            </p:cNvPr>
            <p:cNvSpPr txBox="1"/>
            <p:nvPr/>
          </p:nvSpPr>
          <p:spPr>
            <a:xfrm>
              <a:off x="85266" y="-38100"/>
              <a:ext cx="1752474" cy="442077"/>
            </a:xfrm>
            <a:prstGeom prst="rect">
              <a:avLst/>
            </a:prstGeom>
          </p:spPr>
          <p:txBody>
            <a:bodyPr lIns="33867" tIns="33867" rIns="33867" bIns="33867" rtlCol="0" anchor="ctr"/>
            <a:lstStyle/>
            <a:p>
              <a:pPr marL="0" marR="0" lvl="0" indent="0" algn="ctr" defTabSz="609615"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cs typeface="Arial"/>
              </a:endParaRPr>
            </a:p>
          </p:txBody>
        </p:sp>
      </p:grpSp>
      <p:sp>
        <p:nvSpPr>
          <p:cNvPr id="26" name="Freeform 26">
            <a:extLst>
              <a:ext uri="{FF2B5EF4-FFF2-40B4-BE49-F238E27FC236}">
                <a16:creationId xmlns:a16="http://schemas.microsoft.com/office/drawing/2014/main" id="{2E446893-90EF-6240-1081-EC949D3309C8}"/>
              </a:ext>
            </a:extLst>
          </p:cNvPr>
          <p:cNvSpPr/>
          <p:nvPr/>
        </p:nvSpPr>
        <p:spPr>
          <a:xfrm rot="-3085816">
            <a:off x="11194886" y="7751"/>
            <a:ext cx="754743" cy="833148"/>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cs typeface="Arial"/>
            </a:endParaRPr>
          </a:p>
        </p:txBody>
      </p:sp>
      <p:sp>
        <p:nvSpPr>
          <p:cNvPr id="31" name="TextBox 30">
            <a:extLst>
              <a:ext uri="{FF2B5EF4-FFF2-40B4-BE49-F238E27FC236}">
                <a16:creationId xmlns:a16="http://schemas.microsoft.com/office/drawing/2014/main" id="{38AF90C4-8DA0-73F7-7206-A8FF25727BC2}"/>
              </a:ext>
            </a:extLst>
          </p:cNvPr>
          <p:cNvSpPr txBox="1"/>
          <p:nvPr/>
        </p:nvSpPr>
        <p:spPr>
          <a:xfrm>
            <a:off x="5034604" y="101160"/>
            <a:ext cx="3688292" cy="646331"/>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PHT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số</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 3</a:t>
            </a:r>
            <a:endParaRPr kumimoji="0" lang="en-SG"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9E7BA224-6FCD-0BE7-4292-2A0E4C6F74EA}"/>
              </a:ext>
            </a:extLst>
          </p:cNvPr>
          <p:cNvGraphicFramePr>
            <a:graphicFrameLocks noGrp="1"/>
          </p:cNvGraphicFramePr>
          <p:nvPr>
            <p:extLst>
              <p:ext uri="{D42A27DB-BD31-4B8C-83A1-F6EECF244321}">
                <p14:modId xmlns:p14="http://schemas.microsoft.com/office/powerpoint/2010/main" val="2158799847"/>
              </p:ext>
            </p:extLst>
          </p:nvPr>
        </p:nvGraphicFramePr>
        <p:xfrm>
          <a:off x="174254" y="843888"/>
          <a:ext cx="11851841" cy="5938248"/>
        </p:xfrm>
        <a:graphic>
          <a:graphicData uri="http://schemas.openxmlformats.org/drawingml/2006/table">
            <a:tbl>
              <a:tblPr firstRow="1" firstCol="1" bandRow="1">
                <a:tableStyleId>{1E171933-4619-4E11-9A3F-F7608DF75F80}</a:tableStyleId>
              </a:tblPr>
              <a:tblGrid>
                <a:gridCol w="5231123">
                  <a:extLst>
                    <a:ext uri="{9D8B030D-6E8A-4147-A177-3AD203B41FA5}">
                      <a16:colId xmlns:a16="http://schemas.microsoft.com/office/drawing/2014/main" val="1883528796"/>
                    </a:ext>
                  </a:extLst>
                </a:gridCol>
                <a:gridCol w="6620718">
                  <a:extLst>
                    <a:ext uri="{9D8B030D-6E8A-4147-A177-3AD203B41FA5}">
                      <a16:colId xmlns:a16="http://schemas.microsoft.com/office/drawing/2014/main" val="2283143049"/>
                    </a:ext>
                  </a:extLst>
                </a:gridCol>
              </a:tblGrid>
              <a:tr h="494854">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hỏi/ Kĩ năng đọc</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tc>
                  <a:txBody>
                    <a:bodyPr/>
                    <a:lstStyle/>
                    <a:p>
                      <a:pPr algn="ctr">
                        <a:lnSpc>
                          <a:spcPct val="100000"/>
                        </a:lnSpc>
                        <a:spcAft>
                          <a:spcPts val="800"/>
                        </a:spcAft>
                      </a:pPr>
                      <a:r>
                        <a:rPr lang="vi-VN" sz="3200" dirty="0">
                          <a:solidFill>
                            <a:schemeClr val="tx1"/>
                          </a:solidFill>
                          <a:effectLst/>
                          <a:latin typeface="Times New Roman" panose="02020603050405020304" pitchFamily="18" charset="0"/>
                          <a:cs typeface="Times New Roman" panose="02020603050405020304" pitchFamily="18" charset="0"/>
                        </a:rPr>
                        <a:t>Câu trả lời</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2F0D9"/>
                    </a:solidFill>
                  </a:tcPr>
                </a:tc>
                <a:extLst>
                  <a:ext uri="{0D108BD9-81ED-4DB2-BD59-A6C34878D82A}">
                    <a16:rowId xmlns:a16="http://schemas.microsoft.com/office/drawing/2014/main" val="1054084850"/>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Em hình dung ra sao về cảnh “tả đột hữu xung” của Lục Vân Tiên trong đoạn thơ này?</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9196028"/>
                  </a:ext>
                </a:extLst>
              </a:tr>
              <a:tr h="1979416">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Việc Vân Tiên bảo Nguyệt Nga </a:t>
                      </a:r>
                      <a:r>
                        <a:rPr lang="vi-VN" sz="3200" i="1" dirty="0">
                          <a:solidFill>
                            <a:srgbClr val="FF0000"/>
                          </a:solidFill>
                          <a:effectLst/>
                          <a:latin typeface="Times New Roman" panose="02020603050405020304" pitchFamily="18" charset="0"/>
                          <a:cs typeface="Times New Roman" panose="02020603050405020304" pitchFamily="18" charset="0"/>
                        </a:rPr>
                        <a:t>“khoan khoan ngồi đó chớ ra..” </a:t>
                      </a:r>
                      <a:r>
                        <a:rPr lang="vi-VN" sz="3200" i="1" dirty="0">
                          <a:solidFill>
                            <a:schemeClr val="tx1"/>
                          </a:solidFill>
                          <a:effectLst/>
                          <a:latin typeface="Times New Roman" panose="02020603050405020304" pitchFamily="18" charset="0"/>
                          <a:cs typeface="Times New Roman" panose="02020603050405020304" pitchFamily="18" charset="0"/>
                        </a:rPr>
                        <a:t>cho thấy chàng là người như thế nào?</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7303950"/>
                  </a:ext>
                </a:extLst>
              </a:tr>
              <a:tr h="1484562">
                <a:tc>
                  <a:txBody>
                    <a:bodyPr/>
                    <a:lstStyle/>
                    <a:p>
                      <a:pPr algn="just">
                        <a:lnSpc>
                          <a:spcPct val="100000"/>
                        </a:lnSpc>
                        <a:spcAft>
                          <a:spcPts val="800"/>
                        </a:spcAft>
                      </a:pPr>
                      <a:r>
                        <a:rPr lang="vi-VN" sz="3200" i="1" dirty="0">
                          <a:solidFill>
                            <a:schemeClr val="tx1"/>
                          </a:solidFill>
                          <a:effectLst/>
                          <a:latin typeface="Times New Roman" panose="02020603050405020304" pitchFamily="18" charset="0"/>
                          <a:cs typeface="Times New Roman" panose="02020603050405020304" pitchFamily="18" charset="0"/>
                        </a:rPr>
                        <a:t>Hai dòng thơ cuối văn bản gợi cho em suy nghĩ gì?</a:t>
                      </a:r>
                      <a:endParaRPr lang="en-SG" sz="2400"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5325" marR="453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8482405"/>
                  </a:ext>
                </a:extLst>
              </a:tr>
            </a:tbl>
          </a:graphicData>
        </a:graphic>
      </p:graphicFrame>
      <p:sp>
        <p:nvSpPr>
          <p:cNvPr id="15" name="TextBox 14">
            <a:extLst>
              <a:ext uri="{FF2B5EF4-FFF2-40B4-BE49-F238E27FC236}">
                <a16:creationId xmlns:a16="http://schemas.microsoft.com/office/drawing/2014/main" id="{9BCF867C-BD0F-8162-0C46-6C7DAFA6AD9D}"/>
              </a:ext>
            </a:extLst>
          </p:cNvPr>
          <p:cNvSpPr txBox="1"/>
          <p:nvPr/>
        </p:nvSpPr>
        <p:spPr>
          <a:xfrm>
            <a:off x="5354776" y="1318698"/>
            <a:ext cx="6724889"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Đây là một trận đánh không cân sức: một bên là toán cướp hùng hổ, hung dữ, được trang bị đầy đủ vũ khí, một bên thân cô thế cô với vũ khí là cây gậy.</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1CB9BCCB-90A9-DC1F-CA33-C9FEA2DB48B7}"/>
              </a:ext>
            </a:extLst>
          </p:cNvPr>
          <p:cNvSpPr txBox="1"/>
          <p:nvPr/>
        </p:nvSpPr>
        <p:spPr>
          <a:xfrm>
            <a:off x="5445889" y="3787939"/>
            <a:ext cx="6331352"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Giữ đúng chuẩn mực đạo đức, lễ giáo phong kiến xưa.</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0E4CE4EA-88D2-BAB9-00A1-35605E5CD9AA}"/>
              </a:ext>
            </a:extLst>
          </p:cNvPr>
          <p:cNvSpPr txBox="1"/>
          <p:nvPr/>
        </p:nvSpPr>
        <p:spPr>
          <a:xfrm>
            <a:off x="5445888" y="5288340"/>
            <a:ext cx="657185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Lí tưởng anh hùng cao cả, làm việc nghĩa tự nguyện, giúp người không cần trả ơn.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1950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4340507" y="-225854"/>
            <a:ext cx="7457954" cy="9169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2. 2.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Tìm</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hiểu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chung</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
            <a:extLst>
              <a:ext uri="{FF2B5EF4-FFF2-40B4-BE49-F238E27FC236}">
                <a16:creationId xmlns:a16="http://schemas.microsoft.com/office/drawing/2014/main" id="{5384BB5E-09E2-A697-12D4-A88D118704DE}"/>
              </a:ext>
            </a:extLst>
          </p:cNvPr>
          <p:cNvGrpSpPr/>
          <p:nvPr/>
        </p:nvGrpSpPr>
        <p:grpSpPr>
          <a:xfrm flipH="1">
            <a:off x="3131801" y="1433703"/>
            <a:ext cx="8216240" cy="3971325"/>
            <a:chOff x="1274762" y="4095228"/>
            <a:chExt cx="6858122" cy="2113048"/>
          </a:xfrm>
        </p:grpSpPr>
        <p:grpSp>
          <p:nvGrpSpPr>
            <p:cNvPr id="6" name="组合 6">
              <a:extLst>
                <a:ext uri="{FF2B5EF4-FFF2-40B4-BE49-F238E27FC236}">
                  <a16:creationId xmlns:a16="http://schemas.microsoft.com/office/drawing/2014/main" id="{C54602CE-F467-3697-57AD-89AD060C90F0}"/>
                </a:ext>
              </a:extLst>
            </p:cNvPr>
            <p:cNvGrpSpPr/>
            <p:nvPr/>
          </p:nvGrpSpPr>
          <p:grpSpPr>
            <a:xfrm>
              <a:off x="1274762" y="4095228"/>
              <a:ext cx="6858122" cy="2113048"/>
              <a:chOff x="1019174" y="2082044"/>
              <a:chExt cx="6858122" cy="2113048"/>
            </a:xfrm>
          </p:grpSpPr>
          <p:pic>
            <p:nvPicPr>
              <p:cNvPr id="8" name="图片 3">
                <a:extLst>
                  <a:ext uri="{FF2B5EF4-FFF2-40B4-BE49-F238E27FC236}">
                    <a16:creationId xmlns:a16="http://schemas.microsoft.com/office/drawing/2014/main" id="{3309EFAB-4663-0A2D-37FD-A66DF98C0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9" name="图片 5">
                <a:extLst>
                  <a:ext uri="{FF2B5EF4-FFF2-40B4-BE49-F238E27FC236}">
                    <a16:creationId xmlns:a16="http://schemas.microsoft.com/office/drawing/2014/main" id="{3635C602-1EE9-D5A9-0743-1F1EA394FF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7" name="文本框 10">
              <a:extLst>
                <a:ext uri="{FF2B5EF4-FFF2-40B4-BE49-F238E27FC236}">
                  <a16:creationId xmlns:a16="http://schemas.microsoft.com/office/drawing/2014/main" id="{0D59261C-06E9-7155-01CA-8C1568A1C52B}"/>
                </a:ext>
              </a:extLst>
            </p:cNvPr>
            <p:cNvSpPr txBox="1"/>
            <p:nvPr/>
          </p:nvSpPr>
          <p:spPr>
            <a:xfrm>
              <a:off x="1597639" y="4727981"/>
              <a:ext cx="4692308" cy="112994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Em hãy giới thiệu vài nét về tác giả, tác phẩm theo </a:t>
              </a: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PHT số 4</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descr="A person writing on a book&#10;&#10;Description automatically generated">
            <a:extLst>
              <a:ext uri="{FF2B5EF4-FFF2-40B4-BE49-F238E27FC236}">
                <a16:creationId xmlns:a16="http://schemas.microsoft.com/office/drawing/2014/main" id="{A5CBD27B-CFDC-D334-9E29-DD433015F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7844" y="2798244"/>
            <a:ext cx="5439442" cy="4534526"/>
          </a:xfrm>
          <a:prstGeom prst="rect">
            <a:avLst/>
          </a:prstGeom>
        </p:spPr>
      </p:pic>
    </p:spTree>
    <p:extLst>
      <p:ext uri="{BB962C8B-B14F-4D97-AF65-F5344CB8AC3E}">
        <p14:creationId xmlns:p14="http://schemas.microsoft.com/office/powerpoint/2010/main" val="8774204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053D6-B60E-706E-923F-907278A37F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C879BD6-3686-18C6-B240-2162B54AFB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 y="15240"/>
            <a:ext cx="12165330" cy="6842760"/>
          </a:xfrm>
          <a:prstGeom prst="rect">
            <a:avLst/>
          </a:prstGeom>
          <a:noFill/>
          <a:ln>
            <a:noFill/>
          </a:ln>
        </p:spPr>
      </p:pic>
    </p:spTree>
    <p:extLst>
      <p:ext uri="{BB962C8B-B14F-4D97-AF65-F5344CB8AC3E}">
        <p14:creationId xmlns:p14="http://schemas.microsoft.com/office/powerpoint/2010/main" val="3603291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3">
            <a:extLst>
              <a:ext uri="{FF2B5EF4-FFF2-40B4-BE49-F238E27FC236}">
                <a16:creationId xmlns:a16="http://schemas.microsoft.com/office/drawing/2014/main" id="{8C88DDAC-3C79-4A26-3FB5-E81C48E50DC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689" r="27176"/>
          <a:stretch>
            <a:fillRect/>
          </a:stretch>
        </p:blipFill>
        <p:spPr>
          <a:xfrm>
            <a:off x="0" y="-26442"/>
            <a:ext cx="12192000" cy="6884442"/>
          </a:xfrm>
          <a:prstGeom prst="rect">
            <a:avLst/>
          </a:prstGeom>
        </p:spPr>
      </p:pic>
      <p:pic>
        <p:nvPicPr>
          <p:cNvPr id="51" name="图片 5">
            <a:extLst>
              <a:ext uri="{FF2B5EF4-FFF2-40B4-BE49-F238E27FC236}">
                <a16:creationId xmlns:a16="http://schemas.microsoft.com/office/drawing/2014/main" id="{81924611-08A1-30B5-5A06-74570DE0F43F}"/>
              </a:ext>
            </a:extLst>
          </p:cNvPr>
          <p:cNvPicPr>
            <a:picLocks noChangeAspect="1"/>
          </p:cNvPicPr>
          <p:nvPr/>
        </p:nvPicPr>
        <p:blipFill rotWithShape="1">
          <a:blip r:embed="rId4">
            <a:extLst>
              <a:ext uri="{28A0092B-C50C-407E-A947-70E740481C1C}">
                <a14:useLocalDpi xmlns:a14="http://schemas.microsoft.com/office/drawing/2010/main"/>
              </a:ext>
            </a:extLst>
          </a:blip>
          <a:srcRect r="12117" b="34072"/>
          <a:stretch/>
        </p:blipFill>
        <p:spPr>
          <a:xfrm>
            <a:off x="0" y="4327287"/>
            <a:ext cx="12178386" cy="2530713"/>
          </a:xfrm>
          <a:prstGeom prst="rect">
            <a:avLst/>
          </a:prstGeom>
        </p:spPr>
      </p:pic>
      <p:sp>
        <p:nvSpPr>
          <p:cNvPr id="6" name="Freeform: Shape 5">
            <a:extLst>
              <a:ext uri="{FF2B5EF4-FFF2-40B4-BE49-F238E27FC236}">
                <a16:creationId xmlns:a16="http://schemas.microsoft.com/office/drawing/2014/main" id="{66374835-A610-FC8D-90E4-8E7027A8C0F2}"/>
              </a:ext>
            </a:extLst>
          </p:cNvPr>
          <p:cNvSpPr/>
          <p:nvPr/>
        </p:nvSpPr>
        <p:spPr bwMode="auto">
          <a:xfrm rot="5400000">
            <a:off x="6086234" y="-2580928"/>
            <a:ext cx="19536" cy="12189285"/>
          </a:xfrm>
          <a:custGeom>
            <a:avLst/>
            <a:gdLst>
              <a:gd name="connsiteX0" fmla="*/ 0 w 24074"/>
              <a:gd name="connsiteY0" fmla="*/ 0 h 6529404"/>
              <a:gd name="connsiteX1" fmla="*/ 24074 w 24074"/>
              <a:gd name="connsiteY1" fmla="*/ 0 h 6529404"/>
              <a:gd name="connsiteX2" fmla="*/ 24074 w 24074"/>
              <a:gd name="connsiteY2" fmla="*/ 6529404 h 6529404"/>
              <a:gd name="connsiteX3" fmla="*/ 0 w 24074"/>
              <a:gd name="connsiteY3" fmla="*/ 6529404 h 6529404"/>
            </a:gdLst>
            <a:ahLst/>
            <a:cxnLst>
              <a:cxn ang="0">
                <a:pos x="connsiteX0" y="connsiteY0"/>
              </a:cxn>
              <a:cxn ang="0">
                <a:pos x="connsiteX1" y="connsiteY1"/>
              </a:cxn>
              <a:cxn ang="0">
                <a:pos x="connsiteX2" y="connsiteY2"/>
              </a:cxn>
              <a:cxn ang="0">
                <a:pos x="connsiteX3" y="connsiteY3"/>
              </a:cxn>
            </a:cxnLst>
            <a:rect l="l" t="t" r="r" b="b"/>
            <a:pathLst>
              <a:path w="24074" h="6529404">
                <a:moveTo>
                  <a:pt x="0" y="0"/>
                </a:moveTo>
                <a:lnTo>
                  <a:pt x="24074" y="0"/>
                </a:lnTo>
                <a:lnTo>
                  <a:pt x="24074" y="6529404"/>
                </a:lnTo>
                <a:lnTo>
                  <a:pt x="0" y="6529404"/>
                </a:lnTo>
                <a:close/>
              </a:path>
            </a:pathLst>
          </a:custGeom>
          <a:solidFill>
            <a:sysClr val="windowText" lastClr="000000">
              <a:lumMod val="75000"/>
              <a:lumOff val="25000"/>
            </a:sysClr>
          </a:solidFill>
          <a:ln>
            <a:noFill/>
          </a:ln>
        </p:spPr>
        <p:txBody>
          <a:bodyPr vert="horz" wrap="square" lIns="91440" tIns="45720" rIns="91440" bIns="45720" numCol="1" rtlCol="0" anchor="t" anchorCtr="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lumMod val="85000"/>
                  <a:lumOff val="15000"/>
                </a:prstClr>
              </a:solidFill>
              <a:effectLst/>
              <a:uLnTx/>
              <a:uFillTx/>
              <a:latin typeface="Montserrat" pitchFamily="2" charset="0"/>
              <a:cs typeface="Arial"/>
            </a:endParaRPr>
          </a:p>
        </p:txBody>
      </p:sp>
      <p:grpSp>
        <p:nvGrpSpPr>
          <p:cNvPr id="14" name="Group 13">
            <a:extLst>
              <a:ext uri="{FF2B5EF4-FFF2-40B4-BE49-F238E27FC236}">
                <a16:creationId xmlns:a16="http://schemas.microsoft.com/office/drawing/2014/main" id="{F887A351-02CE-4D3D-9C6B-5F5DF1C5816A}"/>
              </a:ext>
            </a:extLst>
          </p:cNvPr>
          <p:cNvGrpSpPr/>
          <p:nvPr/>
        </p:nvGrpSpPr>
        <p:grpSpPr>
          <a:xfrm>
            <a:off x="2413501" y="3380081"/>
            <a:ext cx="250083" cy="250084"/>
            <a:chOff x="3733015" y="3093475"/>
            <a:chExt cx="250083" cy="250084"/>
          </a:xfrm>
        </p:grpSpPr>
        <p:sp>
          <p:nvSpPr>
            <p:cNvPr id="15" name="Freeform: Shape 14">
              <a:extLst>
                <a:ext uri="{FF2B5EF4-FFF2-40B4-BE49-F238E27FC236}">
                  <a16:creationId xmlns:a16="http://schemas.microsoft.com/office/drawing/2014/main" id="{C22395C4-91A4-1EDC-0F49-D6220D7AA42A}"/>
                </a:ext>
              </a:extLst>
            </p:cNvPr>
            <p:cNvSpPr/>
            <p:nvPr/>
          </p:nvSpPr>
          <p:spPr>
            <a:xfrm rot="5400000" flipH="1">
              <a:off x="3733015"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6" name="Freeform: Shape 15">
              <a:extLst>
                <a:ext uri="{FF2B5EF4-FFF2-40B4-BE49-F238E27FC236}">
                  <a16:creationId xmlns:a16="http://schemas.microsoft.com/office/drawing/2014/main" id="{F3B4164B-5D82-1E08-F718-F9BE671BA6BA}"/>
                </a:ext>
              </a:extLst>
            </p:cNvPr>
            <p:cNvSpPr/>
            <p:nvPr/>
          </p:nvSpPr>
          <p:spPr>
            <a:xfrm rot="5400000" flipH="1">
              <a:off x="3769602"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17" name="Group 16">
            <a:extLst>
              <a:ext uri="{FF2B5EF4-FFF2-40B4-BE49-F238E27FC236}">
                <a16:creationId xmlns:a16="http://schemas.microsoft.com/office/drawing/2014/main" id="{E00747D5-D8EB-BBB1-82D1-392B753304C5}"/>
              </a:ext>
            </a:extLst>
          </p:cNvPr>
          <p:cNvGrpSpPr/>
          <p:nvPr/>
        </p:nvGrpSpPr>
        <p:grpSpPr>
          <a:xfrm>
            <a:off x="2469539" y="2384096"/>
            <a:ext cx="137916" cy="972180"/>
            <a:chOff x="3789053" y="2097490"/>
            <a:chExt cx="137916" cy="972180"/>
          </a:xfrm>
        </p:grpSpPr>
        <p:sp>
          <p:nvSpPr>
            <p:cNvPr id="18" name="Freeform: Shape 17">
              <a:extLst>
                <a:ext uri="{FF2B5EF4-FFF2-40B4-BE49-F238E27FC236}">
                  <a16:creationId xmlns:a16="http://schemas.microsoft.com/office/drawing/2014/main" id="{3818978D-8DEB-A920-17AD-8B527B933CAD}"/>
                </a:ext>
              </a:extLst>
            </p:cNvPr>
            <p:cNvSpPr/>
            <p:nvPr/>
          </p:nvSpPr>
          <p:spPr>
            <a:xfrm rot="5400000" flipH="1">
              <a:off x="3807392"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19" name="Freeform: Shape 18">
              <a:extLst>
                <a:ext uri="{FF2B5EF4-FFF2-40B4-BE49-F238E27FC236}">
                  <a16:creationId xmlns:a16="http://schemas.microsoft.com/office/drawing/2014/main" id="{2613687E-A652-EDF2-FB9C-B52DFE7149B5}"/>
                </a:ext>
              </a:extLst>
            </p:cNvPr>
            <p:cNvSpPr/>
            <p:nvPr/>
          </p:nvSpPr>
          <p:spPr>
            <a:xfrm rot="5400000" flipH="1">
              <a:off x="3428791"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0" name="Group 19">
            <a:extLst>
              <a:ext uri="{FF2B5EF4-FFF2-40B4-BE49-F238E27FC236}">
                <a16:creationId xmlns:a16="http://schemas.microsoft.com/office/drawing/2014/main" id="{D29AC0C5-6A43-5296-C6CB-29EF74C75571}"/>
              </a:ext>
            </a:extLst>
          </p:cNvPr>
          <p:cNvGrpSpPr/>
          <p:nvPr/>
        </p:nvGrpSpPr>
        <p:grpSpPr>
          <a:xfrm>
            <a:off x="5050341" y="3397265"/>
            <a:ext cx="250083" cy="250084"/>
            <a:chOff x="5895293" y="3110659"/>
            <a:chExt cx="250083" cy="250084"/>
          </a:xfrm>
        </p:grpSpPr>
        <p:sp>
          <p:nvSpPr>
            <p:cNvPr id="21" name="Freeform: Shape 20">
              <a:extLst>
                <a:ext uri="{FF2B5EF4-FFF2-40B4-BE49-F238E27FC236}">
                  <a16:creationId xmlns:a16="http://schemas.microsoft.com/office/drawing/2014/main" id="{70990F27-30EC-C324-85A6-AC5FDDBD08F6}"/>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2" name="Freeform: Shape 21">
              <a:extLst>
                <a:ext uri="{FF2B5EF4-FFF2-40B4-BE49-F238E27FC236}">
                  <a16:creationId xmlns:a16="http://schemas.microsoft.com/office/drawing/2014/main" id="{9B1F31F6-39DE-573D-EF6A-4E937A558BA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3" name="Group 22">
            <a:extLst>
              <a:ext uri="{FF2B5EF4-FFF2-40B4-BE49-F238E27FC236}">
                <a16:creationId xmlns:a16="http://schemas.microsoft.com/office/drawing/2014/main" id="{7C61A339-ECEE-4BDC-F780-40DE6752A65B}"/>
              </a:ext>
            </a:extLst>
          </p:cNvPr>
          <p:cNvGrpSpPr/>
          <p:nvPr/>
        </p:nvGrpSpPr>
        <p:grpSpPr>
          <a:xfrm>
            <a:off x="5106379" y="3671152"/>
            <a:ext cx="137916" cy="972181"/>
            <a:chOff x="5951331" y="3384546"/>
            <a:chExt cx="137916" cy="972181"/>
          </a:xfrm>
        </p:grpSpPr>
        <p:sp>
          <p:nvSpPr>
            <p:cNvPr id="24" name="Freeform: Shape 23">
              <a:extLst>
                <a:ext uri="{FF2B5EF4-FFF2-40B4-BE49-F238E27FC236}">
                  <a16:creationId xmlns:a16="http://schemas.microsoft.com/office/drawing/2014/main" id="{6E9BF324-78AB-94CF-53BB-7605ADAEFDCF}"/>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5" name="Freeform: Shape 24">
              <a:extLst>
                <a:ext uri="{FF2B5EF4-FFF2-40B4-BE49-F238E27FC236}">
                  <a16:creationId xmlns:a16="http://schemas.microsoft.com/office/drawing/2014/main" id="{1E11FFBD-8663-E3DD-D6E6-42E3D31D3D8E}"/>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6" name="Group 25">
            <a:extLst>
              <a:ext uri="{FF2B5EF4-FFF2-40B4-BE49-F238E27FC236}">
                <a16:creationId xmlns:a16="http://schemas.microsoft.com/office/drawing/2014/main" id="{1DC2B103-DCCD-9FD1-09BD-ED14856B9F08}"/>
              </a:ext>
            </a:extLst>
          </p:cNvPr>
          <p:cNvGrpSpPr/>
          <p:nvPr/>
        </p:nvGrpSpPr>
        <p:grpSpPr>
          <a:xfrm>
            <a:off x="6653058" y="3380081"/>
            <a:ext cx="250083" cy="250084"/>
            <a:chOff x="8057572" y="3093475"/>
            <a:chExt cx="250083" cy="250084"/>
          </a:xfrm>
        </p:grpSpPr>
        <p:sp>
          <p:nvSpPr>
            <p:cNvPr id="27" name="Freeform: Shape 26">
              <a:extLst>
                <a:ext uri="{FF2B5EF4-FFF2-40B4-BE49-F238E27FC236}">
                  <a16:creationId xmlns:a16="http://schemas.microsoft.com/office/drawing/2014/main" id="{75681C27-BF6B-A38B-F84A-A1B996EC4327}"/>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28" name="Freeform: Shape 27">
              <a:extLst>
                <a:ext uri="{FF2B5EF4-FFF2-40B4-BE49-F238E27FC236}">
                  <a16:creationId xmlns:a16="http://schemas.microsoft.com/office/drawing/2014/main" id="{BEC1BC8F-6881-8554-0AEB-41F0583459A1}"/>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29" name="Group 28">
            <a:extLst>
              <a:ext uri="{FF2B5EF4-FFF2-40B4-BE49-F238E27FC236}">
                <a16:creationId xmlns:a16="http://schemas.microsoft.com/office/drawing/2014/main" id="{E06A1B5C-9C3C-73AA-11ED-672C662F34E2}"/>
              </a:ext>
            </a:extLst>
          </p:cNvPr>
          <p:cNvGrpSpPr/>
          <p:nvPr/>
        </p:nvGrpSpPr>
        <p:grpSpPr>
          <a:xfrm>
            <a:off x="6709096" y="2384096"/>
            <a:ext cx="137916" cy="972180"/>
            <a:chOff x="8113610" y="2097490"/>
            <a:chExt cx="137916" cy="972180"/>
          </a:xfrm>
        </p:grpSpPr>
        <p:sp>
          <p:nvSpPr>
            <p:cNvPr id="30" name="Freeform: Shape 29">
              <a:extLst>
                <a:ext uri="{FF2B5EF4-FFF2-40B4-BE49-F238E27FC236}">
                  <a16:creationId xmlns:a16="http://schemas.microsoft.com/office/drawing/2014/main" id="{12E10C26-FDF7-0FA6-DDFE-F429A10A22A6}"/>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1" name="Freeform: Shape 30">
              <a:extLst>
                <a:ext uri="{FF2B5EF4-FFF2-40B4-BE49-F238E27FC236}">
                  <a16:creationId xmlns:a16="http://schemas.microsoft.com/office/drawing/2014/main" id="{2CBA79A2-32EC-85F6-7E63-86B8F5FF4637}"/>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2" name="Group 31">
            <a:extLst>
              <a:ext uri="{FF2B5EF4-FFF2-40B4-BE49-F238E27FC236}">
                <a16:creationId xmlns:a16="http://schemas.microsoft.com/office/drawing/2014/main" id="{D35E1871-2A22-4049-496F-1452CE10746A}"/>
              </a:ext>
            </a:extLst>
          </p:cNvPr>
          <p:cNvGrpSpPr/>
          <p:nvPr/>
        </p:nvGrpSpPr>
        <p:grpSpPr>
          <a:xfrm>
            <a:off x="8939958" y="3308810"/>
            <a:ext cx="250083" cy="250084"/>
            <a:chOff x="5895293" y="3110659"/>
            <a:chExt cx="250083" cy="250084"/>
          </a:xfrm>
        </p:grpSpPr>
        <p:sp>
          <p:nvSpPr>
            <p:cNvPr id="33" name="Freeform: Shape 32">
              <a:extLst>
                <a:ext uri="{FF2B5EF4-FFF2-40B4-BE49-F238E27FC236}">
                  <a16:creationId xmlns:a16="http://schemas.microsoft.com/office/drawing/2014/main" id="{2CA2C672-8D8E-4AFB-7EFB-AB1881FD6760}"/>
                </a:ext>
              </a:extLst>
            </p:cNvPr>
            <p:cNvSpPr/>
            <p:nvPr/>
          </p:nvSpPr>
          <p:spPr>
            <a:xfrm rot="5400000">
              <a:off x="5895293" y="3110659"/>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4" name="Freeform: Shape 33">
              <a:extLst>
                <a:ext uri="{FF2B5EF4-FFF2-40B4-BE49-F238E27FC236}">
                  <a16:creationId xmlns:a16="http://schemas.microsoft.com/office/drawing/2014/main" id="{5CA9A23E-D912-3D5C-6EBE-263B93DD5A8C}"/>
                </a:ext>
              </a:extLst>
            </p:cNvPr>
            <p:cNvSpPr/>
            <p:nvPr/>
          </p:nvSpPr>
          <p:spPr>
            <a:xfrm rot="5400000">
              <a:off x="5931880" y="3147245"/>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5" name="Group 34">
            <a:extLst>
              <a:ext uri="{FF2B5EF4-FFF2-40B4-BE49-F238E27FC236}">
                <a16:creationId xmlns:a16="http://schemas.microsoft.com/office/drawing/2014/main" id="{023D6D7C-17B3-AF94-619B-CBF998B260E3}"/>
              </a:ext>
            </a:extLst>
          </p:cNvPr>
          <p:cNvGrpSpPr/>
          <p:nvPr/>
        </p:nvGrpSpPr>
        <p:grpSpPr>
          <a:xfrm>
            <a:off x="8995996" y="3582697"/>
            <a:ext cx="137916" cy="972181"/>
            <a:chOff x="5951331" y="3384546"/>
            <a:chExt cx="137916" cy="972181"/>
          </a:xfrm>
        </p:grpSpPr>
        <p:sp>
          <p:nvSpPr>
            <p:cNvPr id="36" name="Freeform: Shape 35">
              <a:extLst>
                <a:ext uri="{FF2B5EF4-FFF2-40B4-BE49-F238E27FC236}">
                  <a16:creationId xmlns:a16="http://schemas.microsoft.com/office/drawing/2014/main" id="{88AF68D5-37B8-C8B1-72D4-F497005390F9}"/>
                </a:ext>
              </a:extLst>
            </p:cNvPr>
            <p:cNvSpPr/>
            <p:nvPr/>
          </p:nvSpPr>
          <p:spPr>
            <a:xfrm rot="5400000">
              <a:off x="5969670" y="3366207"/>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B1523C"/>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37" name="Freeform: Shape 36">
              <a:extLst>
                <a:ext uri="{FF2B5EF4-FFF2-40B4-BE49-F238E27FC236}">
                  <a16:creationId xmlns:a16="http://schemas.microsoft.com/office/drawing/2014/main" id="{C17A692C-DE6D-2889-0183-8F16D5E9166B}"/>
                </a:ext>
              </a:extLst>
            </p:cNvPr>
            <p:cNvSpPr/>
            <p:nvPr/>
          </p:nvSpPr>
          <p:spPr>
            <a:xfrm rot="5400000">
              <a:off x="5591069" y="3922831"/>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B1523C"/>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38" name="Group 37">
            <a:extLst>
              <a:ext uri="{FF2B5EF4-FFF2-40B4-BE49-F238E27FC236}">
                <a16:creationId xmlns:a16="http://schemas.microsoft.com/office/drawing/2014/main" id="{85D5C004-CD03-FF51-ABD3-1950B1636E69}"/>
              </a:ext>
            </a:extLst>
          </p:cNvPr>
          <p:cNvGrpSpPr/>
          <p:nvPr/>
        </p:nvGrpSpPr>
        <p:grpSpPr>
          <a:xfrm>
            <a:off x="10419851" y="3291626"/>
            <a:ext cx="250083" cy="250084"/>
            <a:chOff x="8057572" y="3093475"/>
            <a:chExt cx="250083" cy="250084"/>
          </a:xfrm>
        </p:grpSpPr>
        <p:sp>
          <p:nvSpPr>
            <p:cNvPr id="39" name="Freeform: Shape 38">
              <a:extLst>
                <a:ext uri="{FF2B5EF4-FFF2-40B4-BE49-F238E27FC236}">
                  <a16:creationId xmlns:a16="http://schemas.microsoft.com/office/drawing/2014/main" id="{AAB3BD02-98FF-6B90-B710-E71529182871}"/>
                </a:ext>
              </a:extLst>
            </p:cNvPr>
            <p:cNvSpPr/>
            <p:nvPr/>
          </p:nvSpPr>
          <p:spPr>
            <a:xfrm rot="5400000" flipH="1">
              <a:off x="8057572" y="3093475"/>
              <a:ext cx="250084" cy="250083"/>
            </a:xfrm>
            <a:custGeom>
              <a:avLst/>
              <a:gdLst>
                <a:gd name="connsiteX0" fmla="*/ 183881 w 183881"/>
                <a:gd name="connsiteY0" fmla="*/ 91940 h 183880"/>
                <a:gd name="connsiteX1" fmla="*/ 91941 w 183881"/>
                <a:gd name="connsiteY1" fmla="*/ 183881 h 183880"/>
                <a:gd name="connsiteX2" fmla="*/ 0 w 183881"/>
                <a:gd name="connsiteY2" fmla="*/ 91940 h 183880"/>
                <a:gd name="connsiteX3" fmla="*/ 91941 w 183881"/>
                <a:gd name="connsiteY3" fmla="*/ 0 h 183880"/>
                <a:gd name="connsiteX4" fmla="*/ 183881 w 183881"/>
                <a:gd name="connsiteY4" fmla="*/ 91940 h 183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881" h="183880">
                  <a:moveTo>
                    <a:pt x="183881" y="91940"/>
                  </a:moveTo>
                  <a:cubicBezTo>
                    <a:pt x="183881" y="142718"/>
                    <a:pt x="142718" y="183881"/>
                    <a:pt x="91941" y="183881"/>
                  </a:cubicBezTo>
                  <a:cubicBezTo>
                    <a:pt x="41163" y="183881"/>
                    <a:pt x="0" y="142718"/>
                    <a:pt x="0" y="91940"/>
                  </a:cubicBezTo>
                  <a:cubicBezTo>
                    <a:pt x="0" y="41163"/>
                    <a:pt x="41163" y="0"/>
                    <a:pt x="91941" y="0"/>
                  </a:cubicBezTo>
                  <a:cubicBezTo>
                    <a:pt x="142718" y="0"/>
                    <a:pt x="183881" y="41163"/>
                    <a:pt x="183881" y="91940"/>
                  </a:cubicBez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0" name="Freeform: Shape 39">
              <a:extLst>
                <a:ext uri="{FF2B5EF4-FFF2-40B4-BE49-F238E27FC236}">
                  <a16:creationId xmlns:a16="http://schemas.microsoft.com/office/drawing/2014/main" id="{DFF44333-DEF7-9301-F196-32DF4399549B}"/>
                </a:ext>
              </a:extLst>
            </p:cNvPr>
            <p:cNvSpPr/>
            <p:nvPr/>
          </p:nvSpPr>
          <p:spPr>
            <a:xfrm rot="5400000" flipH="1">
              <a:off x="8094159" y="3130062"/>
              <a:ext cx="176910" cy="176910"/>
            </a:xfrm>
            <a:custGeom>
              <a:avLst/>
              <a:gdLst>
                <a:gd name="connsiteX0" fmla="*/ 130079 w 130078"/>
                <a:gd name="connsiteY0" fmla="*/ 65039 h 130078"/>
                <a:gd name="connsiteX1" fmla="*/ 65039 w 130078"/>
                <a:gd name="connsiteY1" fmla="*/ 130079 h 130078"/>
                <a:gd name="connsiteX2" fmla="*/ 0 w 130078"/>
                <a:gd name="connsiteY2" fmla="*/ 65039 h 130078"/>
                <a:gd name="connsiteX3" fmla="*/ 65039 w 130078"/>
                <a:gd name="connsiteY3" fmla="*/ 0 h 130078"/>
                <a:gd name="connsiteX4" fmla="*/ 130079 w 130078"/>
                <a:gd name="connsiteY4" fmla="*/ 65039 h 130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8" h="130078">
                  <a:moveTo>
                    <a:pt x="130079" y="65039"/>
                  </a:moveTo>
                  <a:cubicBezTo>
                    <a:pt x="130079" y="100960"/>
                    <a:pt x="100960" y="130079"/>
                    <a:pt x="65039" y="130079"/>
                  </a:cubicBezTo>
                  <a:cubicBezTo>
                    <a:pt x="29119" y="130079"/>
                    <a:pt x="0" y="100960"/>
                    <a:pt x="0" y="65039"/>
                  </a:cubicBezTo>
                  <a:cubicBezTo>
                    <a:pt x="0" y="29119"/>
                    <a:pt x="29119" y="0"/>
                    <a:pt x="65039" y="0"/>
                  </a:cubicBezTo>
                  <a:cubicBezTo>
                    <a:pt x="100960" y="0"/>
                    <a:pt x="130079" y="29119"/>
                    <a:pt x="130079" y="65039"/>
                  </a:cubicBezTo>
                  <a:close/>
                </a:path>
              </a:pathLst>
            </a:custGeom>
            <a:solidFill>
              <a:sysClr val="window" lastClr="FFFFFF"/>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grpSp>
        <p:nvGrpSpPr>
          <p:cNvPr id="41" name="Group 40">
            <a:extLst>
              <a:ext uri="{FF2B5EF4-FFF2-40B4-BE49-F238E27FC236}">
                <a16:creationId xmlns:a16="http://schemas.microsoft.com/office/drawing/2014/main" id="{8D143667-73BE-B73D-1A56-F6A13E57DE76}"/>
              </a:ext>
            </a:extLst>
          </p:cNvPr>
          <p:cNvGrpSpPr/>
          <p:nvPr/>
        </p:nvGrpSpPr>
        <p:grpSpPr>
          <a:xfrm>
            <a:off x="10475889" y="2295641"/>
            <a:ext cx="137916" cy="972180"/>
            <a:chOff x="8113610" y="2097490"/>
            <a:chExt cx="137916" cy="972180"/>
          </a:xfrm>
        </p:grpSpPr>
        <p:sp>
          <p:nvSpPr>
            <p:cNvPr id="42" name="Freeform: Shape 41">
              <a:extLst>
                <a:ext uri="{FF2B5EF4-FFF2-40B4-BE49-F238E27FC236}">
                  <a16:creationId xmlns:a16="http://schemas.microsoft.com/office/drawing/2014/main" id="{BB5CD928-6DDE-D641-CCB8-6AD8462A7B19}"/>
                </a:ext>
              </a:extLst>
            </p:cNvPr>
            <p:cNvSpPr/>
            <p:nvPr/>
          </p:nvSpPr>
          <p:spPr>
            <a:xfrm rot="5400000" flipH="1">
              <a:off x="8131949" y="2950094"/>
              <a:ext cx="101237" cy="137916"/>
            </a:xfrm>
            <a:custGeom>
              <a:avLst/>
              <a:gdLst>
                <a:gd name="connsiteX0" fmla="*/ 0 w 74437"/>
                <a:gd name="connsiteY0" fmla="*/ 0 h 101406"/>
                <a:gd name="connsiteX1" fmla="*/ 74438 w 74437"/>
                <a:gd name="connsiteY1" fmla="*/ 52508 h 101406"/>
                <a:gd name="connsiteX2" fmla="*/ 0 w 74437"/>
                <a:gd name="connsiteY2" fmla="*/ 101407 h 101406"/>
                <a:gd name="connsiteX3" fmla="*/ 0 w 74437"/>
                <a:gd name="connsiteY3" fmla="*/ 0 h 101406"/>
              </a:gdLst>
              <a:ahLst/>
              <a:cxnLst>
                <a:cxn ang="0">
                  <a:pos x="connsiteX0" y="connsiteY0"/>
                </a:cxn>
                <a:cxn ang="0">
                  <a:pos x="connsiteX1" y="connsiteY1"/>
                </a:cxn>
                <a:cxn ang="0">
                  <a:pos x="connsiteX2" y="connsiteY2"/>
                </a:cxn>
                <a:cxn ang="0">
                  <a:pos x="connsiteX3" y="connsiteY3"/>
                </a:cxn>
              </a:cxnLst>
              <a:rect l="l" t="t" r="r" b="b"/>
              <a:pathLst>
                <a:path w="74437" h="101406">
                  <a:moveTo>
                    <a:pt x="0" y="0"/>
                  </a:moveTo>
                  <a:lnTo>
                    <a:pt x="74438" y="52508"/>
                  </a:lnTo>
                  <a:lnTo>
                    <a:pt x="0" y="101407"/>
                  </a:lnTo>
                  <a:lnTo>
                    <a:pt x="0" y="0"/>
                  </a:lnTo>
                  <a:close/>
                </a:path>
              </a:pathLst>
            </a:custGeom>
            <a:solidFill>
              <a:srgbClr val="4C413A"/>
            </a:solidFill>
            <a:ln w="68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sp>
          <p:nvSpPr>
            <p:cNvPr id="43" name="Freeform: Shape 42">
              <a:extLst>
                <a:ext uri="{FF2B5EF4-FFF2-40B4-BE49-F238E27FC236}">
                  <a16:creationId xmlns:a16="http://schemas.microsoft.com/office/drawing/2014/main" id="{99209988-2D23-8D45-C340-702B88252B04}"/>
                </a:ext>
              </a:extLst>
            </p:cNvPr>
            <p:cNvSpPr/>
            <p:nvPr/>
          </p:nvSpPr>
          <p:spPr>
            <a:xfrm rot="5400000" flipH="1">
              <a:off x="7753348" y="2522124"/>
              <a:ext cx="858530" cy="9262"/>
            </a:xfrm>
            <a:custGeom>
              <a:avLst/>
              <a:gdLst>
                <a:gd name="connsiteX0" fmla="*/ 821203 w 858530"/>
                <a:gd name="connsiteY0" fmla="*/ 9262 h 9262"/>
                <a:gd name="connsiteX1" fmla="*/ 821203 w 858530"/>
                <a:gd name="connsiteY1" fmla="*/ 0 h 9262"/>
                <a:gd name="connsiteX2" fmla="*/ 858530 w 858530"/>
                <a:gd name="connsiteY2" fmla="*/ 0 h 9262"/>
                <a:gd name="connsiteX3" fmla="*/ 858530 w 858530"/>
                <a:gd name="connsiteY3" fmla="*/ 9262 h 9262"/>
                <a:gd name="connsiteX4" fmla="*/ 746548 w 858530"/>
                <a:gd name="connsiteY4" fmla="*/ 9262 h 9262"/>
                <a:gd name="connsiteX5" fmla="*/ 746548 w 858530"/>
                <a:gd name="connsiteY5" fmla="*/ 0 h 9262"/>
                <a:gd name="connsiteX6" fmla="*/ 783875 w 858530"/>
                <a:gd name="connsiteY6" fmla="*/ 0 h 9262"/>
                <a:gd name="connsiteX7" fmla="*/ 783875 w 858530"/>
                <a:gd name="connsiteY7" fmla="*/ 9262 h 9262"/>
                <a:gd name="connsiteX8" fmla="*/ 671893 w 858530"/>
                <a:gd name="connsiteY8" fmla="*/ 9262 h 9262"/>
                <a:gd name="connsiteX9" fmla="*/ 671893 w 858530"/>
                <a:gd name="connsiteY9" fmla="*/ 0 h 9262"/>
                <a:gd name="connsiteX10" fmla="*/ 709220 w 858530"/>
                <a:gd name="connsiteY10" fmla="*/ 0 h 9262"/>
                <a:gd name="connsiteX11" fmla="*/ 709220 w 858530"/>
                <a:gd name="connsiteY11" fmla="*/ 9262 h 9262"/>
                <a:gd name="connsiteX12" fmla="*/ 597238 w 858530"/>
                <a:gd name="connsiteY12" fmla="*/ 9262 h 9262"/>
                <a:gd name="connsiteX13" fmla="*/ 597238 w 858530"/>
                <a:gd name="connsiteY13" fmla="*/ 0 h 9262"/>
                <a:gd name="connsiteX14" fmla="*/ 634566 w 858530"/>
                <a:gd name="connsiteY14" fmla="*/ 0 h 9262"/>
                <a:gd name="connsiteX15" fmla="*/ 634566 w 858530"/>
                <a:gd name="connsiteY15" fmla="*/ 9262 h 9262"/>
                <a:gd name="connsiteX16" fmla="*/ 522583 w 858530"/>
                <a:gd name="connsiteY16" fmla="*/ 9262 h 9262"/>
                <a:gd name="connsiteX17" fmla="*/ 522583 w 858530"/>
                <a:gd name="connsiteY17" fmla="*/ 0 h 9262"/>
                <a:gd name="connsiteX18" fmla="*/ 559910 w 858530"/>
                <a:gd name="connsiteY18" fmla="*/ 0 h 9262"/>
                <a:gd name="connsiteX19" fmla="*/ 559910 w 858530"/>
                <a:gd name="connsiteY19" fmla="*/ 9262 h 9262"/>
                <a:gd name="connsiteX20" fmla="*/ 447928 w 858530"/>
                <a:gd name="connsiteY20" fmla="*/ 9262 h 9262"/>
                <a:gd name="connsiteX21" fmla="*/ 447928 w 858530"/>
                <a:gd name="connsiteY21" fmla="*/ 0 h 9262"/>
                <a:gd name="connsiteX22" fmla="*/ 485256 w 858530"/>
                <a:gd name="connsiteY22" fmla="*/ 0 h 9262"/>
                <a:gd name="connsiteX23" fmla="*/ 485256 w 858530"/>
                <a:gd name="connsiteY23" fmla="*/ 9262 h 9262"/>
                <a:gd name="connsiteX24" fmla="*/ 373275 w 858530"/>
                <a:gd name="connsiteY24" fmla="*/ 9262 h 9262"/>
                <a:gd name="connsiteX25" fmla="*/ 373275 w 858530"/>
                <a:gd name="connsiteY25" fmla="*/ 0 h 9262"/>
                <a:gd name="connsiteX26" fmla="*/ 410602 w 858530"/>
                <a:gd name="connsiteY26" fmla="*/ 0 h 9262"/>
                <a:gd name="connsiteX27" fmla="*/ 410602 w 858530"/>
                <a:gd name="connsiteY27" fmla="*/ 9262 h 9262"/>
                <a:gd name="connsiteX28" fmla="*/ 298620 w 858530"/>
                <a:gd name="connsiteY28" fmla="*/ 9262 h 9262"/>
                <a:gd name="connsiteX29" fmla="*/ 298620 w 858530"/>
                <a:gd name="connsiteY29" fmla="*/ 0 h 9262"/>
                <a:gd name="connsiteX30" fmla="*/ 335947 w 858530"/>
                <a:gd name="connsiteY30" fmla="*/ 0 h 9262"/>
                <a:gd name="connsiteX31" fmla="*/ 335947 w 858530"/>
                <a:gd name="connsiteY31" fmla="*/ 9262 h 9262"/>
                <a:gd name="connsiteX32" fmla="*/ 223965 w 858530"/>
                <a:gd name="connsiteY32" fmla="*/ 9262 h 9262"/>
                <a:gd name="connsiteX33" fmla="*/ 223965 w 858530"/>
                <a:gd name="connsiteY33" fmla="*/ 0 h 9262"/>
                <a:gd name="connsiteX34" fmla="*/ 261292 w 858530"/>
                <a:gd name="connsiteY34" fmla="*/ 0 h 9262"/>
                <a:gd name="connsiteX35" fmla="*/ 261292 w 858530"/>
                <a:gd name="connsiteY35" fmla="*/ 9262 h 9262"/>
                <a:gd name="connsiteX36" fmla="*/ 149310 w 858530"/>
                <a:gd name="connsiteY36" fmla="*/ 9262 h 9262"/>
                <a:gd name="connsiteX37" fmla="*/ 149310 w 858530"/>
                <a:gd name="connsiteY37" fmla="*/ 0 h 9262"/>
                <a:gd name="connsiteX38" fmla="*/ 186637 w 858530"/>
                <a:gd name="connsiteY38" fmla="*/ 0 h 9262"/>
                <a:gd name="connsiteX39" fmla="*/ 186637 w 858530"/>
                <a:gd name="connsiteY39" fmla="*/ 9262 h 9262"/>
                <a:gd name="connsiteX40" fmla="*/ 74655 w 858530"/>
                <a:gd name="connsiteY40" fmla="*/ 9262 h 9262"/>
                <a:gd name="connsiteX41" fmla="*/ 74655 w 858530"/>
                <a:gd name="connsiteY41" fmla="*/ 0 h 9262"/>
                <a:gd name="connsiteX42" fmla="*/ 111982 w 858530"/>
                <a:gd name="connsiteY42" fmla="*/ 0 h 9262"/>
                <a:gd name="connsiteX43" fmla="*/ 111982 w 858530"/>
                <a:gd name="connsiteY43" fmla="*/ 9262 h 9262"/>
                <a:gd name="connsiteX44" fmla="*/ 0 w 858530"/>
                <a:gd name="connsiteY44" fmla="*/ 9262 h 9262"/>
                <a:gd name="connsiteX45" fmla="*/ 0 w 858530"/>
                <a:gd name="connsiteY45" fmla="*/ 0 h 9262"/>
                <a:gd name="connsiteX46" fmla="*/ 37328 w 858530"/>
                <a:gd name="connsiteY46" fmla="*/ 0 h 9262"/>
                <a:gd name="connsiteX47" fmla="*/ 37328 w 858530"/>
                <a:gd name="connsiteY47" fmla="*/ 9262 h 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8530" h="9262">
                  <a:moveTo>
                    <a:pt x="821203" y="9262"/>
                  </a:moveTo>
                  <a:lnTo>
                    <a:pt x="821203" y="0"/>
                  </a:lnTo>
                  <a:lnTo>
                    <a:pt x="858530" y="0"/>
                  </a:lnTo>
                  <a:lnTo>
                    <a:pt x="858530" y="9262"/>
                  </a:lnTo>
                  <a:close/>
                  <a:moveTo>
                    <a:pt x="746548" y="9262"/>
                  </a:moveTo>
                  <a:lnTo>
                    <a:pt x="746548" y="0"/>
                  </a:lnTo>
                  <a:lnTo>
                    <a:pt x="783875" y="0"/>
                  </a:lnTo>
                  <a:lnTo>
                    <a:pt x="783875" y="9262"/>
                  </a:lnTo>
                  <a:close/>
                  <a:moveTo>
                    <a:pt x="671893" y="9262"/>
                  </a:moveTo>
                  <a:lnTo>
                    <a:pt x="671893" y="0"/>
                  </a:lnTo>
                  <a:lnTo>
                    <a:pt x="709220" y="0"/>
                  </a:lnTo>
                  <a:lnTo>
                    <a:pt x="709220" y="9262"/>
                  </a:lnTo>
                  <a:close/>
                  <a:moveTo>
                    <a:pt x="597238" y="9262"/>
                  </a:moveTo>
                  <a:lnTo>
                    <a:pt x="597238" y="0"/>
                  </a:lnTo>
                  <a:lnTo>
                    <a:pt x="634566" y="0"/>
                  </a:lnTo>
                  <a:lnTo>
                    <a:pt x="634566" y="9262"/>
                  </a:lnTo>
                  <a:close/>
                  <a:moveTo>
                    <a:pt x="522583" y="9262"/>
                  </a:moveTo>
                  <a:lnTo>
                    <a:pt x="522583" y="0"/>
                  </a:lnTo>
                  <a:lnTo>
                    <a:pt x="559910" y="0"/>
                  </a:lnTo>
                  <a:lnTo>
                    <a:pt x="559910" y="9262"/>
                  </a:lnTo>
                  <a:close/>
                  <a:moveTo>
                    <a:pt x="447928" y="9262"/>
                  </a:moveTo>
                  <a:lnTo>
                    <a:pt x="447928" y="0"/>
                  </a:lnTo>
                  <a:lnTo>
                    <a:pt x="485256" y="0"/>
                  </a:lnTo>
                  <a:lnTo>
                    <a:pt x="485256" y="9262"/>
                  </a:lnTo>
                  <a:close/>
                  <a:moveTo>
                    <a:pt x="373275" y="9262"/>
                  </a:moveTo>
                  <a:lnTo>
                    <a:pt x="373275" y="0"/>
                  </a:lnTo>
                  <a:lnTo>
                    <a:pt x="410602" y="0"/>
                  </a:lnTo>
                  <a:lnTo>
                    <a:pt x="410602" y="9262"/>
                  </a:lnTo>
                  <a:close/>
                  <a:moveTo>
                    <a:pt x="298620" y="9262"/>
                  </a:moveTo>
                  <a:lnTo>
                    <a:pt x="298620" y="0"/>
                  </a:lnTo>
                  <a:lnTo>
                    <a:pt x="335947" y="0"/>
                  </a:lnTo>
                  <a:lnTo>
                    <a:pt x="335947" y="9262"/>
                  </a:lnTo>
                  <a:close/>
                  <a:moveTo>
                    <a:pt x="223965" y="9262"/>
                  </a:moveTo>
                  <a:lnTo>
                    <a:pt x="223965" y="0"/>
                  </a:lnTo>
                  <a:lnTo>
                    <a:pt x="261292" y="0"/>
                  </a:lnTo>
                  <a:lnTo>
                    <a:pt x="261292" y="9262"/>
                  </a:lnTo>
                  <a:close/>
                  <a:moveTo>
                    <a:pt x="149310" y="9262"/>
                  </a:moveTo>
                  <a:lnTo>
                    <a:pt x="149310" y="0"/>
                  </a:lnTo>
                  <a:lnTo>
                    <a:pt x="186637" y="0"/>
                  </a:lnTo>
                  <a:lnTo>
                    <a:pt x="186637" y="9262"/>
                  </a:lnTo>
                  <a:close/>
                  <a:moveTo>
                    <a:pt x="74655" y="9262"/>
                  </a:moveTo>
                  <a:lnTo>
                    <a:pt x="74655" y="0"/>
                  </a:lnTo>
                  <a:lnTo>
                    <a:pt x="111982" y="0"/>
                  </a:lnTo>
                  <a:lnTo>
                    <a:pt x="111982" y="9262"/>
                  </a:lnTo>
                  <a:close/>
                  <a:moveTo>
                    <a:pt x="0" y="9262"/>
                  </a:moveTo>
                  <a:lnTo>
                    <a:pt x="0" y="0"/>
                  </a:lnTo>
                  <a:lnTo>
                    <a:pt x="37328" y="0"/>
                  </a:lnTo>
                  <a:lnTo>
                    <a:pt x="37328" y="9262"/>
                  </a:lnTo>
                  <a:close/>
                </a:path>
              </a:pathLst>
            </a:custGeom>
            <a:solidFill>
              <a:srgbClr val="4C413A"/>
            </a:solidFill>
            <a:ln w="6804"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x-none" sz="2000" b="0" i="0" u="none" strike="noStrike" kern="1200" cap="none" spc="0" normalizeH="0" baseline="0" noProof="0" dirty="0">
                <a:ln>
                  <a:noFill/>
                </a:ln>
                <a:solidFill>
                  <a:prstClr val="black">
                    <a:lumMod val="85000"/>
                    <a:lumOff val="15000"/>
                  </a:prstClr>
                </a:solidFill>
                <a:effectLst/>
                <a:uLnTx/>
                <a:uFillTx/>
                <a:latin typeface="Montserrat" pitchFamily="2" charset="0"/>
                <a:ea typeface="Roboto Condensed" panose="02000000000000000000" pitchFamily="2" charset="0"/>
                <a:cs typeface="Arial"/>
              </a:endParaRPr>
            </a:p>
          </p:txBody>
        </p:sp>
      </p:grpSp>
      <p:sp>
        <p:nvSpPr>
          <p:cNvPr id="45" name="TextBox 44">
            <a:extLst>
              <a:ext uri="{FF2B5EF4-FFF2-40B4-BE49-F238E27FC236}">
                <a16:creationId xmlns:a16="http://schemas.microsoft.com/office/drawing/2014/main" id="{5FD4BA9E-CF95-6A0A-7298-05E728222752}"/>
              </a:ext>
            </a:extLst>
          </p:cNvPr>
          <p:cNvSpPr txBox="1"/>
          <p:nvPr/>
        </p:nvSpPr>
        <p:spPr>
          <a:xfrm>
            <a:off x="1026903" y="226989"/>
            <a:ext cx="2891126" cy="193899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(1822 - 1888) là một trong những nhà văn Nam Bộ xuất sắc nhất thời trung đại.</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EBFB97FA-9973-CA0D-F331-DAAA3A7B731B}"/>
              </a:ext>
            </a:extLst>
          </p:cNvPr>
          <p:cNvSpPr txBox="1"/>
          <p:nvPr/>
        </p:nvSpPr>
        <p:spPr>
          <a:xfrm>
            <a:off x="3228762" y="4314874"/>
            <a:ext cx="3424295" cy="2308324"/>
          </a:xfrm>
          <a:prstGeom prst="rect">
            <a:avLst/>
          </a:prstGeom>
          <a:solidFill>
            <a:srgbClr val="DAE3F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Ông quê gốc ở tỉnh Thừa Thiên (nay là Thừa Thiên Huế) nhưng sinh ra và lớn lên ở quê mẹ là tỉnh Gia Định (nay là Thành phố Hồ Chí Minh).</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92E85CD-76DB-A379-B31E-F08E776E5F77}"/>
              </a:ext>
            </a:extLst>
          </p:cNvPr>
          <p:cNvSpPr txBox="1"/>
          <p:nvPr/>
        </p:nvSpPr>
        <p:spPr>
          <a:xfrm>
            <a:off x="5170751" y="70030"/>
            <a:ext cx="3164712" cy="2677656"/>
          </a:xfrm>
          <a:prstGeom prst="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Cuộc đời Nguyễn Đình Chiểu trải qua nhiều thăng trầm. Ông là tấm gương về nghị lực sống phi thường, khí tiết thanh cao, lòng yêu nước sâu nặng.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B5AE86D1-BD44-87B7-B491-C9956ECA872E}"/>
              </a:ext>
            </a:extLst>
          </p:cNvPr>
          <p:cNvSpPr txBox="1"/>
          <p:nvPr/>
        </p:nvSpPr>
        <p:spPr>
          <a:xfrm>
            <a:off x="7497080" y="4314874"/>
            <a:ext cx="3258592" cy="1938992"/>
          </a:xfrm>
          <a:prstGeom prst="rect">
            <a:avLst/>
          </a:prstGeom>
          <a:solidFill>
            <a:srgbClr val="BADBC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Nguyễn Đình Chiểu để lại di sản văn chương đồ sộ, gồm nhiều tác phẩm truyện thơ Nôm, văn tế và thơ Đường luật.</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8D3DDE9A-8C14-901F-4D31-7263DCD52DA3}"/>
              </a:ext>
            </a:extLst>
          </p:cNvPr>
          <p:cNvSpPr txBox="1"/>
          <p:nvPr/>
        </p:nvSpPr>
        <p:spPr>
          <a:xfrm>
            <a:off x="8731229" y="222346"/>
            <a:ext cx="3377243" cy="1938992"/>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Năm  2021,  Nguyễn  Đình  Chiểu được UNESCO ra nghị quyết vinh danh và kỉ niệm 200 năm ngày sinh của ông.</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FFD4098-40BD-5F14-3601-11710FEDB128}"/>
              </a:ext>
            </a:extLst>
          </p:cNvPr>
          <p:cNvPicPr>
            <a:picLocks noChangeAspect="1"/>
          </p:cNvPicPr>
          <p:nvPr/>
        </p:nvPicPr>
        <p:blipFill rotWithShape="1">
          <a:blip r:embed="rId5"/>
          <a:srcRect l="49928" t="-1" r="5071" b="11752"/>
          <a:stretch/>
        </p:blipFill>
        <p:spPr>
          <a:xfrm>
            <a:off x="249538" y="3026319"/>
            <a:ext cx="2222928" cy="28929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67732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50" fill="hold"/>
                                        <p:tgtEl>
                                          <p:spTgt spid="14"/>
                                        </p:tgtEl>
                                        <p:attrNameLst>
                                          <p:attrName>ppt_w</p:attrName>
                                        </p:attrNameLst>
                                      </p:cBhvr>
                                      <p:tavLst>
                                        <p:tav tm="0">
                                          <p:val>
                                            <p:fltVal val="0"/>
                                          </p:val>
                                        </p:tav>
                                        <p:tav tm="100000">
                                          <p:val>
                                            <p:strVal val="#ppt_w"/>
                                          </p:val>
                                        </p:tav>
                                      </p:tavLst>
                                    </p:anim>
                                    <p:anim calcmode="lin" valueType="num">
                                      <p:cBhvr>
                                        <p:cTn id="13" dur="250" fill="hold"/>
                                        <p:tgtEl>
                                          <p:spTgt spid="14"/>
                                        </p:tgtEl>
                                        <p:attrNameLst>
                                          <p:attrName>ppt_h</p:attrName>
                                        </p:attrNameLst>
                                      </p:cBhvr>
                                      <p:tavLst>
                                        <p:tav tm="0">
                                          <p:val>
                                            <p:fltVal val="0"/>
                                          </p:val>
                                        </p:tav>
                                        <p:tav tm="100000">
                                          <p:val>
                                            <p:strVal val="#ppt_h"/>
                                          </p:val>
                                        </p:tav>
                                      </p:tavLst>
                                    </p:anim>
                                    <p:animEffect transition="in" filter="fade">
                                      <p:cBhvr>
                                        <p:cTn id="14" dur="250"/>
                                        <p:tgtEl>
                                          <p:spTgt spid="14"/>
                                        </p:tgtEl>
                                      </p:cBhvr>
                                    </p:animEffect>
                                  </p:childTnLst>
                                </p:cTn>
                              </p:par>
                            </p:childTnLst>
                          </p:cTn>
                        </p:par>
                        <p:par>
                          <p:cTn id="15" fill="hold">
                            <p:stCondLst>
                              <p:cond delay="250"/>
                            </p:stCondLst>
                            <p:childTnLst>
                              <p:par>
                                <p:cTn id="16" presetID="2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2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barn(inVertical)">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250" fill="hold"/>
                                        <p:tgtEl>
                                          <p:spTgt spid="20"/>
                                        </p:tgtEl>
                                        <p:attrNameLst>
                                          <p:attrName>ppt_w</p:attrName>
                                        </p:attrNameLst>
                                      </p:cBhvr>
                                      <p:tavLst>
                                        <p:tav tm="0">
                                          <p:val>
                                            <p:fltVal val="0"/>
                                          </p:val>
                                        </p:tav>
                                        <p:tav tm="100000">
                                          <p:val>
                                            <p:strVal val="#ppt_w"/>
                                          </p:val>
                                        </p:tav>
                                      </p:tavLst>
                                    </p:anim>
                                    <p:anim calcmode="lin" valueType="num">
                                      <p:cBhvr>
                                        <p:cTn id="27" dur="250" fill="hold"/>
                                        <p:tgtEl>
                                          <p:spTgt spid="20"/>
                                        </p:tgtEl>
                                        <p:attrNameLst>
                                          <p:attrName>ppt_h</p:attrName>
                                        </p:attrNameLst>
                                      </p:cBhvr>
                                      <p:tavLst>
                                        <p:tav tm="0">
                                          <p:val>
                                            <p:fltVal val="0"/>
                                          </p:val>
                                        </p:tav>
                                        <p:tav tm="100000">
                                          <p:val>
                                            <p:strVal val="#ppt_h"/>
                                          </p:val>
                                        </p:tav>
                                      </p:tavLst>
                                    </p:anim>
                                    <p:animEffect transition="in" filter="fade">
                                      <p:cBhvr>
                                        <p:cTn id="28" dur="250"/>
                                        <p:tgtEl>
                                          <p:spTgt spid="20"/>
                                        </p:tgtEl>
                                      </p:cBhvr>
                                    </p:animEffect>
                                  </p:childTnLst>
                                </p:cTn>
                              </p:par>
                            </p:childTnLst>
                          </p:cTn>
                        </p:par>
                        <p:par>
                          <p:cTn id="29" fill="hold">
                            <p:stCondLst>
                              <p:cond delay="250"/>
                            </p:stCondLst>
                            <p:childTnLst>
                              <p:par>
                                <p:cTn id="30" presetID="2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200"/>
                                        <p:tgtEl>
                                          <p:spTgt spid="2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arn(inVertic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250" fill="hold"/>
                                        <p:tgtEl>
                                          <p:spTgt spid="26"/>
                                        </p:tgtEl>
                                        <p:attrNameLst>
                                          <p:attrName>ppt_w</p:attrName>
                                        </p:attrNameLst>
                                      </p:cBhvr>
                                      <p:tavLst>
                                        <p:tav tm="0">
                                          <p:val>
                                            <p:fltVal val="0"/>
                                          </p:val>
                                        </p:tav>
                                        <p:tav tm="100000">
                                          <p:val>
                                            <p:strVal val="#ppt_w"/>
                                          </p:val>
                                        </p:tav>
                                      </p:tavLst>
                                    </p:anim>
                                    <p:anim calcmode="lin" valueType="num">
                                      <p:cBhvr>
                                        <p:cTn id="41" dur="250" fill="hold"/>
                                        <p:tgtEl>
                                          <p:spTgt spid="26"/>
                                        </p:tgtEl>
                                        <p:attrNameLst>
                                          <p:attrName>ppt_h</p:attrName>
                                        </p:attrNameLst>
                                      </p:cBhvr>
                                      <p:tavLst>
                                        <p:tav tm="0">
                                          <p:val>
                                            <p:fltVal val="0"/>
                                          </p:val>
                                        </p:tav>
                                        <p:tav tm="100000">
                                          <p:val>
                                            <p:strVal val="#ppt_h"/>
                                          </p:val>
                                        </p:tav>
                                      </p:tavLst>
                                    </p:anim>
                                    <p:animEffect transition="in" filter="fade">
                                      <p:cBhvr>
                                        <p:cTn id="42" dur="250"/>
                                        <p:tgtEl>
                                          <p:spTgt spid="26"/>
                                        </p:tgtEl>
                                      </p:cBhvr>
                                    </p:animEffect>
                                  </p:childTnLst>
                                </p:cTn>
                              </p:par>
                            </p:childTnLst>
                          </p:cTn>
                        </p:par>
                        <p:par>
                          <p:cTn id="43" fill="hold">
                            <p:stCondLst>
                              <p:cond delay="250"/>
                            </p:stCondLst>
                            <p:childTnLst>
                              <p:par>
                                <p:cTn id="44" presetID="22" presetClass="entr" presetSubtype="4"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200"/>
                                        <p:tgtEl>
                                          <p:spTgt spid="2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barn(inVertical)">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250" fill="hold"/>
                                        <p:tgtEl>
                                          <p:spTgt spid="32"/>
                                        </p:tgtEl>
                                        <p:attrNameLst>
                                          <p:attrName>ppt_w</p:attrName>
                                        </p:attrNameLst>
                                      </p:cBhvr>
                                      <p:tavLst>
                                        <p:tav tm="0">
                                          <p:val>
                                            <p:fltVal val="0"/>
                                          </p:val>
                                        </p:tav>
                                        <p:tav tm="100000">
                                          <p:val>
                                            <p:strVal val="#ppt_w"/>
                                          </p:val>
                                        </p:tav>
                                      </p:tavLst>
                                    </p:anim>
                                    <p:anim calcmode="lin" valueType="num">
                                      <p:cBhvr>
                                        <p:cTn id="55" dur="250" fill="hold"/>
                                        <p:tgtEl>
                                          <p:spTgt spid="32"/>
                                        </p:tgtEl>
                                        <p:attrNameLst>
                                          <p:attrName>ppt_h</p:attrName>
                                        </p:attrNameLst>
                                      </p:cBhvr>
                                      <p:tavLst>
                                        <p:tav tm="0">
                                          <p:val>
                                            <p:fltVal val="0"/>
                                          </p:val>
                                        </p:tav>
                                        <p:tav tm="100000">
                                          <p:val>
                                            <p:strVal val="#ppt_h"/>
                                          </p:val>
                                        </p:tav>
                                      </p:tavLst>
                                    </p:anim>
                                    <p:animEffect transition="in" filter="fade">
                                      <p:cBhvr>
                                        <p:cTn id="56" dur="250"/>
                                        <p:tgtEl>
                                          <p:spTgt spid="32"/>
                                        </p:tgtEl>
                                      </p:cBhvr>
                                    </p:animEffect>
                                  </p:childTnLst>
                                </p:cTn>
                              </p:par>
                            </p:childTnLst>
                          </p:cTn>
                        </p:par>
                        <p:par>
                          <p:cTn id="57" fill="hold">
                            <p:stCondLst>
                              <p:cond delay="250"/>
                            </p:stCondLst>
                            <p:childTnLst>
                              <p:par>
                                <p:cTn id="58" presetID="22" presetClass="entr" presetSubtype="1"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up)">
                                      <p:cBhvr>
                                        <p:cTn id="60" dur="200"/>
                                        <p:tgtEl>
                                          <p:spTgt spid="3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barn(inVertical)">
                                      <p:cBhvr>
                                        <p:cTn id="63" dur="500"/>
                                        <p:tgtEl>
                                          <p:spTgt spid="48"/>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38"/>
                                        </p:tgtEl>
                                        <p:attrNameLst>
                                          <p:attrName>style.visibility</p:attrName>
                                        </p:attrNameLst>
                                      </p:cBhvr>
                                      <p:to>
                                        <p:strVal val="visible"/>
                                      </p:to>
                                    </p:set>
                                    <p:anim calcmode="lin" valueType="num">
                                      <p:cBhvr>
                                        <p:cTn id="68" dur="250" fill="hold"/>
                                        <p:tgtEl>
                                          <p:spTgt spid="38"/>
                                        </p:tgtEl>
                                        <p:attrNameLst>
                                          <p:attrName>ppt_w</p:attrName>
                                        </p:attrNameLst>
                                      </p:cBhvr>
                                      <p:tavLst>
                                        <p:tav tm="0">
                                          <p:val>
                                            <p:fltVal val="0"/>
                                          </p:val>
                                        </p:tav>
                                        <p:tav tm="100000">
                                          <p:val>
                                            <p:strVal val="#ppt_w"/>
                                          </p:val>
                                        </p:tav>
                                      </p:tavLst>
                                    </p:anim>
                                    <p:anim calcmode="lin" valueType="num">
                                      <p:cBhvr>
                                        <p:cTn id="69" dur="250" fill="hold"/>
                                        <p:tgtEl>
                                          <p:spTgt spid="38"/>
                                        </p:tgtEl>
                                        <p:attrNameLst>
                                          <p:attrName>ppt_h</p:attrName>
                                        </p:attrNameLst>
                                      </p:cBhvr>
                                      <p:tavLst>
                                        <p:tav tm="0">
                                          <p:val>
                                            <p:fltVal val="0"/>
                                          </p:val>
                                        </p:tav>
                                        <p:tav tm="100000">
                                          <p:val>
                                            <p:strVal val="#ppt_h"/>
                                          </p:val>
                                        </p:tav>
                                      </p:tavLst>
                                    </p:anim>
                                    <p:animEffect transition="in" filter="fade">
                                      <p:cBhvr>
                                        <p:cTn id="70" dur="250"/>
                                        <p:tgtEl>
                                          <p:spTgt spid="38"/>
                                        </p:tgtEl>
                                      </p:cBhvr>
                                    </p:animEffect>
                                  </p:childTnLst>
                                </p:cTn>
                              </p:par>
                            </p:childTnLst>
                          </p:cTn>
                        </p:par>
                        <p:par>
                          <p:cTn id="71" fill="hold">
                            <p:stCondLst>
                              <p:cond delay="250"/>
                            </p:stCondLst>
                            <p:childTnLst>
                              <p:par>
                                <p:cTn id="72" presetID="22" presetClass="entr" presetSubtype="4" fill="hold" nodeType="after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down)">
                                      <p:cBhvr>
                                        <p:cTn id="74" dur="200"/>
                                        <p:tgtEl>
                                          <p:spTgt spid="4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barn(inVertical)">
                                      <p:cBhvr>
                                        <p:cTn id="7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animBg="1"/>
      <p:bldP spid="46"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7C4F057-95F7-E589-34F8-BA6F22DA4D55}"/>
              </a:ext>
            </a:extLst>
          </p:cNvPr>
          <p:cNvPicPr>
            <a:picLocks noChangeAspect="1"/>
          </p:cNvPicPr>
          <p:nvPr/>
        </p:nvPicPr>
        <p:blipFill>
          <a:blip r:embed="rId2"/>
          <a:srcRect b="38396"/>
          <a:stretch/>
        </p:blipFill>
        <p:spPr>
          <a:xfrm>
            <a:off x="0" y="0"/>
            <a:ext cx="12192000" cy="4224759"/>
          </a:xfrm>
          <a:prstGeom prst="rect">
            <a:avLst/>
          </a:prstGeom>
        </p:spPr>
      </p:pic>
      <p:pic>
        <p:nvPicPr>
          <p:cNvPr id="16" name="图片 3">
            <a:extLst>
              <a:ext uri="{FF2B5EF4-FFF2-40B4-BE49-F238E27FC236}">
                <a16:creationId xmlns:a16="http://schemas.microsoft.com/office/drawing/2014/main" id="{6BA3B66E-AE03-63CA-66ED-808B4638F7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39762" r="27176"/>
          <a:stretch/>
        </p:blipFill>
        <p:spPr>
          <a:xfrm>
            <a:off x="0" y="2710948"/>
            <a:ext cx="12192000" cy="4147051"/>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95233" y="-116596"/>
            <a:ext cx="7457954" cy="7520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2. Tác phẩm </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SimSun-ExtB" panose="02010609060101010101" pitchFamily="49" charset="-122"/>
                <a:cs typeface="Times New Roman" panose="02020603050405020304" pitchFamily="18" charset="0"/>
              </a:rPr>
              <a:t>Truyện Lục Vân Tiên”</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id="{6CF003E0-219D-641A-AAB1-89302E6EB7A3}"/>
              </a:ext>
            </a:extLst>
          </p:cNvPr>
          <p:cNvCxnSpPr>
            <a:cxnSpLocks/>
          </p:cNvCxnSpPr>
          <p:nvPr/>
        </p:nvCxnSpPr>
        <p:spPr>
          <a:xfrm flipH="1">
            <a:off x="2379113" y="1229449"/>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DEF5D26A-44A7-6FB8-64A0-F768943C531C}"/>
              </a:ext>
            </a:extLst>
          </p:cNvPr>
          <p:cNvCxnSpPr>
            <a:cxnSpLocks/>
            <a:stCxn id="8" idx="3"/>
          </p:cNvCxnSpPr>
          <p:nvPr/>
        </p:nvCxnSpPr>
        <p:spPr>
          <a:xfrm>
            <a:off x="8878495" y="1300826"/>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9B73FEB8-B8B4-B052-DA56-8FBA2BC543D3}"/>
              </a:ext>
            </a:extLst>
          </p:cNvPr>
          <p:cNvSpPr/>
          <p:nvPr/>
        </p:nvSpPr>
        <p:spPr>
          <a:xfrm>
            <a:off x="3233237" y="867244"/>
            <a:ext cx="5696291" cy="832194"/>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AF5DE774-0B23-730D-1EC2-CC2B0F094927}"/>
              </a:ext>
            </a:extLst>
          </p:cNvPr>
          <p:cNvSpPr txBox="1"/>
          <p:nvPr/>
        </p:nvSpPr>
        <p:spPr>
          <a:xfrm>
            <a:off x="3182205" y="952024"/>
            <a:ext cx="5696291" cy="69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vi-VN" sz="3600" b="1" dirty="0">
                <a:solidFill>
                  <a:schemeClr val="bg1"/>
                </a:solidFill>
                <a:latin typeface="Times New Roman" panose="02020603050405020304" pitchFamily="18" charset="0"/>
                <a:cs typeface="Times New Roman" panose="02020603050405020304" pitchFamily="18" charset="0"/>
              </a:rPr>
              <a:t>Truyện Lục Vân Tiên </a:t>
            </a:r>
            <a:endParaRPr kumimoji="0" sz="85600" b="1" i="0" u="none" strike="noStrike" kern="0" cap="none" spc="0" normalizeH="0" baseline="0" noProof="0" dirty="0">
              <a:ln>
                <a:noFill/>
              </a:ln>
              <a:solidFill>
                <a:schemeClr val="bg1"/>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F7EFB7A5-108D-20A3-8CF8-309D15DD0742}"/>
              </a:ext>
            </a:extLst>
          </p:cNvPr>
          <p:cNvSpPr/>
          <p:nvPr/>
        </p:nvSpPr>
        <p:spPr>
          <a:xfrm>
            <a:off x="8099163" y="2034656"/>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18DE378-CCA7-41B8-9C3B-BF020E24C14E}"/>
              </a:ext>
            </a:extLst>
          </p:cNvPr>
          <p:cNvSpPr txBox="1"/>
          <p:nvPr/>
        </p:nvSpPr>
        <p:spPr>
          <a:xfrm>
            <a:off x="8334731" y="2107266"/>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9B9C951F-F3D7-CAF3-E22F-9B548D095DF5}"/>
              </a:ext>
            </a:extLst>
          </p:cNvPr>
          <p:cNvSpPr/>
          <p:nvPr/>
        </p:nvSpPr>
        <p:spPr>
          <a:xfrm>
            <a:off x="920445" y="2034651"/>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867F1182-05EE-75F7-99A2-82A35334DD36}"/>
              </a:ext>
            </a:extLst>
          </p:cNvPr>
          <p:cNvSpPr txBox="1"/>
          <p:nvPr/>
        </p:nvSpPr>
        <p:spPr>
          <a:xfrm>
            <a:off x="947821" y="2089766"/>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A0C35F22-FB5E-0547-6377-8D4004AE8BF0}"/>
              </a:ext>
            </a:extLst>
          </p:cNvPr>
          <p:cNvSpPr txBox="1"/>
          <p:nvPr/>
        </p:nvSpPr>
        <p:spPr>
          <a:xfrm>
            <a:off x="370390" y="2942723"/>
            <a:ext cx="3553428" cy="3539430"/>
          </a:xfrm>
          <a:prstGeom prst="rect">
            <a:avLst/>
          </a:prstGeom>
          <a:noFill/>
        </p:spPr>
        <p:txBody>
          <a:bodyPr wrap="square">
            <a:spAutoFit/>
          </a:bodyPr>
          <a:lstStyle/>
          <a:p>
            <a:pPr algn="ctr"/>
            <a:r>
              <a:rPr lang="vi-VN" sz="3200" dirty="0">
                <a:latin typeface="Times New Roman" panose="02020603050405020304" pitchFamily="18" charset="0"/>
                <a:cs typeface="Times New Roman" panose="02020603050405020304" pitchFamily="18" charset="0"/>
              </a:rPr>
              <a:t>là một tác phẩm truyện thơ Nôm của Nguyễn Đình Chiểu được sáng tác theo thể lục bát vào đầu những năm 50 của thế kỷ 19.</a:t>
            </a:r>
            <a:endParaRPr lang="en-SG"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9500AC-B2F3-9E15-6210-DB19D1F986CE}"/>
              </a:ext>
            </a:extLst>
          </p:cNvPr>
          <p:cNvSpPr txBox="1"/>
          <p:nvPr/>
        </p:nvSpPr>
        <p:spPr>
          <a:xfrm>
            <a:off x="7455933" y="2783559"/>
            <a:ext cx="4899547" cy="4031873"/>
          </a:xfrm>
          <a:prstGeom prst="rect">
            <a:avLst/>
          </a:prstGeom>
          <a:noFill/>
        </p:spPr>
        <p:txBody>
          <a:bodyPr wrap="square">
            <a:spAutoFit/>
          </a:bodyPr>
          <a:lstStyle/>
          <a:p>
            <a:pPr lvl="0" algn="ctr"/>
            <a:r>
              <a:rPr lang="vi-VN" sz="3200" dirty="0">
                <a:latin typeface="Times New Roman" panose="02020603050405020304" pitchFamily="18" charset="0"/>
                <a:cs typeface="Times New Roman" panose="02020603050405020304" pitchFamily="18" charset="0"/>
              </a:rPr>
              <a:t>ngợi ca những con người hiếu thảo, nhân hậu, thuỷ chung, nghĩa khí; lên án những kẻ phi nghĩa, bất nhân; thể hiện khát vọng công lí và ước mơ của nhân dân về mẫu người anh hùng “cứu khốn, phò nguy”. </a:t>
            </a:r>
            <a:endParaRPr kumimoji="0" lang="en-SG" sz="4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77ACB5F6-3D7C-5497-756C-DB79497DCC3D}"/>
              </a:ext>
            </a:extLst>
          </p:cNvPr>
          <p:cNvPicPr>
            <a:picLocks noChangeAspect="1"/>
          </p:cNvPicPr>
          <p:nvPr/>
        </p:nvPicPr>
        <p:blipFill rotWithShape="1">
          <a:blip r:embed="rId6"/>
          <a:srcRect l="3901" r="48087" b="11751"/>
          <a:stretch/>
        </p:blipFill>
        <p:spPr>
          <a:xfrm>
            <a:off x="4439706" y="2447132"/>
            <a:ext cx="2859571" cy="3768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537126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58625" y="-225854"/>
            <a:ext cx="7457954" cy="9169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 Đoạn trích</a:t>
            </a:r>
            <a:endParaRPr kumimoji="0" lang="en-SG"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798;p26">
            <a:extLst>
              <a:ext uri="{FF2B5EF4-FFF2-40B4-BE49-F238E27FC236}">
                <a16:creationId xmlns:a16="http://schemas.microsoft.com/office/drawing/2014/main" id="{E3AD3E03-82DF-D3DF-272A-29D2BB6E8EF8}"/>
              </a:ext>
            </a:extLst>
          </p:cNvPr>
          <p:cNvSpPr/>
          <p:nvPr/>
        </p:nvSpPr>
        <p:spPr>
          <a:xfrm>
            <a:off x="2784144" y="1645377"/>
            <a:ext cx="2432262" cy="985356"/>
          </a:xfrm>
          <a:prstGeom prst="roundRect">
            <a:avLst>
              <a:gd name="adj" fmla="val 16667"/>
            </a:avLst>
          </a:prstGeom>
          <a:solidFill>
            <a:schemeClr val="accent2">
              <a:lumMod val="20000"/>
              <a:lumOff val="80000"/>
            </a:schemeClr>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Vị</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đoạn</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Fira Sans Extra Condensed"/>
                <a:cs typeface="Arial"/>
                <a:sym typeface="Arial"/>
              </a:rPr>
              <a:t> </a:t>
            </a: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Fira Sans Extra Condensed"/>
                <a:cs typeface="Arial"/>
                <a:sym typeface="Arial"/>
              </a:rPr>
              <a:t>trích</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 name="Google Shape;799;p26">
            <a:extLst>
              <a:ext uri="{FF2B5EF4-FFF2-40B4-BE49-F238E27FC236}">
                <a16:creationId xmlns:a16="http://schemas.microsoft.com/office/drawing/2014/main" id="{D1BAFB60-575C-A6F7-AD8B-BC21A110637C}"/>
              </a:ext>
            </a:extLst>
          </p:cNvPr>
          <p:cNvSpPr/>
          <p:nvPr/>
        </p:nvSpPr>
        <p:spPr>
          <a:xfrm>
            <a:off x="2780570" y="4943593"/>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Nội</a:t>
            </a: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Arial"/>
                <a:sym typeface="Arial"/>
              </a:rPr>
              <a:t> dung</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800;p26">
            <a:extLst>
              <a:ext uri="{FF2B5EF4-FFF2-40B4-BE49-F238E27FC236}">
                <a16:creationId xmlns:a16="http://schemas.microsoft.com/office/drawing/2014/main" id="{DA7EC9C8-0032-D643-E961-B81C5E5A7CB7}"/>
              </a:ext>
            </a:extLst>
          </p:cNvPr>
          <p:cNvSpPr/>
          <p:nvPr/>
        </p:nvSpPr>
        <p:spPr>
          <a:xfrm>
            <a:off x="1078173" y="3243934"/>
            <a:ext cx="10973824" cy="9086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trích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Lục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Vân Tiên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Kiều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Nguyệt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Nga”</a:t>
            </a:r>
            <a:endParaRPr kumimoji="0" lang="en-SG" sz="3600" b="1" i="0" u="none" strike="noStrike" kern="0" cap="none" spc="0" normalizeH="0" baseline="0" noProof="0" dirty="0">
              <a:ln>
                <a:noFill/>
              </a:ln>
              <a:solidFill>
                <a:srgbClr val="000000"/>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sp>
        <p:nvSpPr>
          <p:cNvPr id="8" name="Google Shape;853;p26">
            <a:extLst>
              <a:ext uri="{FF2B5EF4-FFF2-40B4-BE49-F238E27FC236}">
                <a16:creationId xmlns:a16="http://schemas.microsoft.com/office/drawing/2014/main" id="{59433131-91C0-370E-1794-36B4C712B678}"/>
              </a:ext>
            </a:extLst>
          </p:cNvPr>
          <p:cNvSpPr txBox="1"/>
          <p:nvPr/>
        </p:nvSpPr>
        <p:spPr>
          <a:xfrm>
            <a:off x="6073536" y="1732377"/>
            <a:ext cx="5978461"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Nằm ở phần đầu của tác phẩm Truyện Lục Vân Tiên, từ câu 123 đến câu 180</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9" name="Google Shape;854;p26">
            <a:extLst>
              <a:ext uri="{FF2B5EF4-FFF2-40B4-BE49-F238E27FC236}">
                <a16:creationId xmlns:a16="http://schemas.microsoft.com/office/drawing/2014/main" id="{851716DC-C6C0-5577-D854-8DF69AAA8F43}"/>
              </a:ext>
            </a:extLst>
          </p:cNvPr>
          <p:cNvSpPr txBox="1"/>
          <p:nvPr/>
        </p:nvSpPr>
        <p:spPr>
          <a:xfrm>
            <a:off x="5535958" y="4856475"/>
            <a:ext cx="6516039" cy="812000"/>
          </a:xfrm>
          <a:prstGeom prst="rect">
            <a:avLst/>
          </a:prstGeom>
          <a:noFill/>
          <a:ln>
            <a:noFill/>
          </a:ln>
        </p:spPr>
        <p:txBody>
          <a:bodyPr spcFirstLastPara="1" wrap="square" lIns="121900" tIns="121900" rIns="121900" bIns="121900" anchor="ctr" anchorCtr="0">
            <a:noAutofit/>
          </a:bodyPr>
          <a:lstStyle/>
          <a:p>
            <a:pPr lvl="0" algn="just">
              <a:defRPr/>
            </a:pPr>
            <a:r>
              <a:rPr lang="vi-VN" sz="3600" dirty="0">
                <a:latin typeface="Times New Roman" panose="02020603050405020304" pitchFamily="18" charset="0"/>
                <a:cs typeface="Times New Roman" panose="02020603050405020304" pitchFamily="18" charset="0"/>
              </a:rPr>
              <a:t>kể lại sự việc Lục Vân Tiên đánh cướp, cứu được Kiều Nguyệt Nga.</a:t>
            </a:r>
            <a:endParaRPr kumimoji="0" lang="en-SG" sz="6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0" name="Google Shape;855;p26">
            <a:extLst>
              <a:ext uri="{FF2B5EF4-FFF2-40B4-BE49-F238E27FC236}">
                <a16:creationId xmlns:a16="http://schemas.microsoft.com/office/drawing/2014/main" id="{3F07EB7D-1562-8099-A502-E2919E32F925}"/>
              </a:ext>
            </a:extLst>
          </p:cNvPr>
          <p:cNvCxnSpPr>
            <a:cxnSpLocks/>
            <a:stCxn id="5" idx="3"/>
            <a:endCxn id="8" idx="1"/>
          </p:cNvCxnSpPr>
          <p:nvPr/>
        </p:nvCxnSpPr>
        <p:spPr>
          <a:xfrm>
            <a:off x="5216406" y="2138055"/>
            <a:ext cx="857130" cy="322"/>
          </a:xfrm>
          <a:prstGeom prst="straightConnector1">
            <a:avLst/>
          </a:prstGeom>
          <a:noFill/>
          <a:ln w="9525" cap="flat" cmpd="sng">
            <a:solidFill>
              <a:srgbClr val="666666"/>
            </a:solidFill>
            <a:prstDash val="solid"/>
            <a:round/>
            <a:headEnd type="none" w="med" len="med"/>
            <a:tailEnd type="oval" w="med" len="med"/>
          </a:ln>
        </p:spPr>
      </p:cxnSp>
      <p:cxnSp>
        <p:nvCxnSpPr>
          <p:cNvPr id="11" name="Google Shape;856;p26">
            <a:extLst>
              <a:ext uri="{FF2B5EF4-FFF2-40B4-BE49-F238E27FC236}">
                <a16:creationId xmlns:a16="http://schemas.microsoft.com/office/drawing/2014/main" id="{864F687B-88BC-DCBD-E443-326011651D4B}"/>
              </a:ext>
            </a:extLst>
          </p:cNvPr>
          <p:cNvCxnSpPr>
            <a:cxnSpLocks/>
            <a:stCxn id="6" idx="3"/>
            <a:endCxn id="9" idx="1"/>
          </p:cNvCxnSpPr>
          <p:nvPr/>
        </p:nvCxnSpPr>
        <p:spPr>
          <a:xfrm flipV="1">
            <a:off x="4751761" y="5262475"/>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12" name="Google Shape;857;p26">
            <a:extLst>
              <a:ext uri="{FF2B5EF4-FFF2-40B4-BE49-F238E27FC236}">
                <a16:creationId xmlns:a16="http://schemas.microsoft.com/office/drawing/2014/main" id="{CBE04B5A-252B-88C9-64BA-902DC4D71F65}"/>
              </a:ext>
            </a:extLst>
          </p:cNvPr>
          <p:cNvGrpSpPr/>
          <p:nvPr/>
        </p:nvGrpSpPr>
        <p:grpSpPr>
          <a:xfrm>
            <a:off x="5343353" y="1648647"/>
            <a:ext cx="496828" cy="439180"/>
            <a:chOff x="3199454" y="2306991"/>
            <a:chExt cx="372621" cy="329385"/>
          </a:xfrm>
        </p:grpSpPr>
        <p:sp>
          <p:nvSpPr>
            <p:cNvPr id="13" name="Google Shape;858;p26">
              <a:extLst>
                <a:ext uri="{FF2B5EF4-FFF2-40B4-BE49-F238E27FC236}">
                  <a16:creationId xmlns:a16="http://schemas.microsoft.com/office/drawing/2014/main" id="{E99C836D-34E3-8584-BDA6-73FE4DC13485}"/>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859;p26">
              <a:extLst>
                <a:ext uri="{FF2B5EF4-FFF2-40B4-BE49-F238E27FC236}">
                  <a16:creationId xmlns:a16="http://schemas.microsoft.com/office/drawing/2014/main" id="{E84D6CF2-0ABF-B83F-7066-90BD217908BD}"/>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5" name="Google Shape;860;p26">
            <a:extLst>
              <a:ext uri="{FF2B5EF4-FFF2-40B4-BE49-F238E27FC236}">
                <a16:creationId xmlns:a16="http://schemas.microsoft.com/office/drawing/2014/main" id="{8EBBA9F0-D04F-090A-E50B-E37868197573}"/>
              </a:ext>
            </a:extLst>
          </p:cNvPr>
          <p:cNvGrpSpPr/>
          <p:nvPr/>
        </p:nvGrpSpPr>
        <p:grpSpPr>
          <a:xfrm>
            <a:off x="4968740" y="4695440"/>
            <a:ext cx="494637" cy="481583"/>
            <a:chOff x="3204349" y="4054012"/>
            <a:chExt cx="370978" cy="361187"/>
          </a:xfrm>
        </p:grpSpPr>
        <p:sp>
          <p:nvSpPr>
            <p:cNvPr id="16" name="Google Shape;861;p26">
              <a:extLst>
                <a:ext uri="{FF2B5EF4-FFF2-40B4-BE49-F238E27FC236}">
                  <a16:creationId xmlns:a16="http://schemas.microsoft.com/office/drawing/2014/main" id="{8E57E7E5-A05D-CE80-1023-7F1186A9F27D}"/>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7" name="Google Shape;862;p26">
              <a:extLst>
                <a:ext uri="{FF2B5EF4-FFF2-40B4-BE49-F238E27FC236}">
                  <a16:creationId xmlns:a16="http://schemas.microsoft.com/office/drawing/2014/main" id="{54B90965-B101-96E5-33FC-9E966A85E726}"/>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863;p26">
              <a:extLst>
                <a:ext uri="{FF2B5EF4-FFF2-40B4-BE49-F238E27FC236}">
                  <a16:creationId xmlns:a16="http://schemas.microsoft.com/office/drawing/2014/main" id="{4AA1EE08-11D0-30EC-0011-06C034AFA411}"/>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864;p26">
              <a:extLst>
                <a:ext uri="{FF2B5EF4-FFF2-40B4-BE49-F238E27FC236}">
                  <a16:creationId xmlns:a16="http://schemas.microsoft.com/office/drawing/2014/main" id="{5D530372-AE4E-5929-617A-60B87C4BB088}"/>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pic>
        <p:nvPicPr>
          <p:cNvPr id="23" name="Picture 22" descr="A cartoon of a child holding a bat&#10;&#10;Description automatically generated">
            <a:extLst>
              <a:ext uri="{FF2B5EF4-FFF2-40B4-BE49-F238E27FC236}">
                <a16:creationId xmlns:a16="http://schemas.microsoft.com/office/drawing/2014/main" id="{6A9BD0F9-A2AB-4DC5-E18F-C173AF509A32}"/>
              </a:ext>
            </a:extLst>
          </p:cNvPr>
          <p:cNvPicPr>
            <a:picLocks noChangeAspect="1"/>
          </p:cNvPicPr>
          <p:nvPr/>
        </p:nvPicPr>
        <p:blipFill rotWithShape="1">
          <a:blip r:embed="rId4"/>
          <a:srcRect t="-371" r="66590"/>
          <a:stretch/>
        </p:blipFill>
        <p:spPr>
          <a:xfrm>
            <a:off x="-620642" y="1770144"/>
            <a:ext cx="3228023" cy="5087856"/>
          </a:xfrm>
          <a:prstGeom prst="rect">
            <a:avLst/>
          </a:prstGeom>
        </p:spPr>
      </p:pic>
    </p:spTree>
    <p:extLst>
      <p:ext uri="{BB962C8B-B14F-4D97-AF65-F5344CB8AC3E}">
        <p14:creationId xmlns:p14="http://schemas.microsoft.com/office/powerpoint/2010/main" val="899864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III</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811593" y="2123639"/>
            <a:ext cx="4721962" cy="3785652"/>
          </a:xfrm>
          <a:prstGeom prst="rect">
            <a:avLst/>
          </a:prstGeom>
          <a:noFill/>
        </p:spPr>
        <p:txBody>
          <a:bodyPr wrap="square">
            <a:spAutoFit/>
          </a:bodyPr>
          <a:lstStyle/>
          <a:p>
            <a:pPr algn="ctr"/>
            <a:r>
              <a:rPr lang="en-US" sz="8000" b="1" dirty="0" err="1">
                <a:latin typeface="Times New Roman" panose="02020603050405020304" pitchFamily="18" charset="0"/>
                <a:cs typeface="Times New Roman" panose="02020603050405020304" pitchFamily="18" charset="0"/>
              </a:rPr>
              <a:t>Suy</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ngẫm</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và</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phản</a:t>
            </a:r>
            <a:r>
              <a:rPr lang="en-US" sz="8000" b="1" dirty="0">
                <a:latin typeface="Times New Roman" panose="02020603050405020304" pitchFamily="18" charset="0"/>
                <a:cs typeface="Times New Roman" panose="02020603050405020304" pitchFamily="18" charset="0"/>
              </a:rPr>
              <a:t> </a:t>
            </a:r>
            <a:r>
              <a:rPr lang="en-US" sz="8000" b="1" dirty="0" err="1">
                <a:latin typeface="Times New Roman" panose="02020603050405020304" pitchFamily="18" charset="0"/>
                <a:cs typeface="Times New Roman" panose="02020603050405020304" pitchFamily="18" charset="0"/>
              </a:rPr>
              <a:t>hồi</a:t>
            </a:r>
            <a:endParaRPr lang="en-SG" sz="8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5307795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444513" y="203142"/>
            <a:ext cx="1539637"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3.1</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068027" cy="3139321"/>
          </a:xfrm>
          <a:prstGeom prst="rect">
            <a:avLst/>
          </a:prstGeom>
          <a:noFill/>
        </p:spPr>
        <p:txBody>
          <a:bodyPr wrap="square">
            <a:spAutoFit/>
          </a:bodyPr>
          <a:lstStyle/>
          <a:p>
            <a:pPr algn="ctr"/>
            <a:r>
              <a:rPr lang="en-US" sz="6600" b="1" dirty="0" err="1">
                <a:latin typeface="Times New Roman" panose="02020603050405020304" pitchFamily="18" charset="0"/>
                <a:cs typeface="Times New Roman" panose="02020603050405020304" pitchFamily="18" charset="0"/>
              </a:rPr>
              <a:t>Tìm</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hiểu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một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số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yếu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tố</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truyện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9447"/>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88127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2522A-F052-BEA5-CE84-A2C310B21E3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D15A97E1-3846-B5CD-62F4-6286C934A1A7}"/>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F6D2F84-7834-1D02-C0F3-35A6B447530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A8F66E96-8B25-8293-06A2-AFE0727782C3}"/>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BD28E467-8509-559C-4080-C7B3E9B17224}"/>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
            <a:extLst>
              <a:ext uri="{FF2B5EF4-FFF2-40B4-BE49-F238E27FC236}">
                <a16:creationId xmlns:a16="http://schemas.microsoft.com/office/drawing/2014/main" id="{708D7AE4-BEA0-FC6B-1D63-AE20DC950D71}"/>
              </a:ext>
            </a:extLst>
          </p:cNvPr>
          <p:cNvSpPr/>
          <p:nvPr/>
        </p:nvSpPr>
        <p:spPr>
          <a:xfrm>
            <a:off x="7990479" y="1255483"/>
            <a:ext cx="3415629" cy="3955310"/>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4"/>
            <a:stretch>
              <a:fillRect l="-16253" r="-30594" b="-911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1" i="0" u="none" strike="noStrike" kern="0" cap="none" spc="0" normalizeH="0" baseline="0" noProof="0" dirty="0">
              <a:ln>
                <a:noFill/>
              </a:ln>
              <a:solidFill>
                <a:prstClr val="black"/>
              </a:solidFill>
              <a:effectLst/>
              <a:uLnTx/>
              <a:uFillTx/>
              <a:latin typeface="Calibri"/>
              <a:ea typeface="Calibri"/>
              <a:cs typeface="Arial"/>
            </a:endParaRPr>
          </a:p>
        </p:txBody>
      </p:sp>
      <p:sp>
        <p:nvSpPr>
          <p:cNvPr id="17" name="Freeform 7">
            <a:extLst>
              <a:ext uri="{FF2B5EF4-FFF2-40B4-BE49-F238E27FC236}">
                <a16:creationId xmlns:a16="http://schemas.microsoft.com/office/drawing/2014/main" id="{01428C74-861C-2F18-6003-7C23019354A5}"/>
              </a:ext>
            </a:extLst>
          </p:cNvPr>
          <p:cNvSpPr/>
          <p:nvPr/>
        </p:nvSpPr>
        <p:spPr>
          <a:xfrm flipH="1" flipV="1">
            <a:off x="541518" y="1483267"/>
            <a:ext cx="6309799" cy="1059955"/>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l="-15562" t="-18890" r="-37959" b="-99879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2000" b="0" i="0" u="none" strike="noStrike" kern="1200" cap="none" spc="0" normalizeH="0" baseline="0" noProof="0">
              <a:ln>
                <a:noFill/>
              </a:ln>
              <a:solidFill>
                <a:prstClr val="black"/>
              </a:solidFill>
              <a:effectLst/>
              <a:uLnTx/>
              <a:uFillTx/>
              <a:latin typeface="Arial"/>
              <a:ea typeface="Calibri"/>
              <a:cs typeface="Arial"/>
            </a:endParaRPr>
          </a:p>
        </p:txBody>
      </p:sp>
      <p:sp>
        <p:nvSpPr>
          <p:cNvPr id="18" name="Freeform 9">
            <a:extLst>
              <a:ext uri="{FF2B5EF4-FFF2-40B4-BE49-F238E27FC236}">
                <a16:creationId xmlns:a16="http://schemas.microsoft.com/office/drawing/2014/main" id="{3C0CBBCC-5CE5-ECD8-917A-FB4F24D7553F}"/>
              </a:ext>
            </a:extLst>
          </p:cNvPr>
          <p:cNvSpPr/>
          <p:nvPr/>
        </p:nvSpPr>
        <p:spPr>
          <a:xfrm flipH="1">
            <a:off x="522077" y="2768091"/>
            <a:ext cx="6309799" cy="1230576"/>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7">
              <a:extLst>
                <a:ext uri="{BEBA8EAE-BF5A-486C-A8C5-ECC9F3942E4B}">
                  <a14:imgProps xmlns:a14="http://schemas.microsoft.com/office/drawing/2010/main">
                    <a14:imgLayer r:embed="rId6">
                      <a14:imgEffect>
                        <a14:colorTemperature colorTemp="5300"/>
                      </a14:imgEffect>
                    </a14:imgLayer>
                  </a14:imgProps>
                </a:ext>
              </a:extLst>
            </a:blip>
            <a:stretch>
              <a:fillRect l="-7720" t="-33154" r="-45801" b="-9845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a:ln>
                <a:noFill/>
              </a:ln>
              <a:solidFill>
                <a:prstClr val="black"/>
              </a:solidFill>
              <a:effectLst/>
              <a:uLnTx/>
              <a:uFillTx/>
              <a:latin typeface="Calibri"/>
              <a:ea typeface="Calibri"/>
              <a:cs typeface="Arial"/>
            </a:endParaRPr>
          </a:p>
        </p:txBody>
      </p:sp>
      <p:sp>
        <p:nvSpPr>
          <p:cNvPr id="19" name="Freeform 10">
            <a:extLst>
              <a:ext uri="{FF2B5EF4-FFF2-40B4-BE49-F238E27FC236}">
                <a16:creationId xmlns:a16="http://schemas.microsoft.com/office/drawing/2014/main" id="{CB7022CF-1707-39FD-7D77-8738DF04CBB7}"/>
              </a:ext>
            </a:extLst>
          </p:cNvPr>
          <p:cNvSpPr/>
          <p:nvPr/>
        </p:nvSpPr>
        <p:spPr>
          <a:xfrm flipH="1">
            <a:off x="441050" y="4320881"/>
            <a:ext cx="6543242" cy="177982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8">
              <a:extLst>
                <a:ext uri="{BEBA8EAE-BF5A-486C-A8C5-ECC9F3942E4B}">
                  <a14:imgProps xmlns:a14="http://schemas.microsoft.com/office/drawing/2010/main">
                    <a14:imgLayer r:embed="rId6">
                      <a14:imgEffect>
                        <a14:colorTemperature colorTemp="8800"/>
                      </a14:imgEffect>
                    </a14:imgLayer>
                  </a14:imgProps>
                </a:ext>
              </a:extLst>
            </a:blip>
            <a:stretch>
              <a:fillRect l="-33569" t="-40285" r="-19952" b="-97739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0" cap="none" spc="0" normalizeH="0" baseline="0" noProof="0" dirty="0">
              <a:ln>
                <a:noFill/>
              </a:ln>
              <a:solidFill>
                <a:prstClr val="black"/>
              </a:solidFill>
              <a:effectLst/>
              <a:uLnTx/>
              <a:uFillTx/>
              <a:latin typeface="Calibri"/>
              <a:ea typeface="Calibri"/>
              <a:cs typeface="Arial"/>
            </a:endParaRPr>
          </a:p>
        </p:txBody>
      </p:sp>
      <p:sp>
        <p:nvSpPr>
          <p:cNvPr id="20" name="TextBox 19">
            <a:extLst>
              <a:ext uri="{FF2B5EF4-FFF2-40B4-BE49-F238E27FC236}">
                <a16:creationId xmlns:a16="http://schemas.microsoft.com/office/drawing/2014/main" id="{9EEB74F4-273C-7202-7817-D921B4AD0B01}"/>
              </a:ext>
            </a:extLst>
          </p:cNvPr>
          <p:cNvSpPr txBox="1"/>
          <p:nvPr/>
        </p:nvSpPr>
        <p:spPr>
          <a:xfrm>
            <a:off x="522075" y="1456964"/>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Khát vọng </a:t>
            </a:r>
            <a:r>
              <a:rPr lang="vi-VN" sz="3200" dirty="0">
                <a:latin typeface="Times New Roman" panose="02020603050405020304" pitchFamily="18" charset="0"/>
                <a:cs typeface="Times New Roman" panose="02020603050405020304" pitchFamily="18" charset="0"/>
              </a:rPr>
              <a:t>là: Điều mong muốn, đòi hỏi rất mạnh mẽ</a:t>
            </a:r>
            <a:endParaRPr lang="en-SG"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451CC10-F26F-C2EA-47C9-9D628E48EB35}"/>
              </a:ext>
            </a:extLst>
          </p:cNvPr>
          <p:cNvSpPr txBox="1"/>
          <p:nvPr/>
        </p:nvSpPr>
        <p:spPr>
          <a:xfrm>
            <a:off x="611665" y="2785201"/>
            <a:ext cx="6281259" cy="1077218"/>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rPr>
              <a:t>Công lí: </a:t>
            </a:r>
            <a:r>
              <a:rPr lang="vi-VN" sz="3200" dirty="0">
                <a:latin typeface="Times New Roman" panose="02020603050405020304" pitchFamily="18" charset="0"/>
                <a:cs typeface="Times New Roman" panose="02020603050405020304" pitchFamily="18" charset="0"/>
              </a:rPr>
              <a:t>sự công bằng hay chính nghĩa, sự đúng đắn, lẽ phải</a:t>
            </a:r>
            <a:endParaRPr lang="en-SG" sz="32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A53898E-F977-219B-F4AD-324EC5BB835D}"/>
              </a:ext>
            </a:extLst>
          </p:cNvPr>
          <p:cNvSpPr txBox="1"/>
          <p:nvPr/>
        </p:nvSpPr>
        <p:spPr>
          <a:xfrm>
            <a:off x="489037" y="4394797"/>
            <a:ext cx="6513646" cy="1569660"/>
          </a:xfrm>
          <a:prstGeom prst="rect">
            <a:avLst/>
          </a:prstGeom>
          <a:noFill/>
        </p:spPr>
        <p:txBody>
          <a:bodyPr wrap="square">
            <a:spAutoFit/>
          </a:bodyPr>
          <a:lstStyle/>
          <a:p>
            <a:r>
              <a:rPr lang="vi-VN" sz="3200" b="1" dirty="0">
                <a:latin typeface="Times New Roman" panose="02020603050405020304" pitchFamily="18" charset="0"/>
                <a:cs typeface="Times New Roman" panose="02020603050405020304" pitchFamily="18" charset="0"/>
                <a:sym typeface="Wingdings" panose="05000000000000000000" pitchFamily="2" charset="2"/>
              </a:rPr>
              <a:t></a:t>
            </a:r>
            <a:r>
              <a:rPr lang="vi-VN" sz="3200" b="1" dirty="0">
                <a:latin typeface="Times New Roman" panose="02020603050405020304" pitchFamily="18" charset="0"/>
                <a:cs typeface="Times New Roman" panose="02020603050405020304" pitchFamily="18" charset="0"/>
              </a:rPr>
              <a:t> Khát vọng công lí: Mong muốn về một xã hội công bằng, tự do, hạnh phúc, lẽ phải được tôn trọng,...</a:t>
            </a:r>
            <a:endParaRPr lang="en-SG" sz="32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593704B-BC7D-F088-7F21-C3C2E6CFD497}"/>
              </a:ext>
            </a:extLst>
          </p:cNvPr>
          <p:cNvSpPr txBox="1"/>
          <p:nvPr/>
        </p:nvSpPr>
        <p:spPr>
          <a:xfrm>
            <a:off x="8051526" y="1441786"/>
            <a:ext cx="3190013" cy="2062103"/>
          </a:xfrm>
          <a:prstGeom prst="rect">
            <a:avLst/>
          </a:prstGeom>
          <a:noFill/>
        </p:spPr>
        <p:txBody>
          <a:bodyPr wrap="square">
            <a:spAutoFit/>
          </a:bodyPr>
          <a:lstStyle/>
          <a:p>
            <a:pPr lvl="0" algn="ctr"/>
            <a:r>
              <a:rPr lang="vi-VN" sz="3200" b="1" dirty="0">
                <a:latin typeface="Times New Roman" panose="02020603050405020304" pitchFamily="18" charset="0"/>
                <a:cs typeface="Times New Roman" panose="02020603050405020304" pitchFamily="18" charset="0"/>
              </a:rPr>
              <a:t>Thạch Sanh, Chuyện chức phán sự đền Tản Viên, Sọ Dừa,...</a:t>
            </a:r>
            <a:endParaRPr kumimoji="0" lang="en-SG" sz="4800" b="1" i="0" u="none" strike="noStrike" kern="1200" cap="none" spc="0" normalizeH="0" baseline="0" noProof="0" dirty="0">
              <a:ln>
                <a:noFill/>
              </a:ln>
              <a:solidFill>
                <a:prstClr val="black"/>
              </a:solidFill>
              <a:effectLst/>
              <a:uLnTx/>
              <a:uFillTx/>
              <a:latin typeface="Times New Roman" panose="02020603050405020304" pitchFamily="18" charset="0"/>
              <a:ea typeface="Calibri"/>
              <a:cs typeface="Times New Roman" panose="02020603050405020304" pitchFamily="18" charset="0"/>
            </a:endParaRPr>
          </a:p>
        </p:txBody>
      </p:sp>
      <p:grpSp>
        <p:nvGrpSpPr>
          <p:cNvPr id="24" name="Group 23">
            <a:extLst>
              <a:ext uri="{FF2B5EF4-FFF2-40B4-BE49-F238E27FC236}">
                <a16:creationId xmlns:a16="http://schemas.microsoft.com/office/drawing/2014/main" id="{91004C35-EAA0-4A1A-D25C-4BF48D46CF50}"/>
              </a:ext>
            </a:extLst>
          </p:cNvPr>
          <p:cNvGrpSpPr/>
          <p:nvPr/>
        </p:nvGrpSpPr>
        <p:grpSpPr>
          <a:xfrm>
            <a:off x="7032278" y="4179741"/>
            <a:ext cx="2916988" cy="3000767"/>
            <a:chOff x="-394253" y="2454832"/>
            <a:chExt cx="2777691" cy="3400474"/>
          </a:xfrm>
        </p:grpSpPr>
        <p:pic>
          <p:nvPicPr>
            <p:cNvPr id="25" name="Picture 24" descr="A blurry image of a person running&#10;&#10;Description automatically generated">
              <a:extLst>
                <a:ext uri="{FF2B5EF4-FFF2-40B4-BE49-F238E27FC236}">
                  <a16:creationId xmlns:a16="http://schemas.microsoft.com/office/drawing/2014/main" id="{6D7477F4-3972-775C-D60A-DF1DDEA8525C}"/>
                </a:ext>
              </a:extLst>
            </p:cNvPr>
            <p:cNvPicPr>
              <a:picLocks noChangeAspect="1"/>
            </p:cNvPicPr>
            <p:nvPr/>
          </p:nvPicPr>
          <p:blipFill>
            <a:blip r:embed="rId9"/>
            <a:stretch>
              <a:fillRect/>
            </a:stretch>
          </p:blipFill>
          <p:spPr>
            <a:xfrm>
              <a:off x="1722" y="2454832"/>
              <a:ext cx="2381716" cy="2336779"/>
            </a:xfrm>
            <a:prstGeom prst="rect">
              <a:avLst/>
            </a:prstGeom>
          </p:spPr>
        </p:pic>
        <p:pic>
          <p:nvPicPr>
            <p:cNvPr id="26" name="Picture 25" descr="A person holding apples and a child's head&#10;&#10;Description automatically generated">
              <a:extLst>
                <a:ext uri="{FF2B5EF4-FFF2-40B4-BE49-F238E27FC236}">
                  <a16:creationId xmlns:a16="http://schemas.microsoft.com/office/drawing/2014/main" id="{E9B6D4EA-742C-BC31-D22D-98D82229A788}"/>
                </a:ext>
              </a:extLst>
            </p:cNvPr>
            <p:cNvPicPr>
              <a:picLocks noChangeAspect="1"/>
            </p:cNvPicPr>
            <p:nvPr/>
          </p:nvPicPr>
          <p:blipFill>
            <a:blip r:embed="rId10"/>
            <a:srcRect r="59981" b="4333"/>
            <a:stretch/>
          </p:blipFill>
          <p:spPr>
            <a:xfrm>
              <a:off x="-394253" y="3287436"/>
              <a:ext cx="1647237" cy="2567870"/>
            </a:xfrm>
            <a:prstGeom prst="rect">
              <a:avLst/>
            </a:prstGeom>
          </p:spPr>
        </p:pic>
      </p:grpSp>
      <p:pic>
        <p:nvPicPr>
          <p:cNvPr id="30" name="Picture 29" descr="A cartoon of a person carrying a bundle of logs&#10;&#10;Description automatically generated">
            <a:extLst>
              <a:ext uri="{FF2B5EF4-FFF2-40B4-BE49-F238E27FC236}">
                <a16:creationId xmlns:a16="http://schemas.microsoft.com/office/drawing/2014/main" id="{DF2CE801-61CC-822E-FD1A-ED8B86FD0F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9155915" y="3786183"/>
            <a:ext cx="3347748" cy="3158867"/>
          </a:xfrm>
          <a:prstGeom prst="rect">
            <a:avLst/>
          </a:prstGeom>
        </p:spPr>
      </p:pic>
    </p:spTree>
    <p:extLst>
      <p:ext uri="{BB962C8B-B14F-4D97-AF65-F5344CB8AC3E}">
        <p14:creationId xmlns:p14="http://schemas.microsoft.com/office/powerpoint/2010/main" val="29546869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31A12-9049-0D46-CBDC-FF5BBCD8353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B8BDAF4-854F-CE4C-36A4-F3970A949EFB}"/>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895129C9-B7B8-3DFF-4F45-C4F984DDC5C6}"/>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B596D1BF-5F1D-BC09-9787-582794275E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FE8C2DF3-C774-A06C-E1F5-E36D4F485FCC}"/>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30146C38-FFE1-C9EA-F15C-85F7A3D024C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3108360B-CCEC-8F41-130E-A880EDF42BA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4CA18645-2234-134D-162F-E846550AB2A8}"/>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8ABF1657-4A0F-7F96-B17E-447DAD4D5C3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AF50EBD5-2524-6D78-2700-2CBCDBB2F89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96172B39-2B2E-C5BC-B42D-711C6338EE9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2086DE37-736C-2B0D-C5BE-AA5B27E4D1D6}"/>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3CB00911-571F-69F1-B460-594037ACF784}"/>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0CA4822F-9A9A-14B0-938A-742C818F60B0}"/>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266AA138-793D-A801-A71D-E41DE2FE47E3}"/>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a</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654F4652-2F8D-7589-A746-231623DB3A99}"/>
              </a:ext>
            </a:extLst>
          </p:cNvPr>
          <p:cNvSpPr txBox="1"/>
          <p:nvPr/>
        </p:nvSpPr>
        <p:spPr>
          <a:xfrm>
            <a:off x="3313175" y="2454462"/>
            <a:ext cx="5565649" cy="2862322"/>
          </a:xfrm>
          <a:prstGeom prst="rect">
            <a:avLst/>
          </a:prstGeom>
          <a:noFill/>
        </p:spPr>
        <p:txBody>
          <a:bodyPr wrap="square">
            <a:spAutoFit/>
          </a:bodyPr>
          <a:lstStyle/>
          <a:p>
            <a:pPr lvl="0" algn="ctr"/>
            <a:r>
              <a:rPr lang="vi-VN" sz="6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sự việc được kể và bố cục của văn bản</a:t>
            </a:r>
            <a:endParaRPr kumimoji="0" lang="en-SG" sz="344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747458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cxnSp>
        <p:nvCxnSpPr>
          <p:cNvPr id="5" name="Google Shape;660;p56">
            <a:extLst>
              <a:ext uri="{FF2B5EF4-FFF2-40B4-BE49-F238E27FC236}">
                <a16:creationId xmlns:a16="http://schemas.microsoft.com/office/drawing/2014/main" id="{6CF003E0-219D-641A-AAB1-89302E6EB7A3}"/>
              </a:ext>
            </a:extLst>
          </p:cNvPr>
          <p:cNvCxnSpPr>
            <a:cxnSpLocks/>
          </p:cNvCxnSpPr>
          <p:nvPr/>
        </p:nvCxnSpPr>
        <p:spPr>
          <a:xfrm flipH="1">
            <a:off x="2379113" y="1610035"/>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6" name="Google Shape;660;p56">
            <a:extLst>
              <a:ext uri="{FF2B5EF4-FFF2-40B4-BE49-F238E27FC236}">
                <a16:creationId xmlns:a16="http://schemas.microsoft.com/office/drawing/2014/main" id="{DEF5D26A-44A7-6FB8-64A0-F768943C531C}"/>
              </a:ext>
            </a:extLst>
          </p:cNvPr>
          <p:cNvCxnSpPr>
            <a:cxnSpLocks/>
            <a:stCxn id="8" idx="3"/>
          </p:cNvCxnSpPr>
          <p:nvPr/>
        </p:nvCxnSpPr>
        <p:spPr>
          <a:xfrm>
            <a:off x="8896366" y="1546354"/>
            <a:ext cx="1374479" cy="923999"/>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7" name="Google Shape;676;p56">
            <a:extLst>
              <a:ext uri="{FF2B5EF4-FFF2-40B4-BE49-F238E27FC236}">
                <a16:creationId xmlns:a16="http://schemas.microsoft.com/office/drawing/2014/main" id="{9B73FEB8-B8B4-B052-DA56-8FBA2BC543D3}"/>
              </a:ext>
            </a:extLst>
          </p:cNvPr>
          <p:cNvSpPr/>
          <p:nvPr/>
        </p:nvSpPr>
        <p:spPr>
          <a:xfrm>
            <a:off x="3233237" y="1076711"/>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8" name="Google Shape;661;p56">
            <a:extLst>
              <a:ext uri="{FF2B5EF4-FFF2-40B4-BE49-F238E27FC236}">
                <a16:creationId xmlns:a16="http://schemas.microsoft.com/office/drawing/2014/main" id="{AF5DE774-0B23-730D-1EC2-CC2B0F094927}"/>
              </a:ext>
            </a:extLst>
          </p:cNvPr>
          <p:cNvSpPr txBox="1"/>
          <p:nvPr/>
        </p:nvSpPr>
        <p:spPr>
          <a:xfrm>
            <a:off x="3200076" y="1197552"/>
            <a:ext cx="5696291"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FFFF"/>
                </a:solidFill>
                <a:effectLst/>
                <a:uLnTx/>
                <a:uFillTx/>
                <a:latin typeface="Times New Roman" panose="02020603050405020304" pitchFamily="18" charset="0"/>
                <a:cs typeface="Arial"/>
                <a:sym typeface="Arial"/>
              </a:rPr>
              <a:t>NHÓM</a:t>
            </a:r>
            <a:r>
              <a:rPr kumimoji="0" lang="en-US" sz="3600" b="1" i="0" u="none" strike="noStrike" kern="0" cap="none" spc="0" normalizeH="0" noProof="0" dirty="0">
                <a:ln>
                  <a:noFill/>
                </a:ln>
                <a:solidFill>
                  <a:srgbClr val="FFFFFF"/>
                </a:solidFill>
                <a:effectLst/>
                <a:uLnTx/>
                <a:uFillTx/>
                <a:latin typeface="Times New Roman" panose="02020603050405020304" pitchFamily="18" charset="0"/>
                <a:cs typeface="Arial"/>
                <a:sym typeface="Arial"/>
              </a:rPr>
              <a:t> ĐÔI </a:t>
            </a:r>
            <a:endParaRPr kumimoji="0" sz="85600" b="1" i="0" u="none" strike="noStrike" kern="0" cap="none" spc="0" normalizeH="0" baseline="0" noProof="0" dirty="0">
              <a:ln>
                <a:noFill/>
              </a:ln>
              <a:solidFill>
                <a:srgbClr val="FFFFFF"/>
              </a:solidFill>
              <a:effectLst/>
              <a:uLnTx/>
              <a:uFillTx/>
              <a:latin typeface="Arial"/>
              <a:ea typeface="Reggae One"/>
              <a:cs typeface="Times New Roman" panose="02020603050405020304" pitchFamily="18" charset="0"/>
              <a:sym typeface="Reggae One"/>
            </a:endParaRPr>
          </a:p>
        </p:txBody>
      </p:sp>
      <p:sp>
        <p:nvSpPr>
          <p:cNvPr id="9" name="Google Shape;678;p56">
            <a:extLst>
              <a:ext uri="{FF2B5EF4-FFF2-40B4-BE49-F238E27FC236}">
                <a16:creationId xmlns:a16="http://schemas.microsoft.com/office/drawing/2014/main" id="{F7EFB7A5-108D-20A3-8CF8-309D15DD0742}"/>
              </a:ext>
            </a:extLst>
          </p:cNvPr>
          <p:cNvSpPr/>
          <p:nvPr/>
        </p:nvSpPr>
        <p:spPr>
          <a:xfrm>
            <a:off x="8099163" y="2415242"/>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0" name="Google Shape;670;p56">
            <a:extLst>
              <a:ext uri="{FF2B5EF4-FFF2-40B4-BE49-F238E27FC236}">
                <a16:creationId xmlns:a16="http://schemas.microsoft.com/office/drawing/2014/main" id="{218DE378-CCA7-41B8-9C3B-BF020E24C14E}"/>
              </a:ext>
            </a:extLst>
          </p:cNvPr>
          <p:cNvSpPr txBox="1"/>
          <p:nvPr/>
        </p:nvSpPr>
        <p:spPr>
          <a:xfrm>
            <a:off x="8334731" y="2487852"/>
            <a:ext cx="2692000" cy="603683"/>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02</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1" name="Google Shape;682;p56">
            <a:extLst>
              <a:ext uri="{FF2B5EF4-FFF2-40B4-BE49-F238E27FC236}">
                <a16:creationId xmlns:a16="http://schemas.microsoft.com/office/drawing/2014/main" id="{9B9C951F-F3D7-CAF3-E22F-9B548D095DF5}"/>
              </a:ext>
            </a:extLst>
          </p:cNvPr>
          <p:cNvSpPr/>
          <p:nvPr/>
        </p:nvSpPr>
        <p:spPr>
          <a:xfrm>
            <a:off x="920445" y="2415237"/>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等线" panose="020F0502020204030204"/>
              <a:cs typeface="Arial"/>
              <a:sym typeface="Arial"/>
            </a:endParaRPr>
          </a:p>
        </p:txBody>
      </p:sp>
      <p:sp>
        <p:nvSpPr>
          <p:cNvPr id="12" name="Google Shape;664;p56">
            <a:extLst>
              <a:ext uri="{FF2B5EF4-FFF2-40B4-BE49-F238E27FC236}">
                <a16:creationId xmlns:a16="http://schemas.microsoft.com/office/drawing/2014/main" id="{867F1182-05EE-75F7-99A2-82A35334DD36}"/>
              </a:ext>
            </a:extLst>
          </p:cNvPr>
          <p:cNvSpPr txBox="1"/>
          <p:nvPr/>
        </p:nvSpPr>
        <p:spPr>
          <a:xfrm>
            <a:off x="947821" y="2470352"/>
            <a:ext cx="2692000" cy="6976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rPr>
              <a:t>01</a:t>
            </a:r>
            <a:endParaRPr kumimoji="0" sz="3200" b="1" i="0" u="none" strike="noStrike" kern="0" cap="none" spc="0" normalizeH="0" baseline="0" noProof="0" dirty="0">
              <a:ln>
                <a:noFill/>
              </a:ln>
              <a:solidFill>
                <a:srgbClr val="FFFFFF"/>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13" name="TextBox 12">
            <a:extLst>
              <a:ext uri="{FF2B5EF4-FFF2-40B4-BE49-F238E27FC236}">
                <a16:creationId xmlns:a16="http://schemas.microsoft.com/office/drawing/2014/main" id="{A0C35F22-FB5E-0547-6377-8D4004AE8BF0}"/>
              </a:ext>
            </a:extLst>
          </p:cNvPr>
          <p:cNvSpPr txBox="1"/>
          <p:nvPr/>
        </p:nvSpPr>
        <p:spPr>
          <a:xfrm>
            <a:off x="573207" y="3323309"/>
            <a:ext cx="3066616" cy="2862322"/>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Tóm tắt các sự việc được kể và xác định bố cục của văn bản</a:t>
            </a:r>
            <a:endParaRPr lang="en-SG" sz="3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29500AC-B2F3-9E15-6210-DB19D1F986CE}"/>
              </a:ext>
            </a:extLst>
          </p:cNvPr>
          <p:cNvSpPr txBox="1"/>
          <p:nvPr/>
        </p:nvSpPr>
        <p:spPr>
          <a:xfrm>
            <a:off x="7178722" y="3198846"/>
            <a:ext cx="4899547" cy="3416320"/>
          </a:xfrm>
          <a:prstGeom prst="rect">
            <a:avLst/>
          </a:prstGeom>
          <a:noFill/>
        </p:spPr>
        <p:txBody>
          <a:bodyPr wrap="square">
            <a:spAutoFit/>
          </a:bodyPr>
          <a:lstStyle/>
          <a:p>
            <a:pPr algn="ctr"/>
            <a:r>
              <a:rPr lang="vi-VN" sz="3600" dirty="0">
                <a:latin typeface="Times New Roman" panose="02020603050405020304" pitchFamily="18" charset="0"/>
                <a:cs typeface="Times New Roman" panose="02020603050405020304" pitchFamily="18" charset="0"/>
              </a:rPr>
              <a:t>Theo em, nhan đề Lục Vân Tiên cứu Kiều Nguyệt Nga có thể hiện được nội dung bao quát của văn bản không? Vì sao?</a:t>
            </a:r>
            <a:endParaRPr lang="en-SG" sz="3600" dirty="0">
              <a:latin typeface="Times New Roman" panose="02020603050405020304" pitchFamily="18" charset="0"/>
              <a:cs typeface="Times New Roman" panose="02020603050405020304" pitchFamily="18" charset="0"/>
            </a:endParaRPr>
          </a:p>
        </p:txBody>
      </p:sp>
      <p:pic>
        <p:nvPicPr>
          <p:cNvPr id="15" name="Picture 14" descr="A painting of people in a carriage&#10;&#10;Description automatically generated">
            <a:extLst>
              <a:ext uri="{FF2B5EF4-FFF2-40B4-BE49-F238E27FC236}">
                <a16:creationId xmlns:a16="http://schemas.microsoft.com/office/drawing/2014/main" id="{AEA134B9-A0CD-E9AC-E4B6-98CD057ADFAB}"/>
              </a:ext>
            </a:extLst>
          </p:cNvPr>
          <p:cNvPicPr>
            <a:picLocks noChangeAspect="1"/>
          </p:cNvPicPr>
          <p:nvPr/>
        </p:nvPicPr>
        <p:blipFill>
          <a:blip r:embed="rId4"/>
          <a:stretch>
            <a:fillRect/>
          </a:stretch>
        </p:blipFill>
        <p:spPr>
          <a:xfrm>
            <a:off x="2823377" y="3979702"/>
            <a:ext cx="4985105" cy="2933413"/>
          </a:xfrm>
          <a:prstGeom prst="rect">
            <a:avLst/>
          </a:prstGeom>
        </p:spPr>
      </p:pic>
    </p:spTree>
    <p:extLst>
      <p:ext uri="{BB962C8B-B14F-4D97-AF65-F5344CB8AC3E}">
        <p14:creationId xmlns:p14="http://schemas.microsoft.com/office/powerpoint/2010/main" val="17502967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9816C-8DA4-0EBC-7826-E101AE246E5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987B0C5B-BF39-3181-9E8C-C6D839F76AC5}"/>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296811-5E1D-660B-DB23-F3F2934C1F7E}"/>
              </a:ext>
            </a:extLst>
          </p:cNvPr>
          <p:cNvSpPr txBox="1"/>
          <p:nvPr/>
        </p:nvSpPr>
        <p:spPr>
          <a:xfrm>
            <a:off x="2397768" y="-75620"/>
            <a:ext cx="7457954" cy="669542"/>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911C7A51-0329-EA94-FB2A-42230DCF0081}"/>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5B9CEA28-AC53-ACDD-59E6-D12E1944A163}"/>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16" name="Freeform 20">
            <a:extLst>
              <a:ext uri="{FF2B5EF4-FFF2-40B4-BE49-F238E27FC236}">
                <a16:creationId xmlns:a16="http://schemas.microsoft.com/office/drawing/2014/main" id="{37A3F98B-571B-7E11-0F3B-FF67696B7028}"/>
              </a:ext>
            </a:extLst>
          </p:cNvPr>
          <p:cNvSpPr/>
          <p:nvPr/>
        </p:nvSpPr>
        <p:spPr>
          <a:xfrm>
            <a:off x="694373" y="1679194"/>
            <a:ext cx="3780654" cy="1808281"/>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lvl="0" algn="ctr" defTabSz="914377"/>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việc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endParaRPr kumimoji="0" lang="en-SG" sz="96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17" name="组合 10">
            <a:extLst>
              <a:ext uri="{FF2B5EF4-FFF2-40B4-BE49-F238E27FC236}">
                <a16:creationId xmlns:a16="http://schemas.microsoft.com/office/drawing/2014/main" id="{B9CF53B9-F358-0E82-3670-606643456AA2}"/>
              </a:ext>
            </a:extLst>
          </p:cNvPr>
          <p:cNvGrpSpPr/>
          <p:nvPr/>
        </p:nvGrpSpPr>
        <p:grpSpPr>
          <a:xfrm>
            <a:off x="4747549" y="1270819"/>
            <a:ext cx="7046869" cy="1938837"/>
            <a:chOff x="2522" y="5279"/>
            <a:chExt cx="11100" cy="3054"/>
          </a:xfrm>
        </p:grpSpPr>
        <p:grpSp>
          <p:nvGrpSpPr>
            <p:cNvPr id="18" name="组合 11">
              <a:extLst>
                <a:ext uri="{FF2B5EF4-FFF2-40B4-BE49-F238E27FC236}">
                  <a16:creationId xmlns:a16="http://schemas.microsoft.com/office/drawing/2014/main" id="{05D52791-DEEB-4527-A46B-4E383B532BA2}"/>
                </a:ext>
              </a:extLst>
            </p:cNvPr>
            <p:cNvGrpSpPr/>
            <p:nvPr/>
          </p:nvGrpSpPr>
          <p:grpSpPr>
            <a:xfrm>
              <a:off x="2522" y="6427"/>
              <a:ext cx="1146" cy="1146"/>
              <a:chOff x="3250" y="6121"/>
              <a:chExt cx="1146" cy="1146"/>
            </a:xfrm>
          </p:grpSpPr>
          <p:sp>
            <p:nvSpPr>
              <p:cNvPr id="20" name="椭圆 1">
                <a:extLst>
                  <a:ext uri="{FF2B5EF4-FFF2-40B4-BE49-F238E27FC236}">
                    <a16:creationId xmlns:a16="http://schemas.microsoft.com/office/drawing/2014/main" id="{A4E33CAC-B517-F746-87FB-C694D50020C9}"/>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 name="TextBox 32">
                <a:extLst>
                  <a:ext uri="{FF2B5EF4-FFF2-40B4-BE49-F238E27FC236}">
                    <a16:creationId xmlns:a16="http://schemas.microsoft.com/office/drawing/2014/main" id="{7D181676-EBBD-D5C5-F371-1D4440F733C7}"/>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9" name="TextBox 76">
              <a:extLst>
                <a:ext uri="{FF2B5EF4-FFF2-40B4-BE49-F238E27FC236}">
                  <a16:creationId xmlns:a16="http://schemas.microsoft.com/office/drawing/2014/main" id="{67D532EA-1204-8006-67D6-3CC5D831F6E2}"/>
                </a:ext>
              </a:extLst>
            </p:cNvPr>
            <p:cNvSpPr txBox="1"/>
            <p:nvPr/>
          </p:nvSpPr>
          <p:spPr>
            <a:xfrm>
              <a:off x="4901" y="5279"/>
              <a:ext cx="8721" cy="3054"/>
            </a:xfrm>
            <a:prstGeom prst="rect">
              <a:avLst/>
            </a:prstGeom>
            <a:noFill/>
          </p:spPr>
          <p:txBody>
            <a:bodyPr wrap="square" rtlCol="0">
              <a:spAutoFit/>
            </a:bodyPr>
            <a:lstStyle/>
            <a:p>
              <a:pPr marL="0" marR="0" lvl="0" indent="0" algn="just" defTabSz="914400" rtl="0" eaLnBrk="1" fontAlgn="auto" latinLnBrk="0" hangingPunct="1">
                <a:spcBef>
                  <a:spcPts val="0"/>
                </a:spcBef>
                <a:spcAft>
                  <a:spcPts val="800"/>
                </a:spcAft>
                <a:buClrTx/>
                <a:buSzTx/>
                <a:buFontTx/>
                <a:buNone/>
                <a:tabLst/>
                <a:defRPr/>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bọn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Phong Lai </a:t>
              </a:r>
              <a:endParaRPr kumimoji="0" lang="en-SG" sz="7200" b="0" i="0" u="none" strike="noStrike" kern="1200" cap="none" spc="0" normalizeH="0" baseline="0" noProof="0" dirty="0">
                <a:ln>
                  <a:noFill/>
                </a:ln>
                <a:solidFill>
                  <a:srgbClr val="211E23"/>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2" name="图片 2">
            <a:extLst>
              <a:ext uri="{FF2B5EF4-FFF2-40B4-BE49-F238E27FC236}">
                <a16:creationId xmlns:a16="http://schemas.microsoft.com/office/drawing/2014/main" id="{037B9FA7-C9A4-79E8-9E5E-51DD56712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4095" y="1356553"/>
            <a:ext cx="1701283" cy="1701283"/>
          </a:xfrm>
          <a:prstGeom prst="rect">
            <a:avLst/>
          </a:prstGeom>
        </p:spPr>
      </p:pic>
      <p:grpSp>
        <p:nvGrpSpPr>
          <p:cNvPr id="23" name="组合 33">
            <a:extLst>
              <a:ext uri="{FF2B5EF4-FFF2-40B4-BE49-F238E27FC236}">
                <a16:creationId xmlns:a16="http://schemas.microsoft.com/office/drawing/2014/main" id="{2A0F0882-503D-F73B-1CC6-FCABCA06ED48}"/>
              </a:ext>
            </a:extLst>
          </p:cNvPr>
          <p:cNvGrpSpPr/>
          <p:nvPr/>
        </p:nvGrpSpPr>
        <p:grpSpPr>
          <a:xfrm>
            <a:off x="3882695" y="4039251"/>
            <a:ext cx="7627758" cy="1938849"/>
            <a:chOff x="6744" y="5733"/>
            <a:chExt cx="12015" cy="3054"/>
          </a:xfrm>
        </p:grpSpPr>
        <p:grpSp>
          <p:nvGrpSpPr>
            <p:cNvPr id="24" name="组合 34">
              <a:extLst>
                <a:ext uri="{FF2B5EF4-FFF2-40B4-BE49-F238E27FC236}">
                  <a16:creationId xmlns:a16="http://schemas.microsoft.com/office/drawing/2014/main" id="{137286A3-202B-A07B-A218-09F5F44B6588}"/>
                </a:ext>
              </a:extLst>
            </p:cNvPr>
            <p:cNvGrpSpPr/>
            <p:nvPr/>
          </p:nvGrpSpPr>
          <p:grpSpPr>
            <a:xfrm>
              <a:off x="6744" y="6427"/>
              <a:ext cx="1146" cy="1146"/>
              <a:chOff x="11167" y="6123"/>
              <a:chExt cx="1146" cy="1146"/>
            </a:xfrm>
          </p:grpSpPr>
          <p:sp>
            <p:nvSpPr>
              <p:cNvPr id="26" name="椭圆 1">
                <a:extLst>
                  <a:ext uri="{FF2B5EF4-FFF2-40B4-BE49-F238E27FC236}">
                    <a16:creationId xmlns:a16="http://schemas.microsoft.com/office/drawing/2014/main" id="{F3791D9B-A239-90DC-4B10-E90FA4C9A715}"/>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94" rtl="0" eaLnBrk="1" fontAlgn="auto" latinLnBrk="0" hangingPunct="1">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7" name="TextBox 32">
                <a:extLst>
                  <a:ext uri="{FF2B5EF4-FFF2-40B4-BE49-F238E27FC236}">
                    <a16:creationId xmlns:a16="http://schemas.microsoft.com/office/drawing/2014/main" id="{06A35764-CF1C-1173-883B-686ECDD89DB9}"/>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94" rtl="0" eaLnBrk="1" fontAlgn="auto" latinLnBrk="0" hangingPunct="1">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5" name="TextBox 76">
              <a:extLst>
                <a:ext uri="{FF2B5EF4-FFF2-40B4-BE49-F238E27FC236}">
                  <a16:creationId xmlns:a16="http://schemas.microsoft.com/office/drawing/2014/main" id="{7FE1D2E2-6F7B-8144-220B-BF32EBC7CF6E}"/>
                </a:ext>
              </a:extLst>
            </p:cNvPr>
            <p:cNvSpPr txBox="1"/>
            <p:nvPr/>
          </p:nvSpPr>
          <p:spPr>
            <a:xfrm>
              <a:off x="9424" y="5733"/>
              <a:ext cx="9335"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8" name="图片 40">
            <a:extLst>
              <a:ext uri="{FF2B5EF4-FFF2-40B4-BE49-F238E27FC236}">
                <a16:creationId xmlns:a16="http://schemas.microsoft.com/office/drawing/2014/main" id="{38D33C9F-9081-9C20-8D6B-52FAEC17E0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187" y="3700915"/>
            <a:ext cx="1701283" cy="1701283"/>
          </a:xfrm>
          <a:prstGeom prst="rect">
            <a:avLst/>
          </a:prstGeom>
        </p:spPr>
      </p:pic>
      <p:pic>
        <p:nvPicPr>
          <p:cNvPr id="29" name="Picture 28" descr="A group of people in traditional clothes&#10;&#10;Description automatically generated">
            <a:extLst>
              <a:ext uri="{FF2B5EF4-FFF2-40B4-BE49-F238E27FC236}">
                <a16:creationId xmlns:a16="http://schemas.microsoft.com/office/drawing/2014/main" id="{AD129586-0EA1-F844-5E38-610F201FD7C6}"/>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2594162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750" fill="hold"/>
                                        <p:tgtEl>
                                          <p:spTgt spid="22"/>
                                        </p:tgtEl>
                                        <p:attrNameLst>
                                          <p:attrName>ppt_x</p:attrName>
                                        </p:attrNameLst>
                                      </p:cBhvr>
                                      <p:tavLst>
                                        <p:tav tm="0">
                                          <p:val>
                                            <p:strVal val="1+#ppt_w/2"/>
                                          </p:val>
                                        </p:tav>
                                        <p:tav tm="100000">
                                          <p:val>
                                            <p:strVal val="#ppt_x"/>
                                          </p:val>
                                        </p:tav>
                                      </p:tavLst>
                                    </p:anim>
                                    <p:anim calcmode="lin" valueType="num">
                                      <p:cBhvr additive="base">
                                        <p:cTn id="13" dur="7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750" fill="hold"/>
                                        <p:tgtEl>
                                          <p:spTgt spid="17"/>
                                        </p:tgtEl>
                                        <p:attrNameLst>
                                          <p:attrName>ppt_x</p:attrName>
                                        </p:attrNameLst>
                                      </p:cBhvr>
                                      <p:tavLst>
                                        <p:tav tm="0">
                                          <p:val>
                                            <p:strVal val="#ppt_x"/>
                                          </p:val>
                                        </p:tav>
                                        <p:tav tm="100000">
                                          <p:val>
                                            <p:strVal val="#ppt_x"/>
                                          </p:val>
                                        </p:tav>
                                      </p:tavLst>
                                    </p:anim>
                                    <p:anim calcmode="lin" valueType="num">
                                      <p:cBhvr additive="base">
                                        <p:cTn id="19" dur="7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750" fill="hold"/>
                                        <p:tgtEl>
                                          <p:spTgt spid="28"/>
                                        </p:tgtEl>
                                        <p:attrNameLst>
                                          <p:attrName>ppt_x</p:attrName>
                                        </p:attrNameLst>
                                      </p:cBhvr>
                                      <p:tavLst>
                                        <p:tav tm="0">
                                          <p:val>
                                            <p:strVal val="1+#ppt_w/2"/>
                                          </p:val>
                                        </p:tav>
                                        <p:tav tm="100000">
                                          <p:val>
                                            <p:strVal val="#ppt_x"/>
                                          </p:val>
                                        </p:tav>
                                      </p:tavLst>
                                    </p:anim>
                                    <p:anim calcmode="lin" valueType="num">
                                      <p:cBhvr additive="base">
                                        <p:cTn id="25"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750" fill="hold"/>
                                        <p:tgtEl>
                                          <p:spTgt spid="23"/>
                                        </p:tgtEl>
                                        <p:attrNameLst>
                                          <p:attrName>ppt_x</p:attrName>
                                        </p:attrNameLst>
                                      </p:cBhvr>
                                      <p:tavLst>
                                        <p:tav tm="0">
                                          <p:val>
                                            <p:strVal val="#ppt_x"/>
                                          </p:val>
                                        </p:tav>
                                        <p:tav tm="100000">
                                          <p:val>
                                            <p:strVal val="#ppt_x"/>
                                          </p:val>
                                        </p:tav>
                                      </p:tavLst>
                                    </p:anim>
                                    <p:anim calcmode="lin" valueType="num">
                                      <p:cBhvr additive="base">
                                        <p:cTn id="31"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662408" y="-83495"/>
            <a:ext cx="6867183" cy="648960"/>
          </a:xfrm>
          <a:prstGeom prst="rect">
            <a:avLst/>
          </a:prstGeom>
          <a:noFill/>
        </p:spPr>
        <p:txBody>
          <a:bodyPr wrap="square">
            <a:spAutoFit/>
          </a:bodyPr>
          <a:lstStyle/>
          <a:p>
            <a:pPr algn="ctr">
              <a:lnSpc>
                <a:spcPct val="150000"/>
              </a:lnSpc>
              <a:spcAft>
                <a:spcPts val="800"/>
              </a:spcAft>
            </a:pPr>
            <a:r>
              <a:rPr lang="en-US"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7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sự việc được kể và bố cục của văn bản</a:t>
            </a:r>
            <a:endParaRPr lang="en-SG" sz="27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id="{E218B85A-0155-13C4-EDBD-DF9E71D05F13}"/>
              </a:ext>
            </a:extLst>
          </p:cNvPr>
          <p:cNvSpPr txBox="1"/>
          <p:nvPr/>
        </p:nvSpPr>
        <p:spPr>
          <a:xfrm>
            <a:off x="190965" y="3422579"/>
            <a:ext cx="4122210" cy="836400"/>
          </a:xfrm>
          <a:prstGeom prst="rect">
            <a:avLst/>
          </a:prstGeom>
          <a:noFill/>
          <a:ln>
            <a:noFill/>
          </a:ln>
        </p:spPr>
        <p:txBody>
          <a:bodyPr spcFirstLastPara="1" wrap="square" lIns="121900" tIns="121900" rIns="121900" bIns="121900" anchor="ctr" anchorCtr="0">
            <a:noAutofit/>
          </a:bodyPr>
          <a:lstStyle/>
          <a:p>
            <a:pPr algn="ctr"/>
            <a:r>
              <a:rPr lang="en-US" sz="3600" dirty="0" err="1">
                <a:highlight>
                  <a:srgbClr val="F9FB91"/>
                </a:highlight>
                <a:latin typeface="Times New Roman" panose="02020603050405020304" pitchFamily="18" charset="0"/>
                <a:cs typeface="Times New Roman" panose="02020603050405020304" pitchFamily="18" charset="0"/>
              </a:rPr>
              <a:t>Từ</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đầu</a:t>
            </a:r>
            <a:r>
              <a:rPr lang="en-US" sz="3600" dirty="0">
                <a:highlight>
                  <a:srgbClr val="F9FB91"/>
                </a:highlight>
                <a:latin typeface="Times New Roman" panose="02020603050405020304" pitchFamily="18" charset="0"/>
                <a:cs typeface="Times New Roman" panose="02020603050405020304" pitchFamily="18" charset="0"/>
              </a:rPr>
              <a:t> </a:t>
            </a:r>
            <a:r>
              <a:rPr lang="en-US" sz="3600" dirty="0" err="1">
                <a:highlight>
                  <a:srgbClr val="F9FB91"/>
                </a:highlight>
                <a:latin typeface="Times New Roman" panose="02020603050405020304" pitchFamily="18" charset="0"/>
                <a:cs typeface="Times New Roman" panose="02020603050405020304" pitchFamily="18" charset="0"/>
              </a:rPr>
              <a:t>đến</a:t>
            </a:r>
            <a:r>
              <a:rPr lang="en-US" sz="3600" dirty="0">
                <a:highlight>
                  <a:srgbClr val="F9FB91"/>
                </a:highlight>
                <a:latin typeface="Times New Roman" panose="02020603050405020304" pitchFamily="18" charset="0"/>
                <a:cs typeface="Times New Roman" panose="02020603050405020304" pitchFamily="18" charset="0"/>
              </a:rPr>
              <a:t> </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thác</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rày</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thân</a:t>
            </a:r>
            <a:r>
              <a:rPr lang="en-US" sz="3600" i="1" dirty="0">
                <a:highlight>
                  <a:srgbClr val="F9FB91"/>
                </a:highlight>
                <a:latin typeface="Times New Roman" panose="02020603050405020304" pitchFamily="18" charset="0"/>
                <a:cs typeface="Times New Roman" panose="02020603050405020304" pitchFamily="18" charset="0"/>
              </a:rPr>
              <a:t> </a:t>
            </a:r>
            <a:r>
              <a:rPr lang="en-US" sz="3600" i="1" dirty="0" err="1">
                <a:highlight>
                  <a:srgbClr val="F9FB91"/>
                </a:highlight>
                <a:latin typeface="Times New Roman" panose="02020603050405020304" pitchFamily="18" charset="0"/>
                <a:cs typeface="Times New Roman" panose="02020603050405020304" pitchFamily="18" charset="0"/>
              </a:rPr>
              <a:t>vong</a:t>
            </a:r>
            <a:r>
              <a:rPr lang="en-US" sz="3600" dirty="0">
                <a:highlight>
                  <a:srgbClr val="F9FB91"/>
                </a:highlight>
                <a:latin typeface="Times New Roman" panose="02020603050405020304" pitchFamily="18" charset="0"/>
                <a:cs typeface="Times New Roman" panose="02020603050405020304" pitchFamily="18" charset="0"/>
              </a:rPr>
              <a:t>”: </a:t>
            </a:r>
          </a:p>
          <a:p>
            <a:pPr algn="ctr"/>
            <a:r>
              <a:rPr lang="en-US" sz="3600" dirty="0">
                <a:latin typeface="Times New Roman" panose="02020603050405020304" pitchFamily="18" charset="0"/>
                <a:cs typeface="Times New Roman" panose="02020603050405020304" pitchFamily="18" charset="0"/>
              </a:rPr>
              <a:t>Vân Tiên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tan </a:t>
            </a:r>
            <a:r>
              <a:rPr lang="en-US" sz="3600" dirty="0" err="1">
                <a:latin typeface="Times New Roman" panose="02020603050405020304" pitchFamily="18" charset="0"/>
                <a:cs typeface="Times New Roman" panose="02020603050405020304" pitchFamily="18" charset="0"/>
              </a:rPr>
              <a:t>bọn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cướp</a:t>
            </a:r>
            <a:r>
              <a:rPr lang="en-US" sz="3600" dirty="0">
                <a:latin typeface="Times New Roman" panose="02020603050405020304" pitchFamily="18" charset="0"/>
                <a:cs typeface="Times New Roman" panose="02020603050405020304" pitchFamily="18" charset="0"/>
              </a:rPr>
              <a:t> Phong Lai.</a:t>
            </a:r>
            <a:endParaRPr lang="en-SG" sz="3600" dirty="0">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544CC60F-177F-48D9-DE58-D884A9BE5976}"/>
              </a:ext>
            </a:extLst>
          </p:cNvPr>
          <p:cNvCxnSpPr>
            <a:cxnSpLocks/>
            <a:stCxn id="6" idx="4"/>
          </p:cNvCxnSpPr>
          <p:nvPr/>
        </p:nvCxnSpPr>
        <p:spPr>
          <a:xfrm>
            <a:off x="2417411" y="1918918"/>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lvl="0" algn="ctr" defTabSz="1219110">
              <a:spcAft>
                <a:spcPts val="1333"/>
              </a:spcAft>
              <a:buClr>
                <a:srgbClr val="000000"/>
              </a:buClr>
              <a:defRPr/>
            </a:pPr>
            <a:r>
              <a:rPr lang="en-US" sz="4000" b="1" dirty="0" err="1">
                <a:solidFill>
                  <a:schemeClr val="bg1"/>
                </a:solidFill>
                <a:latin typeface="Times New Roman" panose="02020603050405020304" pitchFamily="18" charset="0"/>
                <a:cs typeface="Times New Roman" panose="02020603050405020304" pitchFamily="18" charset="0"/>
              </a:rPr>
              <a:t>Bố</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cục</a:t>
            </a:r>
            <a:r>
              <a:rPr lang="en-US" sz="4000" b="1" dirty="0">
                <a:solidFill>
                  <a:schemeClr val="bg1"/>
                </a:solidFill>
                <a:latin typeface="Times New Roman" panose="02020603050405020304" pitchFamily="18" charset="0"/>
                <a:cs typeface="Times New Roman" panose="02020603050405020304" pitchFamily="18" charset="0"/>
              </a:rPr>
              <a:t> VB</a:t>
            </a:r>
            <a:endParaRPr kumimoji="0" lang="en-US" sz="28700" b="1" i="1" u="none" strike="noStrike" kern="0" cap="none" spc="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F68299D3-DF57-A421-B180-4B433E543C8F}"/>
              </a:ext>
            </a:extLst>
          </p:cNvPr>
          <p:cNvSpPr txBox="1"/>
          <p:nvPr/>
        </p:nvSpPr>
        <p:spPr>
          <a:xfrm>
            <a:off x="7685756" y="4174208"/>
            <a:ext cx="4122207" cy="836400"/>
          </a:xfrm>
          <a:prstGeom prst="rect">
            <a:avLst/>
          </a:prstGeom>
          <a:noFill/>
          <a:ln>
            <a:noFill/>
          </a:ln>
        </p:spPr>
        <p:txBody>
          <a:bodyPr spcFirstLastPara="1" wrap="square" lIns="121900" tIns="121900" rIns="121900" bIns="121900" anchor="ctr" anchorCtr="0">
            <a:noAutofit/>
          </a:bodyPr>
          <a:lstStyle/>
          <a:p>
            <a:pPr algn="ctr"/>
            <a:r>
              <a:rPr lang="en-US" sz="3600" dirty="0">
                <a:highlight>
                  <a:srgbClr val="E7B1C1"/>
                </a:highlight>
                <a:latin typeface="Times New Roman" panose="02020603050405020304" pitchFamily="18" charset="0"/>
                <a:cs typeface="Times New Roman" panose="02020603050405020304" pitchFamily="18" charset="0"/>
              </a:rPr>
              <a:t>“</a:t>
            </a:r>
            <a:r>
              <a:rPr lang="en-US" sz="3600" i="1" dirty="0" err="1">
                <a:highlight>
                  <a:srgbClr val="E7B1C1"/>
                </a:highlight>
                <a:latin typeface="Times New Roman" panose="02020603050405020304" pitchFamily="18" charset="0"/>
                <a:cs typeface="Times New Roman" panose="02020603050405020304" pitchFamily="18" charset="0"/>
              </a:rPr>
              <a:t>Dẹp</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rồi</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lũ</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kiến</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chòm</a:t>
            </a:r>
            <a:r>
              <a:rPr lang="en-US" sz="3600" i="1" dirty="0">
                <a:highlight>
                  <a:srgbClr val="E7B1C1"/>
                </a:highlight>
                <a:latin typeface="Times New Roman" panose="02020603050405020304" pitchFamily="18" charset="0"/>
                <a:cs typeface="Times New Roman" panose="02020603050405020304" pitchFamily="18" charset="0"/>
              </a:rPr>
              <a:t> </a:t>
            </a:r>
            <a:r>
              <a:rPr lang="en-US" sz="3600" i="1" dirty="0" err="1">
                <a:highlight>
                  <a:srgbClr val="E7B1C1"/>
                </a:highlight>
                <a:latin typeface="Times New Roman" panose="02020603050405020304" pitchFamily="18" charset="0"/>
                <a:cs typeface="Times New Roman" panose="02020603050405020304" pitchFamily="18" charset="0"/>
              </a:rPr>
              <a:t>ong</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đến</a:t>
            </a:r>
            <a:r>
              <a:rPr lang="en-US" sz="3600" dirty="0">
                <a:highlight>
                  <a:srgbClr val="E7B1C1"/>
                </a:highlight>
                <a:latin typeface="Times New Roman" panose="02020603050405020304" pitchFamily="18" charset="0"/>
                <a:cs typeface="Times New Roman" panose="02020603050405020304" pitchFamily="18" charset="0"/>
              </a:rPr>
              <a:t> </a:t>
            </a:r>
            <a:r>
              <a:rPr lang="en-US" sz="3600" dirty="0" err="1">
                <a:highlight>
                  <a:srgbClr val="E7B1C1"/>
                </a:highlight>
                <a:latin typeface="Times New Roman" panose="02020603050405020304" pitchFamily="18" charset="0"/>
                <a:cs typeface="Times New Roman" panose="02020603050405020304" pitchFamily="18" charset="0"/>
              </a:rPr>
              <a:t>hết</a:t>
            </a:r>
            <a:r>
              <a:rPr lang="en-US" sz="3600" dirty="0">
                <a:highlight>
                  <a:srgbClr val="E7B1C1"/>
                </a:highlight>
                <a:latin typeface="Times New Roman" panose="02020603050405020304" pitchFamily="18" charset="0"/>
                <a:cs typeface="Times New Roman" panose="02020603050405020304" pitchFamily="18" charset="0"/>
              </a:rPr>
              <a:t>: </a:t>
            </a:r>
          </a:p>
          <a:p>
            <a:pPr algn="ctr"/>
            <a:r>
              <a:rPr lang="en-US" sz="3600" dirty="0" err="1">
                <a:latin typeface="Times New Roman" panose="02020603050405020304" pitchFamily="18" charset="0"/>
                <a:cs typeface="Times New Roman" panose="02020603050405020304" pitchFamily="18" charset="0"/>
              </a:rPr>
              <a:t>Nguyệt</a:t>
            </a:r>
            <a:r>
              <a:rPr lang="en-US" sz="3600" dirty="0">
                <a:latin typeface="Times New Roman" panose="02020603050405020304" pitchFamily="18" charset="0"/>
                <a:cs typeface="Times New Roman" panose="02020603050405020304" pitchFamily="18" charset="0"/>
              </a:rPr>
              <a:t> Nga </a:t>
            </a:r>
            <a:r>
              <a:rPr lang="en-US" sz="3600" dirty="0" err="1">
                <a:latin typeface="Times New Roman" panose="02020603050405020304" pitchFamily="18" charset="0"/>
                <a:cs typeface="Times New Roman" panose="02020603050405020304" pitchFamily="18" charset="0"/>
              </a:rPr>
              <a:t>muốn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Vân Tiên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chối</a:t>
            </a:r>
            <a:r>
              <a:rPr lang="en-US" sz="3600" dirty="0">
                <a:latin typeface="Times New Roman" panose="02020603050405020304" pitchFamily="18" charset="0"/>
                <a:cs typeface="Times New Roman" panose="02020603050405020304" pitchFamily="18" charset="0"/>
              </a:rPr>
              <a:t>.</a:t>
            </a:r>
            <a:endParaRPr lang="en-SG" sz="3600" dirty="0">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5732734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6243-CB52-80E2-9C1D-C1482A3F8A3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C4B6954-71DA-38FE-FB4B-514A9E69DE31}"/>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DBD93CA2-75FB-CCD7-5C78-B41EA572F4F2}"/>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F4D128EE-1084-E394-69EC-DC6C621B32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D9220A76-8E07-2089-CF6A-6048D144A964}"/>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9FECA7F4-CF8E-1F2B-2B75-6A0B20310609}"/>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1C2E5D9-8279-0B26-038D-6303268CFCD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502BFC78-AFD9-90F6-E0CB-81FFC5E84B4F}"/>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74DEFF4E-4825-A5DD-944B-D15C2F2208FD}"/>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47B1B03D-CAD1-9948-0C9D-2EBA58A72FE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2D2A9410-1B91-FB10-82BA-3150430FF3AD}"/>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3866C409-30A2-D982-74B4-E99DD96F9FC7}"/>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7996DAD8-D004-50A0-1BDE-7874A1106435}"/>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E8CF4835-5094-A2A2-F682-FF7F3629572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E8181EB1-411E-BD7A-9CBB-72C647D8CB8E}"/>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b</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0D550EAE-AAF0-D827-BE38-2CA3003AC849}"/>
              </a:ext>
            </a:extLst>
          </p:cNvPr>
          <p:cNvSpPr txBox="1"/>
          <p:nvPr/>
        </p:nvSpPr>
        <p:spPr>
          <a:xfrm>
            <a:off x="3313175" y="2454462"/>
            <a:ext cx="5565649" cy="1323439"/>
          </a:xfrm>
          <a:prstGeom prst="rect">
            <a:avLst/>
          </a:prstGeom>
          <a:noFill/>
        </p:spPr>
        <p:txBody>
          <a:bodyPr wrap="square">
            <a:spAutoFit/>
          </a:bodyPr>
          <a:lstStyle/>
          <a:p>
            <a:pPr lvl="0" algn="ctr"/>
            <a:r>
              <a:rPr lang="en-US" sz="8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 </a:t>
            </a:r>
            <a:r>
              <a:rPr lang="en-US" sz="8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endParaRPr kumimoji="0" lang="en-SG" sz="59500" b="0" i="0" u="none" strike="noStrike" kern="1200" cap="none" spc="0" normalizeH="0" baseline="0" noProof="0" dirty="0">
              <a:ln>
                <a:noFill/>
              </a:ln>
              <a:solidFill>
                <a:srgbClr val="211E23"/>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281544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4903654"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 Nhan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pic>
        <p:nvPicPr>
          <p:cNvPr id="6" name="图片 11">
            <a:extLst>
              <a:ext uri="{FF2B5EF4-FFF2-40B4-BE49-F238E27FC236}">
                <a16:creationId xmlns:a16="http://schemas.microsoft.com/office/drawing/2014/main" id="{BC1A381D-5741-00DC-863B-AF8BBEE6A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9151" y="84487"/>
            <a:ext cx="8022457" cy="6845855"/>
          </a:xfrm>
          <a:prstGeom prst="rect">
            <a:avLst/>
          </a:prstGeom>
        </p:spPr>
      </p:pic>
      <p:sp>
        <p:nvSpPr>
          <p:cNvPr id="7" name="TextBox 2">
            <a:extLst>
              <a:ext uri="{FF2B5EF4-FFF2-40B4-BE49-F238E27FC236}">
                <a16:creationId xmlns:a16="http://schemas.microsoft.com/office/drawing/2014/main" id="{F02B5F04-B30E-3B82-D076-736A5BBA9FB6}"/>
              </a:ext>
            </a:extLst>
          </p:cNvPr>
          <p:cNvSpPr txBox="1"/>
          <p:nvPr/>
        </p:nvSpPr>
        <p:spPr>
          <a:xfrm>
            <a:off x="5456160" y="1528154"/>
            <a:ext cx="5886571" cy="31700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bao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VB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Freeform 20">
            <a:extLst>
              <a:ext uri="{FF2B5EF4-FFF2-40B4-BE49-F238E27FC236}">
                <a16:creationId xmlns:a16="http://schemas.microsoft.com/office/drawing/2014/main" id="{80A22E54-9B86-5EEC-4C24-B0E265BCEED9}"/>
              </a:ext>
            </a:extLst>
          </p:cNvPr>
          <p:cNvSpPr/>
          <p:nvPr/>
        </p:nvSpPr>
        <p:spPr>
          <a:xfrm>
            <a:off x="428263" y="1158344"/>
            <a:ext cx="3910888" cy="2303067"/>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514350">
              <a:buClrTx/>
              <a:defRPr/>
            </a:pPr>
            <a:r>
              <a:rPr lang="en-US" sz="3600" b="1" kern="1200" dirty="0" err="1">
                <a:solidFill>
                  <a:prstClr val="black"/>
                </a:solidFill>
                <a:latin typeface="Times New Roman" panose="02020603050405020304" pitchFamily="18" charset="0"/>
                <a:ea typeface="+mn-ea"/>
                <a:cs typeface="Times New Roman" panose="02020603050405020304" pitchFamily="18" charset="0"/>
              </a:rPr>
              <a:t>Lục</a:t>
            </a:r>
            <a:r>
              <a:rPr lang="en-US" sz="3600" b="1" kern="1200" dirty="0">
                <a:solidFill>
                  <a:prstClr val="black"/>
                </a:solidFill>
                <a:latin typeface="Times New Roman" panose="02020603050405020304" pitchFamily="18" charset="0"/>
                <a:ea typeface="+mn-ea"/>
                <a:cs typeface="Times New Roman" panose="02020603050405020304" pitchFamily="18" charset="0"/>
              </a:rPr>
              <a:t> Vân Tiên </a:t>
            </a:r>
            <a:r>
              <a:rPr lang="en-US" sz="3600" b="1" kern="1200" dirty="0" err="1">
                <a:solidFill>
                  <a:prstClr val="black"/>
                </a:solidFill>
                <a:latin typeface="Times New Roman" panose="02020603050405020304" pitchFamily="18" charset="0"/>
                <a:ea typeface="+mn-ea"/>
                <a:cs typeface="Times New Roman" panose="02020603050405020304" pitchFamily="18" charset="0"/>
              </a:rPr>
              <a:t>cứu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Kiều</a:t>
            </a:r>
            <a:r>
              <a:rPr lang="en-US" sz="3600" b="1" kern="1200" dirty="0">
                <a:solidFill>
                  <a:prstClr val="black"/>
                </a:solidFill>
                <a:latin typeface="Times New Roman" panose="02020603050405020304" pitchFamily="18" charset="0"/>
                <a:ea typeface="+mn-ea"/>
                <a:cs typeface="Times New Roman" panose="02020603050405020304" pitchFamily="18" charset="0"/>
              </a:rPr>
              <a:t> </a:t>
            </a:r>
            <a:r>
              <a:rPr lang="en-US" sz="3600" b="1" kern="1200" dirty="0" err="1">
                <a:solidFill>
                  <a:prstClr val="black"/>
                </a:solidFill>
                <a:latin typeface="Times New Roman" panose="02020603050405020304" pitchFamily="18" charset="0"/>
                <a:ea typeface="+mn-ea"/>
                <a:cs typeface="Times New Roman" panose="02020603050405020304" pitchFamily="18" charset="0"/>
              </a:rPr>
              <a:t>Nguyệt</a:t>
            </a:r>
            <a:r>
              <a:rPr lang="en-US" sz="3600" b="1" kern="1200" dirty="0">
                <a:solidFill>
                  <a:prstClr val="black"/>
                </a:solidFill>
                <a:latin typeface="Times New Roman" panose="02020603050405020304" pitchFamily="18" charset="0"/>
                <a:ea typeface="+mn-ea"/>
                <a:cs typeface="Times New Roman" panose="02020603050405020304" pitchFamily="18" charset="0"/>
              </a:rPr>
              <a:t> Nga</a:t>
            </a:r>
            <a:endParaRPr lang="en-SG" sz="3600" b="1" kern="1200" dirty="0">
              <a:solidFill>
                <a:prstClr val="black"/>
              </a:solidFill>
              <a:latin typeface="Times New Roman" panose="02020603050405020304" pitchFamily="18" charset="0"/>
              <a:ea typeface="+mn-ea"/>
              <a:cs typeface="Times New Roman" panose="02020603050405020304" pitchFamily="18" charset="0"/>
            </a:endParaRPr>
          </a:p>
        </p:txBody>
      </p:sp>
      <p:pic>
        <p:nvPicPr>
          <p:cNvPr id="11" name="Picture 10" descr="A group of people in traditional clothes&#10;&#10;Description automatically generated">
            <a:extLst>
              <a:ext uri="{FF2B5EF4-FFF2-40B4-BE49-F238E27FC236}">
                <a16:creationId xmlns:a16="http://schemas.microsoft.com/office/drawing/2014/main" id="{71A70E90-2E03-CA06-30E9-96958F5E8E10}"/>
              </a:ext>
            </a:extLst>
          </p:cNvPr>
          <p:cNvPicPr>
            <a:picLocks noChangeAspect="1"/>
          </p:cNvPicPr>
          <p:nvPr/>
        </p:nvPicPr>
        <p:blipFill rotWithShape="1">
          <a:blip r:embed="rId7"/>
          <a:srcRect l="-1" r="-10819" b="13640"/>
          <a:stretch/>
        </p:blipFill>
        <p:spPr>
          <a:xfrm>
            <a:off x="1329" y="3264546"/>
            <a:ext cx="4130833" cy="3593454"/>
          </a:xfrm>
          <a:prstGeom prst="rect">
            <a:avLst/>
          </a:prstGeom>
        </p:spPr>
      </p:pic>
    </p:spTree>
    <p:extLst>
      <p:ext uri="{BB962C8B-B14F-4D97-AF65-F5344CB8AC3E}">
        <p14:creationId xmlns:p14="http://schemas.microsoft.com/office/powerpoint/2010/main" val="36658871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2ACC-86B4-1387-DF7B-623AD08F1CF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F27490-1C10-B807-10F1-E2AC2E9199F5}"/>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B4EBD1DE-F1A5-93A6-BDDF-C51EF67DE303}"/>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pic>
        <p:nvPicPr>
          <p:cNvPr id="12" name="图片 18">
            <a:extLst>
              <a:ext uri="{FF2B5EF4-FFF2-40B4-BE49-F238E27FC236}">
                <a16:creationId xmlns:a16="http://schemas.microsoft.com/office/drawing/2014/main" id="{21B840C2-AA68-1889-F46E-F1EBEDBF54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a:extLst>
              <a:ext uri="{FF2B5EF4-FFF2-40B4-BE49-F238E27FC236}">
                <a16:creationId xmlns:a16="http://schemas.microsoft.com/office/drawing/2014/main" id="{A0066AEE-CF8B-5093-FB48-4956A53EF92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58DAB3CF-5232-D508-AFCF-1A73D725900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A4F2BFA-3977-0C25-B7D9-CD00ED51D7B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9B4D08FA-7D92-9430-9EF9-AB297793E1E4}"/>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9EA7C5EB-C893-D75D-2C92-EE101970C956}"/>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E2C2696C-B393-F8B4-790A-B224D082745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pic>
        <p:nvPicPr>
          <p:cNvPr id="18" name="图片 21" descr="07">
            <a:extLst>
              <a:ext uri="{FF2B5EF4-FFF2-40B4-BE49-F238E27FC236}">
                <a16:creationId xmlns:a16="http://schemas.microsoft.com/office/drawing/2014/main" id="{1C8BD033-5E44-3FB7-0AA7-216CE1D9D16F}"/>
              </a:ext>
            </a:extLst>
          </p:cNvPr>
          <p:cNvPicPr>
            <a:picLocks noChangeAspect="1"/>
          </p:cNvPicPr>
          <p:nvPr/>
        </p:nvPicPr>
        <p:blipFill>
          <a:blip r:embed="rId9"/>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DB9FE5DF-A0C6-A6FA-75B2-46ED8F062D9E}"/>
              </a:ext>
            </a:extLst>
          </p:cNvPr>
          <p:cNvPicPr>
            <a:picLocks noChangeAspect="1"/>
          </p:cNvPicPr>
          <p:nvPr/>
        </p:nvPicPr>
        <p:blipFill rotWithShape="1">
          <a:blip r:embed="rId10">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5" name="Picture 4" descr="A person in a red hat and brown coat holding a stick&#10;&#10;Description automatically generated">
            <a:extLst>
              <a:ext uri="{FF2B5EF4-FFF2-40B4-BE49-F238E27FC236}">
                <a16:creationId xmlns:a16="http://schemas.microsoft.com/office/drawing/2014/main" id="{E832638A-2E65-ED62-1342-E8D7AECFCC9E}"/>
              </a:ext>
            </a:extLst>
          </p:cNvPr>
          <p:cNvPicPr>
            <a:picLocks noChangeAspect="1"/>
          </p:cNvPicPr>
          <p:nvPr/>
        </p:nvPicPr>
        <p:blipFill rotWithShape="1">
          <a:blip r:embed="rId11"/>
          <a:srcRect l="45894" b="9131"/>
          <a:stretch/>
        </p:blipFill>
        <p:spPr>
          <a:xfrm>
            <a:off x="9128867" y="2284822"/>
            <a:ext cx="4004217" cy="4763036"/>
          </a:xfrm>
          <a:prstGeom prst="rect">
            <a:avLst/>
          </a:prstGeom>
        </p:spPr>
      </p:pic>
      <p:pic>
        <p:nvPicPr>
          <p:cNvPr id="7" name="Picture 6" descr="A group of men fighting with swords&#10;&#10;Description automatically generated">
            <a:extLst>
              <a:ext uri="{FF2B5EF4-FFF2-40B4-BE49-F238E27FC236}">
                <a16:creationId xmlns:a16="http://schemas.microsoft.com/office/drawing/2014/main" id="{6E3F0ED2-58C9-DDD0-5159-D6593001810C}"/>
              </a:ext>
            </a:extLst>
          </p:cNvPr>
          <p:cNvPicPr>
            <a:picLocks noChangeAspect="1"/>
          </p:cNvPicPr>
          <p:nvPr/>
        </p:nvPicPr>
        <p:blipFill>
          <a:blip r:embed="rId12"/>
          <a:stretch>
            <a:fillRect/>
          </a:stretch>
        </p:blipFill>
        <p:spPr>
          <a:xfrm>
            <a:off x="-80390" y="3326744"/>
            <a:ext cx="4985796" cy="3531255"/>
          </a:xfrm>
          <a:prstGeom prst="rect">
            <a:avLst/>
          </a:prstGeom>
        </p:spPr>
      </p:pic>
      <p:sp>
        <p:nvSpPr>
          <p:cNvPr id="8" name="圆角矩形 7">
            <a:extLst>
              <a:ext uri="{FF2B5EF4-FFF2-40B4-BE49-F238E27FC236}">
                <a16:creationId xmlns:a16="http://schemas.microsoft.com/office/drawing/2014/main" id="{623B09FA-B20F-21E3-57A5-029A13B85F84}"/>
              </a:ext>
            </a:extLst>
          </p:cNvPr>
          <p:cNvSpPr/>
          <p:nvPr/>
        </p:nvSpPr>
        <p:spPr>
          <a:xfrm>
            <a:off x="5239973" y="820623"/>
            <a:ext cx="1508326" cy="1180337"/>
          </a:xfrm>
          <a:prstGeom prst="roundRect">
            <a:avLst>
              <a:gd name="adj" fmla="val 50000"/>
            </a:avLst>
          </a:prstGeom>
          <a:solidFill>
            <a:srgbClr val="FED86E"/>
          </a:solidFill>
          <a:ln w="50800" cap="flat" cmpd="sng" algn="ctr">
            <a:noFill/>
            <a:prstDash val="solid"/>
          </a:ln>
          <a:effectLst>
            <a:outerShdw blurRad="50800" dist="38100" dir="5400000" algn="t" rotWithShape="0">
              <a:prstClr val="black">
                <a:alpha val="40000"/>
              </a:prst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c</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10" name="TextBox 9">
            <a:extLst>
              <a:ext uri="{FF2B5EF4-FFF2-40B4-BE49-F238E27FC236}">
                <a16:creationId xmlns:a16="http://schemas.microsoft.com/office/drawing/2014/main" id="{7B4856F1-6728-260A-B0F9-0134FA32EC8A}"/>
              </a:ext>
            </a:extLst>
          </p:cNvPr>
          <p:cNvSpPr txBox="1"/>
          <p:nvPr/>
        </p:nvSpPr>
        <p:spPr>
          <a:xfrm>
            <a:off x="3313175" y="2454462"/>
            <a:ext cx="5565649" cy="3139321"/>
          </a:xfrm>
          <a:prstGeom prst="rect">
            <a:avLst/>
          </a:prstGeom>
          <a:noFill/>
        </p:spPr>
        <p:txBody>
          <a:bodyPr wrap="square">
            <a:spAutoFit/>
          </a:bodyPr>
          <a:lstStyle/>
          <a:p>
            <a:pPr algn="ctr"/>
            <a:r>
              <a:rPr lang="vi-VN" sz="6600" b="1" dirty="0">
                <a:latin typeface="+mj-lt"/>
              </a:rPr>
              <a:t>Hình tượng nhân vật Lục Vân Tiên </a:t>
            </a:r>
            <a:endParaRPr lang="en-SG" sz="6600" dirty="0">
              <a:latin typeface="+mj-lt"/>
            </a:endParaRPr>
          </a:p>
        </p:txBody>
      </p:sp>
    </p:spTree>
    <p:extLst>
      <p:ext uri="{BB962C8B-B14F-4D97-AF65-F5344CB8AC3E}">
        <p14:creationId xmlns:p14="http://schemas.microsoft.com/office/powerpoint/2010/main" val="47288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692400" y="46894"/>
            <a:ext cx="6807200" cy="584775"/>
          </a:xfrm>
          <a:prstGeom prst="rect">
            <a:avLst/>
          </a:prstGeom>
          <a:solidFill>
            <a:srgbClr val="C8B596"/>
          </a:solidFill>
        </p:spPr>
        <p:txBody>
          <a:bodyPr wrap="square">
            <a:spAutoFit/>
          </a:bodyPr>
          <a:lstStyle/>
          <a:p>
            <a:pPr algn="just">
              <a:spcAft>
                <a:spcPts val="8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Hình tượng nhân vật Lục Vân Tiên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Google Shape;3607;p43">
            <a:extLst>
              <a:ext uri="{FF2B5EF4-FFF2-40B4-BE49-F238E27FC236}">
                <a16:creationId xmlns:a16="http://schemas.microsoft.com/office/drawing/2014/main" id="{C87AD174-3745-E312-9148-CCF636453B2A}"/>
              </a:ext>
            </a:extLst>
          </p:cNvPr>
          <p:cNvGrpSpPr/>
          <p:nvPr/>
        </p:nvGrpSpPr>
        <p:grpSpPr>
          <a:xfrm>
            <a:off x="42855" y="1304180"/>
            <a:ext cx="3026434" cy="4801754"/>
            <a:chOff x="9933811" y="1983868"/>
            <a:chExt cx="2082600" cy="3139769"/>
          </a:xfrm>
        </p:grpSpPr>
        <p:sp>
          <p:nvSpPr>
            <p:cNvPr id="6" name="Google Shape;3608;p43">
              <a:extLst>
                <a:ext uri="{FF2B5EF4-FFF2-40B4-BE49-F238E27FC236}">
                  <a16:creationId xmlns:a16="http://schemas.microsoft.com/office/drawing/2014/main" id="{82F45E0D-EC31-76D8-7D6A-7F25CF3EAA34}"/>
                </a:ext>
              </a:extLst>
            </p:cNvPr>
            <p:cNvSpPr/>
            <p:nvPr/>
          </p:nvSpPr>
          <p:spPr>
            <a:xfrm>
              <a:off x="10044476" y="1983868"/>
              <a:ext cx="1971935" cy="1998753"/>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3609;p43">
              <a:extLst>
                <a:ext uri="{FF2B5EF4-FFF2-40B4-BE49-F238E27FC236}">
                  <a16:creationId xmlns:a16="http://schemas.microsoft.com/office/drawing/2014/main" id="{DBFB3B2D-A362-59EB-67AB-108CA51E45A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610;p43">
              <a:extLst>
                <a:ext uri="{FF2B5EF4-FFF2-40B4-BE49-F238E27FC236}">
                  <a16:creationId xmlns:a16="http://schemas.microsoft.com/office/drawing/2014/main" id="{C2EA8B9D-10D4-3795-838B-37042D66FCDB}"/>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11;p43">
              <a:extLst>
                <a:ext uri="{FF2B5EF4-FFF2-40B4-BE49-F238E27FC236}">
                  <a16:creationId xmlns:a16="http://schemas.microsoft.com/office/drawing/2014/main" id="{5342AF95-9E8E-3069-8039-FFDF7591FC63}"/>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12;p43">
              <a:extLst>
                <a:ext uri="{FF2B5EF4-FFF2-40B4-BE49-F238E27FC236}">
                  <a16:creationId xmlns:a16="http://schemas.microsoft.com/office/drawing/2014/main" id="{C9AEE81C-5F06-2111-07A2-6FFDD59FEA25}"/>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13;p43">
              <a:extLst>
                <a:ext uri="{FF2B5EF4-FFF2-40B4-BE49-F238E27FC236}">
                  <a16:creationId xmlns:a16="http://schemas.microsoft.com/office/drawing/2014/main" id="{81FD3EBC-F144-B8B6-883F-563C0403659E}"/>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614;p43">
              <a:extLst>
                <a:ext uri="{FF2B5EF4-FFF2-40B4-BE49-F238E27FC236}">
                  <a16:creationId xmlns:a16="http://schemas.microsoft.com/office/drawing/2014/main" id="{6BBC5662-4AD3-B96A-DCB8-63088A42AB30}"/>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15;p43">
              <a:extLst>
                <a:ext uri="{FF2B5EF4-FFF2-40B4-BE49-F238E27FC236}">
                  <a16:creationId xmlns:a16="http://schemas.microsoft.com/office/drawing/2014/main" id="{3346E7E3-C926-4A36-072F-48DE2308673C}"/>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616;p43">
              <a:extLst>
                <a:ext uri="{FF2B5EF4-FFF2-40B4-BE49-F238E27FC236}">
                  <a16:creationId xmlns:a16="http://schemas.microsoft.com/office/drawing/2014/main" id="{1ADBB965-A621-9115-E3C5-A4B894C707F6}"/>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617;p43">
              <a:extLst>
                <a:ext uri="{FF2B5EF4-FFF2-40B4-BE49-F238E27FC236}">
                  <a16:creationId xmlns:a16="http://schemas.microsoft.com/office/drawing/2014/main" id="{CA957AB9-305B-F193-EDC1-AB93831B60DB}"/>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618;p43">
              <a:extLst>
                <a:ext uri="{FF2B5EF4-FFF2-40B4-BE49-F238E27FC236}">
                  <a16:creationId xmlns:a16="http://schemas.microsoft.com/office/drawing/2014/main" id="{3F83AE41-91AA-0E8C-4040-E0FCF62FB692}"/>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619;p43">
              <a:extLst>
                <a:ext uri="{FF2B5EF4-FFF2-40B4-BE49-F238E27FC236}">
                  <a16:creationId xmlns:a16="http://schemas.microsoft.com/office/drawing/2014/main" id="{DE3F9BB9-2F9B-0621-6847-046AC2A4F41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620;p43">
              <a:extLst>
                <a:ext uri="{FF2B5EF4-FFF2-40B4-BE49-F238E27FC236}">
                  <a16:creationId xmlns:a16="http://schemas.microsoft.com/office/drawing/2014/main" id="{74DC5A6A-E56D-C9A7-B73D-99F527293376}"/>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621;p43">
              <a:extLst>
                <a:ext uri="{FF2B5EF4-FFF2-40B4-BE49-F238E27FC236}">
                  <a16:creationId xmlns:a16="http://schemas.microsoft.com/office/drawing/2014/main" id="{E2964F71-EFDD-62AF-2C4D-F2D7A924924C}"/>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622;p43">
              <a:extLst>
                <a:ext uri="{FF2B5EF4-FFF2-40B4-BE49-F238E27FC236}">
                  <a16:creationId xmlns:a16="http://schemas.microsoft.com/office/drawing/2014/main" id="{8E4AF4E0-485C-84DC-FFED-2A58E4F1421D}"/>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21" name="Google Shape;3623;p43">
              <a:extLst>
                <a:ext uri="{FF2B5EF4-FFF2-40B4-BE49-F238E27FC236}">
                  <a16:creationId xmlns:a16="http://schemas.microsoft.com/office/drawing/2014/main" id="{6801B6BC-7CEC-1749-BAA7-4AA8BD810780}"/>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624;p43">
              <a:extLst>
                <a:ext uri="{FF2B5EF4-FFF2-40B4-BE49-F238E27FC236}">
                  <a16:creationId xmlns:a16="http://schemas.microsoft.com/office/drawing/2014/main" id="{46F55AFA-4C13-A5A6-7ED0-1C9C13282F0D}"/>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625;p43">
              <a:extLst>
                <a:ext uri="{FF2B5EF4-FFF2-40B4-BE49-F238E27FC236}">
                  <a16:creationId xmlns:a16="http://schemas.microsoft.com/office/drawing/2014/main" id="{13F592AA-FFD9-10CC-CB1D-4121A50D97D2}"/>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626;p43">
              <a:extLst>
                <a:ext uri="{FF2B5EF4-FFF2-40B4-BE49-F238E27FC236}">
                  <a16:creationId xmlns:a16="http://schemas.microsoft.com/office/drawing/2014/main" id="{3BA75E86-E7E6-6733-78CB-A1C27342BCE0}"/>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627;p43">
              <a:extLst>
                <a:ext uri="{FF2B5EF4-FFF2-40B4-BE49-F238E27FC236}">
                  <a16:creationId xmlns:a16="http://schemas.microsoft.com/office/drawing/2014/main" id="{0C23C579-0775-B0B1-EE7F-3FF8883EDE3A}"/>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628;p43">
              <a:extLst>
                <a:ext uri="{FF2B5EF4-FFF2-40B4-BE49-F238E27FC236}">
                  <a16:creationId xmlns:a16="http://schemas.microsoft.com/office/drawing/2014/main" id="{B0662BA0-1886-1F9B-00F2-431C1E19EF67}"/>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629;p43">
              <a:extLst>
                <a:ext uri="{FF2B5EF4-FFF2-40B4-BE49-F238E27FC236}">
                  <a16:creationId xmlns:a16="http://schemas.microsoft.com/office/drawing/2014/main" id="{9C0C9603-D91C-7981-FF3E-D0520DA5DC60}"/>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Google Shape;3630;p43">
            <a:extLst>
              <a:ext uri="{FF2B5EF4-FFF2-40B4-BE49-F238E27FC236}">
                <a16:creationId xmlns:a16="http://schemas.microsoft.com/office/drawing/2014/main" id="{ABEFC5FB-3AA5-F59A-28D8-75AE084C6D5C}"/>
              </a:ext>
            </a:extLst>
          </p:cNvPr>
          <p:cNvSpPr txBox="1"/>
          <p:nvPr/>
        </p:nvSpPr>
        <p:spPr>
          <a:xfrm>
            <a:off x="316452" y="1918145"/>
            <a:ext cx="2513293" cy="980000"/>
          </a:xfrm>
          <a:prstGeom prst="rect">
            <a:avLst/>
          </a:prstGeom>
          <a:no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HOẠT</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ĐỘNG NHÓM</a:t>
            </a:r>
            <a:endParaRPr kumimoji="0" sz="5400" b="1" i="0" u="none" strike="noStrike" kern="0" cap="none" spc="0" normalizeH="0" baseline="0" noProof="0" dirty="0">
              <a:ln>
                <a:noFill/>
              </a:ln>
              <a:solidFill>
                <a:srgbClr val="85200C"/>
              </a:solidFill>
              <a:effectLst/>
              <a:uLnTx/>
              <a:uFillTx/>
              <a:latin typeface="Times New Roman" panose="02020603050405020304" pitchFamily="18" charset="0"/>
              <a:ea typeface="Viga"/>
              <a:cs typeface="Times New Roman" panose="02020603050405020304" pitchFamily="18" charset="0"/>
              <a:sym typeface="Viga"/>
            </a:endParaRPr>
          </a:p>
        </p:txBody>
      </p:sp>
      <p:cxnSp>
        <p:nvCxnSpPr>
          <p:cNvPr id="29" name="Google Shape;3631;p43">
            <a:extLst>
              <a:ext uri="{FF2B5EF4-FFF2-40B4-BE49-F238E27FC236}">
                <a16:creationId xmlns:a16="http://schemas.microsoft.com/office/drawing/2014/main" id="{E0935C1C-F39A-8864-70ED-67F9AA1A8EC0}"/>
              </a:ext>
            </a:extLst>
          </p:cNvPr>
          <p:cNvCxnSpPr/>
          <p:nvPr/>
        </p:nvCxnSpPr>
        <p:spPr>
          <a:xfrm>
            <a:off x="4861943" y="2530607"/>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0" name="Google Shape;3632;p43">
            <a:extLst>
              <a:ext uri="{FF2B5EF4-FFF2-40B4-BE49-F238E27FC236}">
                <a16:creationId xmlns:a16="http://schemas.microsoft.com/office/drawing/2014/main" id="{F39116B0-ACBB-1CFB-482C-9B26917E975F}"/>
              </a:ext>
            </a:extLst>
          </p:cNvPr>
          <p:cNvCxnSpPr/>
          <p:nvPr/>
        </p:nvCxnSpPr>
        <p:spPr>
          <a:xfrm>
            <a:off x="4873429" y="4449799"/>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31" name="Google Shape;3634;p43">
            <a:extLst>
              <a:ext uri="{FF2B5EF4-FFF2-40B4-BE49-F238E27FC236}">
                <a16:creationId xmlns:a16="http://schemas.microsoft.com/office/drawing/2014/main" id="{B91820C1-869D-DE58-FA5E-251ACADBAF8A}"/>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2" name="Google Shape;3635;p43">
            <a:extLst>
              <a:ext uri="{FF2B5EF4-FFF2-40B4-BE49-F238E27FC236}">
                <a16:creationId xmlns:a16="http://schemas.microsoft.com/office/drawing/2014/main" id="{724F87AB-C636-6B42-A19F-71920343B588}"/>
              </a:ext>
            </a:extLst>
          </p:cNvPr>
          <p:cNvCxnSpPr/>
          <p:nvPr/>
        </p:nvCxnSpPr>
        <p:spPr>
          <a:xfrm rot="10800000">
            <a:off x="5407920" y="3967032"/>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33" name="Google Shape;3638;p43">
            <a:extLst>
              <a:ext uri="{FF2B5EF4-FFF2-40B4-BE49-F238E27FC236}">
                <a16:creationId xmlns:a16="http://schemas.microsoft.com/office/drawing/2014/main" id="{A503468C-A4AC-EB33-22CA-51154FFAB18B}"/>
              </a:ext>
            </a:extLst>
          </p:cNvPr>
          <p:cNvCxnSpPr/>
          <p:nvPr/>
        </p:nvCxnSpPr>
        <p:spPr>
          <a:xfrm rot="10800000">
            <a:off x="5442859" y="5733496"/>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35" name="Google Shape;3639;p43">
            <a:extLst>
              <a:ext uri="{FF2B5EF4-FFF2-40B4-BE49-F238E27FC236}">
                <a16:creationId xmlns:a16="http://schemas.microsoft.com/office/drawing/2014/main" id="{56380C22-1E63-65D9-F2D7-19A224FD4E3A}"/>
              </a:ext>
            </a:extLst>
          </p:cNvPr>
          <p:cNvGrpSpPr/>
          <p:nvPr/>
        </p:nvGrpSpPr>
        <p:grpSpPr>
          <a:xfrm>
            <a:off x="4678089" y="5386901"/>
            <a:ext cx="439864" cy="452952"/>
            <a:chOff x="5484825" y="2154975"/>
            <a:chExt cx="409150" cy="421325"/>
          </a:xfrm>
        </p:grpSpPr>
        <p:sp>
          <p:nvSpPr>
            <p:cNvPr id="36" name="Google Shape;3640;p43">
              <a:extLst>
                <a:ext uri="{FF2B5EF4-FFF2-40B4-BE49-F238E27FC236}">
                  <a16:creationId xmlns:a16="http://schemas.microsoft.com/office/drawing/2014/main" id="{A69AC539-E625-A8F0-28E6-F8DEFB446C1E}"/>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7" name="Google Shape;3641;p43">
              <a:extLst>
                <a:ext uri="{FF2B5EF4-FFF2-40B4-BE49-F238E27FC236}">
                  <a16:creationId xmlns:a16="http://schemas.microsoft.com/office/drawing/2014/main" id="{0DE8A02D-AB46-5802-4FCD-4078F425FFCC}"/>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8" name="Google Shape;3642;p43">
              <a:extLst>
                <a:ext uri="{FF2B5EF4-FFF2-40B4-BE49-F238E27FC236}">
                  <a16:creationId xmlns:a16="http://schemas.microsoft.com/office/drawing/2014/main" id="{1EF79397-8330-1722-6A7F-1C8D53DD40E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39" name="Google Shape;3643;p43">
              <a:extLst>
                <a:ext uri="{FF2B5EF4-FFF2-40B4-BE49-F238E27FC236}">
                  <a16:creationId xmlns:a16="http://schemas.microsoft.com/office/drawing/2014/main" id="{2DF1B110-F82D-F620-AC8B-2E5BE61C53FA}"/>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0" name="Google Shape;3644;p43">
              <a:extLst>
                <a:ext uri="{FF2B5EF4-FFF2-40B4-BE49-F238E27FC236}">
                  <a16:creationId xmlns:a16="http://schemas.microsoft.com/office/drawing/2014/main" id="{A7A4404A-0CE0-68A9-EFC0-A5E80065B77E}"/>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1" name="Google Shape;3645;p43">
              <a:extLst>
                <a:ext uri="{FF2B5EF4-FFF2-40B4-BE49-F238E27FC236}">
                  <a16:creationId xmlns:a16="http://schemas.microsoft.com/office/drawing/2014/main" id="{1505DE69-A97F-E33F-CEB8-DF8F0276E60B}"/>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2" name="Google Shape;3646;p43">
              <a:extLst>
                <a:ext uri="{FF2B5EF4-FFF2-40B4-BE49-F238E27FC236}">
                  <a16:creationId xmlns:a16="http://schemas.microsoft.com/office/drawing/2014/main" id="{A44058C1-B06A-F9AA-A7BD-7DFC265C9DF8}"/>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3" name="Google Shape;3647;p43">
              <a:extLst>
                <a:ext uri="{FF2B5EF4-FFF2-40B4-BE49-F238E27FC236}">
                  <a16:creationId xmlns:a16="http://schemas.microsoft.com/office/drawing/2014/main" id="{BE3E1003-E2C0-4A84-21FF-1FA4B3E9B49F}"/>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44" name="Google Shape;3648;p43">
            <a:extLst>
              <a:ext uri="{FF2B5EF4-FFF2-40B4-BE49-F238E27FC236}">
                <a16:creationId xmlns:a16="http://schemas.microsoft.com/office/drawing/2014/main" id="{5EE5E0C8-0944-D05F-D506-5442EE74EB81}"/>
              </a:ext>
            </a:extLst>
          </p:cNvPr>
          <p:cNvGrpSpPr/>
          <p:nvPr/>
        </p:nvGrpSpPr>
        <p:grpSpPr>
          <a:xfrm>
            <a:off x="4634837" y="3760514"/>
            <a:ext cx="454184" cy="412963"/>
            <a:chOff x="4731725" y="2173975"/>
            <a:chExt cx="421425" cy="383225"/>
          </a:xfrm>
        </p:grpSpPr>
        <p:sp>
          <p:nvSpPr>
            <p:cNvPr id="45" name="Google Shape;3649;p43">
              <a:extLst>
                <a:ext uri="{FF2B5EF4-FFF2-40B4-BE49-F238E27FC236}">
                  <a16:creationId xmlns:a16="http://schemas.microsoft.com/office/drawing/2014/main" id="{6BEAACBB-FF95-F3FD-21C9-7BD9FA2F0C13}"/>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6" name="Google Shape;3650;p43">
              <a:extLst>
                <a:ext uri="{FF2B5EF4-FFF2-40B4-BE49-F238E27FC236}">
                  <a16:creationId xmlns:a16="http://schemas.microsoft.com/office/drawing/2014/main" id="{77861FFC-CF80-1083-CD6B-2BB7B251BBC7}"/>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7" name="Google Shape;3651;p43">
              <a:extLst>
                <a:ext uri="{FF2B5EF4-FFF2-40B4-BE49-F238E27FC236}">
                  <a16:creationId xmlns:a16="http://schemas.microsoft.com/office/drawing/2014/main" id="{705F85BE-7579-3F32-8369-6FA835A602CC}"/>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8" name="Google Shape;3652;p43">
              <a:extLst>
                <a:ext uri="{FF2B5EF4-FFF2-40B4-BE49-F238E27FC236}">
                  <a16:creationId xmlns:a16="http://schemas.microsoft.com/office/drawing/2014/main" id="{E3A527DB-7E90-93D2-D079-3D4AE69A6EBA}"/>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49" name="Google Shape;3653;p43">
              <a:extLst>
                <a:ext uri="{FF2B5EF4-FFF2-40B4-BE49-F238E27FC236}">
                  <a16:creationId xmlns:a16="http://schemas.microsoft.com/office/drawing/2014/main" id="{48D813C2-7D20-04E5-AD1B-55230E497A65}"/>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0" name="Google Shape;3654;p43">
              <a:extLst>
                <a:ext uri="{FF2B5EF4-FFF2-40B4-BE49-F238E27FC236}">
                  <a16:creationId xmlns:a16="http://schemas.microsoft.com/office/drawing/2014/main" id="{D5771A44-D6D5-1388-2F11-8DDBE89C8C9D}"/>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1" name="Google Shape;3655;p43">
              <a:extLst>
                <a:ext uri="{FF2B5EF4-FFF2-40B4-BE49-F238E27FC236}">
                  <a16:creationId xmlns:a16="http://schemas.microsoft.com/office/drawing/2014/main" id="{F754224A-5D65-5C91-BF14-3B21D1AD446D}"/>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2" name="Google Shape;3656;p43">
              <a:extLst>
                <a:ext uri="{FF2B5EF4-FFF2-40B4-BE49-F238E27FC236}">
                  <a16:creationId xmlns:a16="http://schemas.microsoft.com/office/drawing/2014/main" id="{F2606DCD-44A6-B7D1-55C1-5CFC477ACA05}"/>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3" name="Google Shape;3657;p43">
              <a:extLst>
                <a:ext uri="{FF2B5EF4-FFF2-40B4-BE49-F238E27FC236}">
                  <a16:creationId xmlns:a16="http://schemas.microsoft.com/office/drawing/2014/main" id="{A17190B0-19D2-543F-9C61-77B6981B5C8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4" name="Google Shape;3658;p43">
              <a:extLst>
                <a:ext uri="{FF2B5EF4-FFF2-40B4-BE49-F238E27FC236}">
                  <a16:creationId xmlns:a16="http://schemas.microsoft.com/office/drawing/2014/main" id="{62E95DCD-0740-1B58-134A-35912F523C08}"/>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5" name="Google Shape;3659;p43">
              <a:extLst>
                <a:ext uri="{FF2B5EF4-FFF2-40B4-BE49-F238E27FC236}">
                  <a16:creationId xmlns:a16="http://schemas.microsoft.com/office/drawing/2014/main" id="{213564AA-8680-E638-EB7F-EABA67E6B436}"/>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6" name="Google Shape;3660;p43">
              <a:extLst>
                <a:ext uri="{FF2B5EF4-FFF2-40B4-BE49-F238E27FC236}">
                  <a16:creationId xmlns:a16="http://schemas.microsoft.com/office/drawing/2014/main" id="{83888FAF-4FD3-3B0B-A1C1-47B291FA6068}"/>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7" name="Google Shape;3661;p43">
              <a:extLst>
                <a:ext uri="{FF2B5EF4-FFF2-40B4-BE49-F238E27FC236}">
                  <a16:creationId xmlns:a16="http://schemas.microsoft.com/office/drawing/2014/main" id="{DC6023F0-33FC-064C-97C5-8327850D42F2}"/>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8" name="Google Shape;3662;p43">
              <a:extLst>
                <a:ext uri="{FF2B5EF4-FFF2-40B4-BE49-F238E27FC236}">
                  <a16:creationId xmlns:a16="http://schemas.microsoft.com/office/drawing/2014/main" id="{322E7E34-B655-A52F-2FB1-49B82C50BC50}"/>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59" name="Google Shape;3663;p43">
              <a:extLst>
                <a:ext uri="{FF2B5EF4-FFF2-40B4-BE49-F238E27FC236}">
                  <a16:creationId xmlns:a16="http://schemas.microsoft.com/office/drawing/2014/main" id="{7B30A25E-50E5-2214-95AA-ED148DFBB3FC}"/>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0" name="Google Shape;3664;p43">
              <a:extLst>
                <a:ext uri="{FF2B5EF4-FFF2-40B4-BE49-F238E27FC236}">
                  <a16:creationId xmlns:a16="http://schemas.microsoft.com/office/drawing/2014/main" id="{F6866017-39BE-B396-EB6C-0C13D31C9217}"/>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1" name="Google Shape;3665;p43">
              <a:extLst>
                <a:ext uri="{FF2B5EF4-FFF2-40B4-BE49-F238E27FC236}">
                  <a16:creationId xmlns:a16="http://schemas.microsoft.com/office/drawing/2014/main" id="{C8854170-AEC1-C556-7F9C-7D020D214794}"/>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2" name="Google Shape;3666;p43">
              <a:extLst>
                <a:ext uri="{FF2B5EF4-FFF2-40B4-BE49-F238E27FC236}">
                  <a16:creationId xmlns:a16="http://schemas.microsoft.com/office/drawing/2014/main" id="{BDE772FC-1CFC-9309-C271-F98DF5B60231}"/>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3" name="Google Shape;3667;p43">
              <a:extLst>
                <a:ext uri="{FF2B5EF4-FFF2-40B4-BE49-F238E27FC236}">
                  <a16:creationId xmlns:a16="http://schemas.microsoft.com/office/drawing/2014/main" id="{9FC3A12E-52D8-6363-6A22-8D68B5EEF77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4" name="Google Shape;3668;p43">
              <a:extLst>
                <a:ext uri="{FF2B5EF4-FFF2-40B4-BE49-F238E27FC236}">
                  <a16:creationId xmlns:a16="http://schemas.microsoft.com/office/drawing/2014/main" id="{BC4BFAB0-2443-7249-C9AE-372BC9496E3D}"/>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5" name="Google Shape;3669;p43">
              <a:extLst>
                <a:ext uri="{FF2B5EF4-FFF2-40B4-BE49-F238E27FC236}">
                  <a16:creationId xmlns:a16="http://schemas.microsoft.com/office/drawing/2014/main" id="{1DB7003D-8FB2-884D-E743-D43CDCE98E0C}"/>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6" name="Google Shape;3670;p43">
              <a:extLst>
                <a:ext uri="{FF2B5EF4-FFF2-40B4-BE49-F238E27FC236}">
                  <a16:creationId xmlns:a16="http://schemas.microsoft.com/office/drawing/2014/main" id="{8317B6BA-6C2E-EAFF-A384-26A0B03607C6}"/>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67" name="Google Shape;3671;p43">
              <a:extLst>
                <a:ext uri="{FF2B5EF4-FFF2-40B4-BE49-F238E27FC236}">
                  <a16:creationId xmlns:a16="http://schemas.microsoft.com/office/drawing/2014/main" id="{E1592BA4-6999-BCF6-80DF-E263C7B967CB}"/>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grpSp>
        <p:nvGrpSpPr>
          <p:cNvPr id="68" name="Google Shape;3672;p43">
            <a:extLst>
              <a:ext uri="{FF2B5EF4-FFF2-40B4-BE49-F238E27FC236}">
                <a16:creationId xmlns:a16="http://schemas.microsoft.com/office/drawing/2014/main" id="{3363C63E-F497-47BD-F10A-17AEB1963C65}"/>
              </a:ext>
            </a:extLst>
          </p:cNvPr>
          <p:cNvGrpSpPr/>
          <p:nvPr/>
        </p:nvGrpSpPr>
        <p:grpSpPr>
          <a:xfrm>
            <a:off x="4634845" y="1761653"/>
            <a:ext cx="454184" cy="453049"/>
            <a:chOff x="3984825" y="2155375"/>
            <a:chExt cx="421425" cy="420425"/>
          </a:xfrm>
        </p:grpSpPr>
        <p:sp>
          <p:nvSpPr>
            <p:cNvPr id="69" name="Google Shape;3673;p43">
              <a:extLst>
                <a:ext uri="{FF2B5EF4-FFF2-40B4-BE49-F238E27FC236}">
                  <a16:creationId xmlns:a16="http://schemas.microsoft.com/office/drawing/2014/main" id="{14E56A15-22E6-EF0A-8D18-ACED544EDC0D}"/>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0" name="Google Shape;3674;p43">
              <a:extLst>
                <a:ext uri="{FF2B5EF4-FFF2-40B4-BE49-F238E27FC236}">
                  <a16:creationId xmlns:a16="http://schemas.microsoft.com/office/drawing/2014/main" id="{F600087C-4D09-041B-1A11-93B210CB540F}"/>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1" name="Google Shape;3675;p43">
              <a:extLst>
                <a:ext uri="{FF2B5EF4-FFF2-40B4-BE49-F238E27FC236}">
                  <a16:creationId xmlns:a16="http://schemas.microsoft.com/office/drawing/2014/main" id="{9890FF8C-22BC-D37F-0B2F-62A62BF33F2D}"/>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2" name="Google Shape;3676;p43">
              <a:extLst>
                <a:ext uri="{FF2B5EF4-FFF2-40B4-BE49-F238E27FC236}">
                  <a16:creationId xmlns:a16="http://schemas.microsoft.com/office/drawing/2014/main" id="{48D8D592-95F5-F528-6634-2C2CF2E89ACA}"/>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3" name="Google Shape;3677;p43">
              <a:extLst>
                <a:ext uri="{FF2B5EF4-FFF2-40B4-BE49-F238E27FC236}">
                  <a16:creationId xmlns:a16="http://schemas.microsoft.com/office/drawing/2014/main" id="{3B76DB04-1050-E164-9771-5B1A89E64C71}"/>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4" name="Google Shape;3678;p43">
              <a:extLst>
                <a:ext uri="{FF2B5EF4-FFF2-40B4-BE49-F238E27FC236}">
                  <a16:creationId xmlns:a16="http://schemas.microsoft.com/office/drawing/2014/main" id="{0B54CDB3-D3FA-E3DB-270B-246EBBE50B92}"/>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5" name="Google Shape;3679;p43">
              <a:extLst>
                <a:ext uri="{FF2B5EF4-FFF2-40B4-BE49-F238E27FC236}">
                  <a16:creationId xmlns:a16="http://schemas.microsoft.com/office/drawing/2014/main" id="{5C59BB55-B0B3-3677-B13A-95A9BE507440}"/>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6" name="Google Shape;3680;p43">
              <a:extLst>
                <a:ext uri="{FF2B5EF4-FFF2-40B4-BE49-F238E27FC236}">
                  <a16:creationId xmlns:a16="http://schemas.microsoft.com/office/drawing/2014/main" id="{E5E2901F-421E-D5B2-4791-1153D3574D5D}"/>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7" name="Google Shape;3681;p43">
              <a:extLst>
                <a:ext uri="{FF2B5EF4-FFF2-40B4-BE49-F238E27FC236}">
                  <a16:creationId xmlns:a16="http://schemas.microsoft.com/office/drawing/2014/main" id="{91977027-65DE-9C8F-A807-91EC7E00CC3A}"/>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sp>
          <p:nvSpPr>
            <p:cNvPr id="78" name="Google Shape;3682;p43">
              <a:extLst>
                <a:ext uri="{FF2B5EF4-FFF2-40B4-BE49-F238E27FC236}">
                  <a16:creationId xmlns:a16="http://schemas.microsoft.com/office/drawing/2014/main" id="{BA796407-DA1E-01AD-7758-F9FD35521ACB}"/>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cs typeface="Arial"/>
                <a:sym typeface="Arial"/>
              </a:endParaRPr>
            </a:p>
          </p:txBody>
        </p:sp>
      </p:grpSp>
      <p:cxnSp>
        <p:nvCxnSpPr>
          <p:cNvPr id="79" name="Google Shape;3683;p43">
            <a:extLst>
              <a:ext uri="{FF2B5EF4-FFF2-40B4-BE49-F238E27FC236}">
                <a16:creationId xmlns:a16="http://schemas.microsoft.com/office/drawing/2014/main" id="{630DFC92-9956-B018-A07C-5AE467F7133E}"/>
              </a:ext>
            </a:extLst>
          </p:cNvPr>
          <p:cNvCxnSpPr>
            <a:cxnSpLocks/>
            <a:endCxn id="28" idx="3"/>
          </p:cNvCxnSpPr>
          <p:nvPr/>
        </p:nvCxnSpPr>
        <p:spPr>
          <a:xfrm rot="10800000" flipV="1">
            <a:off x="2829746" y="1988175"/>
            <a:ext cx="1486337" cy="419970"/>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80" name="Google Shape;3684;p43">
            <a:extLst>
              <a:ext uri="{FF2B5EF4-FFF2-40B4-BE49-F238E27FC236}">
                <a16:creationId xmlns:a16="http://schemas.microsoft.com/office/drawing/2014/main" id="{8918D307-7716-41CC-3A98-6F1838218E56}"/>
              </a:ext>
            </a:extLst>
          </p:cNvPr>
          <p:cNvCxnSpPr>
            <a:cxnSpLocks/>
          </p:cNvCxnSpPr>
          <p:nvPr/>
        </p:nvCxnSpPr>
        <p:spPr>
          <a:xfrm rot="16200000" flipV="1">
            <a:off x="2341771" y="3632537"/>
            <a:ext cx="3157760" cy="700676"/>
          </a:xfrm>
          <a:prstGeom prst="bentConnector3">
            <a:avLst>
              <a:gd name="adj1" fmla="val 359"/>
            </a:avLst>
          </a:prstGeom>
          <a:noFill/>
          <a:ln w="19050" cap="flat" cmpd="sng">
            <a:solidFill>
              <a:srgbClr val="3C3C3C"/>
            </a:solidFill>
            <a:prstDash val="solid"/>
            <a:round/>
            <a:headEnd type="none" w="med" len="med"/>
            <a:tailEnd type="diamond" w="med" len="med"/>
          </a:ln>
        </p:spPr>
      </p:cxnSp>
      <p:cxnSp>
        <p:nvCxnSpPr>
          <p:cNvPr id="81" name="Google Shape;3685;p43">
            <a:extLst>
              <a:ext uri="{FF2B5EF4-FFF2-40B4-BE49-F238E27FC236}">
                <a16:creationId xmlns:a16="http://schemas.microsoft.com/office/drawing/2014/main" id="{E098B121-0A37-1632-4FB4-22BB96AB7E1F}"/>
              </a:ext>
            </a:extLst>
          </p:cNvPr>
          <p:cNvCxnSpPr>
            <a:cxnSpLocks/>
          </p:cNvCxnSpPr>
          <p:nvPr/>
        </p:nvCxnSpPr>
        <p:spPr>
          <a:xfrm rot="10800000">
            <a:off x="2844260" y="2408145"/>
            <a:ext cx="1441245" cy="1437688"/>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82" name="TextBox 81">
            <a:extLst>
              <a:ext uri="{FF2B5EF4-FFF2-40B4-BE49-F238E27FC236}">
                <a16:creationId xmlns:a16="http://schemas.microsoft.com/office/drawing/2014/main" id="{AA1AEF6C-F6C8-A670-00C0-AF928A186FF7}"/>
              </a:ext>
            </a:extLst>
          </p:cNvPr>
          <p:cNvSpPr txBox="1"/>
          <p:nvPr/>
        </p:nvSpPr>
        <p:spPr>
          <a:xfrm>
            <a:off x="5806401" y="1304181"/>
            <a:ext cx="6385599" cy="1569660"/>
          </a:xfrm>
          <a:prstGeom prst="rect">
            <a:avLst/>
          </a:prstGeom>
          <a:solidFill>
            <a:srgbClr val="E2ECFB"/>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1,2: Hoàn thiện </a:t>
            </a:r>
            <a:r>
              <a:rPr lang="vi-VN" sz="3200" b="1" i="1" dirty="0">
                <a:latin typeface="Times New Roman" panose="02020603050405020304" pitchFamily="18" charset="0"/>
                <a:cs typeface="Times New Roman" panose="02020603050405020304" pitchFamily="18" charset="0"/>
              </a:rPr>
              <a:t>PHT số 5 (phụ lục) </a:t>
            </a:r>
            <a:r>
              <a:rPr lang="vi-VN" sz="3200" i="1" dirty="0">
                <a:latin typeface="Times New Roman" panose="02020603050405020304" pitchFamily="18" charset="0"/>
                <a:cs typeface="Times New Roman" panose="02020603050405020304" pitchFamily="18" charset="0"/>
              </a:rPr>
              <a:t>để tìm hiểu về Lục Vân Tiên khi đánh cướp cứu Kiều Nguyệt Nga</a:t>
            </a:r>
            <a:endParaRPr lang="en-SG" sz="3200" dirty="0">
              <a:latin typeface="Times New Roman" panose="02020603050405020304" pitchFamily="18" charset="0"/>
              <a:cs typeface="Times New Roman" panose="02020603050405020304" pitchFamily="18" charset="0"/>
            </a:endParaRPr>
          </a:p>
        </p:txBody>
      </p:sp>
      <p:sp>
        <p:nvSpPr>
          <p:cNvPr id="83" name="TextBox 82">
            <a:extLst>
              <a:ext uri="{FF2B5EF4-FFF2-40B4-BE49-F238E27FC236}">
                <a16:creationId xmlns:a16="http://schemas.microsoft.com/office/drawing/2014/main" id="{F4288AAC-186D-E3EF-A738-5617434655A6}"/>
              </a:ext>
            </a:extLst>
          </p:cNvPr>
          <p:cNvSpPr txBox="1"/>
          <p:nvPr/>
        </p:nvSpPr>
        <p:spPr>
          <a:xfrm>
            <a:off x="5865503" y="3198045"/>
            <a:ext cx="6267393" cy="1569660"/>
          </a:xfrm>
          <a:prstGeom prst="rect">
            <a:avLst/>
          </a:prstGeom>
          <a:solidFill>
            <a:srgbClr val="FDEFE9"/>
          </a:solidFill>
        </p:spPr>
        <p:txBody>
          <a:bodyPr wrap="square">
            <a:spAutoFit/>
          </a:bodyPr>
          <a:lstStyle/>
          <a:p>
            <a:r>
              <a:rPr lang="vi-VN" sz="3200" i="1" dirty="0">
                <a:latin typeface="Times New Roman" panose="02020603050405020304" pitchFamily="18" charset="0"/>
                <a:cs typeface="Times New Roman" panose="02020603050405020304" pitchFamily="18" charset="0"/>
              </a:rPr>
              <a:t>Nhóm 3,4: Hoàn thiện </a:t>
            </a:r>
            <a:r>
              <a:rPr lang="vi-VN" sz="3200" b="1" i="1" dirty="0">
                <a:latin typeface="Times New Roman" panose="02020603050405020304" pitchFamily="18" charset="0"/>
                <a:cs typeface="Times New Roman" panose="02020603050405020304" pitchFamily="18" charset="0"/>
              </a:rPr>
              <a:t>PHT số 6 </a:t>
            </a:r>
            <a:r>
              <a:rPr lang="vi-VN" sz="3200" i="1" dirty="0">
                <a:latin typeface="Times New Roman" panose="02020603050405020304" pitchFamily="18" charset="0"/>
                <a:cs typeface="Times New Roman" panose="02020603050405020304" pitchFamily="18" charset="0"/>
              </a:rPr>
              <a:t>để tìm hiểu về Lục Vân Tiên khi trò chuyện cùng Kiều Nguyệt Nga</a:t>
            </a:r>
            <a:endParaRPr lang="en-SG" sz="3200" dirty="0">
              <a:latin typeface="Times New Roman" panose="02020603050405020304" pitchFamily="18" charset="0"/>
              <a:cs typeface="Times New Roman" panose="02020603050405020304" pitchFamily="18" charset="0"/>
            </a:endParaRPr>
          </a:p>
        </p:txBody>
      </p:sp>
      <p:sp>
        <p:nvSpPr>
          <p:cNvPr id="84" name="TextBox 83">
            <a:extLst>
              <a:ext uri="{FF2B5EF4-FFF2-40B4-BE49-F238E27FC236}">
                <a16:creationId xmlns:a16="http://schemas.microsoft.com/office/drawing/2014/main" id="{CB87F1BB-D0A7-C735-B116-8D135CA06550}"/>
              </a:ext>
            </a:extLst>
          </p:cNvPr>
          <p:cNvSpPr txBox="1"/>
          <p:nvPr/>
        </p:nvSpPr>
        <p:spPr>
          <a:xfrm>
            <a:off x="5898081" y="5015085"/>
            <a:ext cx="6267393" cy="1077218"/>
          </a:xfrm>
          <a:prstGeom prst="rect">
            <a:avLst/>
          </a:prstGeom>
          <a:solidFill>
            <a:srgbClr val="DCF0C6"/>
          </a:solidFill>
        </p:spPr>
        <p:txBody>
          <a:bodyPr wrap="square">
            <a:spAutoFit/>
          </a:bodyPr>
          <a:lstStyle/>
          <a:p>
            <a:pPr lvl="0" algn="just" defTabSz="914377">
              <a:defRPr/>
            </a:pPr>
            <a:r>
              <a:rPr lang="vi-VN" sz="3200" i="1" dirty="0">
                <a:latin typeface="Times New Roman" panose="02020603050405020304" pitchFamily="18" charset="0"/>
                <a:cs typeface="Times New Roman" panose="02020603050405020304" pitchFamily="18" charset="0"/>
              </a:rPr>
              <a:t>Nhóm 5,6: Phân tích nhân vật Kiều Nguyệt Nga theo </a:t>
            </a:r>
            <a:r>
              <a:rPr lang="vi-VN" sz="3200" b="1" i="1" dirty="0">
                <a:latin typeface="Times New Roman" panose="02020603050405020304" pitchFamily="18" charset="0"/>
                <a:cs typeface="Times New Roman" panose="02020603050405020304" pitchFamily="18" charset="0"/>
              </a:rPr>
              <a:t>PHT số 7</a:t>
            </a:r>
            <a:endParaRPr kumimoji="0" lang="en-SG" sz="13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9726187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down)">
                                      <p:cBhvr>
                                        <p:cTn id="19" dur="500"/>
                                        <p:tgtEl>
                                          <p:spTgt spid="79"/>
                                        </p:tgtEl>
                                      </p:cBhvr>
                                    </p:animEffect>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par>
                                <p:cTn id="23" presetID="22" presetClass="entr" presetSubtype="4"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ipe(down)">
                                      <p:cBhvr>
                                        <p:cTn id="25" dur="500"/>
                                        <p:tgtEl>
                                          <p:spTgt spid="6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wipe(down)">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barn(inVertical)">
                                      <p:cBhvr>
                                        <p:cTn id="33" dur="500"/>
                                        <p:tgtEl>
                                          <p:spTgt spid="81"/>
                                        </p:tgtEl>
                                      </p:cBhvr>
                                    </p:animEffect>
                                  </p:childTnLst>
                                </p:cTn>
                              </p:par>
                              <p:par>
                                <p:cTn id="34" presetID="16" presetClass="entr" presetSubtype="21"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arn(inVertical)">
                                      <p:cBhvr>
                                        <p:cTn id="42" dur="500"/>
                                        <p:tgtEl>
                                          <p:spTgt spid="3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3"/>
                                        </p:tgtEl>
                                        <p:attrNameLst>
                                          <p:attrName>style.visibility</p:attrName>
                                        </p:attrNameLst>
                                      </p:cBhvr>
                                      <p:to>
                                        <p:strVal val="visible"/>
                                      </p:to>
                                    </p:set>
                                    <p:animEffect transition="in" filter="barn(inVertical)">
                                      <p:cBhvr>
                                        <p:cTn id="45" dur="500"/>
                                        <p:tgtEl>
                                          <p:spTgt spid="8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barn(inVertical)">
                                      <p:cBhvr>
                                        <p:cTn id="50" dur="500"/>
                                        <p:tgtEl>
                                          <p:spTgt spid="80"/>
                                        </p:tgtEl>
                                      </p:cBhvr>
                                    </p:animEffect>
                                  </p:childTnLst>
                                </p:cTn>
                              </p:par>
                              <p:par>
                                <p:cTn id="51" presetID="16" presetClass="entr" presetSubtype="21"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par>
                                <p:cTn id="54" presetID="16" presetClass="entr" presetSubtype="21"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barn(inVertical)">
                                      <p:cBhvr>
                                        <p:cTn id="56" dur="500"/>
                                        <p:tgtEl>
                                          <p:spTgt spid="35"/>
                                        </p:tgtEl>
                                      </p:cBhvr>
                                    </p:animEffect>
                                  </p:childTnLst>
                                </p:cTn>
                              </p:par>
                              <p:par>
                                <p:cTn id="57" presetID="16" presetClass="entr" presetSubtype="21"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barn(inVertical)">
                                      <p:cBhvr>
                                        <p:cTn id="59" dur="500"/>
                                        <p:tgtEl>
                                          <p:spTgt spid="3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arn(inVertical)">
                                      <p:cBhvr>
                                        <p:cTn id="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2" grpId="0" animBg="1"/>
      <p:bldP spid="83" grpId="0" animBg="1"/>
      <p:bldP spid="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AB218-F180-398B-7348-B58CC2E6F89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C5B0949-6ACA-C0CD-032B-032F475B02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241327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3B8DD1-8F10-8DE8-E02E-CA2B141A89A7}"/>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08645AB-296A-BE3D-882A-BAB1D9C1AD87}"/>
              </a:ext>
            </a:extLst>
          </p:cNvPr>
          <p:cNvSpPr txBox="1"/>
          <p:nvPr/>
        </p:nvSpPr>
        <p:spPr>
          <a:xfrm>
            <a:off x="2795428" y="54875"/>
            <a:ext cx="7529189" cy="661207"/>
          </a:xfrm>
          <a:prstGeom prst="rect">
            <a:avLst/>
          </a:prstGeom>
          <a:solidFill>
            <a:srgbClr val="FBCFB5"/>
          </a:solidFill>
        </p:spPr>
        <p:txBody>
          <a:bodyPr wrap="square" anchor="t">
            <a:spAutoFit/>
          </a:bodyPr>
          <a:lstStyle/>
          <a:p>
            <a:pPr algn="ctr" defTabSz="1219170">
              <a:lnSpc>
                <a:spcPct val="150000"/>
              </a:lnSpc>
              <a:buClr>
                <a:srgbClr val="000000"/>
              </a:buClr>
            </a:pPr>
            <a:r>
              <a:rPr lang="en-US" sz="2800" b="1" kern="0" dirty="0">
                <a:solidFill>
                  <a:srgbClr val="000000"/>
                </a:solidFill>
                <a:latin typeface="Times New Roman" panose="02020603050405020304" pitchFamily="18" charset="0"/>
                <a:ea typeface="Times New Roman" panose="02020603050405020304" pitchFamily="18" charset="0"/>
                <a:cs typeface="Arial"/>
                <a:sym typeface="Arial"/>
              </a:rPr>
              <a:t>*ĐÁNH CƯỚP CỨU KIỀU NGUYỆT NGA</a:t>
            </a:r>
            <a:endParaRPr lang="en-SG" sz="28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8AF394D0-5A9F-5CDA-3FC5-46156B8E31BB}"/>
              </a:ext>
            </a:extLst>
          </p:cNvPr>
          <p:cNvSpPr/>
          <p:nvPr/>
        </p:nvSpPr>
        <p:spPr>
          <a:xfrm>
            <a:off x="11294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bg1"/>
                </a:solidFill>
                <a:latin typeface="Times New Roman" panose="02020603050405020304" pitchFamily="18" charset="0"/>
                <a:cs typeface="Times New Roman" panose="02020603050405020304" pitchFamily="18" charset="0"/>
              </a:rPr>
              <a:t>Hoàn cảnh</a:t>
            </a:r>
            <a:endParaRPr lang="en-SG" sz="2500" b="1" kern="1200" dirty="0">
              <a:solidFill>
                <a:schemeClr val="bg1"/>
              </a:solidFill>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id="{D64CA51D-8901-A70F-7D35-2EEE5B051C9C}"/>
              </a:ext>
            </a:extLst>
          </p:cNvPr>
          <p:cNvSpPr/>
          <p:nvPr/>
        </p:nvSpPr>
        <p:spPr>
          <a:xfrm>
            <a:off x="37435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trên đường đi thi, ghé về thăm nhà thì gặp giặc cướp</a:t>
            </a:r>
            <a:endParaRPr lang="en-SG" sz="2500" kern="1200" dirty="0">
              <a:solidFill>
                <a:schemeClr val="tx1"/>
              </a:solidFill>
              <a:latin typeface="+mj-lt"/>
            </a:endParaRPr>
          </a:p>
        </p:txBody>
      </p:sp>
      <p:sp>
        <p:nvSpPr>
          <p:cNvPr id="9" name="Freeform: Shape 8">
            <a:extLst>
              <a:ext uri="{FF2B5EF4-FFF2-40B4-BE49-F238E27FC236}">
                <a16:creationId xmlns:a16="http://schemas.microsoft.com/office/drawing/2014/main" id="{EB3D3CF2-540A-6991-66C8-07E309FA205A}"/>
              </a:ext>
            </a:extLst>
          </p:cNvPr>
          <p:cNvSpPr/>
          <p:nvPr/>
        </p:nvSpPr>
        <p:spPr>
          <a:xfrm>
            <a:off x="158269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0" name="Freeform: Shape 9">
            <a:extLst>
              <a:ext uri="{FF2B5EF4-FFF2-40B4-BE49-F238E27FC236}">
                <a16:creationId xmlns:a16="http://schemas.microsoft.com/office/drawing/2014/main" id="{F9C5D60A-929F-F2D0-17D7-77472386D01C}"/>
              </a:ext>
            </a:extLst>
          </p:cNvPr>
          <p:cNvSpPr/>
          <p:nvPr/>
        </p:nvSpPr>
        <p:spPr>
          <a:xfrm>
            <a:off x="2047184" y="912851"/>
            <a:ext cx="1014868"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DEF1ED"/>
          </a:solidFill>
        </p:spPr>
        <p:style>
          <a:lnRef idx="2">
            <a:schemeClr val="lt1">
              <a:hueOff val="0"/>
              <a:satOff val="0"/>
              <a:lumOff val="0"/>
              <a:alphaOff val="0"/>
            </a:schemeClr>
          </a:lnRef>
          <a:fillRef idx="1">
            <a:schemeClr val="accent2">
              <a:hueOff val="-1826622"/>
              <a:satOff val="3877"/>
              <a:lumOff val="7412"/>
              <a:alphaOff val="0"/>
            </a:schemeClr>
          </a:fillRef>
          <a:effectRef idx="0">
            <a:schemeClr val="accent2">
              <a:hueOff val="-1826622"/>
              <a:satOff val="3877"/>
              <a:lumOff val="7412"/>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ctr"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Thái độ</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0B189709-040E-8931-B2AA-A00BBF5216A1}"/>
              </a:ext>
            </a:extLst>
          </p:cNvPr>
          <p:cNvSpPr/>
          <p:nvPr/>
        </p:nvSpPr>
        <p:spPr>
          <a:xfrm>
            <a:off x="2308590" y="1770926"/>
            <a:ext cx="1014868"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2">
                <a:lumMod val="75000"/>
              </a:schemeClr>
            </a:solidFill>
          </a:ln>
        </p:spPr>
        <p:style>
          <a:lnRef idx="2">
            <a:schemeClr val="accent2">
              <a:hueOff val="-1826622"/>
              <a:satOff val="3877"/>
              <a:lumOff val="741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bất bình</a:t>
            </a:r>
            <a:endParaRPr lang="en-SG" sz="2500" kern="1200" dirty="0">
              <a:solidFill>
                <a:schemeClr val="tx1"/>
              </a:solidFill>
              <a:latin typeface="+mj-lt"/>
            </a:endParaRPr>
          </a:p>
        </p:txBody>
      </p:sp>
      <p:sp>
        <p:nvSpPr>
          <p:cNvPr id="12" name="Freeform: Shape 11">
            <a:extLst>
              <a:ext uri="{FF2B5EF4-FFF2-40B4-BE49-F238E27FC236}">
                <a16:creationId xmlns:a16="http://schemas.microsoft.com/office/drawing/2014/main" id="{E4DBF7C1-9026-FB38-2052-207B3EF0BA93}"/>
              </a:ext>
            </a:extLst>
          </p:cNvPr>
          <p:cNvSpPr/>
          <p:nvPr/>
        </p:nvSpPr>
        <p:spPr>
          <a:xfrm>
            <a:off x="3158653"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a:solidFill>
            <a:schemeClr val="accent2">
              <a:lumMod val="20000"/>
              <a:lumOff val="80000"/>
            </a:schemeClr>
          </a:solidFill>
        </p:spPr>
        <p:style>
          <a:lnRef idx="0">
            <a:schemeClr val="lt1">
              <a:hueOff val="0"/>
              <a:satOff val="0"/>
              <a:lumOff val="0"/>
              <a:alphaOff val="0"/>
            </a:schemeClr>
          </a:lnRef>
          <a:fillRef idx="1">
            <a:schemeClr val="accent2">
              <a:hueOff val="-2283277"/>
              <a:satOff val="4846"/>
              <a:lumOff val="9265"/>
              <a:alphaOff val="0"/>
            </a:schemeClr>
          </a:fillRef>
          <a:effectRef idx="0">
            <a:schemeClr val="accent2">
              <a:hueOff val="-2283277"/>
              <a:satOff val="4846"/>
              <a:lumOff val="9265"/>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3" name="Freeform: Shape 12">
            <a:extLst>
              <a:ext uri="{FF2B5EF4-FFF2-40B4-BE49-F238E27FC236}">
                <a16:creationId xmlns:a16="http://schemas.microsoft.com/office/drawing/2014/main" id="{EEDB3BE6-3B7C-FBFE-B3CA-6F0CCC0996A0}"/>
              </a:ext>
            </a:extLst>
          </p:cNvPr>
          <p:cNvSpPr/>
          <p:nvPr/>
        </p:nvSpPr>
        <p:spPr>
          <a:xfrm>
            <a:off x="3643268"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E2F0D9"/>
          </a:solidFill>
        </p:spPr>
        <p:style>
          <a:lnRef idx="2">
            <a:schemeClr val="lt1">
              <a:hueOff val="0"/>
              <a:satOff val="0"/>
              <a:lumOff val="0"/>
              <a:alphaOff val="0"/>
            </a:schemeClr>
          </a:lnRef>
          <a:fillRef idx="1">
            <a:schemeClr val="accent2">
              <a:hueOff val="-3653243"/>
              <a:satOff val="7754"/>
              <a:lumOff val="14824"/>
              <a:alphaOff val="0"/>
            </a:schemeClr>
          </a:fillRef>
          <a:effectRef idx="0">
            <a:schemeClr val="accent2">
              <a:hueOff val="-3653243"/>
              <a:satOff val="7754"/>
              <a:lumOff val="14824"/>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Tình thế</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BB445955-98EF-7AC1-F377-A48948D72D35}"/>
              </a:ext>
            </a:extLst>
          </p:cNvPr>
          <p:cNvSpPr/>
          <p:nvPr/>
        </p:nvSpPr>
        <p:spPr>
          <a:xfrm>
            <a:off x="3872840" y="1770926"/>
            <a:ext cx="2272002"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rgbClr val="92D050"/>
            </a:solidFill>
          </a:ln>
        </p:spPr>
        <p:style>
          <a:lnRef idx="2">
            <a:schemeClr val="accent2">
              <a:hueOff val="-3653243"/>
              <a:satOff val="7754"/>
              <a:lumOff val="148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đơn độc (một mình) tay không, trong khi bọn cướp hung tợn </a:t>
            </a:r>
            <a:r>
              <a:rPr lang="vi-VN" sz="2500" i="1" kern="1200" dirty="0">
                <a:solidFill>
                  <a:schemeClr val="tx1"/>
                </a:solidFill>
                <a:latin typeface="+mj-lt"/>
              </a:rPr>
              <a:t>“mặt đỏ phừng phừng”,</a:t>
            </a:r>
            <a:r>
              <a:rPr lang="vi-VN" sz="2500" kern="1200" dirty="0">
                <a:solidFill>
                  <a:schemeClr val="tx1"/>
                </a:solidFill>
                <a:latin typeface="+mj-lt"/>
              </a:rPr>
              <a:t> thách thức </a:t>
            </a:r>
            <a:r>
              <a:rPr lang="vi-VN" sz="2500" i="1" kern="1200" dirty="0">
                <a:solidFill>
                  <a:schemeClr val="tx1"/>
                </a:solidFill>
                <a:latin typeface="+mj-lt"/>
              </a:rPr>
              <a:t>“thằng nào dám tới lẫy lừng vào đây”</a:t>
            </a:r>
            <a:r>
              <a:rPr lang="vi-VN" sz="2500" kern="1200" dirty="0">
                <a:solidFill>
                  <a:schemeClr val="tx1"/>
                </a:solidFill>
                <a:latin typeface="+mj-lt"/>
              </a:rPr>
              <a:t> và </a:t>
            </a:r>
            <a:r>
              <a:rPr lang="vi-VN" sz="2500" i="1" kern="1200" dirty="0">
                <a:solidFill>
                  <a:schemeClr val="tx1"/>
                </a:solidFill>
                <a:latin typeface="+mj-lt"/>
              </a:rPr>
              <a:t>“truyền quân bốn phía phủ vây bịt bùng”</a:t>
            </a:r>
            <a:endParaRPr lang="en-SG" sz="2500" kern="1200" dirty="0">
              <a:solidFill>
                <a:schemeClr val="tx1"/>
              </a:solidFill>
              <a:latin typeface="+mj-lt"/>
            </a:endParaRPr>
          </a:p>
        </p:txBody>
      </p:sp>
      <p:sp>
        <p:nvSpPr>
          <p:cNvPr id="15" name="Freeform: Shape 14">
            <a:extLst>
              <a:ext uri="{FF2B5EF4-FFF2-40B4-BE49-F238E27FC236}">
                <a16:creationId xmlns:a16="http://schemas.microsoft.com/office/drawing/2014/main" id="{56546DE8-8211-6DE8-6959-F5E4B74996CB}"/>
              </a:ext>
            </a:extLst>
          </p:cNvPr>
          <p:cNvSpPr/>
          <p:nvPr/>
        </p:nvSpPr>
        <p:spPr>
          <a:xfrm>
            <a:off x="568307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4566554"/>
              <a:satOff val="9692"/>
              <a:lumOff val="18529"/>
              <a:alphaOff val="0"/>
            </a:schemeClr>
          </a:fillRef>
          <a:effectRef idx="0">
            <a:schemeClr val="accent2">
              <a:hueOff val="-4566554"/>
              <a:satOff val="9692"/>
              <a:lumOff val="1852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6" name="Freeform: Shape 15">
            <a:extLst>
              <a:ext uri="{FF2B5EF4-FFF2-40B4-BE49-F238E27FC236}">
                <a16:creationId xmlns:a16="http://schemas.microsoft.com/office/drawing/2014/main" id="{FB99EA08-D66C-0366-8633-6F20538F4CDB}"/>
              </a:ext>
            </a:extLst>
          </p:cNvPr>
          <p:cNvSpPr/>
          <p:nvPr/>
        </p:nvSpPr>
        <p:spPr>
          <a:xfrm>
            <a:off x="6351135"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chemeClr val="accent4">
              <a:lumMod val="20000"/>
              <a:lumOff val="80000"/>
            </a:schemeClr>
          </a:solidFill>
        </p:spPr>
        <p:style>
          <a:lnRef idx="2">
            <a:schemeClr val="lt1">
              <a:hueOff val="0"/>
              <a:satOff val="0"/>
              <a:lumOff val="0"/>
              <a:alphaOff val="0"/>
            </a:schemeClr>
          </a:lnRef>
          <a:fillRef idx="1">
            <a:schemeClr val="accent2">
              <a:hueOff val="-5479865"/>
              <a:satOff val="11630"/>
              <a:lumOff val="22235"/>
              <a:alphaOff val="0"/>
            </a:schemeClr>
          </a:fillRef>
          <a:effectRef idx="0">
            <a:schemeClr val="accent2">
              <a:hueOff val="-5479865"/>
              <a:satOff val="11630"/>
              <a:lumOff val="22235"/>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a:solidFill>
                  <a:schemeClr val="tx1"/>
                </a:solidFill>
                <a:latin typeface="Times New Roman" panose="02020603050405020304" pitchFamily="18" charset="0"/>
                <a:cs typeface="Times New Roman" panose="02020603050405020304" pitchFamily="18" charset="0"/>
              </a:rPr>
              <a:t>Hành động</a:t>
            </a:r>
            <a:endParaRPr lang="en-SG" sz="2500" b="1" kern="120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E2052241-41A6-5333-F66D-FC22F592293D}"/>
              </a:ext>
            </a:extLst>
          </p:cNvPr>
          <p:cNvSpPr/>
          <p:nvPr/>
        </p:nvSpPr>
        <p:spPr>
          <a:xfrm>
            <a:off x="6612540" y="1770926"/>
            <a:ext cx="1498361"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a:ln>
            <a:solidFill>
              <a:schemeClr val="accent4">
                <a:lumMod val="40000"/>
                <a:lumOff val="60000"/>
              </a:schemeClr>
            </a:solidFill>
          </a:ln>
        </p:spPr>
        <p:style>
          <a:lnRef idx="2">
            <a:schemeClr val="accent2">
              <a:hueOff val="-5479865"/>
              <a:satOff val="11630"/>
              <a:lumOff val="2223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kern="1200" dirty="0">
                <a:solidFill>
                  <a:schemeClr val="tx1"/>
                </a:solidFill>
                <a:latin typeface="+mj-lt"/>
              </a:rPr>
              <a:t>bẻ cây làm gậy, xông vô; tả đột hữu xông, đánh bọn Phong Lai </a:t>
            </a:r>
            <a:r>
              <a:rPr lang="vi-VN" sz="2500" i="1" kern="1200" dirty="0">
                <a:solidFill>
                  <a:schemeClr val="tx1"/>
                </a:solidFill>
                <a:latin typeface="+mj-lt"/>
              </a:rPr>
              <a:t>“Thác rày thân phong”</a:t>
            </a:r>
            <a:endParaRPr lang="en-SG" sz="2500" kern="1200" dirty="0">
              <a:solidFill>
                <a:schemeClr val="tx1"/>
              </a:solidFill>
              <a:latin typeface="+mj-lt"/>
            </a:endParaRPr>
          </a:p>
        </p:txBody>
      </p:sp>
      <p:sp>
        <p:nvSpPr>
          <p:cNvPr id="18" name="Freeform: Shape 17">
            <a:extLst>
              <a:ext uri="{FF2B5EF4-FFF2-40B4-BE49-F238E27FC236}">
                <a16:creationId xmlns:a16="http://schemas.microsoft.com/office/drawing/2014/main" id="{AADF4F0C-55BD-5E9C-7536-B298BC39172C}"/>
              </a:ext>
            </a:extLst>
          </p:cNvPr>
          <p:cNvSpPr/>
          <p:nvPr/>
        </p:nvSpPr>
        <p:spPr>
          <a:xfrm>
            <a:off x="7820889"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6849831"/>
              <a:satOff val="14538"/>
              <a:lumOff val="27794"/>
              <a:alphaOff val="0"/>
            </a:schemeClr>
          </a:fillRef>
          <a:effectRef idx="0">
            <a:schemeClr val="accent2">
              <a:hueOff val="-6849831"/>
              <a:satOff val="14538"/>
              <a:lumOff val="27794"/>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19" name="Freeform: Shape 18">
            <a:extLst>
              <a:ext uri="{FF2B5EF4-FFF2-40B4-BE49-F238E27FC236}">
                <a16:creationId xmlns:a16="http://schemas.microsoft.com/office/drawing/2014/main" id="{DA4B66E8-AF5E-7FED-29A7-2157835EC4FB}"/>
              </a:ext>
            </a:extLst>
          </p:cNvPr>
          <p:cNvSpPr/>
          <p:nvPr/>
        </p:nvSpPr>
        <p:spPr>
          <a:xfrm>
            <a:off x="8446914" y="912851"/>
            <a:ext cx="127627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a:solidFill>
            <a:srgbClr val="FFFFCC"/>
          </a:solidFill>
          <a:ln>
            <a:solidFill>
              <a:srgbClr val="FFFFCC"/>
            </a:solidFill>
          </a:ln>
        </p:spPr>
        <p:style>
          <a:lnRef idx="2">
            <a:schemeClr val="lt1">
              <a:hueOff val="0"/>
              <a:satOff val="0"/>
              <a:lumOff val="0"/>
              <a:alphaOff val="0"/>
            </a:schemeClr>
          </a:lnRef>
          <a:fillRef idx="1">
            <a:schemeClr val="accent2">
              <a:hueOff val="-7306486"/>
              <a:satOff val="15507"/>
              <a:lumOff val="29647"/>
              <a:alphaOff val="0"/>
            </a:schemeClr>
          </a:fillRef>
          <a:effectRef idx="0">
            <a:schemeClr val="accent2">
              <a:hueOff val="-7306486"/>
              <a:satOff val="15507"/>
              <a:lumOff val="29647"/>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vi-VN" sz="2500" b="1" kern="1200" dirty="0">
                <a:solidFill>
                  <a:schemeClr val="tx1"/>
                </a:solidFill>
                <a:latin typeface="Times New Roman" panose="02020603050405020304" pitchFamily="18" charset="0"/>
                <a:cs typeface="Times New Roman" panose="02020603050405020304" pitchFamily="18" charset="0"/>
              </a:rPr>
              <a:t>Lời nói</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559DB9C9-BA9D-C586-4E05-8E3D185FDF45}"/>
              </a:ext>
            </a:extLst>
          </p:cNvPr>
          <p:cNvSpPr/>
          <p:nvPr/>
        </p:nvSpPr>
        <p:spPr>
          <a:xfrm>
            <a:off x="8708320" y="1770926"/>
            <a:ext cx="1414434"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7306486"/>
              <a:satOff val="15507"/>
              <a:lumOff val="2964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vi-VN" sz="2500" i="1" kern="1200" dirty="0">
                <a:solidFill>
                  <a:schemeClr val="tx1"/>
                </a:solidFill>
                <a:latin typeface="+mj-lt"/>
              </a:rPr>
              <a:t>“Kêu rằng bớ đảng hung đồ/ Chớ quen làm thói hồ đồ hại dân”.</a:t>
            </a:r>
            <a:endParaRPr lang="en-SG" sz="2500" kern="1200" dirty="0">
              <a:solidFill>
                <a:schemeClr val="tx1"/>
              </a:solidFill>
              <a:latin typeface="+mj-lt"/>
            </a:endParaRPr>
          </a:p>
        </p:txBody>
      </p:sp>
      <p:sp>
        <p:nvSpPr>
          <p:cNvPr id="21" name="Freeform: Shape 20">
            <a:extLst>
              <a:ext uri="{FF2B5EF4-FFF2-40B4-BE49-F238E27FC236}">
                <a16:creationId xmlns:a16="http://schemas.microsoft.com/office/drawing/2014/main" id="{F547A050-44C4-0009-000A-A9AE583A686C}"/>
              </a:ext>
            </a:extLst>
          </p:cNvPr>
          <p:cNvSpPr/>
          <p:nvPr/>
        </p:nvSpPr>
        <p:spPr>
          <a:xfrm>
            <a:off x="9916668" y="1009228"/>
            <a:ext cx="410174" cy="317755"/>
          </a:xfrm>
          <a:custGeom>
            <a:avLst/>
            <a:gdLst>
              <a:gd name="connsiteX0" fmla="*/ 0 w 410174"/>
              <a:gd name="connsiteY0" fmla="*/ 63551 h 317755"/>
              <a:gd name="connsiteX1" fmla="*/ 251297 w 410174"/>
              <a:gd name="connsiteY1" fmla="*/ 63551 h 317755"/>
              <a:gd name="connsiteX2" fmla="*/ 251297 w 410174"/>
              <a:gd name="connsiteY2" fmla="*/ 0 h 317755"/>
              <a:gd name="connsiteX3" fmla="*/ 410174 w 410174"/>
              <a:gd name="connsiteY3" fmla="*/ 158878 h 317755"/>
              <a:gd name="connsiteX4" fmla="*/ 251297 w 410174"/>
              <a:gd name="connsiteY4" fmla="*/ 317755 h 317755"/>
              <a:gd name="connsiteX5" fmla="*/ 251297 w 410174"/>
              <a:gd name="connsiteY5" fmla="*/ 254204 h 317755"/>
              <a:gd name="connsiteX6" fmla="*/ 0 w 410174"/>
              <a:gd name="connsiteY6" fmla="*/ 254204 h 317755"/>
              <a:gd name="connsiteX7" fmla="*/ 0 w 410174"/>
              <a:gd name="connsiteY7" fmla="*/ 63551 h 31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174" h="317755">
                <a:moveTo>
                  <a:pt x="0" y="63551"/>
                </a:moveTo>
                <a:lnTo>
                  <a:pt x="251297" y="63551"/>
                </a:lnTo>
                <a:lnTo>
                  <a:pt x="251297" y="0"/>
                </a:lnTo>
                <a:lnTo>
                  <a:pt x="410174" y="158878"/>
                </a:lnTo>
                <a:lnTo>
                  <a:pt x="251297" y="317755"/>
                </a:lnTo>
                <a:lnTo>
                  <a:pt x="251297" y="254204"/>
                </a:lnTo>
                <a:lnTo>
                  <a:pt x="0" y="254204"/>
                </a:lnTo>
                <a:lnTo>
                  <a:pt x="0" y="63551"/>
                </a:lnTo>
                <a:close/>
              </a:path>
            </a:pathLst>
          </a:custGeom>
        </p:spPr>
        <p:style>
          <a:lnRef idx="0">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0" tIns="63551" rIns="95326" bIns="63551" numCol="1" spcCol="1270" anchor="ctr" anchorCtr="0">
            <a:noAutofit/>
          </a:bodyPr>
          <a:lstStyle/>
          <a:p>
            <a:pPr marL="0" lvl="0" indent="0" algn="just" defTabSz="711200">
              <a:lnSpc>
                <a:spcPct val="90000"/>
              </a:lnSpc>
              <a:spcBef>
                <a:spcPct val="0"/>
              </a:spcBef>
              <a:spcAft>
                <a:spcPct val="35000"/>
              </a:spcAft>
              <a:buNone/>
            </a:pPr>
            <a:endParaRPr lang="en-SG" sz="1600" kern="1200">
              <a:solidFill>
                <a:schemeClr val="tx1"/>
              </a:solidFill>
              <a:latin typeface="+mj-lt"/>
            </a:endParaRPr>
          </a:p>
        </p:txBody>
      </p:sp>
      <p:sp>
        <p:nvSpPr>
          <p:cNvPr id="22" name="Freeform: Shape 21">
            <a:extLst>
              <a:ext uri="{FF2B5EF4-FFF2-40B4-BE49-F238E27FC236}">
                <a16:creationId xmlns:a16="http://schemas.microsoft.com/office/drawing/2014/main" id="{03480176-16CF-7F74-0039-B55B24DDE1C9}"/>
              </a:ext>
            </a:extLst>
          </p:cNvPr>
          <p:cNvSpPr/>
          <p:nvPr/>
        </p:nvSpPr>
        <p:spPr>
          <a:xfrm>
            <a:off x="10475724" y="912851"/>
            <a:ext cx="1453755" cy="1402086"/>
          </a:xfrm>
          <a:custGeom>
            <a:avLst/>
            <a:gdLst>
              <a:gd name="connsiteX0" fmla="*/ 0 w 1276275"/>
              <a:gd name="connsiteY0" fmla="*/ 76577 h 765765"/>
              <a:gd name="connsiteX1" fmla="*/ 76577 w 1276275"/>
              <a:gd name="connsiteY1" fmla="*/ 0 h 765765"/>
              <a:gd name="connsiteX2" fmla="*/ 1199699 w 1276275"/>
              <a:gd name="connsiteY2" fmla="*/ 0 h 765765"/>
              <a:gd name="connsiteX3" fmla="*/ 1276276 w 1276275"/>
              <a:gd name="connsiteY3" fmla="*/ 76577 h 765765"/>
              <a:gd name="connsiteX4" fmla="*/ 1276275 w 1276275"/>
              <a:gd name="connsiteY4" fmla="*/ 689189 h 765765"/>
              <a:gd name="connsiteX5" fmla="*/ 1199698 w 1276275"/>
              <a:gd name="connsiteY5" fmla="*/ 765766 h 765765"/>
              <a:gd name="connsiteX6" fmla="*/ 76577 w 1276275"/>
              <a:gd name="connsiteY6" fmla="*/ 765765 h 765765"/>
              <a:gd name="connsiteX7" fmla="*/ 0 w 1276275"/>
              <a:gd name="connsiteY7" fmla="*/ 689188 h 765765"/>
              <a:gd name="connsiteX8" fmla="*/ 0 w 1276275"/>
              <a:gd name="connsiteY8" fmla="*/ 76577 h 76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765765">
                <a:moveTo>
                  <a:pt x="0" y="76577"/>
                </a:moveTo>
                <a:cubicBezTo>
                  <a:pt x="0" y="34285"/>
                  <a:pt x="34285" y="0"/>
                  <a:pt x="76577" y="0"/>
                </a:cubicBezTo>
                <a:lnTo>
                  <a:pt x="1199699" y="0"/>
                </a:lnTo>
                <a:cubicBezTo>
                  <a:pt x="1241991" y="0"/>
                  <a:pt x="1276276" y="34285"/>
                  <a:pt x="1276276" y="76577"/>
                </a:cubicBezTo>
                <a:cubicBezTo>
                  <a:pt x="1276276" y="280781"/>
                  <a:pt x="1276275" y="484985"/>
                  <a:pt x="1276275" y="689189"/>
                </a:cubicBezTo>
                <a:cubicBezTo>
                  <a:pt x="1276275" y="731481"/>
                  <a:pt x="1241990" y="765766"/>
                  <a:pt x="1199698" y="765766"/>
                </a:cubicBezTo>
                <a:lnTo>
                  <a:pt x="76577" y="765765"/>
                </a:lnTo>
                <a:cubicBezTo>
                  <a:pt x="34285" y="765765"/>
                  <a:pt x="0" y="731480"/>
                  <a:pt x="0" y="689188"/>
                </a:cubicBezTo>
                <a:lnTo>
                  <a:pt x="0" y="76577"/>
                </a:lnTo>
                <a:close/>
              </a:path>
            </a:pathLst>
          </a:custGeom>
        </p:spPr>
        <p:style>
          <a:lnRef idx="2">
            <a:schemeClr val="lt1">
              <a:hueOff val="0"/>
              <a:satOff val="0"/>
              <a:lumOff val="0"/>
              <a:alphaOff val="0"/>
            </a:schemeClr>
          </a:lnRef>
          <a:fillRef idx="1">
            <a:schemeClr val="accent2">
              <a:hueOff val="-9133108"/>
              <a:satOff val="19384"/>
              <a:lumOff val="37059"/>
              <a:alphaOff val="0"/>
            </a:schemeClr>
          </a:fillRef>
          <a:effectRef idx="0">
            <a:schemeClr val="accent2">
              <a:hueOff val="-9133108"/>
              <a:satOff val="19384"/>
              <a:lumOff val="37059"/>
              <a:alphaOff val="0"/>
            </a:schemeClr>
          </a:effectRef>
          <a:fontRef idx="minor">
            <a:schemeClr val="lt1"/>
          </a:fontRef>
        </p:style>
        <p:txBody>
          <a:bodyPr spcFirstLastPara="0" vert="horz" wrap="square" lIns="128016" tIns="128016" rIns="128016" bIns="323835" numCol="1" spcCol="1270" anchor="t" anchorCtr="0">
            <a:noAutofit/>
          </a:bodyPr>
          <a:lstStyle/>
          <a:p>
            <a:pPr marL="0" lvl="0" indent="0" algn="just" defTabSz="800100">
              <a:lnSpc>
                <a:spcPct val="90000"/>
              </a:lnSpc>
              <a:spcBef>
                <a:spcPct val="0"/>
              </a:spcBef>
              <a:spcAft>
                <a:spcPct val="35000"/>
              </a:spcAft>
              <a:buNone/>
            </a:pPr>
            <a:r>
              <a:rPr lang="en-US" sz="2500" b="1" kern="1200" dirty="0" err="1">
                <a:solidFill>
                  <a:schemeClr val="tx1"/>
                </a:solidFill>
                <a:latin typeface="Times New Roman" panose="02020603050405020304" pitchFamily="18" charset="0"/>
                <a:cs typeface="Times New Roman" panose="02020603050405020304" pitchFamily="18" charset="0"/>
              </a:rPr>
              <a:t>Phẩm</a:t>
            </a:r>
            <a:r>
              <a:rPr lang="en-US" sz="2500" b="1" kern="1200" dirty="0">
                <a:solidFill>
                  <a:schemeClr val="tx1"/>
                </a:solidFill>
                <a:latin typeface="Times New Roman" panose="02020603050405020304" pitchFamily="18" charset="0"/>
                <a:cs typeface="Times New Roman" panose="02020603050405020304" pitchFamily="18" charset="0"/>
              </a:rPr>
              <a:t> </a:t>
            </a:r>
            <a:r>
              <a:rPr lang="en-US" sz="2500" b="1" kern="1200" dirty="0" err="1">
                <a:solidFill>
                  <a:schemeClr val="tx1"/>
                </a:solidFill>
                <a:latin typeface="Times New Roman" panose="02020603050405020304" pitchFamily="18" charset="0"/>
                <a:cs typeface="Times New Roman" panose="02020603050405020304" pitchFamily="18" charset="0"/>
              </a:rPr>
              <a:t>chất</a:t>
            </a:r>
            <a:endParaRPr lang="en-SG" sz="2500" b="1" kern="1200" dirty="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67D742BE-1290-9E2C-1347-7B4B1295D884}"/>
              </a:ext>
            </a:extLst>
          </p:cNvPr>
          <p:cNvSpPr/>
          <p:nvPr/>
        </p:nvSpPr>
        <p:spPr>
          <a:xfrm>
            <a:off x="10737130" y="1770926"/>
            <a:ext cx="1276275" cy="5000263"/>
          </a:xfrm>
          <a:custGeom>
            <a:avLst/>
            <a:gdLst>
              <a:gd name="connsiteX0" fmla="*/ 0 w 1276275"/>
              <a:gd name="connsiteY0" fmla="*/ 127628 h 4908156"/>
              <a:gd name="connsiteX1" fmla="*/ 127628 w 1276275"/>
              <a:gd name="connsiteY1" fmla="*/ 0 h 4908156"/>
              <a:gd name="connsiteX2" fmla="*/ 1148648 w 1276275"/>
              <a:gd name="connsiteY2" fmla="*/ 0 h 4908156"/>
              <a:gd name="connsiteX3" fmla="*/ 1276276 w 1276275"/>
              <a:gd name="connsiteY3" fmla="*/ 127628 h 4908156"/>
              <a:gd name="connsiteX4" fmla="*/ 1276275 w 1276275"/>
              <a:gd name="connsiteY4" fmla="*/ 4780529 h 4908156"/>
              <a:gd name="connsiteX5" fmla="*/ 1148647 w 1276275"/>
              <a:gd name="connsiteY5" fmla="*/ 4908157 h 4908156"/>
              <a:gd name="connsiteX6" fmla="*/ 127628 w 1276275"/>
              <a:gd name="connsiteY6" fmla="*/ 4908156 h 4908156"/>
              <a:gd name="connsiteX7" fmla="*/ 0 w 1276275"/>
              <a:gd name="connsiteY7" fmla="*/ 4780528 h 4908156"/>
              <a:gd name="connsiteX8" fmla="*/ 0 w 1276275"/>
              <a:gd name="connsiteY8" fmla="*/ 127628 h 490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6275" h="4908156">
                <a:moveTo>
                  <a:pt x="0" y="127628"/>
                </a:moveTo>
                <a:cubicBezTo>
                  <a:pt x="0" y="57141"/>
                  <a:pt x="57141" y="0"/>
                  <a:pt x="127628" y="0"/>
                </a:cubicBezTo>
                <a:lnTo>
                  <a:pt x="1148648" y="0"/>
                </a:lnTo>
                <a:cubicBezTo>
                  <a:pt x="1219135" y="0"/>
                  <a:pt x="1276276" y="57141"/>
                  <a:pt x="1276276" y="127628"/>
                </a:cubicBezTo>
                <a:cubicBezTo>
                  <a:pt x="1276276" y="1678595"/>
                  <a:pt x="1276275" y="3229562"/>
                  <a:pt x="1276275" y="4780529"/>
                </a:cubicBezTo>
                <a:cubicBezTo>
                  <a:pt x="1276275" y="4851016"/>
                  <a:pt x="1219134" y="4908157"/>
                  <a:pt x="1148647" y="4908157"/>
                </a:cubicBezTo>
                <a:lnTo>
                  <a:pt x="127628" y="4908156"/>
                </a:lnTo>
                <a:cubicBezTo>
                  <a:pt x="57141" y="4908156"/>
                  <a:pt x="0" y="4851015"/>
                  <a:pt x="0" y="4780528"/>
                </a:cubicBezTo>
                <a:lnTo>
                  <a:pt x="0" y="127628"/>
                </a:lnTo>
                <a:close/>
              </a:path>
            </a:pathLst>
          </a:custGeom>
        </p:spPr>
        <p:style>
          <a:lnRef idx="2">
            <a:schemeClr val="accent2">
              <a:hueOff val="-9133108"/>
              <a:satOff val="19384"/>
              <a:lumOff val="370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65397" tIns="165397" rIns="165397" bIns="165397" numCol="1" spcCol="1270" anchor="t" anchorCtr="0">
            <a:noAutofit/>
          </a:bodyPr>
          <a:lstStyle/>
          <a:p>
            <a:pPr marL="0" lvl="1" algn="just" defTabSz="800100">
              <a:lnSpc>
                <a:spcPct val="90000"/>
              </a:lnSpc>
              <a:spcBef>
                <a:spcPct val="0"/>
              </a:spcBef>
              <a:spcAft>
                <a:spcPct val="15000"/>
              </a:spcAft>
            </a:pPr>
            <a:r>
              <a:rPr lang="en-US" sz="2500" kern="1200" dirty="0">
                <a:solidFill>
                  <a:schemeClr val="tx1"/>
                </a:solidFill>
                <a:latin typeface="Times New Roman" panose="02020603050405020304" pitchFamily="18" charset="0"/>
                <a:cs typeface="Times New Roman" panose="02020603050405020304" pitchFamily="18" charset="0"/>
              </a:rPr>
              <a:t>Anh </a:t>
            </a:r>
            <a:r>
              <a:rPr lang="en-US" sz="2500" kern="1200" dirty="0" err="1">
                <a:solidFill>
                  <a:schemeClr val="tx1"/>
                </a:solidFill>
                <a:latin typeface="Times New Roman" panose="02020603050405020304" pitchFamily="18" charset="0"/>
                <a:cs typeface="Times New Roman" panose="02020603050405020304" pitchFamily="18" charset="0"/>
              </a:rPr>
              <a:t>hùng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hào</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hiệp</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giàu</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lòng</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ái</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dám</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xả</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thân</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vì</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việc</a:t>
            </a:r>
            <a:r>
              <a:rPr lang="en-US" sz="2500" kern="1200" dirty="0">
                <a:solidFill>
                  <a:schemeClr val="tx1"/>
                </a:solidFill>
                <a:latin typeface="Times New Roman" panose="02020603050405020304" pitchFamily="18" charset="0"/>
                <a:cs typeface="Times New Roman" panose="02020603050405020304" pitchFamily="18" charset="0"/>
              </a:rPr>
              <a:t> </a:t>
            </a:r>
            <a:r>
              <a:rPr lang="en-US" sz="2500" kern="1200" dirty="0" err="1">
                <a:solidFill>
                  <a:schemeClr val="tx1"/>
                </a:solidFill>
                <a:latin typeface="Times New Roman" panose="02020603050405020304" pitchFamily="18" charset="0"/>
                <a:cs typeface="Times New Roman" panose="02020603050405020304" pitchFamily="18" charset="0"/>
              </a:rPr>
              <a:t>nghĩa</a:t>
            </a:r>
            <a:endParaRPr lang="en-SG" sz="2500" kern="1200" dirty="0">
              <a:solidFill>
                <a:schemeClr val="tx1"/>
              </a:solidFill>
              <a:latin typeface="Times New Roman" panose="02020603050405020304" pitchFamily="18" charset="0"/>
              <a:cs typeface="Times New Roman" panose="02020603050405020304" pitchFamily="18" charset="0"/>
            </a:endParaRPr>
          </a:p>
        </p:txBody>
      </p:sp>
      <p:pic>
        <p:nvPicPr>
          <p:cNvPr id="24" name="Picture 23" descr="A cartoon of a child holding a bat&#10;&#10;Description automatically generated">
            <a:extLst>
              <a:ext uri="{FF2B5EF4-FFF2-40B4-BE49-F238E27FC236}">
                <a16:creationId xmlns:a16="http://schemas.microsoft.com/office/drawing/2014/main" id="{4CE1F520-1487-C8D0-D598-D7A17237463B}"/>
              </a:ext>
            </a:extLst>
          </p:cNvPr>
          <p:cNvPicPr>
            <a:picLocks noChangeAspect="1"/>
          </p:cNvPicPr>
          <p:nvPr/>
        </p:nvPicPr>
        <p:blipFill>
          <a:blip r:embed="rId3"/>
          <a:stretch>
            <a:fillRect/>
          </a:stretch>
        </p:blipFill>
        <p:spPr>
          <a:xfrm>
            <a:off x="-310592" y="4701438"/>
            <a:ext cx="4110572" cy="2156561"/>
          </a:xfrm>
          <a:prstGeom prst="rect">
            <a:avLst/>
          </a:prstGeom>
        </p:spPr>
      </p:pic>
      <p:pic>
        <p:nvPicPr>
          <p:cNvPr id="25" name="Picture 24" descr="A group of men fighting with swords&#10;&#10;Description automatically generated">
            <a:extLst>
              <a:ext uri="{FF2B5EF4-FFF2-40B4-BE49-F238E27FC236}">
                <a16:creationId xmlns:a16="http://schemas.microsoft.com/office/drawing/2014/main" id="{5C3EBEDA-20E7-C179-5894-A86DB18A4A56}"/>
              </a:ext>
            </a:extLst>
          </p:cNvPr>
          <p:cNvPicPr>
            <a:picLocks noChangeAspect="1"/>
          </p:cNvPicPr>
          <p:nvPr/>
        </p:nvPicPr>
        <p:blipFill>
          <a:blip r:embed="rId4"/>
          <a:stretch>
            <a:fillRect/>
          </a:stretch>
        </p:blipFill>
        <p:spPr>
          <a:xfrm flipH="1">
            <a:off x="938977" y="4917908"/>
            <a:ext cx="2739226" cy="1940092"/>
          </a:xfrm>
          <a:prstGeom prst="rect">
            <a:avLst/>
          </a:prstGeom>
        </p:spPr>
      </p:pic>
    </p:spTree>
    <p:extLst>
      <p:ext uri="{BB962C8B-B14F-4D97-AF65-F5344CB8AC3E}">
        <p14:creationId xmlns:p14="http://schemas.microsoft.com/office/powerpoint/2010/main" val="279904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barn(inVertical)">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 calcmode="lin" valueType="num">
                                      <p:cBhvr additive="base">
                                        <p:cTn id="1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2000"/>
                                        <p:tgtEl>
                                          <p:spTgt spid="17">
                                            <p:txEl>
                                              <p:pRg st="0" end="0"/>
                                            </p:txEl>
                                          </p:spTgt>
                                        </p:tgtEl>
                                      </p:cBhvr>
                                    </p:animEffect>
                                    <p:anim calcmode="lin" valueType="num">
                                      <p:cBhvr>
                                        <p:cTn id="25" dur="2000" fill="hold"/>
                                        <p:tgtEl>
                                          <p:spTgt spid="17">
                                            <p:txEl>
                                              <p:pRg st="0" end="0"/>
                                            </p:txEl>
                                          </p:spTgt>
                                        </p:tgtEl>
                                        <p:attrNameLst>
                                          <p:attrName>ppt_w</p:attrName>
                                        </p:attrNameLst>
                                      </p:cBhvr>
                                      <p:tavLst>
                                        <p:tav tm="0" fmla="#ppt_w*sin(2.5*pi*$)">
                                          <p:val>
                                            <p:fltVal val="0"/>
                                          </p:val>
                                        </p:tav>
                                        <p:tav tm="100000">
                                          <p:val>
                                            <p:fltVal val="1"/>
                                          </p:val>
                                        </p:tav>
                                      </p:tavLst>
                                    </p:anim>
                                    <p:anim calcmode="lin" valueType="num">
                                      <p:cBhvr>
                                        <p:cTn id="26" dur="2000" fill="hold"/>
                                        <p:tgtEl>
                                          <p:spTgt spid="1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animEffect transition="in" filter="fade">
                                      <p:cBhvr>
                                        <p:cTn id="37" dur="1000"/>
                                        <p:tgtEl>
                                          <p:spTgt spid="23">
                                            <p:txEl>
                                              <p:pRg st="0" end="0"/>
                                            </p:txEl>
                                          </p:spTgt>
                                        </p:tgtEl>
                                      </p:cBhvr>
                                    </p:animEffect>
                                    <p:anim calcmode="lin" valueType="num">
                                      <p:cBhvr>
                                        <p:cTn id="3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13ECE-6D9A-AE2F-2C99-21A311D3464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E115F81B-AA59-5D86-45F6-7BAC7F56F22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4F12335-706D-EEF3-00AD-800919456F00}"/>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3337D132-59C5-D604-DA26-A07FF14CE1F0}"/>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21D67A1B-B587-6EFD-446C-4564C434EF1A}"/>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3">
            <a:extLst>
              <a:ext uri="{FF2B5EF4-FFF2-40B4-BE49-F238E27FC236}">
                <a16:creationId xmlns:a16="http://schemas.microsoft.com/office/drawing/2014/main" id="{5D5483D0-9C06-6B75-C291-FAA5F17CA2D4}"/>
              </a:ext>
            </a:extLst>
          </p:cNvPr>
          <p:cNvSpPr/>
          <p:nvPr/>
        </p:nvSpPr>
        <p:spPr>
          <a:xfrm rot="-5859846">
            <a:off x="837986" y="1143812"/>
            <a:ext cx="3722396" cy="406212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609615">
              <a:defRPr/>
            </a:pPr>
            <a:endParaRPr lang="en-SG" sz="1200" dirty="0">
              <a:solidFill>
                <a:prstClr val="black"/>
              </a:solidFill>
              <a:latin typeface="Calibri"/>
              <a:cs typeface="Arial"/>
              <a:sym typeface="Arial"/>
            </a:endParaRPr>
          </a:p>
        </p:txBody>
      </p:sp>
      <p:sp>
        <p:nvSpPr>
          <p:cNvPr id="6" name="Freeform 5">
            <a:extLst>
              <a:ext uri="{FF2B5EF4-FFF2-40B4-BE49-F238E27FC236}">
                <a16:creationId xmlns:a16="http://schemas.microsoft.com/office/drawing/2014/main" id="{7150A412-F619-0A64-E40E-A88C74CBDE0F}"/>
              </a:ext>
            </a:extLst>
          </p:cNvPr>
          <p:cNvSpPr/>
          <p:nvPr/>
        </p:nvSpPr>
        <p:spPr>
          <a:xfrm flipH="1">
            <a:off x="1130852" y="1191695"/>
            <a:ext cx="1450936" cy="376184"/>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609615">
              <a:defRPr/>
            </a:pPr>
            <a:endParaRPr lang="en-SG" sz="1200">
              <a:solidFill>
                <a:prstClr val="black"/>
              </a:solidFill>
              <a:latin typeface="Calibri"/>
              <a:cs typeface="Arial"/>
              <a:sym typeface="Arial"/>
            </a:endParaRPr>
          </a:p>
        </p:txBody>
      </p:sp>
      <p:sp>
        <p:nvSpPr>
          <p:cNvPr id="7" name="Freeform 6">
            <a:extLst>
              <a:ext uri="{FF2B5EF4-FFF2-40B4-BE49-F238E27FC236}">
                <a16:creationId xmlns:a16="http://schemas.microsoft.com/office/drawing/2014/main" id="{4B607819-5301-BDBC-6087-46E122C1B85C}"/>
              </a:ext>
            </a:extLst>
          </p:cNvPr>
          <p:cNvSpPr/>
          <p:nvPr/>
        </p:nvSpPr>
        <p:spPr>
          <a:xfrm flipH="1" flipV="1">
            <a:off x="7507578" y="1527897"/>
            <a:ext cx="3800887" cy="4404708"/>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6"/>
            <a:stretch>
              <a:fillRect l="-161901" r="-177796" b="-337357"/>
            </a:stretch>
          </a:blipFill>
        </p:spPr>
        <p:txBody>
          <a:bodyPr/>
          <a:lstStyle/>
          <a:p>
            <a:pPr algn="just" defTabSz="609615">
              <a:defRPr/>
            </a:pPr>
            <a:endParaRPr lang="en-SG" sz="2000" dirty="0">
              <a:solidFill>
                <a:srgbClr val="002418"/>
              </a:solidFill>
              <a:cs typeface="Arial"/>
              <a:sym typeface="Arial"/>
            </a:endParaRPr>
          </a:p>
        </p:txBody>
      </p:sp>
      <p:sp>
        <p:nvSpPr>
          <p:cNvPr id="8" name="TextBox 7">
            <a:extLst>
              <a:ext uri="{FF2B5EF4-FFF2-40B4-BE49-F238E27FC236}">
                <a16:creationId xmlns:a16="http://schemas.microsoft.com/office/drawing/2014/main" id="{319C670D-A81D-5041-06DF-0389E622E964}"/>
              </a:ext>
            </a:extLst>
          </p:cNvPr>
          <p:cNvSpPr txBox="1"/>
          <p:nvPr/>
        </p:nvSpPr>
        <p:spPr>
          <a:xfrm>
            <a:off x="1130852" y="1653643"/>
            <a:ext cx="2952569" cy="3046988"/>
          </a:xfrm>
          <a:prstGeom prst="rect">
            <a:avLst/>
          </a:prstGeom>
          <a:noFill/>
        </p:spPr>
        <p:txBody>
          <a:bodyPr wrap="square">
            <a:spAutoFit/>
          </a:bodyPr>
          <a:lstStyle/>
          <a:p>
            <a:pPr algn="ctr" defTabSz="914377"/>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lướt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phần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Đọc</a:t>
            </a:r>
            <a:endParaRPr lang="en-SG" sz="41300" b="1" dirty="0">
              <a:solidFill>
                <a:srgbClr val="002418"/>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7260E99E-BB76-39E3-38F0-50B8FB6AB2F4}"/>
              </a:ext>
            </a:extLst>
          </p:cNvPr>
          <p:cNvSpPr txBox="1"/>
          <p:nvPr/>
        </p:nvSpPr>
        <p:spPr>
          <a:xfrm>
            <a:off x="7424158" y="1650626"/>
            <a:ext cx="3970957" cy="3785652"/>
          </a:xfrm>
          <a:prstGeom prst="rect">
            <a:avLst/>
          </a:prstGeom>
          <a:noFill/>
        </p:spPr>
        <p:txBody>
          <a:bodyPr wrap="square">
            <a:spAutoFit/>
          </a:bodyPr>
          <a:lstStyle/>
          <a:p>
            <a:pPr algn="ctr"/>
            <a:r>
              <a:rPr lang="en-US" sz="4800" dirty="0" err="1">
                <a:latin typeface="Times New Roman" panose="02020603050405020304" pitchFamily="18" charset="0"/>
                <a:cs typeface="Times New Roman" panose="02020603050405020304" pitchFamily="18" charset="0"/>
              </a:rPr>
              <a:t>Nhiệm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vụ</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Đọc</a:t>
            </a:r>
            <a:r>
              <a:rPr lang="en-US" sz="4800" dirty="0">
                <a:latin typeface="Times New Roman" panose="02020603050405020304" pitchFamily="18" charset="0"/>
                <a:cs typeface="Times New Roman" panose="02020603050405020304" pitchFamily="18" charset="0"/>
              </a:rPr>
              <a:t> ở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a:t>
            </a:r>
            <a:r>
              <a:rPr lang="en-US" sz="4800" i="1" dirty="0">
                <a:latin typeface="Times New Roman" panose="02020603050405020304" pitchFamily="18" charset="0"/>
                <a:cs typeface="Times New Roman" panose="02020603050405020304" pitchFamily="18" charset="0"/>
              </a:rPr>
              <a:t> </a:t>
            </a:r>
            <a:endParaRPr lang="en-SG" sz="4800" dirty="0">
              <a:latin typeface="Times New Roman" panose="02020603050405020304" pitchFamily="18" charset="0"/>
              <a:cs typeface="Times New Roman" panose="02020603050405020304" pitchFamily="18" charset="0"/>
            </a:endParaRPr>
          </a:p>
        </p:txBody>
      </p:sp>
      <p:sp>
        <p:nvSpPr>
          <p:cNvPr id="10" name="Freeform 11">
            <a:extLst>
              <a:ext uri="{FF2B5EF4-FFF2-40B4-BE49-F238E27FC236}">
                <a16:creationId xmlns:a16="http://schemas.microsoft.com/office/drawing/2014/main" id="{1B6501BC-1946-DD99-4455-964C27EEBA4A}"/>
              </a:ext>
            </a:extLst>
          </p:cNvPr>
          <p:cNvSpPr/>
          <p:nvPr/>
        </p:nvSpPr>
        <p:spPr>
          <a:xfrm rot="7301682" flipH="1">
            <a:off x="5765934" y="1261769"/>
            <a:ext cx="535495" cy="2734068"/>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219170">
              <a:buClr>
                <a:srgbClr val="000000"/>
              </a:buClr>
            </a:pPr>
            <a:endParaRPr lang="en-SG" sz="1867" kern="0" dirty="0">
              <a:solidFill>
                <a:srgbClr val="000000"/>
              </a:solidFill>
              <a:cs typeface="Arial"/>
              <a:sym typeface="Arial"/>
            </a:endParaRPr>
          </a:p>
        </p:txBody>
      </p:sp>
      <p:sp>
        <p:nvSpPr>
          <p:cNvPr id="12" name="Freeform 21">
            <a:extLst>
              <a:ext uri="{FF2B5EF4-FFF2-40B4-BE49-F238E27FC236}">
                <a16:creationId xmlns:a16="http://schemas.microsoft.com/office/drawing/2014/main" id="{70AB48A9-BE84-E64C-73E8-E78CAF30BE9D}"/>
              </a:ext>
            </a:extLst>
          </p:cNvPr>
          <p:cNvSpPr/>
          <p:nvPr/>
        </p:nvSpPr>
        <p:spPr>
          <a:xfrm>
            <a:off x="3845724" y="4074289"/>
            <a:ext cx="3661854" cy="278371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9">
              <a:extLst>
                <a:ext uri="{96DAC541-7B7A-43D3-8B79-37D633B846F1}">
                  <asvg:svgBlip xmlns:asvg="http://schemas.microsoft.com/office/drawing/2016/SVG/main" r:embed="rId10"/>
                </a:ext>
              </a:extLst>
            </a:blip>
            <a:stretch>
              <a:fillRect r="-69273" b="-52568"/>
            </a:stretch>
          </a:blipFill>
          <a:ln cap="sq">
            <a:noFill/>
            <a:prstDash val="solid"/>
            <a:miter/>
          </a:ln>
        </p:spPr>
        <p:txBody>
          <a:bodyPr/>
          <a:lstStyle/>
          <a:p>
            <a:pPr defTabSz="1219139"/>
            <a:endParaRPr lang="en-SG" sz="2400" dirty="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604366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E3A57-527B-2A20-10EA-29E1476A7A5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D2701AC-A75C-D7F7-B4A6-99A5C65A6440}"/>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3453B44-788E-E810-9F42-08EC67CD8128}"/>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7C239F20-FB3E-BDF9-838D-68529394FED1}"/>
              </a:ext>
            </a:extLst>
          </p:cNvPr>
          <p:cNvGraphicFramePr>
            <a:graphicFrameLocks noGrp="1"/>
          </p:cNvGraphicFramePr>
          <p:nvPr/>
        </p:nvGraphicFramePr>
        <p:xfrm>
          <a:off x="75474" y="856536"/>
          <a:ext cx="11973772" cy="5914652"/>
        </p:xfrm>
        <a:graphic>
          <a:graphicData uri="http://schemas.openxmlformats.org/drawingml/2006/table">
            <a:tbl>
              <a:tblPr firstRow="1" bandRow="1">
                <a:tableStyleId>{1E171933-4619-4E11-9A3F-F7608DF75F80}</a:tableStyleId>
              </a:tblPr>
              <a:tblGrid>
                <a:gridCol w="5283604">
                  <a:extLst>
                    <a:ext uri="{9D8B030D-6E8A-4147-A177-3AD203B41FA5}">
                      <a16:colId xmlns:a16="http://schemas.microsoft.com/office/drawing/2014/main" val="786678997"/>
                    </a:ext>
                  </a:extLst>
                </a:gridCol>
                <a:gridCol w="6690168">
                  <a:extLst>
                    <a:ext uri="{9D8B030D-6E8A-4147-A177-3AD203B41FA5}">
                      <a16:colId xmlns:a16="http://schemas.microsoft.com/office/drawing/2014/main" val="2696029599"/>
                    </a:ext>
                  </a:extLst>
                </a:gridCol>
              </a:tblGrid>
              <a:tr h="3208602">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1. Em hãy liệt kê những lời thoại của Lục Vân Tiên trong cuộc trò chuyện với Kiều Nguyệt Nga. Qua mỗi lời thoại, nhân vật Lục Vân Tiên hiện lên như thế nào?</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841626"/>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2. Nhận xét về nghệ thuật xây dựng nhân vật</a:t>
                      </a:r>
                      <a:endParaRPr lang="en-SG" sz="3200" b="0" kern="120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311778"/>
                  </a:ext>
                </a:extLst>
              </a:tr>
              <a:tr h="1353025">
                <a:tc>
                  <a:txBody>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lang="vi-VN" sz="3200" b="0" kern="1200" dirty="0">
                          <a:solidFill>
                            <a:schemeClr val="tx1"/>
                          </a:solidFill>
                          <a:effectLst/>
                          <a:latin typeface="Times New Roman" panose="02020603050405020304" pitchFamily="18" charset="0"/>
                          <a:cs typeface="Times New Roman" panose="02020603050405020304" pitchFamily="18" charset="0"/>
                        </a:rPr>
                        <a:t>3. Nhận xét về phẩm chất của nhân vật Lục Vân Tiên</a:t>
                      </a:r>
                      <a:endParaRPr lang="en-SG"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SG" sz="3200" b="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4194104"/>
                  </a:ext>
                </a:extLst>
              </a:tr>
            </a:tbl>
          </a:graphicData>
        </a:graphic>
      </p:graphicFrame>
    </p:spTree>
    <p:extLst>
      <p:ext uri="{BB962C8B-B14F-4D97-AF65-F5344CB8AC3E}">
        <p14:creationId xmlns:p14="http://schemas.microsoft.com/office/powerpoint/2010/main" val="10255783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E5919E-A94A-525B-9F41-D873FD6C772B}"/>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BA3F01-106D-0116-502D-6AAE1356EF30}"/>
              </a:ext>
            </a:extLst>
          </p:cNvPr>
          <p:cNvSpPr txBox="1"/>
          <p:nvPr/>
        </p:nvSpPr>
        <p:spPr>
          <a:xfrm>
            <a:off x="2229394" y="-117515"/>
            <a:ext cx="7733212" cy="752065"/>
          </a:xfrm>
          <a:prstGeom prst="rect">
            <a:avLst/>
          </a:prstGeom>
          <a:noFill/>
        </p:spPr>
        <p:txBody>
          <a:bodyPr wrap="square">
            <a:spAutoFit/>
          </a:bodyPr>
          <a:lstStyle/>
          <a:p>
            <a:pPr algn="ctr">
              <a:lnSpc>
                <a:spcPct val="150000"/>
              </a:lnSpc>
              <a:spcAft>
                <a:spcPts val="8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 Trò chuyện với Kiều Nguyệt Nga</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55C8045-7B58-3DDC-6DB5-C51A9FFA0DAC}"/>
              </a:ext>
            </a:extLst>
          </p:cNvPr>
          <p:cNvGraphicFramePr>
            <a:graphicFrameLocks noGrp="1"/>
          </p:cNvGraphicFramePr>
          <p:nvPr>
            <p:extLst>
              <p:ext uri="{D42A27DB-BD31-4B8C-83A1-F6EECF244321}">
                <p14:modId xmlns:p14="http://schemas.microsoft.com/office/powerpoint/2010/main" val="1749988228"/>
              </p:ext>
            </p:extLst>
          </p:nvPr>
        </p:nvGraphicFramePr>
        <p:xfrm>
          <a:off x="-1" y="0"/>
          <a:ext cx="12191999" cy="6858000"/>
        </p:xfrm>
        <a:graphic>
          <a:graphicData uri="http://schemas.openxmlformats.org/drawingml/2006/table">
            <a:tbl>
              <a:tblPr firstRow="1" bandRow="1">
                <a:tableStyleId>{00A15C55-8517-42AA-B614-E9B94910E393}</a:tableStyleId>
              </a:tblPr>
              <a:tblGrid>
                <a:gridCol w="8228060">
                  <a:extLst>
                    <a:ext uri="{9D8B030D-6E8A-4147-A177-3AD203B41FA5}">
                      <a16:colId xmlns:a16="http://schemas.microsoft.com/office/drawing/2014/main" val="3454724241"/>
                    </a:ext>
                  </a:extLst>
                </a:gridCol>
                <a:gridCol w="2029159">
                  <a:extLst>
                    <a:ext uri="{9D8B030D-6E8A-4147-A177-3AD203B41FA5}">
                      <a16:colId xmlns:a16="http://schemas.microsoft.com/office/drawing/2014/main" val="2993393436"/>
                    </a:ext>
                  </a:extLst>
                </a:gridCol>
                <a:gridCol w="1934780">
                  <a:extLst>
                    <a:ext uri="{9D8B030D-6E8A-4147-A177-3AD203B41FA5}">
                      <a16:colId xmlns:a16="http://schemas.microsoft.com/office/drawing/2014/main" val="1276767905"/>
                    </a:ext>
                  </a:extLst>
                </a:gridCol>
              </a:tblGrid>
              <a:tr h="536980">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Lời nói</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vi-VN" sz="2900" b="1" kern="1200" dirty="0">
                          <a:solidFill>
                            <a:schemeClr val="tx1"/>
                          </a:solidFill>
                          <a:effectLst/>
                          <a:latin typeface="Times New Roman" panose="02020603050405020304" pitchFamily="18" charset="0"/>
                          <a:cs typeface="Times New Roman" panose="02020603050405020304" pitchFamily="18" charset="0"/>
                        </a:rPr>
                        <a:t>Nghệ</a:t>
                      </a:r>
                      <a:r>
                        <a:rPr lang="en-US" sz="2900" b="1" kern="1200" dirty="0">
                          <a:solidFill>
                            <a:schemeClr val="tx1"/>
                          </a:solidFill>
                          <a:effectLst/>
                          <a:latin typeface="Times New Roman" panose="02020603050405020304" pitchFamily="18" charset="0"/>
                          <a:cs typeface="Times New Roman" panose="02020603050405020304" pitchFamily="18" charset="0"/>
                        </a:rPr>
                        <a:t> </a:t>
                      </a:r>
                      <a:r>
                        <a:rPr lang="en-US" sz="2900" b="1" kern="1200" dirty="0" err="1">
                          <a:solidFill>
                            <a:schemeClr val="tx1"/>
                          </a:solidFill>
                          <a:effectLst/>
                          <a:latin typeface="Times New Roman" panose="02020603050405020304" pitchFamily="18" charset="0"/>
                          <a:cs typeface="Times New Roman" panose="02020603050405020304" pitchFamily="18" charset="0"/>
                        </a:rPr>
                        <a:t>thuật</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900" b="1" kern="1200" dirty="0">
                          <a:solidFill>
                            <a:schemeClr val="tx1"/>
                          </a:solidFill>
                          <a:effectLst/>
                          <a:latin typeface="Times New Roman" panose="02020603050405020304" pitchFamily="18" charset="0"/>
                          <a:cs typeface="Times New Roman" panose="02020603050405020304" pitchFamily="18" charset="0"/>
                        </a:rPr>
                        <a:t>P</a:t>
                      </a:r>
                      <a:r>
                        <a:rPr lang="vi-VN" sz="2900" b="1" kern="1200" dirty="0">
                          <a:solidFill>
                            <a:schemeClr val="tx1"/>
                          </a:solidFill>
                          <a:effectLst/>
                          <a:latin typeface="Times New Roman" panose="02020603050405020304" pitchFamily="18" charset="0"/>
                          <a:cs typeface="Times New Roman" panose="02020603050405020304" pitchFamily="18" charset="0"/>
                        </a:rPr>
                        <a:t>hẩm chất </a:t>
                      </a:r>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extLst>
                  <a:ext uri="{0D108BD9-81ED-4DB2-BD59-A6C34878D82A}">
                    <a16:rowId xmlns:a16="http://schemas.microsoft.com/office/drawing/2014/main" val="116245362"/>
                  </a:ext>
                </a:extLst>
              </a:tr>
              <a:tr h="6321020">
                <a:tc>
                  <a:txBody>
                    <a:bodyPr/>
                    <a:lstStyle/>
                    <a:p>
                      <a:pPr algn="just"/>
                      <a:endParaRPr lang="en-SG" sz="2900" b="1" kern="1200" dirty="0">
                        <a:solidFill>
                          <a:schemeClr val="accent2">
                            <a:lumMod val="75000"/>
                          </a:schemeClr>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endParaRPr lang="en-SG" sz="29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52743332"/>
                  </a:ext>
                </a:extLst>
              </a:tr>
            </a:tbl>
          </a:graphicData>
        </a:graphic>
      </p:graphicFrame>
      <p:pic>
        <p:nvPicPr>
          <p:cNvPr id="6" name="Picture 5" descr="A group of people in traditional clothes&#10;&#10;Description automatically generated">
            <a:extLst>
              <a:ext uri="{FF2B5EF4-FFF2-40B4-BE49-F238E27FC236}">
                <a16:creationId xmlns:a16="http://schemas.microsoft.com/office/drawing/2014/main" id="{342206ED-064C-96F1-1709-48A725BDA572}"/>
              </a:ext>
            </a:extLst>
          </p:cNvPr>
          <p:cNvPicPr>
            <a:picLocks noChangeAspect="1"/>
          </p:cNvPicPr>
          <p:nvPr/>
        </p:nvPicPr>
        <p:blipFill rotWithShape="1">
          <a:blip r:embed="rId4"/>
          <a:srcRect t="3116" r="44188"/>
          <a:stretch/>
        </p:blipFill>
        <p:spPr>
          <a:xfrm>
            <a:off x="8120889" y="5339732"/>
            <a:ext cx="2058483" cy="1518268"/>
          </a:xfrm>
          <a:prstGeom prst="rect">
            <a:avLst/>
          </a:prstGeom>
        </p:spPr>
      </p:pic>
      <p:pic>
        <p:nvPicPr>
          <p:cNvPr id="8" name="Picture 7" descr="A group of people in traditional clothes&#10;&#10;Description automatically generated">
            <a:extLst>
              <a:ext uri="{FF2B5EF4-FFF2-40B4-BE49-F238E27FC236}">
                <a16:creationId xmlns:a16="http://schemas.microsoft.com/office/drawing/2014/main" id="{DC9F7E4A-AE42-88DB-A580-D865292B3052}"/>
              </a:ext>
            </a:extLst>
          </p:cNvPr>
          <p:cNvPicPr>
            <a:picLocks noChangeAspect="1"/>
          </p:cNvPicPr>
          <p:nvPr/>
        </p:nvPicPr>
        <p:blipFill rotWithShape="1">
          <a:blip r:embed="rId4"/>
          <a:srcRect l="54132" t="7468" r="-9944" b="-4352"/>
          <a:stretch/>
        </p:blipFill>
        <p:spPr>
          <a:xfrm>
            <a:off x="11150741" y="5339732"/>
            <a:ext cx="2427880" cy="1790723"/>
          </a:xfrm>
          <a:prstGeom prst="rect">
            <a:avLst/>
          </a:prstGeom>
        </p:spPr>
      </p:pic>
      <p:sp>
        <p:nvSpPr>
          <p:cNvPr id="11" name="TextBox 10">
            <a:extLst>
              <a:ext uri="{FF2B5EF4-FFF2-40B4-BE49-F238E27FC236}">
                <a16:creationId xmlns:a16="http://schemas.microsoft.com/office/drawing/2014/main" id="{0195EA2B-2132-BF96-6778-B7B2D7F3F9E7}"/>
              </a:ext>
            </a:extLst>
          </p:cNvPr>
          <p:cNvSpPr txBox="1"/>
          <p:nvPr/>
        </p:nvSpPr>
        <p:spPr>
          <a:xfrm>
            <a:off x="98385" y="517803"/>
            <a:ext cx="6794338" cy="6340197"/>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Hỏi ai than khóc ở trong xe này”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quan tâm, sẵn sàng giúp đỡ.</a:t>
            </a:r>
            <a:endParaRPr kumimoji="0" lang="en-SG" sz="29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Đáp rằng “ta đã trừ dòng lâu la”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an ủi.</a:t>
            </a:r>
            <a:endParaRPr kumimoji="0" lang="en-SG" sz="29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“Khoan khoan ngồi đó chớ ra/ Nàng là phận gái ta là phận trai” </a:t>
            </a:r>
            <a:endPar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hiểu và xem trọng lễ giáo, cư xử đúng mực, coi trọng danh dự.</a:t>
            </a:r>
            <a:endParaRPr kumimoji="0" lang="en-SG" sz="29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“Làm ơn há để trông người trả 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Nay đã rõ đặng nguồn cơn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Nào ai tính thiệt so hơn làm gì</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Nhớ câu kiến nghĩa bất vi</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Làm người thế ấy cũng phi anh hùng.”</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Trọng</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nghĩa</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khinh</a:t>
            </a:r>
            <a:r>
              <a:rPr kumimoji="0" lang="en-US"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2900" b="1" i="0" u="none" strike="noStrike" kern="1200" cap="none" spc="0" normalizeH="0" baseline="0" noProof="0" dirty="0" err="1">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tài</a:t>
            </a:r>
            <a:endParaRPr kumimoji="0" lang="en-SG" sz="29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2DED1237-89E4-5E67-4E0C-F69B883EEE29}"/>
              </a:ext>
            </a:extLst>
          </p:cNvPr>
          <p:cNvSpPr txBox="1"/>
          <p:nvPr/>
        </p:nvSpPr>
        <p:spPr>
          <a:xfrm>
            <a:off x="8223251" y="530009"/>
            <a:ext cx="1956121" cy="3216265"/>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Miêu tả nhân vật qua hành động, lời nói; thủ pháp đối lập.</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01AFB40-0EA7-49C0-9099-50C9CCA6A21A}"/>
              </a:ext>
            </a:extLst>
          </p:cNvPr>
          <p:cNvSpPr txBox="1"/>
          <p:nvPr/>
        </p:nvSpPr>
        <p:spPr>
          <a:xfrm>
            <a:off x="10235876" y="530009"/>
            <a:ext cx="1956121" cy="455509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0"/>
              </a:spcAft>
              <a:buClrTx/>
              <a:buSzTx/>
              <a:buFontTx/>
              <a:buNone/>
              <a:tabLst/>
              <a:defRPr/>
            </a:pP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Vân Tiên là nhân vật anh hùng chính trực, hào hiệp, trọng nghĩa khinh tài, nhân hậu.</a:t>
            </a:r>
            <a:endParaRPr kumimoji="0" lang="en-SG" sz="29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465108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 calcmode="lin" valueType="num">
                                      <p:cBhvr additive="base">
                                        <p:cTn id="12"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wipe(down)">
                                      <p:cBhvr>
                                        <p:cTn id="18" dur="500"/>
                                        <p:tgtEl>
                                          <p:spTgt spid="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 calcmode="lin" valueType="num">
                                      <p:cBhvr>
                                        <p:cTn id="23" dur="5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1">
                                            <p:txEl>
                                              <p:pRg st="3" end="3"/>
                                            </p:txEl>
                                          </p:spTgt>
                                        </p:tgtEl>
                                        <p:attrNameLst>
                                          <p:attrName>ppt_h</p:attrName>
                                        </p:attrNameLst>
                                      </p:cBhvr>
                                      <p:tavLst>
                                        <p:tav tm="0">
                                          <p:val>
                                            <p:fltVal val="0"/>
                                          </p:val>
                                        </p:tav>
                                        <p:tav tm="100000">
                                          <p:val>
                                            <p:strVal val="#ppt_h"/>
                                          </p:val>
                                        </p:tav>
                                      </p:tavLst>
                                    </p:anim>
                                    <p:animEffect transition="in" filter="fad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fade">
                                      <p:cBhvr>
                                        <p:cTn id="30" dur="1000"/>
                                        <p:tgtEl>
                                          <p:spTgt spid="11">
                                            <p:txEl>
                                              <p:pRg st="4" end="4"/>
                                            </p:txEl>
                                          </p:spTgt>
                                        </p:tgtEl>
                                      </p:cBhvr>
                                    </p:animEffect>
                                    <p:anim calcmode="lin" valueType="num">
                                      <p:cBhvr>
                                        <p:cTn id="3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animEffect transition="in" filter="fade">
                                      <p:cBhvr>
                                        <p:cTn id="37" dur="2000"/>
                                        <p:tgtEl>
                                          <p:spTgt spid="11">
                                            <p:txEl>
                                              <p:pRg st="5" end="5"/>
                                            </p:txEl>
                                          </p:spTgt>
                                        </p:tgtEl>
                                      </p:cBhvr>
                                    </p:animEffect>
                                    <p:anim calcmode="lin" valueType="num">
                                      <p:cBhvr>
                                        <p:cTn id="38" dur="2000" fill="hold"/>
                                        <p:tgtEl>
                                          <p:spTgt spid="11">
                                            <p:txEl>
                                              <p:pRg st="5" end="5"/>
                                            </p:txEl>
                                          </p:spTgt>
                                        </p:tgtEl>
                                        <p:attrNameLst>
                                          <p:attrName>ppt_w</p:attrName>
                                        </p:attrNameLst>
                                      </p:cBhvr>
                                      <p:tavLst>
                                        <p:tav tm="0" fmla="#ppt_w*sin(2.5*pi*$)">
                                          <p:val>
                                            <p:fltVal val="0"/>
                                          </p:val>
                                        </p:tav>
                                        <p:tav tm="100000">
                                          <p:val>
                                            <p:fltVal val="1"/>
                                          </p:val>
                                        </p:tav>
                                      </p:tavLst>
                                    </p:anim>
                                    <p:anim calcmode="lin" valueType="num">
                                      <p:cBhvr>
                                        <p:cTn id="39" dur="2000" fill="hold"/>
                                        <p:tgtEl>
                                          <p:spTgt spid="1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1000"/>
                                        <p:tgtEl>
                                          <p:spTgt spid="11">
                                            <p:txEl>
                                              <p:pRg st="6" end="6"/>
                                            </p:txEl>
                                          </p:spTgt>
                                        </p:tgtEl>
                                      </p:cBhvr>
                                    </p:animEffect>
                                    <p:anim calcmode="lin" valueType="num">
                                      <p:cBhvr>
                                        <p:cTn id="45"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animEffect transition="in" filter="fade">
                                      <p:cBhvr>
                                        <p:cTn id="49" dur="1000"/>
                                        <p:tgtEl>
                                          <p:spTgt spid="11">
                                            <p:txEl>
                                              <p:pRg st="7" end="7"/>
                                            </p:txEl>
                                          </p:spTgt>
                                        </p:tgtEl>
                                      </p:cBhvr>
                                    </p:animEffect>
                                    <p:anim calcmode="lin" valueType="num">
                                      <p:cBhvr>
                                        <p:cTn id="50"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xEl>
                                              <p:pRg st="8" end="8"/>
                                            </p:txEl>
                                          </p:spTgt>
                                        </p:tgtEl>
                                        <p:attrNameLst>
                                          <p:attrName>style.visibility</p:attrName>
                                        </p:attrNameLst>
                                      </p:cBhvr>
                                      <p:to>
                                        <p:strVal val="visible"/>
                                      </p:to>
                                    </p:set>
                                    <p:animEffect transition="in" filter="fade">
                                      <p:cBhvr>
                                        <p:cTn id="54" dur="1000"/>
                                        <p:tgtEl>
                                          <p:spTgt spid="11">
                                            <p:txEl>
                                              <p:pRg st="8" end="8"/>
                                            </p:txEl>
                                          </p:spTgt>
                                        </p:tgtEl>
                                      </p:cBhvr>
                                    </p:animEffect>
                                    <p:anim calcmode="lin" valueType="num">
                                      <p:cBhvr>
                                        <p:cTn id="55"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1">
                                            <p:txEl>
                                              <p:pRg st="9" end="9"/>
                                            </p:txEl>
                                          </p:spTgt>
                                        </p:tgtEl>
                                        <p:attrNameLst>
                                          <p:attrName>style.visibility</p:attrName>
                                        </p:attrNameLst>
                                      </p:cBhvr>
                                      <p:to>
                                        <p:strVal val="visible"/>
                                      </p:to>
                                    </p:set>
                                    <p:animEffect transition="in" filter="fade">
                                      <p:cBhvr>
                                        <p:cTn id="59" dur="1000"/>
                                        <p:tgtEl>
                                          <p:spTgt spid="11">
                                            <p:txEl>
                                              <p:pRg st="9" end="9"/>
                                            </p:txEl>
                                          </p:spTgt>
                                        </p:tgtEl>
                                      </p:cBhvr>
                                    </p:animEffect>
                                    <p:anim calcmode="lin" valueType="num">
                                      <p:cBhvr>
                                        <p:cTn id="60"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1">
                                            <p:txEl>
                                              <p:pRg st="10" end="10"/>
                                            </p:txEl>
                                          </p:spTgt>
                                        </p:tgtEl>
                                        <p:attrNameLst>
                                          <p:attrName>style.visibility</p:attrName>
                                        </p:attrNameLst>
                                      </p:cBhvr>
                                      <p:to>
                                        <p:strVal val="visible"/>
                                      </p:to>
                                    </p:set>
                                    <p:animEffect transition="in" filter="fade">
                                      <p:cBhvr>
                                        <p:cTn id="64" dur="1000"/>
                                        <p:tgtEl>
                                          <p:spTgt spid="11">
                                            <p:txEl>
                                              <p:pRg st="10" end="10"/>
                                            </p:txEl>
                                          </p:spTgt>
                                        </p:tgtEl>
                                      </p:cBhvr>
                                    </p:animEffect>
                                    <p:anim calcmode="lin" valueType="num">
                                      <p:cBhvr>
                                        <p:cTn id="65"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66" dur="1000" fill="hold"/>
                                        <p:tgtEl>
                                          <p:spTgt spid="1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1">
                                            <p:txEl>
                                              <p:pRg st="11" end="11"/>
                                            </p:txEl>
                                          </p:spTgt>
                                        </p:tgtEl>
                                        <p:attrNameLst>
                                          <p:attrName>style.visibility</p:attrName>
                                        </p:attrNameLst>
                                      </p:cBhvr>
                                      <p:to>
                                        <p:strVal val="visible"/>
                                      </p:to>
                                    </p:set>
                                    <p:animEffect transition="in" filter="barn(inVertical)">
                                      <p:cBhvr>
                                        <p:cTn id="71" dur="500"/>
                                        <p:tgtEl>
                                          <p:spTgt spid="11">
                                            <p:txEl>
                                              <p:pRg st="11" end="1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down)">
                                      <p:cBhvr>
                                        <p:cTn id="84" dur="580">
                                          <p:stCondLst>
                                            <p:cond delay="0"/>
                                          </p:stCondLst>
                                        </p:cTn>
                                        <p:tgtEl>
                                          <p:spTgt spid="15"/>
                                        </p:tgtEl>
                                      </p:cBhvr>
                                    </p:animEffect>
                                    <p:anim calcmode="lin" valueType="num">
                                      <p:cBhvr>
                                        <p:cTn id="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0" dur="26">
                                          <p:stCondLst>
                                            <p:cond delay="650"/>
                                          </p:stCondLst>
                                        </p:cTn>
                                        <p:tgtEl>
                                          <p:spTgt spid="15"/>
                                        </p:tgtEl>
                                      </p:cBhvr>
                                      <p:to x="100000" y="60000"/>
                                    </p:animScale>
                                    <p:animScale>
                                      <p:cBhvr>
                                        <p:cTn id="91" dur="166" decel="50000">
                                          <p:stCondLst>
                                            <p:cond delay="676"/>
                                          </p:stCondLst>
                                        </p:cTn>
                                        <p:tgtEl>
                                          <p:spTgt spid="15"/>
                                        </p:tgtEl>
                                      </p:cBhvr>
                                      <p:to x="100000" y="100000"/>
                                    </p:animScale>
                                    <p:animScale>
                                      <p:cBhvr>
                                        <p:cTn id="92" dur="26">
                                          <p:stCondLst>
                                            <p:cond delay="1312"/>
                                          </p:stCondLst>
                                        </p:cTn>
                                        <p:tgtEl>
                                          <p:spTgt spid="15"/>
                                        </p:tgtEl>
                                      </p:cBhvr>
                                      <p:to x="100000" y="80000"/>
                                    </p:animScale>
                                    <p:animScale>
                                      <p:cBhvr>
                                        <p:cTn id="93" dur="166" decel="50000">
                                          <p:stCondLst>
                                            <p:cond delay="1338"/>
                                          </p:stCondLst>
                                        </p:cTn>
                                        <p:tgtEl>
                                          <p:spTgt spid="15"/>
                                        </p:tgtEl>
                                      </p:cBhvr>
                                      <p:to x="100000" y="100000"/>
                                    </p:animScale>
                                    <p:animScale>
                                      <p:cBhvr>
                                        <p:cTn id="94" dur="26">
                                          <p:stCondLst>
                                            <p:cond delay="1642"/>
                                          </p:stCondLst>
                                        </p:cTn>
                                        <p:tgtEl>
                                          <p:spTgt spid="15"/>
                                        </p:tgtEl>
                                      </p:cBhvr>
                                      <p:to x="100000" y="90000"/>
                                    </p:animScale>
                                    <p:animScale>
                                      <p:cBhvr>
                                        <p:cTn id="95" dur="166" decel="50000">
                                          <p:stCondLst>
                                            <p:cond delay="1668"/>
                                          </p:stCondLst>
                                        </p:cTn>
                                        <p:tgtEl>
                                          <p:spTgt spid="15"/>
                                        </p:tgtEl>
                                      </p:cBhvr>
                                      <p:to x="100000" y="100000"/>
                                    </p:animScale>
                                    <p:animScale>
                                      <p:cBhvr>
                                        <p:cTn id="96" dur="26">
                                          <p:stCondLst>
                                            <p:cond delay="1808"/>
                                          </p:stCondLst>
                                        </p:cTn>
                                        <p:tgtEl>
                                          <p:spTgt spid="15"/>
                                        </p:tgtEl>
                                      </p:cBhvr>
                                      <p:to x="100000" y="95000"/>
                                    </p:animScale>
                                    <p:animScale>
                                      <p:cBhvr>
                                        <p:cTn id="9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760-34A3-CEFB-100E-44A306F2D8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A5AEB3-914A-26E8-0275-CA56E2BDEE3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79595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75D74-3CB2-78FD-14CF-D3DF05F45D2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0A2EBE-BCDB-42B7-DB63-6C3ABED2FE5B}"/>
              </a:ext>
            </a:extLst>
          </p:cNvPr>
          <p:cNvPicPr>
            <a:picLocks noChangeAspect="1"/>
          </p:cNvPicPr>
          <p:nvPr/>
        </p:nvPicPr>
        <p:blipFill>
          <a:blip r:embed="rId2"/>
          <a:srcRect t="10441"/>
          <a:stretch/>
        </p:blipFill>
        <p:spPr>
          <a:xfrm>
            <a:off x="0" y="-12700"/>
            <a:ext cx="12192000" cy="6858000"/>
          </a:xfrm>
          <a:prstGeom prst="rect">
            <a:avLst/>
          </a:prstGeom>
        </p:spPr>
      </p:pic>
      <p:sp>
        <p:nvSpPr>
          <p:cNvPr id="5" name="Freeform: Shape 4">
            <a:extLst>
              <a:ext uri="{FF2B5EF4-FFF2-40B4-BE49-F238E27FC236}">
                <a16:creationId xmlns:a16="http://schemas.microsoft.com/office/drawing/2014/main" id="{0066A3C0-7D0D-80DC-2D4F-AD3129B8954D}"/>
              </a:ext>
            </a:extLst>
          </p:cNvPr>
          <p:cNvSpPr/>
          <p:nvPr/>
        </p:nvSpPr>
        <p:spPr>
          <a:xfrm>
            <a:off x="4590221" y="608759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6" name="Freeform: Shape 25">
            <a:extLst>
              <a:ext uri="{FF2B5EF4-FFF2-40B4-BE49-F238E27FC236}">
                <a16:creationId xmlns:a16="http://schemas.microsoft.com/office/drawing/2014/main" id="{61EB3AF9-3C7F-D9DA-00E4-33B46B26578F}"/>
              </a:ext>
            </a:extLst>
          </p:cNvPr>
          <p:cNvSpPr/>
          <p:nvPr/>
        </p:nvSpPr>
        <p:spPr>
          <a:xfrm>
            <a:off x="1558910" y="3327399"/>
            <a:ext cx="652538" cy="2805915"/>
          </a:xfrm>
          <a:custGeom>
            <a:avLst/>
            <a:gdLst/>
            <a:ahLst/>
            <a:cxnLst/>
            <a:rect l="0" t="0" r="0" b="0"/>
            <a:pathLst>
              <a:path>
                <a:moveTo>
                  <a:pt x="0" y="0"/>
                </a:moveTo>
                <a:lnTo>
                  <a:pt x="326269" y="0"/>
                </a:lnTo>
                <a:lnTo>
                  <a:pt x="326269" y="2805915"/>
                </a:lnTo>
                <a:lnTo>
                  <a:pt x="652538" y="2805915"/>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7" name="Freeform: Shape 26">
            <a:extLst>
              <a:ext uri="{FF2B5EF4-FFF2-40B4-BE49-F238E27FC236}">
                <a16:creationId xmlns:a16="http://schemas.microsoft.com/office/drawing/2014/main" id="{609B605C-94F0-AEEE-2095-B387223E4EB1}"/>
              </a:ext>
            </a:extLst>
          </p:cNvPr>
          <p:cNvSpPr/>
          <p:nvPr/>
        </p:nvSpPr>
        <p:spPr>
          <a:xfrm>
            <a:off x="4590221" y="4684637"/>
            <a:ext cx="835430" cy="91440"/>
          </a:xfrm>
          <a:custGeom>
            <a:avLst/>
            <a:gdLst/>
            <a:ahLst/>
            <a:cxnLst/>
            <a:rect l="0" t="0" r="0" b="0"/>
            <a:pathLst>
              <a:path>
                <a:moveTo>
                  <a:pt x="0" y="45720"/>
                </a:moveTo>
                <a:lnTo>
                  <a:pt x="835430"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8" name="Freeform: Shape 27">
            <a:extLst>
              <a:ext uri="{FF2B5EF4-FFF2-40B4-BE49-F238E27FC236}">
                <a16:creationId xmlns:a16="http://schemas.microsoft.com/office/drawing/2014/main" id="{4CD33525-CC4D-1708-3BF3-F2B11F800F31}"/>
              </a:ext>
            </a:extLst>
          </p:cNvPr>
          <p:cNvSpPr/>
          <p:nvPr/>
        </p:nvSpPr>
        <p:spPr>
          <a:xfrm>
            <a:off x="1558910" y="3327399"/>
            <a:ext cx="652538" cy="1402957"/>
          </a:xfrm>
          <a:custGeom>
            <a:avLst/>
            <a:gdLst/>
            <a:ahLst/>
            <a:cxnLst/>
            <a:rect l="0" t="0" r="0" b="0"/>
            <a:pathLst>
              <a:path>
                <a:moveTo>
                  <a:pt x="0" y="0"/>
                </a:moveTo>
                <a:lnTo>
                  <a:pt x="326269" y="0"/>
                </a:lnTo>
                <a:lnTo>
                  <a:pt x="326269" y="1402957"/>
                </a:lnTo>
                <a:lnTo>
                  <a:pt x="652538" y="1402957"/>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29" name="Freeform: Shape 28">
            <a:extLst>
              <a:ext uri="{FF2B5EF4-FFF2-40B4-BE49-F238E27FC236}">
                <a16:creationId xmlns:a16="http://schemas.microsoft.com/office/drawing/2014/main" id="{F930C841-5B9A-DF45-23A5-C234A16942C5}"/>
              </a:ext>
            </a:extLst>
          </p:cNvPr>
          <p:cNvSpPr/>
          <p:nvPr/>
        </p:nvSpPr>
        <p:spPr>
          <a:xfrm>
            <a:off x="4590221" y="3281679"/>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0" name="Freeform: Shape 29">
            <a:extLst>
              <a:ext uri="{FF2B5EF4-FFF2-40B4-BE49-F238E27FC236}">
                <a16:creationId xmlns:a16="http://schemas.microsoft.com/office/drawing/2014/main" id="{415468FB-F5EC-A9AF-C0FF-A8470D5DB32C}"/>
              </a:ext>
            </a:extLst>
          </p:cNvPr>
          <p:cNvSpPr/>
          <p:nvPr/>
        </p:nvSpPr>
        <p:spPr>
          <a:xfrm>
            <a:off x="1558910" y="3281679"/>
            <a:ext cx="652538" cy="91440"/>
          </a:xfrm>
          <a:custGeom>
            <a:avLst/>
            <a:gdLst/>
            <a:ahLst/>
            <a:cxnLst/>
            <a:rect l="0" t="0" r="0" b="0"/>
            <a:pathLst>
              <a:path>
                <a:moveTo>
                  <a:pt x="0" y="45720"/>
                </a:moveTo>
                <a:lnTo>
                  <a:pt x="652538" y="457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1" name="Freeform: Shape 30">
            <a:extLst>
              <a:ext uri="{FF2B5EF4-FFF2-40B4-BE49-F238E27FC236}">
                <a16:creationId xmlns:a16="http://schemas.microsoft.com/office/drawing/2014/main" id="{C1C67B8A-C7C1-A8C8-F4D6-5F527DC561BC}"/>
              </a:ext>
            </a:extLst>
          </p:cNvPr>
          <p:cNvSpPr/>
          <p:nvPr/>
        </p:nvSpPr>
        <p:spPr>
          <a:xfrm>
            <a:off x="4590221" y="1878721"/>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2" name="Freeform: Shape 31">
            <a:extLst>
              <a:ext uri="{FF2B5EF4-FFF2-40B4-BE49-F238E27FC236}">
                <a16:creationId xmlns:a16="http://schemas.microsoft.com/office/drawing/2014/main" id="{8DBE4396-A28B-75F6-8C7A-BE18FDF8C88B}"/>
              </a:ext>
            </a:extLst>
          </p:cNvPr>
          <p:cNvSpPr/>
          <p:nvPr/>
        </p:nvSpPr>
        <p:spPr>
          <a:xfrm>
            <a:off x="1558910" y="1924441"/>
            <a:ext cx="652538" cy="1402957"/>
          </a:xfrm>
          <a:custGeom>
            <a:avLst/>
            <a:gdLst/>
            <a:ahLst/>
            <a:cxnLst/>
            <a:rect l="0" t="0" r="0" b="0"/>
            <a:pathLst>
              <a:path>
                <a:moveTo>
                  <a:pt x="0" y="1402957"/>
                </a:moveTo>
                <a:lnTo>
                  <a:pt x="326269" y="1402957"/>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3" name="Freeform: Shape 32">
            <a:extLst>
              <a:ext uri="{FF2B5EF4-FFF2-40B4-BE49-F238E27FC236}">
                <a16:creationId xmlns:a16="http://schemas.microsoft.com/office/drawing/2014/main" id="{89E95727-7749-7B76-70D8-2F2A812FCA2B}"/>
              </a:ext>
            </a:extLst>
          </p:cNvPr>
          <p:cNvSpPr/>
          <p:nvPr/>
        </p:nvSpPr>
        <p:spPr>
          <a:xfrm>
            <a:off x="4590221" y="475764"/>
            <a:ext cx="652538" cy="91440"/>
          </a:xfrm>
          <a:custGeom>
            <a:avLst/>
            <a:gdLst/>
            <a:ahLst/>
            <a:cxnLst/>
            <a:rect l="0" t="0" r="0" b="0"/>
            <a:pathLst>
              <a:path>
                <a:moveTo>
                  <a:pt x="0" y="45720"/>
                </a:moveTo>
                <a:lnTo>
                  <a:pt x="6525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4" name="Freeform: Shape 33">
            <a:extLst>
              <a:ext uri="{FF2B5EF4-FFF2-40B4-BE49-F238E27FC236}">
                <a16:creationId xmlns:a16="http://schemas.microsoft.com/office/drawing/2014/main" id="{D1CD700B-9630-D8C3-CD90-40D420737AAE}"/>
              </a:ext>
            </a:extLst>
          </p:cNvPr>
          <p:cNvSpPr/>
          <p:nvPr/>
        </p:nvSpPr>
        <p:spPr>
          <a:xfrm>
            <a:off x="1558910" y="521484"/>
            <a:ext cx="652538" cy="2805915"/>
          </a:xfrm>
          <a:custGeom>
            <a:avLst/>
            <a:gdLst/>
            <a:ahLst/>
            <a:cxnLst/>
            <a:rect l="0" t="0" r="0" b="0"/>
            <a:pathLst>
              <a:path>
                <a:moveTo>
                  <a:pt x="0" y="2805915"/>
                </a:moveTo>
                <a:lnTo>
                  <a:pt x="326269" y="2805915"/>
                </a:lnTo>
                <a:lnTo>
                  <a:pt x="326269" y="0"/>
                </a:lnTo>
                <a:lnTo>
                  <a:pt x="6525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35" name="Freeform: Shape 34">
            <a:extLst>
              <a:ext uri="{FF2B5EF4-FFF2-40B4-BE49-F238E27FC236}">
                <a16:creationId xmlns:a16="http://schemas.microsoft.com/office/drawing/2014/main" id="{914DB99A-54A4-F62B-0689-C8A42C08FB17}"/>
              </a:ext>
            </a:extLst>
          </p:cNvPr>
          <p:cNvSpPr/>
          <p:nvPr/>
        </p:nvSpPr>
        <p:spPr>
          <a:xfrm>
            <a:off x="81022" y="1136891"/>
            <a:ext cx="1477887" cy="4091025"/>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3200" b="1" kern="1200" dirty="0">
                <a:solidFill>
                  <a:schemeClr val="bg1"/>
                </a:solidFill>
                <a:latin typeface="Times New Roman" panose="02020603050405020304" pitchFamily="18" charset="0"/>
                <a:cs typeface="Times New Roman" panose="02020603050405020304" pitchFamily="18" charset="0"/>
              </a:rPr>
              <a:t>Hình tượng nhân vật Kiều Nguyệt Nga</a:t>
            </a:r>
            <a:endParaRPr lang="en-SG" sz="3200" kern="1200" dirty="0">
              <a:solidFill>
                <a:schemeClr val="bg1"/>
              </a:solidFill>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21BC9C3E-B10C-4321-0750-3AAA5ECBDA2D}"/>
              </a:ext>
            </a:extLst>
          </p:cNvPr>
          <p:cNvSpPr/>
          <p:nvPr/>
        </p:nvSpPr>
        <p:spPr>
          <a:xfrm>
            <a:off x="2211448" y="23923"/>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DEF1ED"/>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Thái độ đối với Lục Vân Tiên</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BA2F39FC-3156-A049-8B46-3F48145D92A4}"/>
              </a:ext>
            </a:extLst>
          </p:cNvPr>
          <p:cNvSpPr/>
          <p:nvPr/>
        </p:nvSpPr>
        <p:spPr>
          <a:xfrm>
            <a:off x="5242759" y="138224"/>
            <a:ext cx="6809964" cy="71129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biết ơn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trọng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48C23D24-6747-27D0-DC5D-AEE5EE2D9F4F}"/>
              </a:ext>
            </a:extLst>
          </p:cNvPr>
          <p:cNvSpPr/>
          <p:nvPr/>
        </p:nvSpPr>
        <p:spPr>
          <a:xfrm>
            <a:off x="2211448" y="1426881"/>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F1DD9E"/>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Cử chỉ</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661BFBE1-07FE-3696-E400-CB4C6E9398FC}"/>
              </a:ext>
            </a:extLst>
          </p:cNvPr>
          <p:cNvSpPr/>
          <p:nvPr/>
        </p:nvSpPr>
        <p:spPr>
          <a:xfrm>
            <a:off x="5242759" y="1019044"/>
            <a:ext cx="6809964" cy="1443599"/>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cúi đầu lạy; lời nói: thưa, gửi: </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rằng</a:t>
            </a:r>
            <a:r>
              <a:rPr lang="en-US" sz="2800" i="1" kern="1200" dirty="0">
                <a:solidFill>
                  <a:schemeClr val="tx1"/>
                </a:solidFill>
                <a:latin typeface="Times New Roman" panose="02020603050405020304" pitchFamily="18" charset="0"/>
                <a:cs typeface="Times New Roman" panose="02020603050405020304" pitchFamily="18" charset="0"/>
              </a:rPr>
              <a:t>,…/ Xin </a:t>
            </a:r>
            <a:r>
              <a:rPr lang="en-US" sz="2800" i="1" kern="1200" dirty="0" err="1">
                <a:solidFill>
                  <a:schemeClr val="tx1"/>
                </a:solidFill>
                <a:latin typeface="Times New Roman" panose="02020603050405020304" pitchFamily="18" charset="0"/>
                <a:cs typeface="Times New Roman" panose="02020603050405020304" pitchFamily="18" charset="0"/>
              </a:rPr>
              <a:t>cho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tiện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thiếp</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lạy</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rồi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sẽ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thưa</a:t>
            </a:r>
            <a:r>
              <a:rPr lang="en-US" sz="2800" i="1" kern="1200" dirty="0">
                <a:solidFill>
                  <a:schemeClr val="tx1"/>
                </a:solidFill>
                <a:latin typeface="Times New Roman" panose="02020603050405020304" pitchFamily="18" charset="0"/>
                <a:cs typeface="Times New Roman" panose="02020603050405020304" pitchFamily="18" charset="0"/>
              </a:rPr>
              <a:t>…”.</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lễ phép, khiêm nhường, đoan trang, khuôn phép</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DBDBD905-5BF5-AC7A-94CC-D9ECA391C7DF}"/>
              </a:ext>
            </a:extLst>
          </p:cNvPr>
          <p:cNvSpPr/>
          <p:nvPr/>
        </p:nvSpPr>
        <p:spPr>
          <a:xfrm>
            <a:off x="2211448" y="2829838"/>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2F0D9"/>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Cư xử</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1E849F70-57B7-0BB4-8978-937142F94050}"/>
              </a:ext>
            </a:extLst>
          </p:cNvPr>
          <p:cNvSpPr/>
          <p:nvPr/>
        </p:nvSpPr>
        <p:spPr>
          <a:xfrm>
            <a:off x="5242759" y="2625484"/>
            <a:ext cx="6809964" cy="1148676"/>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mời lên ngồi, mời đến nhà để được đền đáp ơn Vân Tiên </a:t>
            </a:r>
            <a:r>
              <a:rPr lang="vi-VN" sz="280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kern="1200" dirty="0">
                <a:solidFill>
                  <a:schemeClr val="tx1"/>
                </a:solidFill>
                <a:latin typeface="Times New Roman" panose="02020603050405020304" pitchFamily="18" charset="0"/>
                <a:cs typeface="Times New Roman" panose="02020603050405020304" pitchFamily="18" charset="0"/>
              </a:rPr>
              <a:t> cách ứng xử ân tình, ân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05B678C5-BB2E-AA72-7930-6018A8D093A1}"/>
              </a:ext>
            </a:extLst>
          </p:cNvPr>
          <p:cNvSpPr/>
          <p:nvPr/>
        </p:nvSpPr>
        <p:spPr>
          <a:xfrm>
            <a:off x="2211448" y="4232796"/>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rgbClr val="EEC1D3"/>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Là người con hiếu thảo</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5F0C4886-A143-D4AF-B71F-9988AA711F9A}"/>
              </a:ext>
            </a:extLst>
          </p:cNvPr>
          <p:cNvSpPr/>
          <p:nvPr/>
        </p:nvSpPr>
        <p:spPr>
          <a:xfrm>
            <a:off x="5234070" y="3937000"/>
            <a:ext cx="6876909" cy="1402958"/>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khi</a:t>
            </a:r>
            <a:r>
              <a:rPr lang="en-US" sz="2800" kern="1200" dirty="0">
                <a:solidFill>
                  <a:schemeClr val="tx1"/>
                </a:solidFill>
                <a:latin typeface="Times New Roman" panose="02020603050405020304" pitchFamily="18" charset="0"/>
                <a:cs typeface="Times New Roman" panose="02020603050405020304" pitchFamily="18" charset="0"/>
              </a:rPr>
              <a:t> cha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rước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gia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nàng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nghe</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khẳng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làm</a:t>
            </a:r>
            <a:r>
              <a:rPr lang="en-US" sz="2800" i="1" kern="1200" dirty="0">
                <a:solidFill>
                  <a:schemeClr val="tx1"/>
                </a:solidFill>
                <a:latin typeface="Times New Roman" panose="02020603050405020304" pitchFamily="18" charset="0"/>
                <a:cs typeface="Times New Roman" panose="02020603050405020304" pitchFamily="18" charset="0"/>
              </a:rPr>
              <a:t> con </a:t>
            </a:r>
            <a:r>
              <a:rPr lang="en-US" sz="2800" i="1" kern="1200" dirty="0" err="1">
                <a:solidFill>
                  <a:schemeClr val="tx1"/>
                </a:solidFill>
                <a:latin typeface="Times New Roman" panose="02020603050405020304" pitchFamily="18" charset="0"/>
                <a:cs typeface="Times New Roman" panose="02020603050405020304" pitchFamily="18" charset="0"/>
              </a:rPr>
              <a:t>đâu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dám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cãi</a:t>
            </a:r>
            <a:r>
              <a:rPr lang="en-US" sz="2800" i="1" kern="1200" dirty="0">
                <a:solidFill>
                  <a:schemeClr val="tx1"/>
                </a:solidFill>
                <a:latin typeface="Times New Roman" panose="02020603050405020304" pitchFamily="18" charset="0"/>
                <a:cs typeface="Times New Roman" panose="02020603050405020304" pitchFamily="18" charset="0"/>
              </a:rPr>
              <a:t> cha</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AD1F90C7-B2F4-3657-9C36-9FBB0469397D}"/>
              </a:ext>
            </a:extLst>
          </p:cNvPr>
          <p:cNvSpPr/>
          <p:nvPr/>
        </p:nvSpPr>
        <p:spPr>
          <a:xfrm>
            <a:off x="2211448" y="5635754"/>
            <a:ext cx="2534172" cy="995121"/>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11FA10A6-22AC-C748-99A4-F6857677E53C}"/>
              </a:ext>
            </a:extLst>
          </p:cNvPr>
          <p:cNvSpPr/>
          <p:nvPr/>
        </p:nvSpPr>
        <p:spPr>
          <a:xfrm>
            <a:off x="5242759" y="5479658"/>
            <a:ext cx="6809964" cy="1240117"/>
          </a:xfrm>
          <a:custGeom>
            <a:avLst/>
            <a:gdLst>
              <a:gd name="connsiteX0" fmla="*/ 0 w 3262692"/>
              <a:gd name="connsiteY0" fmla="*/ 0 h 995121"/>
              <a:gd name="connsiteX1" fmla="*/ 3262692 w 3262692"/>
              <a:gd name="connsiteY1" fmla="*/ 0 h 995121"/>
              <a:gd name="connsiteX2" fmla="*/ 3262692 w 3262692"/>
              <a:gd name="connsiteY2" fmla="*/ 995121 h 995121"/>
              <a:gd name="connsiteX3" fmla="*/ 0 w 3262692"/>
              <a:gd name="connsiteY3" fmla="*/ 995121 h 995121"/>
              <a:gd name="connsiteX4" fmla="*/ 0 w 3262692"/>
              <a:gd name="connsiteY4" fmla="*/ 0 h 995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2692" h="995121">
                <a:moveTo>
                  <a:pt x="0" y="0"/>
                </a:moveTo>
                <a:lnTo>
                  <a:pt x="3262692" y="0"/>
                </a:lnTo>
                <a:lnTo>
                  <a:pt x="3262692" y="995121"/>
                </a:lnTo>
                <a:lnTo>
                  <a:pt x="0" y="995121"/>
                </a:lnTo>
                <a:lnTo>
                  <a:pt x="0" y="0"/>
                </a:lnTo>
                <a:close/>
              </a:path>
            </a:pathLst>
          </a:custGeom>
          <a:solidFill>
            <a:schemeClr val="bg1"/>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vi-VN" sz="2800" kern="1200" dirty="0">
                <a:solidFill>
                  <a:schemeClr val="tx1"/>
                </a:solidFill>
                <a:latin typeface="Times New Roman" panose="02020603050405020304" pitchFamily="18" charset="0"/>
                <a:cs typeface="Times New Roman" panose="02020603050405020304" pitchFamily="18" charset="0"/>
              </a:rPr>
              <a:t>Nguyệt Nga là cô gái c</a:t>
            </a:r>
            <a:r>
              <a:rPr lang="en-US" sz="2800" kern="1200" dirty="0">
                <a:solidFill>
                  <a:schemeClr val="tx1"/>
                </a:solidFill>
                <a:latin typeface="Times New Roman" panose="02020603050405020304" pitchFamily="18" charset="0"/>
                <a:cs typeface="Times New Roman" panose="02020603050405020304" pitchFamily="18" charset="0"/>
              </a:rPr>
              <a:t>ó </a:t>
            </a:r>
            <a:r>
              <a:rPr lang="en-US" sz="2800" kern="1200" dirty="0" err="1">
                <a:solidFill>
                  <a:schemeClr val="tx1"/>
                </a:solidFill>
                <a:latin typeface="Times New Roman" panose="02020603050405020304" pitchFamily="18" charset="0"/>
                <a:cs typeface="Times New Roman" panose="02020603050405020304" pitchFamily="18" charset="0"/>
              </a:rPr>
              <a:t>đầy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phẩm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chất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một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người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phụ</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nữ</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tưởng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công</a:t>
            </a:r>
            <a:r>
              <a:rPr lang="en-US" sz="2800" kern="1200" dirty="0">
                <a:solidFill>
                  <a:schemeClr val="tx1"/>
                </a:solidFill>
                <a:latin typeface="Times New Roman" panose="02020603050405020304" pitchFamily="18" charset="0"/>
                <a:cs typeface="Times New Roman" panose="02020603050405020304" pitchFamily="18" charset="0"/>
              </a:rPr>
              <a:t>, dung, </a:t>
            </a:r>
            <a:r>
              <a:rPr lang="en-US" sz="2800" kern="1200" dirty="0" err="1">
                <a:solidFill>
                  <a:schemeClr val="tx1"/>
                </a:solidFill>
                <a:latin typeface="Times New Roman" panose="02020603050405020304" pitchFamily="18" charset="0"/>
                <a:cs typeface="Times New Roman" panose="02020603050405020304" pitchFamily="18" charset="0"/>
              </a:rPr>
              <a:t>ngôn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hạnh</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trọng tình nghĩa.</a:t>
            </a:r>
            <a:endParaRPr lang="en-SG" sz="2800" kern="12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group of people in traditional clothes&#10;&#10;Description automatically generated">
            <a:extLst>
              <a:ext uri="{FF2B5EF4-FFF2-40B4-BE49-F238E27FC236}">
                <a16:creationId xmlns:a16="http://schemas.microsoft.com/office/drawing/2014/main" id="{43A1579A-511E-12AE-BF1B-6E2B58A5D603}"/>
              </a:ext>
            </a:extLst>
          </p:cNvPr>
          <p:cNvPicPr>
            <a:picLocks noChangeAspect="1"/>
          </p:cNvPicPr>
          <p:nvPr/>
        </p:nvPicPr>
        <p:blipFill rotWithShape="1">
          <a:blip r:embed="rId3"/>
          <a:srcRect l="-1" r="-10819" b="13640"/>
          <a:stretch/>
        </p:blipFill>
        <p:spPr>
          <a:xfrm>
            <a:off x="0" y="4867084"/>
            <a:ext cx="2288645" cy="1990916"/>
          </a:xfrm>
          <a:prstGeom prst="rect">
            <a:avLst/>
          </a:prstGeom>
        </p:spPr>
      </p:pic>
    </p:spTree>
    <p:extLst>
      <p:ext uri="{BB962C8B-B14F-4D97-AF65-F5344CB8AC3E}">
        <p14:creationId xmlns:p14="http://schemas.microsoft.com/office/powerpoint/2010/main" val="3367053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9">
                                            <p:txEl>
                                              <p:pRg st="0" end="0"/>
                                            </p:txEl>
                                          </p:spTgt>
                                        </p:tgtEl>
                                        <p:attrNameLst>
                                          <p:attrName>style.visibility</p:attrName>
                                        </p:attrNameLst>
                                      </p:cBhvr>
                                      <p:to>
                                        <p:strVal val="visible"/>
                                      </p:to>
                                    </p:set>
                                    <p:animEffect transition="in" filter="barn(inVertical)">
                                      <p:cBhvr>
                                        <p:cTn id="14" dur="500"/>
                                        <p:tgtEl>
                                          <p:spTgt spid="3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animEffect transition="in" filter="barn(inVertical)">
                                      <p:cBhvr>
                                        <p:cTn id="19" dur="500"/>
                                        <p:tgtEl>
                                          <p:spTgt spid="4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3">
                                            <p:txEl>
                                              <p:pRg st="0" end="0"/>
                                            </p:txEl>
                                          </p:spTgt>
                                        </p:tgtEl>
                                        <p:attrNameLst>
                                          <p:attrName>style.visibility</p:attrName>
                                        </p:attrNameLst>
                                      </p:cBhvr>
                                      <p:to>
                                        <p:strVal val="visible"/>
                                      </p:to>
                                    </p:set>
                                    <p:animEffect transition="in" filter="barn(inVertical)">
                                      <p:cBhvr>
                                        <p:cTn id="24" dur="500"/>
                                        <p:tgtEl>
                                          <p:spTgt spid="4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5">
                                            <p:txEl>
                                              <p:pRg st="0" end="0"/>
                                            </p:txEl>
                                          </p:spTgt>
                                        </p:tgtEl>
                                        <p:attrNameLst>
                                          <p:attrName>style.visibility</p:attrName>
                                        </p:attrNameLst>
                                      </p:cBhvr>
                                      <p:to>
                                        <p:strVal val="visible"/>
                                      </p:to>
                                    </p:set>
                                    <p:animEffect transition="in" filter="fade">
                                      <p:cBhvr>
                                        <p:cTn id="29" dur="1000"/>
                                        <p:tgtEl>
                                          <p:spTgt spid="45">
                                            <p:txEl>
                                              <p:pRg st="0" end="0"/>
                                            </p:txEl>
                                          </p:spTgt>
                                        </p:tgtEl>
                                      </p:cBhvr>
                                    </p:animEffect>
                                    <p:anim calcmode="lin" valueType="num">
                                      <p:cBhvr>
                                        <p:cTn id="30" dur="100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754885" cy="3139321"/>
          </a:xfrm>
          <a:prstGeom prst="rect">
            <a:avLst/>
          </a:prstGeom>
          <a:noFill/>
        </p:spPr>
        <p:txBody>
          <a:bodyPr wrap="square">
            <a:spAutoFit/>
          </a:bodyPr>
          <a:lstStyle/>
          <a:p>
            <a:pPr algn="ctr"/>
            <a:r>
              <a:rPr lang="en-US" sz="6600" b="1" i="1" dirty="0" err="1">
                <a:latin typeface="Times New Roman" panose="02020603050405020304" pitchFamily="18" charset="0"/>
                <a:cs typeface="Times New Roman" panose="02020603050405020304" pitchFamily="18" charset="0"/>
              </a:rPr>
              <a:t>Tìm</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hiểu</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chủ</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đề</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thông</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điệp</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của</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văn</a:t>
            </a:r>
            <a:r>
              <a:rPr lang="en-US" sz="6600" b="1" i="1" dirty="0">
                <a:latin typeface="Times New Roman" panose="02020603050405020304" pitchFamily="18" charset="0"/>
                <a:cs typeface="Times New Roman" panose="02020603050405020304" pitchFamily="18" charset="0"/>
              </a:rPr>
              <a:t> </a:t>
            </a:r>
            <a:r>
              <a:rPr lang="en-US" sz="6600" b="1" i="1" dirty="0" err="1">
                <a:latin typeface="Times New Roman" panose="02020603050405020304" pitchFamily="18" charset="0"/>
                <a:cs typeface="Times New Roman" panose="02020603050405020304" pitchFamily="18" charset="0"/>
              </a:rPr>
              <a:t>bản</a:t>
            </a:r>
            <a:endParaRPr lang="en-SG" sz="66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424383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036617" y="0"/>
            <a:ext cx="8434687" cy="646331"/>
          </a:xfrm>
          <a:prstGeom prst="rect">
            <a:avLst/>
          </a:prstGeom>
          <a:solidFill>
            <a:srgbClr val="C8B596"/>
          </a:solidFill>
        </p:spPr>
        <p:txBody>
          <a:bodyPr wrap="square">
            <a:spAutoFit/>
          </a:bodyPr>
          <a:lstStyle/>
          <a:p>
            <a:pPr algn="just">
              <a:spcAft>
                <a:spcPts val="800"/>
              </a:spcAft>
            </a:pP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5" name="组合 10">
            <a:extLst>
              <a:ext uri="{FF2B5EF4-FFF2-40B4-BE49-F238E27FC236}">
                <a16:creationId xmlns:a16="http://schemas.microsoft.com/office/drawing/2014/main" id="{8E69E121-24C1-019D-D0BB-4674335A88B0}"/>
              </a:ext>
            </a:extLst>
          </p:cNvPr>
          <p:cNvGrpSpPr/>
          <p:nvPr/>
        </p:nvGrpSpPr>
        <p:grpSpPr>
          <a:xfrm>
            <a:off x="267798" y="1967805"/>
            <a:ext cx="4307300" cy="4016712"/>
            <a:chOff x="324" y="6427"/>
            <a:chExt cx="6199" cy="6327"/>
          </a:xfrm>
        </p:grpSpPr>
        <p:grpSp>
          <p:nvGrpSpPr>
            <p:cNvPr id="6" name="组合 11">
              <a:extLst>
                <a:ext uri="{FF2B5EF4-FFF2-40B4-BE49-F238E27FC236}">
                  <a16:creationId xmlns:a16="http://schemas.microsoft.com/office/drawing/2014/main" id="{D37670C1-9097-8A1D-F7F2-40F3AA82E6E2}"/>
                </a:ext>
              </a:extLst>
            </p:cNvPr>
            <p:cNvGrpSpPr/>
            <p:nvPr/>
          </p:nvGrpSpPr>
          <p:grpSpPr>
            <a:xfrm>
              <a:off x="2522" y="6427"/>
              <a:ext cx="1146" cy="1146"/>
              <a:chOff x="3250" y="6121"/>
              <a:chExt cx="1146" cy="1146"/>
            </a:xfrm>
          </p:grpSpPr>
          <p:sp>
            <p:nvSpPr>
              <p:cNvPr id="8" name="椭圆 1">
                <a:extLst>
                  <a:ext uri="{FF2B5EF4-FFF2-40B4-BE49-F238E27FC236}">
                    <a16:creationId xmlns:a16="http://schemas.microsoft.com/office/drawing/2014/main" id="{C4A0C886-D372-1FDE-65BA-1D7ED32233C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9" name="TextBox 32">
                <a:extLst>
                  <a:ext uri="{FF2B5EF4-FFF2-40B4-BE49-F238E27FC236}">
                    <a16:creationId xmlns:a16="http://schemas.microsoft.com/office/drawing/2014/main" id="{D56FB9DC-C5E5-C0F2-41E6-D9B47C1E4EC1}"/>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7" name="TextBox 76">
              <a:extLst>
                <a:ext uri="{FF2B5EF4-FFF2-40B4-BE49-F238E27FC236}">
                  <a16:creationId xmlns:a16="http://schemas.microsoft.com/office/drawing/2014/main" id="{B7E9409F-0C8F-DC1F-7895-0E3B6A9A9F7D}"/>
                </a:ext>
              </a:extLst>
            </p:cNvPr>
            <p:cNvSpPr txBox="1"/>
            <p:nvPr/>
          </p:nvSpPr>
          <p:spPr>
            <a:xfrm>
              <a:off x="324" y="7761"/>
              <a:ext cx="6199" cy="4993"/>
            </a:xfrm>
            <a:prstGeom prst="rect">
              <a:avLst/>
            </a:prstGeom>
            <a:noFill/>
          </p:spPr>
          <p:txBody>
            <a:bodyPr wrap="square" rtlCol="0">
              <a:spAutoFit/>
            </a:bodyPr>
            <a:lstStyle/>
            <a:p>
              <a:pPr algn="ct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Xác định chủ đề của văn bản và phân tích các căn cứ giúp em xác định chủ đề đó.</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图片 2">
            <a:extLst>
              <a:ext uri="{FF2B5EF4-FFF2-40B4-BE49-F238E27FC236}">
                <a16:creationId xmlns:a16="http://schemas.microsoft.com/office/drawing/2014/main" id="{3015A1DE-29C4-9F97-EB8B-E9385DC0A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597" y="1324720"/>
            <a:ext cx="1701283" cy="1701283"/>
          </a:xfrm>
          <a:prstGeom prst="rect">
            <a:avLst/>
          </a:prstGeom>
        </p:spPr>
      </p:pic>
      <p:grpSp>
        <p:nvGrpSpPr>
          <p:cNvPr id="11" name="组合 33">
            <a:extLst>
              <a:ext uri="{FF2B5EF4-FFF2-40B4-BE49-F238E27FC236}">
                <a16:creationId xmlns:a16="http://schemas.microsoft.com/office/drawing/2014/main" id="{79D0A5F3-73A2-FCF6-2E2D-DDFC704EEADD}"/>
              </a:ext>
            </a:extLst>
          </p:cNvPr>
          <p:cNvGrpSpPr/>
          <p:nvPr/>
        </p:nvGrpSpPr>
        <p:grpSpPr>
          <a:xfrm>
            <a:off x="7772439" y="1625237"/>
            <a:ext cx="4038967" cy="4565247"/>
            <a:chOff x="4852" y="6427"/>
            <a:chExt cx="5591" cy="7191"/>
          </a:xfrm>
        </p:grpSpPr>
        <p:grpSp>
          <p:nvGrpSpPr>
            <p:cNvPr id="12" name="组合 34">
              <a:extLst>
                <a:ext uri="{FF2B5EF4-FFF2-40B4-BE49-F238E27FC236}">
                  <a16:creationId xmlns:a16="http://schemas.microsoft.com/office/drawing/2014/main" id="{C8F0C085-8206-2EFE-7F64-04B6F0DE4E5E}"/>
                </a:ext>
              </a:extLst>
            </p:cNvPr>
            <p:cNvGrpSpPr/>
            <p:nvPr/>
          </p:nvGrpSpPr>
          <p:grpSpPr>
            <a:xfrm>
              <a:off x="6744" y="6427"/>
              <a:ext cx="1146" cy="1146"/>
              <a:chOff x="11167" y="6123"/>
              <a:chExt cx="1146" cy="1146"/>
            </a:xfrm>
          </p:grpSpPr>
          <p:sp>
            <p:nvSpPr>
              <p:cNvPr id="14" name="椭圆 1">
                <a:extLst>
                  <a:ext uri="{FF2B5EF4-FFF2-40B4-BE49-F238E27FC236}">
                    <a16:creationId xmlns:a16="http://schemas.microsoft.com/office/drawing/2014/main" id="{26A25C86-B4C8-9F06-9749-071674B3DE6D}"/>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5" name="TextBox 32">
                <a:extLst>
                  <a:ext uri="{FF2B5EF4-FFF2-40B4-BE49-F238E27FC236}">
                    <a16:creationId xmlns:a16="http://schemas.microsoft.com/office/drawing/2014/main" id="{AC149AE4-79C2-149A-7680-11BD9F80DD1A}"/>
                  </a:ext>
                </a:extLst>
              </p:cNvPr>
              <p:cNvSpPr txBox="1">
                <a:spLocks noChangeArrowheads="1"/>
              </p:cNvSpPr>
              <p:nvPr/>
            </p:nvSpPr>
            <p:spPr bwMode="auto">
              <a:xfrm>
                <a:off x="11266" y="6236"/>
                <a:ext cx="824"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marL="0" marR="0" lvl="0" indent="0" algn="l" defTabSz="914149" rtl="0" eaLnBrk="1" fontAlgn="auto" latinLnBrk="0" hangingPunct="1">
                  <a:lnSpc>
                    <a:spcPct val="100000"/>
                  </a:lnSpc>
                  <a:spcBef>
                    <a:spcPts val="0"/>
                  </a:spcBef>
                  <a:spcAft>
                    <a:spcPts val="0"/>
                  </a:spcAft>
                  <a:buClrTx/>
                  <a:buSzTx/>
                  <a:buFontTx/>
                  <a:buNone/>
                  <a:tabLst/>
                  <a:defRPr/>
                </a:pPr>
                <a:r>
                  <a:rPr kumimoji="0" lang="en-US" altLang="zh-CN" sz="3199"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3" name="TextBox 76">
              <a:extLst>
                <a:ext uri="{FF2B5EF4-FFF2-40B4-BE49-F238E27FC236}">
                  <a16:creationId xmlns:a16="http://schemas.microsoft.com/office/drawing/2014/main" id="{665B2E6D-4FDF-6974-C1B7-D9D4674AA3DC}"/>
                </a:ext>
              </a:extLst>
            </p:cNvPr>
            <p:cNvSpPr txBox="1"/>
            <p:nvPr/>
          </p:nvSpPr>
          <p:spPr>
            <a:xfrm>
              <a:off x="4852" y="7655"/>
              <a:ext cx="5591" cy="5963"/>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spcAft>
                  <a:spcPts val="800"/>
                </a:spcAft>
              </a:pPr>
              <a:r>
                <a:rPr lang="vi-VN"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 giả muốn gửi gắm thông điệp gì qua văn bản? Ngày nay, thông điệp ấy có còn giá trị không? Vì sao?</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6" name="图片 40">
            <a:extLst>
              <a:ext uri="{FF2B5EF4-FFF2-40B4-BE49-F238E27FC236}">
                <a16:creationId xmlns:a16="http://schemas.microsoft.com/office/drawing/2014/main" id="{D5B5F928-F950-4B76-8892-EBA69FC756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9120" y="650898"/>
            <a:ext cx="1701283" cy="1701283"/>
          </a:xfrm>
          <a:prstGeom prst="rect">
            <a:avLst/>
          </a:prstGeom>
        </p:spPr>
      </p:pic>
      <p:grpSp>
        <p:nvGrpSpPr>
          <p:cNvPr id="17" name="Group 16">
            <a:extLst>
              <a:ext uri="{FF2B5EF4-FFF2-40B4-BE49-F238E27FC236}">
                <a16:creationId xmlns:a16="http://schemas.microsoft.com/office/drawing/2014/main" id="{8A05238D-444D-6473-7F69-6C4CF0A0375A}"/>
              </a:ext>
            </a:extLst>
          </p:cNvPr>
          <p:cNvGrpSpPr/>
          <p:nvPr/>
        </p:nvGrpSpPr>
        <p:grpSpPr>
          <a:xfrm>
            <a:off x="4795493" y="3033952"/>
            <a:ext cx="2720695" cy="3607808"/>
            <a:chOff x="11604736" y="839607"/>
            <a:chExt cx="6309347" cy="8177673"/>
          </a:xfrm>
        </p:grpSpPr>
        <p:sp>
          <p:nvSpPr>
            <p:cNvPr id="18" name="Freeform 16">
              <a:extLst>
                <a:ext uri="{FF2B5EF4-FFF2-40B4-BE49-F238E27FC236}">
                  <a16:creationId xmlns:a16="http://schemas.microsoft.com/office/drawing/2014/main" id="{A66C3605-E830-9196-EAE5-649101CCE2A4}"/>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Freeform 17">
              <a:extLst>
                <a:ext uri="{FF2B5EF4-FFF2-40B4-BE49-F238E27FC236}">
                  <a16:creationId xmlns:a16="http://schemas.microsoft.com/office/drawing/2014/main" id="{0CC7DA9E-FBFD-629C-FD77-5176302761DA}"/>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18">
              <a:extLst>
                <a:ext uri="{FF2B5EF4-FFF2-40B4-BE49-F238E27FC236}">
                  <a16:creationId xmlns:a16="http://schemas.microsoft.com/office/drawing/2014/main" id="{F8B13DD0-7813-92D5-F3FC-2F4A2E04E9E1}"/>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709927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fill="hold"/>
                                        <p:tgtEl>
                                          <p:spTgt spid="5"/>
                                        </p:tgtEl>
                                        <p:attrNameLst>
                                          <p:attrName>ppt_x</p:attrName>
                                        </p:attrNameLst>
                                      </p:cBhvr>
                                      <p:tavLst>
                                        <p:tav tm="0">
                                          <p:val>
                                            <p:strVal val="#ppt_x"/>
                                          </p:val>
                                        </p:tav>
                                        <p:tav tm="100000">
                                          <p:val>
                                            <p:strVal val="#ppt_x"/>
                                          </p:val>
                                        </p:tav>
                                      </p:tavLst>
                                    </p:anim>
                                    <p:anim calcmode="lin" valueType="num">
                                      <p:cBhvr additive="base">
                                        <p:cTn id="14"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750" fill="hold"/>
                                        <p:tgtEl>
                                          <p:spTgt spid="16"/>
                                        </p:tgtEl>
                                        <p:attrNameLst>
                                          <p:attrName>ppt_x</p:attrName>
                                        </p:attrNameLst>
                                      </p:cBhvr>
                                      <p:tavLst>
                                        <p:tav tm="0">
                                          <p:val>
                                            <p:strVal val="1+#ppt_w/2"/>
                                          </p:val>
                                        </p:tav>
                                        <p:tav tm="100000">
                                          <p:val>
                                            <p:strVal val="#ppt_x"/>
                                          </p:val>
                                        </p:tav>
                                      </p:tavLst>
                                    </p:anim>
                                    <p:anim calcmode="lin" valueType="num">
                                      <p:cBhvr additive="base">
                                        <p:cTn id="20"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ppt_x"/>
                                          </p:val>
                                        </p:tav>
                                        <p:tav tm="100000">
                                          <p:val>
                                            <p:strVal val="#ppt_x"/>
                                          </p:val>
                                        </p:tav>
                                      </p:tavLst>
                                    </p:anim>
                                    <p:anim calcmode="lin" valueType="num">
                                      <p:cBhvr additive="base">
                                        <p:cTn id="26"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1E2AFD-B4E8-31A7-9E6B-4F8333DE481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209182" y="1337911"/>
            <a:ext cx="5404540" cy="5001369"/>
          </a:xfrm>
          <a:prstGeom prst="rect">
            <a:avLst/>
          </a:prstGeom>
          <a:noFill/>
        </p:spPr>
        <p:txBody>
          <a:bodyPr wrap="square">
            <a:spAutoFit/>
          </a:bodyPr>
          <a:lstStyle/>
          <a:p>
            <a:pPr lvl="0" algn="just"/>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tinh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p>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=&gt; </a:t>
            </a:r>
            <a:r>
              <a:rPr lang="en-US" sz="2900" dirty="0" err="1">
                <a:solidFill>
                  <a:schemeClr val="tx1">
                    <a:lumMod val="50000"/>
                  </a:schemeClr>
                </a:solidFill>
                <a:latin typeface="Times New Roman" panose="02020603050405020304" pitchFamily="18" charset="0"/>
                <a:cs typeface="Times New Roman" panose="02020603050405020304" pitchFamily="18" charset="0"/>
              </a:rPr>
              <a:t>Căn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xác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cách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miêu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cho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sẵn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sàng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mình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đánh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dẹp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bọn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cướp</a:t>
            </a:r>
            <a:r>
              <a:rPr lang="en-US" sz="2900" dirty="0">
                <a:solidFill>
                  <a:schemeClr val="tx1">
                    <a:lumMod val="50000"/>
                  </a:schemeClr>
                </a:solidFill>
                <a:latin typeface="Times New Roman" panose="02020603050405020304" pitchFamily="18" charset="0"/>
                <a:cs typeface="Times New Roman" panose="02020603050405020304" pitchFamily="18" charset="0"/>
              </a:rPr>
              <a:t> Phong Lai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cứu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thẳng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thắn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từ</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chối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ngỏ</a:t>
            </a:r>
            <a:r>
              <a:rPr lang="en-US" sz="2900" dirty="0">
                <a:solidFill>
                  <a:schemeClr val="tx1">
                    <a:lumMod val="50000"/>
                  </a:schemeClr>
                </a:solidFill>
                <a:latin typeface="Times New Roman" panose="02020603050405020304" pitchFamily="18" charset="0"/>
                <a:cs typeface="Times New Roman" panose="02020603050405020304" pitchFamily="18" charset="0"/>
              </a:rPr>
              <a:t> ý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với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chàng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i="1"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endParaRPr kumimoji="0" lang="en-SG" sz="2900" b="0" i="1"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096000" y="1337911"/>
            <a:ext cx="5886818" cy="5001369"/>
          </a:xfrm>
          <a:prstGeom prst="rect">
            <a:avLst/>
          </a:prstGeom>
          <a:noFill/>
        </p:spPr>
        <p:txBody>
          <a:bodyPr wrap="square">
            <a:spAutoFit/>
          </a:bodyPr>
          <a:lstStyle/>
          <a:p>
            <a:pPr lvl="0" algn="just"/>
            <a:r>
              <a:rPr lang="en-US" sz="2900" dirty="0">
                <a:solidFill>
                  <a:schemeClr val="tx1">
                    <a:lumMod val="50000"/>
                  </a:schemeClr>
                </a:solidFill>
                <a:latin typeface="Times New Roman" panose="02020603050405020304" pitchFamily="18" charset="0"/>
                <a:cs typeface="Times New Roman" panose="02020603050405020304" pitchFamily="18" charset="0"/>
              </a:rPr>
              <a:t>Qua </a:t>
            </a:r>
            <a:r>
              <a:rPr lang="en-US" sz="2900" dirty="0" err="1">
                <a:solidFill>
                  <a:schemeClr val="tx1">
                    <a:lumMod val="50000"/>
                  </a:schemeClr>
                </a:solidFill>
                <a:latin typeface="Times New Roman" panose="02020603050405020304" pitchFamily="18" charset="0"/>
                <a:cs typeface="Times New Roman" panose="02020603050405020304" pitchFamily="18" charset="0"/>
              </a:rPr>
              <a:t>việc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khắc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hoạ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anh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hùng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Lục</a:t>
            </a:r>
            <a:r>
              <a:rPr lang="en-US" sz="2900" dirty="0">
                <a:solidFill>
                  <a:schemeClr val="tx1">
                    <a:lumMod val="50000"/>
                  </a:schemeClr>
                </a:solidFill>
                <a:latin typeface="Times New Roman" panose="02020603050405020304" pitchFamily="18" charset="0"/>
                <a:cs typeface="Times New Roman" panose="02020603050405020304" pitchFamily="18" charset="0"/>
              </a:rPr>
              <a:t> Vân Tiên </a:t>
            </a:r>
            <a:r>
              <a:rPr lang="en-US" sz="2900" dirty="0" err="1">
                <a:solidFill>
                  <a:schemeClr val="tx1">
                    <a:lumMod val="50000"/>
                  </a:schemeClr>
                </a:solidFill>
                <a:latin typeface="Times New Roman" panose="02020603050405020304" pitchFamily="18" charset="0"/>
                <a:cs typeface="Times New Roman" panose="02020603050405020304" pitchFamily="18" charset="0"/>
              </a:rPr>
              <a:t>và</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dirty="0">
                <a:solidFill>
                  <a:schemeClr val="tx1">
                    <a:lumMod val="50000"/>
                  </a:schemeClr>
                </a:solidFill>
                <a:latin typeface="Times New Roman" panose="02020603050405020304" pitchFamily="18" charset="0"/>
                <a:cs typeface="Times New Roman" panose="02020603050405020304" pitchFamily="18" charset="0"/>
              </a:rPr>
              <a:t> con </a:t>
            </a:r>
            <a:r>
              <a:rPr lang="en-US" sz="2900" dirty="0" err="1">
                <a:solidFill>
                  <a:schemeClr val="tx1">
                    <a:lumMod val="50000"/>
                  </a:schemeClr>
                </a:solidFill>
                <a:latin typeface="Times New Roman" panose="02020603050405020304" pitchFamily="18" charset="0"/>
                <a:cs typeface="Times New Roman" panose="02020603050405020304" pitchFamily="18" charset="0"/>
              </a:rPr>
              <a:t>gái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nết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tình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Kiều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Nguyệt</a:t>
            </a:r>
            <a:r>
              <a:rPr lang="en-US" sz="2900" dirty="0">
                <a:solidFill>
                  <a:schemeClr val="tx1">
                    <a:lumMod val="50000"/>
                  </a:schemeClr>
                </a:solidFill>
                <a:latin typeface="Times New Roman" panose="02020603050405020304" pitchFamily="18" charset="0"/>
                <a:cs typeface="Times New Roman" panose="02020603050405020304" pitchFamily="18" charset="0"/>
              </a:rPr>
              <a:t> Nga, </a:t>
            </a:r>
            <a:r>
              <a:rPr lang="en-US" sz="2900" dirty="0" err="1">
                <a:solidFill>
                  <a:schemeClr val="tx1">
                    <a:lumMod val="50000"/>
                  </a:schemeClr>
                </a:solidFill>
                <a:latin typeface="Times New Roman" panose="02020603050405020304" pitchFamily="18" charset="0"/>
                <a:cs typeface="Times New Roman" panose="02020603050405020304" pitchFamily="18" charset="0"/>
              </a:rPr>
              <a:t>đoạn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trích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thể</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thông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điệp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về</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lòng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nhân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ái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khát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vọng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hành</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đạo</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giúp</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i="1"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đồng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thời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cũng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nói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lên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quan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niệm</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chịu</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thì</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phải</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của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tác</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giả</a:t>
            </a:r>
            <a:r>
              <a:rPr lang="en-US" sz="2900" dirty="0">
                <a:solidFill>
                  <a:schemeClr val="tx1">
                    <a:lumMod val="50000"/>
                  </a:schemeClr>
                </a:solidFill>
                <a:latin typeface="Times New Roman" panose="02020603050405020304" pitchFamily="18" charset="0"/>
                <a:cs typeface="Times New Roman" panose="02020603050405020304" pitchFamily="18" charset="0"/>
              </a:rPr>
              <a:t>. Tinh </a:t>
            </a:r>
            <a:r>
              <a:rPr lang="en-US" sz="2900" dirty="0" err="1">
                <a:solidFill>
                  <a:schemeClr val="tx1">
                    <a:lumMod val="50000"/>
                  </a:schemeClr>
                </a:solidFill>
                <a:latin typeface="Times New Roman" panose="02020603050405020304" pitchFamily="18" charset="0"/>
                <a:cs typeface="Times New Roman" panose="02020603050405020304" pitchFamily="18" charset="0"/>
              </a:rPr>
              <a:t>thần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trượng</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nghĩa</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i="1" dirty="0" err="1">
                <a:solidFill>
                  <a:schemeClr val="tx1">
                    <a:lumMod val="50000"/>
                  </a:schemeClr>
                </a:solidFill>
                <a:latin typeface="Times New Roman" panose="02020603050405020304" pitchFamily="18" charset="0"/>
                <a:cs typeface="Times New Roman" panose="02020603050405020304" pitchFamily="18" charset="0"/>
              </a:rPr>
              <a:t>làm</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há</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dễ</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trông</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trả</a:t>
            </a:r>
            <a:r>
              <a:rPr lang="en-US" sz="2900" i="1" dirty="0">
                <a:solidFill>
                  <a:schemeClr val="tx1">
                    <a:lumMod val="50000"/>
                  </a:schemeClr>
                </a:solidFill>
                <a:latin typeface="Times New Roman" panose="02020603050405020304" pitchFamily="18" charset="0"/>
                <a:cs typeface="Times New Roman" panose="02020603050405020304" pitchFamily="18" charset="0"/>
              </a:rPr>
              <a:t> </a:t>
            </a:r>
            <a:r>
              <a:rPr lang="en-US" sz="2900" i="1" dirty="0" err="1">
                <a:solidFill>
                  <a:schemeClr val="tx1">
                    <a:lumMod val="50000"/>
                  </a:schemeClr>
                </a:solidFill>
                <a:latin typeface="Times New Roman" panose="02020603050405020304" pitchFamily="18" charset="0"/>
                <a:cs typeface="Times New Roman" panose="02020603050405020304" pitchFamily="18" charset="0"/>
              </a:rPr>
              <a:t>ơn</a:t>
            </a:r>
            <a:r>
              <a:rPr lang="en-US" sz="2900" i="1" dirty="0">
                <a:solidFill>
                  <a:schemeClr val="tx1">
                    <a:lumMod val="50000"/>
                  </a:schemeClr>
                </a:solidFill>
                <a:latin typeface="Times New Roman" panose="02020603050405020304" pitchFamily="18" charset="0"/>
                <a:cs typeface="Times New Roman" panose="02020603050405020304" pitchFamily="18" charset="0"/>
              </a:rPr>
              <a:t>”</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ấy</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đến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ngày</a:t>
            </a:r>
            <a:r>
              <a:rPr lang="en-US" sz="2900" dirty="0">
                <a:solidFill>
                  <a:schemeClr val="tx1">
                    <a:lumMod val="50000"/>
                  </a:schemeClr>
                </a:solidFill>
                <a:latin typeface="Times New Roman" panose="02020603050405020304" pitchFamily="18" charset="0"/>
                <a:cs typeface="Times New Roman" panose="02020603050405020304" pitchFamily="18" charset="0"/>
              </a:rPr>
              <a:t> nay </a:t>
            </a:r>
            <a:r>
              <a:rPr lang="en-US" sz="2900" dirty="0" err="1">
                <a:solidFill>
                  <a:schemeClr val="tx1">
                    <a:lumMod val="50000"/>
                  </a:schemeClr>
                </a:solidFill>
                <a:latin typeface="Times New Roman" panose="02020603050405020304" pitchFamily="18" charset="0"/>
                <a:cs typeface="Times New Roman" panose="02020603050405020304" pitchFamily="18" charset="0"/>
              </a:rPr>
              <a:t>vẫn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còn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nguyên</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giá</a:t>
            </a:r>
            <a:r>
              <a:rPr lang="en-US" sz="2900" dirty="0">
                <a:solidFill>
                  <a:schemeClr val="tx1">
                    <a:lumMod val="50000"/>
                  </a:schemeClr>
                </a:solidFill>
                <a:latin typeface="Times New Roman" panose="02020603050405020304" pitchFamily="18" charset="0"/>
                <a:cs typeface="Times New Roman" panose="02020603050405020304" pitchFamily="18" charset="0"/>
              </a:rPr>
              <a:t> </a:t>
            </a:r>
            <a:r>
              <a:rPr lang="en-US" sz="2900" dirty="0" err="1">
                <a:solidFill>
                  <a:schemeClr val="tx1">
                    <a:lumMod val="50000"/>
                  </a:schemeClr>
                </a:solidFill>
                <a:latin typeface="Times New Roman" panose="02020603050405020304" pitchFamily="18" charset="0"/>
                <a:cs typeface="Times New Roman" panose="02020603050405020304" pitchFamily="18" charset="0"/>
              </a:rPr>
              <a:t>trị</a:t>
            </a:r>
            <a:r>
              <a:rPr lang="en-US" sz="2900" dirty="0">
                <a:solidFill>
                  <a:schemeClr val="tx1">
                    <a:lumMod val="50000"/>
                  </a:schemeClr>
                </a:solidFill>
                <a:latin typeface="Times New Roman" panose="02020603050405020304" pitchFamily="18" charset="0"/>
                <a:cs typeface="Times New Roman" panose="02020603050405020304" pitchFamily="18" charset="0"/>
              </a:rPr>
              <a:t>.</a:t>
            </a:r>
            <a:endParaRPr kumimoji="0" lang="en-SG" sz="29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p:txBody>
      </p:sp>
      <p:sp>
        <p:nvSpPr>
          <p:cNvPr id="2" name="Google Shape;664;p56">
            <a:extLst>
              <a:ext uri="{FF2B5EF4-FFF2-40B4-BE49-F238E27FC236}">
                <a16:creationId xmlns:a16="http://schemas.microsoft.com/office/drawing/2014/main" id="{3EF6B87E-F6E1-0089-892A-7D75B80DA9B6}"/>
              </a:ext>
            </a:extLst>
          </p:cNvPr>
          <p:cNvSpPr txBox="1"/>
          <p:nvPr/>
        </p:nvSpPr>
        <p:spPr>
          <a:xfrm>
            <a:off x="1565452" y="156405"/>
            <a:ext cx="26920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CHỦ</a:t>
            </a:r>
            <a:r>
              <a:rPr kumimoji="0" lang="en-US" sz="4000" b="1" i="0" u="none" strike="noStrike" kern="0" cap="none" spc="0" normalizeH="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 ĐỀ</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
        <p:nvSpPr>
          <p:cNvPr id="4" name="Google Shape;664;p56">
            <a:extLst>
              <a:ext uri="{FF2B5EF4-FFF2-40B4-BE49-F238E27FC236}">
                <a16:creationId xmlns:a16="http://schemas.microsoft.com/office/drawing/2014/main" id="{AFBE19BA-5368-DF20-C12F-BCB3972564A5}"/>
              </a:ext>
            </a:extLst>
          </p:cNvPr>
          <p:cNvSpPr txBox="1"/>
          <p:nvPr/>
        </p:nvSpPr>
        <p:spPr>
          <a:xfrm>
            <a:off x="7061200" y="191218"/>
            <a:ext cx="3733800" cy="697600"/>
          </a:xfrm>
          <a:prstGeom prst="rect">
            <a:avLst/>
          </a:prstGeom>
          <a:solidFill>
            <a:srgbClr val="F0F8F1"/>
          </a:solidFill>
          <a:ln>
            <a:noFill/>
          </a:ln>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rPr>
              <a:t>THÔNG ĐIỆP</a:t>
            </a:r>
            <a:endParaRPr kumimoji="0" sz="4000" b="1" i="0" u="none" strike="noStrike" kern="0" cap="none" spc="0" normalizeH="0" baseline="0" noProof="0" dirty="0">
              <a:ln>
                <a:noFill/>
              </a:ln>
              <a:solidFill>
                <a:schemeClr val="tx1">
                  <a:lumMod val="50000"/>
                </a:schemeClr>
              </a:solidFill>
              <a:effectLst/>
              <a:uLnTx/>
              <a:uFillTx/>
              <a:latin typeface="Times New Roman" panose="02020603050405020304" pitchFamily="18" charset="0"/>
              <a:ea typeface="Reggae One"/>
              <a:cs typeface="Times New Roman" panose="02020603050405020304" pitchFamily="18" charset="0"/>
              <a:sym typeface="Reggae One"/>
            </a:endParaRPr>
          </a:p>
        </p:txBody>
      </p:sp>
    </p:spTree>
    <p:extLst>
      <p:ext uri="{BB962C8B-B14F-4D97-AF65-F5344CB8AC3E}">
        <p14:creationId xmlns:p14="http://schemas.microsoft.com/office/powerpoint/2010/main" val="29855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C596-2C9B-B434-B8B9-28D32349BF94}"/>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086FFE6-6244-4353-642D-71E72E21DDA5}"/>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B1EA5E7B-AF58-2901-8F94-2710628ED14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1FACC458-E5BE-8645-2915-47E23B96BE89}"/>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59676589-5BA3-DF59-B5C9-188B83106D57}"/>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2D171509-70E0-CFD6-8DA2-4DCC18B7BE39}"/>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2B57D970-64BB-3BB8-075E-A91CAE699BC7}"/>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A7E93737-DF12-A6CE-2244-19DF2E75D4B4}"/>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69966A6-34B4-12D2-66C0-74910806D264}"/>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77DFBFB3-3D2F-E34C-216C-EF803F99D6BD}"/>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FF7372BE-FE6A-01F7-D710-43C9A7B1AF09}"/>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D2FCD83B-339E-60E3-063E-7799D136ECA7}"/>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FDA9CDA8-A095-F328-08F3-BBC8AFEF52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0A073736-6A5C-82FA-F829-6587BB3094E6}"/>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3</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2C80EB61-7745-9AF8-02AA-E0BE8D9B557F}"/>
              </a:ext>
            </a:extLst>
          </p:cNvPr>
          <p:cNvSpPr txBox="1"/>
          <p:nvPr/>
        </p:nvSpPr>
        <p:spPr>
          <a:xfrm>
            <a:off x="3100321" y="1653787"/>
            <a:ext cx="6424679" cy="3416320"/>
          </a:xfrm>
          <a:prstGeom prst="rect">
            <a:avLst/>
          </a:prstGeom>
          <a:noFill/>
        </p:spPr>
        <p:txBody>
          <a:bodyPr wrap="square">
            <a:spAutoFit/>
          </a:bodyPr>
          <a:lstStyle/>
          <a:p>
            <a:pPr algn="ctr"/>
            <a:r>
              <a:rPr lang="en-US" sz="5400" b="1" i="1" dirty="0">
                <a:latin typeface="Times New Roman" panose="02020603050405020304" pitchFamily="18" charset="0"/>
                <a:cs typeface="Times New Roman" panose="02020603050405020304" pitchFamily="18" charset="0"/>
              </a:rPr>
              <a:t>Liên </a:t>
            </a:r>
            <a:r>
              <a:rPr lang="en-US" sz="5400" b="1" i="1" dirty="0" err="1">
                <a:latin typeface="Times New Roman" panose="02020603050405020304" pitchFamily="18" charset="0"/>
                <a:cs typeface="Times New Roman" panose="02020603050405020304" pitchFamily="18" charset="0"/>
              </a:rPr>
              <a:t>hệ</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vấn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đề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của</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bản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với</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một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số</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hiểu</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biết</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về</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lịch</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sử</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văn</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học</a:t>
            </a:r>
            <a:r>
              <a:rPr lang="en-US" sz="5400" b="1" i="1" dirty="0">
                <a:latin typeface="Times New Roman" panose="02020603050405020304" pitchFamily="18" charset="0"/>
                <a:cs typeface="Times New Roman" panose="02020603050405020304" pitchFamily="18" charset="0"/>
              </a:rPr>
              <a:t> </a:t>
            </a:r>
            <a:r>
              <a:rPr lang="en-US" sz="5400" b="1" i="1" dirty="0" err="1">
                <a:latin typeface="Times New Roman" panose="02020603050405020304" pitchFamily="18" charset="0"/>
                <a:cs typeface="Times New Roman" panose="02020603050405020304" pitchFamily="18" charset="0"/>
              </a:rPr>
              <a:t>Việt</a:t>
            </a:r>
            <a:r>
              <a:rPr lang="en-US" sz="5400" b="1" i="1" dirty="0">
                <a:latin typeface="Times New Roman" panose="02020603050405020304" pitchFamily="18" charset="0"/>
                <a:cs typeface="Times New Roman" panose="02020603050405020304" pitchFamily="18" charset="0"/>
              </a:rPr>
              <a:t> Nam</a:t>
            </a:r>
            <a:endParaRPr lang="en-SG" sz="54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D575E260-FF0B-E1C8-651C-345AFBC6D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4A3B6492-C549-E342-373D-23EEDAD98D3D}"/>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04E48F56-099A-4F86-6E99-FCB42F7DC463}"/>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30700180-B637-43A1-9EE5-8DC2E9E04C8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8A775B7C-2042-EE14-5BA7-EA597CED2B72}"/>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0E445CC-3FE8-364A-8E93-99514E10F836}"/>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008E5F77-A011-C979-61AE-34840F3520A0}"/>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273766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aphicFrame>
        <p:nvGraphicFramePr>
          <p:cNvPr id="5" name="Google Shape;1522;p37">
            <a:extLst>
              <a:ext uri="{FF2B5EF4-FFF2-40B4-BE49-F238E27FC236}">
                <a16:creationId xmlns:a16="http://schemas.microsoft.com/office/drawing/2014/main" id="{493317C7-C66C-032B-D236-439B4343F256}"/>
              </a:ext>
            </a:extLst>
          </p:cNvPr>
          <p:cNvGraphicFramePr/>
          <p:nvPr>
            <p:extLst>
              <p:ext uri="{D42A27DB-BD31-4B8C-83A1-F6EECF244321}">
                <p14:modId xmlns:p14="http://schemas.microsoft.com/office/powerpoint/2010/main" val="4028262328"/>
              </p:ext>
            </p:extLst>
          </p:nvPr>
        </p:nvGraphicFramePr>
        <p:xfrm>
          <a:off x="2749226" y="-728460"/>
          <a:ext cx="6750374" cy="3535572"/>
        </p:xfrm>
        <a:graphic>
          <a:graphicData uri="http://schemas.openxmlformats.org/drawingml/2006/table">
            <a:tbl>
              <a:tblPr>
                <a:noFill/>
              </a:tblPr>
              <a:tblGrid>
                <a:gridCol w="6750374">
                  <a:extLst>
                    <a:ext uri="{9D8B030D-6E8A-4147-A177-3AD203B41FA5}">
                      <a16:colId xmlns:a16="http://schemas.microsoft.com/office/drawing/2014/main" val="20000"/>
                    </a:ext>
                  </a:extLst>
                </a:gridCol>
              </a:tblGrid>
              <a:tr h="612624">
                <a:tc>
                  <a:txBody>
                    <a:bodyPr/>
                    <a:lstStyle/>
                    <a:p>
                      <a:pPr marL="0" lvl="0" indent="0" algn="ctr" rtl="0">
                        <a:lnSpc>
                          <a:spcPct val="100000"/>
                        </a:lnSpc>
                        <a:spcBef>
                          <a:spcPts val="0"/>
                        </a:spcBef>
                        <a:spcAft>
                          <a:spcPts val="0"/>
                        </a:spcAft>
                        <a:buNone/>
                      </a:pPr>
                      <a:endParaRPr sz="36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accent3">
                          <a:alpha val="0"/>
                        </a:schemeClr>
                      </a:solidFill>
                      <a:prstDash val="lgDash"/>
                      <a:round/>
                      <a:headEnd type="none" w="sm" len="sm"/>
                      <a:tailEnd type="none" w="sm" len="sm"/>
                    </a:lnT>
                    <a:lnB w="9525" cap="flat" cmpd="sng">
                      <a:solidFill>
                        <a:schemeClr val="dk1">
                          <a:alpha val="0"/>
                        </a:schemeClr>
                      </a:solidFill>
                      <a:prstDash val="solid"/>
                      <a:round/>
                      <a:headEnd type="none" w="sm" len="sm"/>
                      <a:tailEnd type="none" w="sm" len="sm"/>
                    </a:lnB>
                  </a:tcPr>
                </a:tc>
                <a:extLst>
                  <a:ext uri="{0D108BD9-81ED-4DB2-BD59-A6C34878D82A}">
                    <a16:rowId xmlns:a16="http://schemas.microsoft.com/office/drawing/2014/main" val="10000"/>
                  </a:ext>
                </a:extLst>
              </a:tr>
              <a:tr h="501229">
                <a:tc>
                  <a:txBody>
                    <a:bodyPr/>
                    <a:lstStyle/>
                    <a:p>
                      <a:pPr marL="0" lvl="0" indent="0" algn="ctr" rtl="0">
                        <a:lnSpc>
                          <a:spcPct val="100000"/>
                        </a:lnSpc>
                        <a:spcBef>
                          <a:spcPts val="0"/>
                        </a:spcBef>
                        <a:spcAft>
                          <a:spcPts val="0"/>
                        </a:spcAft>
                        <a:buNone/>
                      </a:pPr>
                      <a:r>
                        <a:rPr lang="en-US" sz="2800" b="1" kern="1200" dirty="0">
                          <a:solidFill>
                            <a:schemeClr val="tx1"/>
                          </a:solidFill>
                          <a:effectLst/>
                          <a:latin typeface="Times New Roman" panose="02020603050405020304" pitchFamily="18" charset="0"/>
                          <a:ea typeface="+mn-ea"/>
                          <a:cs typeface="Times New Roman" panose="02020603050405020304" pitchFamily="18" charset="0"/>
                        </a:rPr>
                        <a:t>NHIỆM VỤ </a:t>
                      </a:r>
                      <a:endParaRPr sz="7200" b="1" u="sng"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nchor="ctr">
                    <a:lnL w="9525" cap="flat" cmpd="sng">
                      <a:solidFill>
                        <a:schemeClr val="dk1">
                          <a:alpha val="0"/>
                        </a:schemeClr>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chemeClr val="accent3">
                          <a:alpha val="0"/>
                        </a:schemeClr>
                      </a:solidFill>
                      <a:prstDash val="lgDash"/>
                      <a:round/>
                      <a:headEnd type="none" w="sm" len="sm"/>
                      <a:tailEnd type="none" w="sm" len="sm"/>
                    </a:lnB>
                    <a:solidFill>
                      <a:srgbClr val="FFD7C4">
                        <a:alpha val="60000"/>
                      </a:srgbClr>
                    </a:solidFill>
                  </a:tcPr>
                </a:tc>
                <a:extLst>
                  <a:ext uri="{0D108BD9-81ED-4DB2-BD59-A6C34878D82A}">
                    <a16:rowId xmlns:a16="http://schemas.microsoft.com/office/drawing/2014/main" val="10001"/>
                  </a:ext>
                </a:extLst>
              </a:tr>
              <a:tr h="2116507">
                <a:tc>
                  <a:txBody>
                    <a:bodyPr/>
                    <a:lstStyle/>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p>
                      <a:pPr>
                        <a:lnSpc>
                          <a:spcPct val="100000"/>
                        </a:lnSpc>
                      </a:pPr>
                      <a:endParaRPr lang="en-US" sz="36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lgDash"/>
                      <a:round/>
                      <a:headEnd type="none" w="sm" len="sm"/>
                      <a:tailEnd type="none" w="sm" len="sm"/>
                    </a:lnT>
                    <a:solidFill>
                      <a:schemeClr val="bg1"/>
                    </a:solidFill>
                  </a:tcPr>
                </a:tc>
                <a:extLst>
                  <a:ext uri="{0D108BD9-81ED-4DB2-BD59-A6C34878D82A}">
                    <a16:rowId xmlns:a16="http://schemas.microsoft.com/office/drawing/2014/main" val="10002"/>
                  </a:ext>
                </a:extLst>
              </a:tr>
            </a:tbl>
          </a:graphicData>
        </a:graphic>
      </p:graphicFrame>
      <p:graphicFrame>
        <p:nvGraphicFramePr>
          <p:cNvPr id="6" name="Google Shape;1525;p37">
            <a:extLst>
              <a:ext uri="{FF2B5EF4-FFF2-40B4-BE49-F238E27FC236}">
                <a16:creationId xmlns:a16="http://schemas.microsoft.com/office/drawing/2014/main" id="{25F8C3C2-7E35-8209-CED6-A66E1E715AF7}"/>
              </a:ext>
            </a:extLst>
          </p:cNvPr>
          <p:cNvGraphicFramePr/>
          <p:nvPr>
            <p:extLst>
              <p:ext uri="{D42A27DB-BD31-4B8C-83A1-F6EECF244321}">
                <p14:modId xmlns:p14="http://schemas.microsoft.com/office/powerpoint/2010/main" val="1066440619"/>
              </p:ext>
            </p:extLst>
          </p:nvPr>
        </p:nvGraphicFramePr>
        <p:xfrm>
          <a:off x="182028" y="3000987"/>
          <a:ext cx="5342471" cy="3718119"/>
        </p:xfrm>
        <a:graphic>
          <a:graphicData uri="http://schemas.openxmlformats.org/drawingml/2006/table">
            <a:tbl>
              <a:tblPr>
                <a:noFill/>
              </a:tblPr>
              <a:tblGrid>
                <a:gridCol w="5342471">
                  <a:extLst>
                    <a:ext uri="{9D8B030D-6E8A-4147-A177-3AD203B41FA5}">
                      <a16:colId xmlns:a16="http://schemas.microsoft.com/office/drawing/2014/main" val="20000"/>
                    </a:ext>
                  </a:extLst>
                </a:gridCol>
              </a:tblGrid>
              <a:tr h="630787">
                <a:tc>
                  <a:txBody>
                    <a:bodyPr/>
                    <a:lstStyle/>
                    <a:p>
                      <a:pPr marL="0" lvl="0" indent="0" algn="l" rtl="0">
                        <a:spcBef>
                          <a:spcPts val="0"/>
                        </a:spcBef>
                        <a:spcAft>
                          <a:spcPts val="0"/>
                        </a:spcAft>
                        <a:buNone/>
                      </a:pPr>
                      <a:r>
                        <a:rPr lang="en-US" sz="3200" b="1" kern="1200" dirty="0">
                          <a:solidFill>
                            <a:schemeClr val="tx1"/>
                          </a:solidFill>
                          <a:effectLst/>
                          <a:highlight>
                            <a:srgbClr val="FFD7C4"/>
                          </a:highlight>
                          <a:latin typeface="Times New Roman" panose="02020603050405020304" pitchFamily="18" charset="0"/>
                          <a:ea typeface="+mn-ea"/>
                          <a:cs typeface="Times New Roman" panose="02020603050405020304" pitchFamily="18" charset="0"/>
                        </a:rPr>
                        <a:t>01</a:t>
                      </a:r>
                      <a:endParaRPr sz="4000" b="1" dirty="0">
                        <a:solidFill>
                          <a:schemeClr val="dk1"/>
                        </a:solidFill>
                        <a:highlight>
                          <a:srgbClr val="FFD7C4"/>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2535344">
                <a:tc>
                  <a:txBody>
                    <a:bodyPr/>
                    <a:lstStyle/>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0"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rgbClr val="E2ECFB"/>
                    </a:solidFill>
                  </a:tcPr>
                </a:tc>
                <a:extLst>
                  <a:ext uri="{0D108BD9-81ED-4DB2-BD59-A6C34878D82A}">
                    <a16:rowId xmlns:a16="http://schemas.microsoft.com/office/drawing/2014/main" val="10001"/>
                  </a:ext>
                </a:extLst>
              </a:tr>
              <a:tr h="551988">
                <a:tc>
                  <a:txBody>
                    <a:bodyPr/>
                    <a:lstStyle/>
                    <a:p>
                      <a:endParaRPr lang="en-US" sz="2700" b="0"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rgbClr val="E2ECFB"/>
                    </a:solidFill>
                  </a:tcPr>
                </a:tc>
                <a:extLst>
                  <a:ext uri="{0D108BD9-81ED-4DB2-BD59-A6C34878D82A}">
                    <a16:rowId xmlns:a16="http://schemas.microsoft.com/office/drawing/2014/main" val="10002"/>
                  </a:ext>
                </a:extLst>
              </a:tr>
            </a:tbl>
          </a:graphicData>
        </a:graphic>
      </p:graphicFrame>
      <p:graphicFrame>
        <p:nvGraphicFramePr>
          <p:cNvPr id="7" name="Google Shape;1525;p37">
            <a:extLst>
              <a:ext uri="{FF2B5EF4-FFF2-40B4-BE49-F238E27FC236}">
                <a16:creationId xmlns:a16="http://schemas.microsoft.com/office/drawing/2014/main" id="{3F4FD0E4-791B-0911-0612-B31B5C4495E0}"/>
              </a:ext>
            </a:extLst>
          </p:cNvPr>
          <p:cNvGraphicFramePr/>
          <p:nvPr>
            <p:extLst>
              <p:ext uri="{D42A27DB-BD31-4B8C-83A1-F6EECF244321}">
                <p14:modId xmlns:p14="http://schemas.microsoft.com/office/powerpoint/2010/main" val="2283556093"/>
              </p:ext>
            </p:extLst>
          </p:nvPr>
        </p:nvGraphicFramePr>
        <p:xfrm>
          <a:off x="6284793" y="3010446"/>
          <a:ext cx="5725180" cy="3718119"/>
        </p:xfrm>
        <a:graphic>
          <a:graphicData uri="http://schemas.openxmlformats.org/drawingml/2006/table">
            <a:tbl>
              <a:tblPr>
                <a:noFill/>
              </a:tblPr>
              <a:tblGrid>
                <a:gridCol w="5725180">
                  <a:extLst>
                    <a:ext uri="{9D8B030D-6E8A-4147-A177-3AD203B41FA5}">
                      <a16:colId xmlns:a16="http://schemas.microsoft.com/office/drawing/2014/main" val="20000"/>
                    </a:ext>
                  </a:extLst>
                </a:gridCol>
              </a:tblGrid>
              <a:tr h="630787">
                <a:tc>
                  <a:txBody>
                    <a:bodyPr/>
                    <a:lstStyle/>
                    <a:p>
                      <a:pPr marL="0" lvl="0" indent="0" algn="r" rtl="0">
                        <a:spcBef>
                          <a:spcPts val="0"/>
                        </a:spcBef>
                        <a:spcAft>
                          <a:spcPts val="0"/>
                        </a:spcAft>
                        <a:buNone/>
                      </a:pPr>
                      <a:r>
                        <a:rPr lang="en-US" sz="3200" b="1" kern="1200" dirty="0">
                          <a:solidFill>
                            <a:schemeClr val="tx1"/>
                          </a:solidFill>
                          <a:effectLst/>
                          <a:highlight>
                            <a:srgbClr val="E2ECFB"/>
                          </a:highlight>
                          <a:latin typeface="Times New Roman" panose="02020603050405020304" pitchFamily="18" charset="0"/>
                          <a:ea typeface="+mn-ea"/>
                          <a:cs typeface="Times New Roman" panose="02020603050405020304" pitchFamily="18" charset="0"/>
                          <a:sym typeface="Albert Sans"/>
                        </a:rPr>
                        <a:t>02</a:t>
                      </a:r>
                      <a:endParaRPr sz="4000" b="1" dirty="0">
                        <a:solidFill>
                          <a:schemeClr val="dk1"/>
                        </a:solidFill>
                        <a:highlight>
                          <a:srgbClr val="E2ECFB"/>
                        </a:highlight>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solidFill>
                        <a:schemeClr val="accent3">
                          <a:alpha val="0"/>
                        </a:schemeClr>
                      </a:solidFill>
                      <a:prstDash val="solid"/>
                      <a:round/>
                      <a:headEnd type="none" w="sm" len="sm"/>
                      <a:tailEnd type="none" w="sm" len="sm"/>
                    </a:lnB>
                  </a:tcPr>
                </a:tc>
                <a:extLst>
                  <a:ext uri="{0D108BD9-81ED-4DB2-BD59-A6C34878D82A}">
                    <a16:rowId xmlns:a16="http://schemas.microsoft.com/office/drawing/2014/main" val="10000"/>
                  </a:ext>
                </a:extLst>
              </a:tr>
              <a:tr h="2535344">
                <a:tc>
                  <a:txBody>
                    <a:bodyPr/>
                    <a:lstStyle/>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p>
                      <a:pPr marL="0" lvl="0" indent="0" algn="l" rtl="0">
                        <a:lnSpc>
                          <a:spcPct val="115000"/>
                        </a:lnSpc>
                        <a:spcBef>
                          <a:spcPts val="0"/>
                        </a:spcBef>
                        <a:spcAft>
                          <a:spcPts val="0"/>
                        </a:spcAft>
                        <a:buNone/>
                      </a:pPr>
                      <a:endParaRPr lang="en-US" sz="2700" b="1" dirty="0">
                        <a:solidFill>
                          <a:schemeClr val="dk1"/>
                        </a:solidFill>
                        <a:latin typeface="Times New Roman" panose="02020603050405020304" pitchFamily="18" charset="0"/>
                        <a:ea typeface="Albert Sans"/>
                        <a:cs typeface="Times New Roman" panose="02020603050405020304" pitchFamily="18" charset="0"/>
                        <a:sym typeface="Albert Sans"/>
                      </a:endParaRPr>
                    </a:p>
                  </a:txBody>
                  <a:tcPr marL="121900" marR="121900" marT="60933" marB="60933">
                    <a:lnL w="9525" cap="flat" cmpd="sng">
                      <a:solidFill>
                        <a:schemeClr val="accent3">
                          <a:alpha val="0"/>
                        </a:schemeClr>
                      </a:solidFill>
                      <a:prstDash val="solid"/>
                      <a:round/>
                      <a:headEnd type="none" w="sm" len="sm"/>
                      <a:tailEnd type="none" w="sm" len="sm"/>
                    </a:lnL>
                    <a:lnR w="9525" cap="flat" cmpd="sng">
                      <a:solidFill>
                        <a:schemeClr val="accent3">
                          <a:alpha val="0"/>
                        </a:schemeClr>
                      </a:solidFill>
                      <a:prstDash val="solid"/>
                      <a:round/>
                      <a:headEnd type="none" w="sm" len="sm"/>
                      <a:tailEnd type="none" w="sm" len="sm"/>
                    </a:lnR>
                    <a:lnT w="9525" cap="flat" cmpd="sng">
                      <a:solidFill>
                        <a:schemeClr val="accent3">
                          <a:alpha val="0"/>
                        </a:schemeClr>
                      </a:solidFill>
                      <a:prstDash val="solid"/>
                      <a:round/>
                      <a:headEnd type="none" w="sm" len="sm"/>
                      <a:tailEnd type="none" w="sm" len="sm"/>
                    </a:lnT>
                    <a:lnB w="9525" cap="flat" cmpd="sng">
                      <a:solidFill>
                        <a:schemeClr val="accent3">
                          <a:alpha val="0"/>
                        </a:schemeClr>
                      </a:solidFill>
                      <a:prstDash val="solid"/>
                      <a:round/>
                      <a:headEnd type="none" w="sm" len="sm"/>
                      <a:tailEnd type="none" w="sm" len="sm"/>
                    </a:lnB>
                    <a:solidFill>
                      <a:schemeClr val="accent6">
                        <a:lumMod val="20000"/>
                        <a:lumOff val="80000"/>
                      </a:schemeClr>
                    </a:solidFill>
                  </a:tcPr>
                </a:tc>
                <a:extLst>
                  <a:ext uri="{0D108BD9-81ED-4DB2-BD59-A6C34878D82A}">
                    <a16:rowId xmlns:a16="http://schemas.microsoft.com/office/drawing/2014/main" val="10001"/>
                  </a:ext>
                </a:extLst>
              </a:tr>
              <a:tr h="551988">
                <a:tc>
                  <a:txBody>
                    <a:bodyPr/>
                    <a:lstStyle/>
                    <a:p>
                      <a:endParaRPr lang="en-US" sz="2700" b="1" dirty="0">
                        <a:latin typeface="Times New Roman" panose="02020603050405020304" pitchFamily="18" charset="0"/>
                        <a:cs typeface="Times New Roman" panose="02020603050405020304" pitchFamily="18" charset="0"/>
                      </a:endParaRPr>
                    </a:p>
                  </a:txBody>
                  <a:tcPr marL="121920" marR="121920" marT="60960" marB="60960">
                    <a:lnT w="9525" cap="flat" cmpd="sng" algn="ctr">
                      <a:solidFill>
                        <a:schemeClr val="accent3">
                          <a:alpha val="0"/>
                        </a:schemeClr>
                      </a:solidFill>
                      <a:prstDash val="solid"/>
                      <a:round/>
                      <a:headEnd type="none" w="sm" len="sm"/>
                      <a:tailEnd type="none" w="sm" len="sm"/>
                    </a:lnT>
                    <a:solidFill>
                      <a:schemeClr val="accent6">
                        <a:lumMod val="20000"/>
                        <a:lumOff val="80000"/>
                      </a:schemeClr>
                    </a:solidFill>
                  </a:tcPr>
                </a:tc>
                <a:extLst>
                  <a:ext uri="{0D108BD9-81ED-4DB2-BD59-A6C34878D82A}">
                    <a16:rowId xmlns:a16="http://schemas.microsoft.com/office/drawing/2014/main" val="10002"/>
                  </a:ext>
                </a:extLst>
              </a:tr>
            </a:tbl>
          </a:graphicData>
        </a:graphic>
      </p:graphicFrame>
      <p:sp>
        <p:nvSpPr>
          <p:cNvPr id="9" name="TextBox 8">
            <a:extLst>
              <a:ext uri="{FF2B5EF4-FFF2-40B4-BE49-F238E27FC236}">
                <a16:creationId xmlns:a16="http://schemas.microsoft.com/office/drawing/2014/main" id="{9C2C9030-C232-6B30-F09C-75C179021473}"/>
              </a:ext>
            </a:extLst>
          </p:cNvPr>
          <p:cNvSpPr txBox="1"/>
          <p:nvPr/>
        </p:nvSpPr>
        <p:spPr>
          <a:xfrm>
            <a:off x="6284792" y="3620022"/>
            <a:ext cx="5725180" cy="3108543"/>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Tình cảm, cảm xúc của tác giả khi kể lại hành động Lục Vân Tiên cứu Kiều Nguyệt Nga trong </a:t>
            </a:r>
            <a:r>
              <a:rPr lang="vi-VN" sz="2800" b="1" i="1" dirty="0">
                <a:solidFill>
                  <a:srgbClr val="FF0000"/>
                </a:solidFill>
                <a:latin typeface="Times New Roman" panose="02020603050405020304" pitchFamily="18" charset="0"/>
                <a:cs typeface="Times New Roman" panose="02020603050405020304" pitchFamily="18" charset="0"/>
              </a:rPr>
              <a:t>Truyện Lục Vân Tiên </a:t>
            </a:r>
            <a:r>
              <a:rPr lang="vi-VN" sz="2800" dirty="0">
                <a:latin typeface="Times New Roman" panose="02020603050405020304" pitchFamily="18" charset="0"/>
                <a:cs typeface="Times New Roman" panose="02020603050405020304" pitchFamily="18" charset="0"/>
              </a:rPr>
              <a:t>và khi nhắc đến “trang dẹp loạn” trong bài thơ </a:t>
            </a:r>
            <a:r>
              <a:rPr lang="vi-VN" sz="2800" b="1" i="1" dirty="0">
                <a:solidFill>
                  <a:srgbClr val="FF0000"/>
                </a:solidFill>
                <a:latin typeface="Times New Roman" panose="02020603050405020304" pitchFamily="18" charset="0"/>
                <a:cs typeface="Times New Roman" panose="02020603050405020304" pitchFamily="18" charset="0"/>
              </a:rPr>
              <a:t>Chạy giặc</a:t>
            </a:r>
            <a:r>
              <a:rPr lang="vi-VN" sz="2800" dirty="0">
                <a:latin typeface="Times New Roman" panose="02020603050405020304" pitchFamily="18" charset="0"/>
                <a:cs typeface="Times New Roman" panose="02020603050405020304" pitchFamily="18" charset="0"/>
              </a:rPr>
              <a:t> (xem thêm Ngữ văn 8, tập hai, bộ sách Chân trời sáng tạo).</a:t>
            </a:r>
            <a:endParaRPr lang="en-SG"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B7455FE-130E-73F5-386B-8DD8BAAC4B11}"/>
              </a:ext>
            </a:extLst>
          </p:cNvPr>
          <p:cNvSpPr txBox="1"/>
          <p:nvPr/>
        </p:nvSpPr>
        <p:spPr>
          <a:xfrm>
            <a:off x="219194" y="3740865"/>
            <a:ext cx="5305305" cy="1815882"/>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Hoàn cảnh, mục đích sáng tác </a:t>
            </a:r>
            <a:r>
              <a:rPr lang="vi-VN" sz="2800" b="1" i="1" dirty="0">
                <a:solidFill>
                  <a:srgbClr val="FF0000"/>
                </a:solidFill>
                <a:latin typeface="Times New Roman" panose="02020603050405020304" pitchFamily="18" charset="0"/>
                <a:cs typeface="Times New Roman" panose="02020603050405020304" pitchFamily="18" charset="0"/>
              </a:rPr>
              <a:t>Truyện Lục Vân Tiên</a:t>
            </a:r>
            <a:r>
              <a:rPr lang="vi-VN" sz="2800" dirty="0">
                <a:latin typeface="Times New Roman" panose="02020603050405020304" pitchFamily="18" charset="0"/>
                <a:cs typeface="Times New Roman" panose="02020603050405020304" pitchFamily="18" charset="0"/>
              </a:rPr>
              <a:t> và các tác phẩm khác của ông như </a:t>
            </a:r>
            <a:r>
              <a:rPr lang="vi-VN" sz="2800" b="1" i="1" dirty="0">
                <a:solidFill>
                  <a:srgbClr val="FF0000"/>
                </a:solidFill>
                <a:latin typeface="Times New Roman" panose="02020603050405020304" pitchFamily="18" charset="0"/>
                <a:cs typeface="Times New Roman" panose="02020603050405020304" pitchFamily="18" charset="0"/>
              </a:rPr>
              <a:t>Chạy giặc, Văn tế nghĩa sĩ Cần Giuộc,...</a:t>
            </a:r>
            <a:endParaRPr lang="en-SG" sz="28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E6B3E63-77EF-DE91-BE51-37980D3D0FB7}"/>
              </a:ext>
            </a:extLst>
          </p:cNvPr>
          <p:cNvSpPr txBox="1"/>
          <p:nvPr/>
        </p:nvSpPr>
        <p:spPr>
          <a:xfrm>
            <a:off x="2918910" y="529216"/>
            <a:ext cx="6390190" cy="2062103"/>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Tìm hiểu sự nghiệp, quá trình sáng tác thơ văn của tác giả Nguyễn Đình Chiểu và chỉ ra một số điểm tương đồng, khác biệt (nếu có) giữa:</a:t>
            </a:r>
            <a:endParaRPr lang="en-SG" sz="3200" dirty="0">
              <a:latin typeface="Times New Roman" panose="02020603050405020304" pitchFamily="18" charset="0"/>
              <a:cs typeface="Times New Roman" panose="02020603050405020304" pitchFamily="18" charset="0"/>
            </a:endParaRPr>
          </a:p>
        </p:txBody>
      </p:sp>
      <p:pic>
        <p:nvPicPr>
          <p:cNvPr id="15" name="Picture 14" descr="A group of people in traditional clothes&#10;&#10;Description automatically generated">
            <a:extLst>
              <a:ext uri="{FF2B5EF4-FFF2-40B4-BE49-F238E27FC236}">
                <a16:creationId xmlns:a16="http://schemas.microsoft.com/office/drawing/2014/main" id="{54A25A23-1EAF-7D59-C4E4-258F0B0347CA}"/>
              </a:ext>
            </a:extLst>
          </p:cNvPr>
          <p:cNvPicPr>
            <a:picLocks noChangeAspect="1"/>
          </p:cNvPicPr>
          <p:nvPr/>
        </p:nvPicPr>
        <p:blipFill rotWithShape="1">
          <a:blip r:embed="rId4"/>
          <a:srcRect l="1" r="-11054" b="10776"/>
          <a:stretch/>
        </p:blipFill>
        <p:spPr>
          <a:xfrm>
            <a:off x="0" y="581649"/>
            <a:ext cx="2692400" cy="2414677"/>
          </a:xfrm>
          <a:prstGeom prst="rect">
            <a:avLst/>
          </a:prstGeom>
        </p:spPr>
      </p:pic>
      <p:pic>
        <p:nvPicPr>
          <p:cNvPr id="8" name="Picture 7">
            <a:extLst>
              <a:ext uri="{FF2B5EF4-FFF2-40B4-BE49-F238E27FC236}">
                <a16:creationId xmlns:a16="http://schemas.microsoft.com/office/drawing/2014/main" id="{C3816038-B6D9-65E7-DEB9-2A092182F9B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00" b="99772" l="9956" r="99558">
                        <a14:foregroundMark x1="64602" y1="99317" x2="59181" y2="73576"/>
                        <a14:foregroundMark x1="59181" y1="73576" x2="59181" y2="72665"/>
                        <a14:foregroundMark x1="94801" y1="86105" x2="93252" y2="50569"/>
                        <a14:foregroundMark x1="95575" y1="37130" x2="99668" y2="91344"/>
                        <a14:foregroundMark x1="99668" y1="91344" x2="99668" y2="91344"/>
                        <a14:foregroundMark x1="72566" y1="4328" x2="78540" y2="13212"/>
                        <a14:foregroundMark x1="80752" y1="95444" x2="81416" y2="99772"/>
                        <a14:backgroundMark x1="58960" y1="94989" x2="60066" y2="99772"/>
                      </a14:backgroundRemoval>
                    </a14:imgEffect>
                  </a14:imgLayer>
                </a14:imgProps>
              </a:ext>
            </a:extLst>
          </a:blip>
          <a:stretch>
            <a:fillRect/>
          </a:stretch>
        </p:blipFill>
        <p:spPr>
          <a:xfrm>
            <a:off x="8067442" y="129435"/>
            <a:ext cx="4152971" cy="2864656"/>
          </a:xfrm>
          <a:prstGeom prst="rect">
            <a:avLst/>
          </a:prstGeom>
        </p:spPr>
      </p:pic>
    </p:spTree>
    <p:extLst>
      <p:ext uri="{BB962C8B-B14F-4D97-AF65-F5344CB8AC3E}">
        <p14:creationId xmlns:p14="http://schemas.microsoft.com/office/powerpoint/2010/main" val="3452120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0AD2E-452C-2482-AA49-9E1CD687D9B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6DA132-0C8A-A221-74E3-7770BD28BA78}"/>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CCE78C8-9CED-461D-05E4-39CEBEC7C826}"/>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ED971CA5-06C2-2867-D3C7-80F05F018ABE}"/>
              </a:ext>
            </a:extLst>
          </p:cNvPr>
          <p:cNvGraphicFramePr>
            <a:graphicFrameLocks noGrp="1"/>
          </p:cNvGraphicFramePr>
          <p:nvPr>
            <p:extLst>
              <p:ext uri="{D42A27DB-BD31-4B8C-83A1-F6EECF244321}">
                <p14:modId xmlns:p14="http://schemas.microsoft.com/office/powerpoint/2010/main" val="2499396098"/>
              </p:ext>
            </p:extLst>
          </p:nvPr>
        </p:nvGraphicFramePr>
        <p:xfrm>
          <a:off x="165100" y="809056"/>
          <a:ext cx="11823700" cy="5921944"/>
        </p:xfrm>
        <a:graphic>
          <a:graphicData uri="http://schemas.openxmlformats.org/drawingml/2006/table">
            <a:tbl>
              <a:tblPr firstRow="1" bandRow="1">
                <a:tableStyleId>{1FECB4D8-DB02-4DC6-A0A2-4F2EBAE1DC90}</a:tableStyleId>
              </a:tblPr>
              <a:tblGrid>
                <a:gridCol w="1104900">
                  <a:extLst>
                    <a:ext uri="{9D8B030D-6E8A-4147-A177-3AD203B41FA5}">
                      <a16:colId xmlns:a16="http://schemas.microsoft.com/office/drawing/2014/main" val="4002180182"/>
                    </a:ext>
                  </a:extLst>
                </a:gridCol>
                <a:gridCol w="1612900">
                  <a:extLst>
                    <a:ext uri="{9D8B030D-6E8A-4147-A177-3AD203B41FA5}">
                      <a16:colId xmlns:a16="http://schemas.microsoft.com/office/drawing/2014/main" val="3641248905"/>
                    </a:ext>
                  </a:extLst>
                </a:gridCol>
                <a:gridCol w="3835400">
                  <a:extLst>
                    <a:ext uri="{9D8B030D-6E8A-4147-A177-3AD203B41FA5}">
                      <a16:colId xmlns:a16="http://schemas.microsoft.com/office/drawing/2014/main" val="1312532125"/>
                    </a:ext>
                  </a:extLst>
                </a:gridCol>
                <a:gridCol w="2578100">
                  <a:extLst>
                    <a:ext uri="{9D8B030D-6E8A-4147-A177-3AD203B41FA5}">
                      <a16:colId xmlns:a16="http://schemas.microsoft.com/office/drawing/2014/main" val="2088366354"/>
                    </a:ext>
                  </a:extLst>
                </a:gridCol>
                <a:gridCol w="2692400">
                  <a:extLst>
                    <a:ext uri="{9D8B030D-6E8A-4147-A177-3AD203B41FA5}">
                      <a16:colId xmlns:a16="http://schemas.microsoft.com/office/drawing/2014/main" val="2080345510"/>
                    </a:ext>
                  </a:extLst>
                </a:gridCol>
              </a:tblGrid>
              <a:tr h="120632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val="1448263366"/>
                  </a:ext>
                </a:extLst>
              </a:tr>
              <a:tr h="120632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810217503"/>
                  </a:ext>
                </a:extLst>
              </a:tr>
              <a:tr h="1754650">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646359"/>
                  </a:ext>
                </a:extLst>
              </a:tr>
              <a:tr h="1754650">
                <a:tc vMerge="1">
                  <a:txBody>
                    <a:bodyPr/>
                    <a:lstStyle/>
                    <a:p>
                      <a:endParaRPr lang="en-SG" dirty="0"/>
                    </a:p>
                  </a:txBody>
                  <a:tcPr/>
                </a:tc>
                <a:tc>
                  <a:txBody>
                    <a:bodyPr/>
                    <a:lstStyle/>
                    <a:p>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47651"/>
                  </a:ext>
                </a:extLst>
              </a:tr>
            </a:tbl>
          </a:graphicData>
        </a:graphic>
      </p:graphicFrame>
    </p:spTree>
    <p:extLst>
      <p:ext uri="{BB962C8B-B14F-4D97-AF65-F5344CB8AC3E}">
        <p14:creationId xmlns:p14="http://schemas.microsoft.com/office/powerpoint/2010/main" val="128110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E24FC-50BD-4C92-4C55-E3F358052E62}"/>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55215660-7F3F-EEA7-3539-BCBDF541123A}"/>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8DA15DE-7BBC-A001-D6BF-6BB4F5F06485}"/>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4EF814B0-BF28-D002-8EA2-896573264965}"/>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D74E5A08-733B-35E6-F171-5B49495176CD}"/>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18" name="Group 17">
            <a:extLst>
              <a:ext uri="{FF2B5EF4-FFF2-40B4-BE49-F238E27FC236}">
                <a16:creationId xmlns:a16="http://schemas.microsoft.com/office/drawing/2014/main" id="{8FB1C8A4-3AE8-ECDE-846A-311F42BA9F12}"/>
              </a:ext>
            </a:extLst>
          </p:cNvPr>
          <p:cNvGrpSpPr/>
          <p:nvPr/>
        </p:nvGrpSpPr>
        <p:grpSpPr>
          <a:xfrm>
            <a:off x="3832416" y="4001809"/>
            <a:ext cx="3863008" cy="2491187"/>
            <a:chOff x="6977270" y="1567952"/>
            <a:chExt cx="5340626" cy="3560417"/>
          </a:xfrm>
        </p:grpSpPr>
        <p:sp>
          <p:nvSpPr>
            <p:cNvPr id="19" name="Rectangle: Rounded Corners 18">
              <a:extLst>
                <a:ext uri="{FF2B5EF4-FFF2-40B4-BE49-F238E27FC236}">
                  <a16:creationId xmlns:a16="http://schemas.microsoft.com/office/drawing/2014/main" id="{653B246B-10FC-917A-A350-FAAD7446B5C5}"/>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20" name="Picture 19" descr="A hand holding a pen over a book&#10;&#10;Description automatically generated">
              <a:extLst>
                <a:ext uri="{FF2B5EF4-FFF2-40B4-BE49-F238E27FC236}">
                  <a16:creationId xmlns:a16="http://schemas.microsoft.com/office/drawing/2014/main" id="{C7E820CE-9012-34D5-B674-34DE9D729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21" name="Google Shape;660;p56">
            <a:extLst>
              <a:ext uri="{FF2B5EF4-FFF2-40B4-BE49-F238E27FC236}">
                <a16:creationId xmlns:a16="http://schemas.microsoft.com/office/drawing/2014/main" id="{56EBEFBC-A0E0-3CBA-10CF-268873E7FF15}"/>
              </a:ext>
            </a:extLst>
          </p:cNvPr>
          <p:cNvCxnSpPr>
            <a:cxnSpLocks/>
          </p:cNvCxnSpPr>
          <p:nvPr/>
        </p:nvCxnSpPr>
        <p:spPr>
          <a:xfrm flipH="1">
            <a:off x="2445776" y="196975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22" name="Google Shape;660;p56">
            <a:extLst>
              <a:ext uri="{FF2B5EF4-FFF2-40B4-BE49-F238E27FC236}">
                <a16:creationId xmlns:a16="http://schemas.microsoft.com/office/drawing/2014/main" id="{69E64C24-E195-0092-5FB0-C203E7312EE3}"/>
              </a:ext>
            </a:extLst>
          </p:cNvPr>
          <p:cNvCxnSpPr>
            <a:cxnSpLocks/>
          </p:cNvCxnSpPr>
          <p:nvPr/>
        </p:nvCxnSpPr>
        <p:spPr>
          <a:xfrm>
            <a:off x="9078177" y="2066346"/>
            <a:ext cx="1161093"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23" name="Google Shape;676;p56">
            <a:extLst>
              <a:ext uri="{FF2B5EF4-FFF2-40B4-BE49-F238E27FC236}">
                <a16:creationId xmlns:a16="http://schemas.microsoft.com/office/drawing/2014/main" id="{DB894AC7-5C31-A305-8F2D-CA3744754DE4}"/>
              </a:ext>
            </a:extLst>
          </p:cNvPr>
          <p:cNvSpPr/>
          <p:nvPr/>
        </p:nvSpPr>
        <p:spPr>
          <a:xfrm>
            <a:off x="3381372" y="1433070"/>
            <a:ext cx="5696291" cy="1003313"/>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4" name="Google Shape;661;p56">
            <a:extLst>
              <a:ext uri="{FF2B5EF4-FFF2-40B4-BE49-F238E27FC236}">
                <a16:creationId xmlns:a16="http://schemas.microsoft.com/office/drawing/2014/main" id="{6523A517-48BC-C059-0E05-71C92CCCE20A}"/>
              </a:ext>
            </a:extLst>
          </p:cNvPr>
          <p:cNvSpPr txBox="1"/>
          <p:nvPr/>
        </p:nvSpPr>
        <p:spPr>
          <a:xfrm>
            <a:off x="3348210" y="1553911"/>
            <a:ext cx="5909676"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4000" b="1" kern="0" dirty="0">
                <a:solidFill>
                  <a:srgbClr val="FFFFFF"/>
                </a:solidFill>
                <a:latin typeface="Times New Roman" panose="02020603050405020304" pitchFamily="18" charset="0"/>
                <a:cs typeface="Arial"/>
                <a:sym typeface="Arial"/>
              </a:rPr>
              <a:t>CHỦ ĐIỂM 5</a:t>
            </a:r>
            <a:endParaRPr sz="6600" b="1" kern="0" dirty="0">
              <a:solidFill>
                <a:srgbClr val="FFFFFF"/>
              </a:solidFill>
              <a:latin typeface="Arial"/>
              <a:ea typeface="Reggae One"/>
              <a:cs typeface="Times New Roman" panose="02020603050405020304" pitchFamily="18" charset="0"/>
              <a:sym typeface="Reggae One"/>
            </a:endParaRPr>
          </a:p>
        </p:txBody>
      </p:sp>
      <p:sp>
        <p:nvSpPr>
          <p:cNvPr id="25" name="Google Shape;678;p56">
            <a:extLst>
              <a:ext uri="{FF2B5EF4-FFF2-40B4-BE49-F238E27FC236}">
                <a16:creationId xmlns:a16="http://schemas.microsoft.com/office/drawing/2014/main" id="{E05E9E5A-353A-6D94-E954-2B01EB46A69B}"/>
              </a:ext>
            </a:extLst>
          </p:cNvPr>
          <p:cNvSpPr/>
          <p:nvPr/>
        </p:nvSpPr>
        <p:spPr>
          <a:xfrm>
            <a:off x="8247298" y="275928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6" name="Google Shape;670;p56">
            <a:extLst>
              <a:ext uri="{FF2B5EF4-FFF2-40B4-BE49-F238E27FC236}">
                <a16:creationId xmlns:a16="http://schemas.microsoft.com/office/drawing/2014/main" id="{A1838772-3C0D-7794-0859-767191B04D8C}"/>
              </a:ext>
            </a:extLst>
          </p:cNvPr>
          <p:cNvSpPr txBox="1"/>
          <p:nvPr/>
        </p:nvSpPr>
        <p:spPr>
          <a:xfrm>
            <a:off x="8482866" y="2831898"/>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THỂ LOẠI</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7" name="Google Shape;682;p56">
            <a:extLst>
              <a:ext uri="{FF2B5EF4-FFF2-40B4-BE49-F238E27FC236}">
                <a16:creationId xmlns:a16="http://schemas.microsoft.com/office/drawing/2014/main" id="{4CAEC791-D491-705A-AC12-B319D00B2685}"/>
              </a:ext>
            </a:extLst>
          </p:cNvPr>
          <p:cNvSpPr/>
          <p:nvPr/>
        </p:nvSpPr>
        <p:spPr>
          <a:xfrm>
            <a:off x="1068580" y="275928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28" name="Google Shape;664;p56">
            <a:extLst>
              <a:ext uri="{FF2B5EF4-FFF2-40B4-BE49-F238E27FC236}">
                <a16:creationId xmlns:a16="http://schemas.microsoft.com/office/drawing/2014/main" id="{1B0DB015-9407-7991-FDCA-9BB2CE8CD38F}"/>
              </a:ext>
            </a:extLst>
          </p:cNvPr>
          <p:cNvSpPr txBox="1"/>
          <p:nvPr/>
        </p:nvSpPr>
        <p:spPr>
          <a:xfrm>
            <a:off x="893088" y="2826594"/>
            <a:ext cx="3514119"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TÊN CHỦ ĐIỂM</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29" name="TextBox 28">
            <a:extLst>
              <a:ext uri="{FF2B5EF4-FFF2-40B4-BE49-F238E27FC236}">
                <a16:creationId xmlns:a16="http://schemas.microsoft.com/office/drawing/2014/main" id="{4ADAD022-B762-26DA-AF49-EA99069102E5}"/>
              </a:ext>
            </a:extLst>
          </p:cNvPr>
          <p:cNvSpPr txBox="1"/>
          <p:nvPr/>
        </p:nvSpPr>
        <p:spPr>
          <a:xfrm>
            <a:off x="564457" y="3658312"/>
            <a:ext cx="3621319" cy="1446550"/>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Khát</a:t>
            </a:r>
            <a:r>
              <a:rPr lang="vi-VN" sz="4400" i="1" dirty="0">
                <a:latin typeface="Times New Roman" panose="02020603050405020304" pitchFamily="18" charset="0"/>
                <a:cs typeface="Times New Roman" panose="02020603050405020304" pitchFamily="18" charset="0"/>
              </a:rPr>
              <a:t> vọng công lí</a:t>
            </a:r>
            <a:endParaRPr lang="en-SG" sz="44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75B4A9BC-24AE-24CD-DD57-7F2484616D39}"/>
              </a:ext>
            </a:extLst>
          </p:cNvPr>
          <p:cNvSpPr txBox="1"/>
          <p:nvPr/>
        </p:nvSpPr>
        <p:spPr>
          <a:xfrm>
            <a:off x="7514605" y="3749349"/>
            <a:ext cx="5065484" cy="769441"/>
          </a:xfrm>
          <a:prstGeom prst="rect">
            <a:avLst/>
          </a:prstGeom>
          <a:noFill/>
        </p:spPr>
        <p:txBody>
          <a:bodyPr wrap="square">
            <a:spAutoFit/>
          </a:bodyPr>
          <a:lstStyle/>
          <a:p>
            <a:pPr algn="ctr"/>
            <a:r>
              <a:rPr lang="en-US" sz="4400" i="1" dirty="0" err="1">
                <a:latin typeface="Times New Roman" panose="02020603050405020304" pitchFamily="18" charset="0"/>
                <a:cs typeface="Times New Roman" panose="02020603050405020304" pitchFamily="18" charset="0"/>
              </a:rPr>
              <a:t>Truyện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thơ</a:t>
            </a:r>
            <a:endParaRPr lang="en-SG"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14477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barn(inVertical)">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F718F-3989-B895-B3B9-127A9FA4705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B003F0-13FA-63B2-BD2E-B9DECFFAA406}"/>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56F3EE0-26E8-8226-B86A-AF78D80EE9D8}"/>
              </a:ext>
            </a:extLst>
          </p:cNvPr>
          <p:cNvSpPr txBox="1"/>
          <p:nvPr/>
        </p:nvSpPr>
        <p:spPr>
          <a:xfrm>
            <a:off x="2795428" y="54875"/>
            <a:ext cx="7529189" cy="661207"/>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rPr>
              <a:t>SO SÁNH</a:t>
            </a:r>
            <a:endParaRPr kumimoji="0" lang="en-SG" sz="2800" b="0"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graphicFrame>
        <p:nvGraphicFramePr>
          <p:cNvPr id="4" name="Table 3">
            <a:extLst>
              <a:ext uri="{FF2B5EF4-FFF2-40B4-BE49-F238E27FC236}">
                <a16:creationId xmlns:a16="http://schemas.microsoft.com/office/drawing/2014/main" id="{809B8CC4-EA82-50BF-7CE8-3DF1FD90F9E6}"/>
              </a:ext>
            </a:extLst>
          </p:cNvPr>
          <p:cNvGraphicFramePr>
            <a:graphicFrameLocks noGrp="1"/>
          </p:cNvGraphicFramePr>
          <p:nvPr>
            <p:extLst>
              <p:ext uri="{D42A27DB-BD31-4B8C-83A1-F6EECF244321}">
                <p14:modId xmlns:p14="http://schemas.microsoft.com/office/powerpoint/2010/main" val="3343452677"/>
              </p:ext>
            </p:extLst>
          </p:nvPr>
        </p:nvGraphicFramePr>
        <p:xfrm>
          <a:off x="0" y="0"/>
          <a:ext cx="12192000" cy="6857999"/>
        </p:xfrm>
        <a:graphic>
          <a:graphicData uri="http://schemas.openxmlformats.org/drawingml/2006/table">
            <a:tbl>
              <a:tblPr firstRow="1" bandRow="1">
                <a:tableStyleId>{1FECB4D8-DB02-4DC6-A0A2-4F2EBAE1DC90}</a:tableStyleId>
              </a:tblPr>
              <a:tblGrid>
                <a:gridCol w="1139317">
                  <a:extLst>
                    <a:ext uri="{9D8B030D-6E8A-4147-A177-3AD203B41FA5}">
                      <a16:colId xmlns:a16="http://schemas.microsoft.com/office/drawing/2014/main" val="4002180182"/>
                    </a:ext>
                  </a:extLst>
                </a:gridCol>
                <a:gridCol w="1663141">
                  <a:extLst>
                    <a:ext uri="{9D8B030D-6E8A-4147-A177-3AD203B41FA5}">
                      <a16:colId xmlns:a16="http://schemas.microsoft.com/office/drawing/2014/main" val="3641248905"/>
                    </a:ext>
                  </a:extLst>
                </a:gridCol>
                <a:gridCol w="3954870">
                  <a:extLst>
                    <a:ext uri="{9D8B030D-6E8A-4147-A177-3AD203B41FA5}">
                      <a16:colId xmlns:a16="http://schemas.microsoft.com/office/drawing/2014/main" val="1312532125"/>
                    </a:ext>
                  </a:extLst>
                </a:gridCol>
                <a:gridCol w="2658406">
                  <a:extLst>
                    <a:ext uri="{9D8B030D-6E8A-4147-A177-3AD203B41FA5}">
                      <a16:colId xmlns:a16="http://schemas.microsoft.com/office/drawing/2014/main" val="2088366354"/>
                    </a:ext>
                  </a:extLst>
                </a:gridCol>
                <a:gridCol w="2776266">
                  <a:extLst>
                    <a:ext uri="{9D8B030D-6E8A-4147-A177-3AD203B41FA5}">
                      <a16:colId xmlns:a16="http://schemas.microsoft.com/office/drawing/2014/main" val="2080345510"/>
                    </a:ext>
                  </a:extLst>
                </a:gridCol>
              </a:tblGrid>
              <a:tr h="1019432">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Truyện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Lục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Vân Tiên</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Chạy</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giặc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tc>
                  <a:txBody>
                    <a:bodyPr/>
                    <a:lstStyle/>
                    <a:p>
                      <a:pPr algn="ct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Văn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tế</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nghĩa</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sĩ</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b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b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Cần</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Giuộc</a:t>
                      </a:r>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8F1"/>
                    </a:solidFill>
                  </a:tcPr>
                </a:tc>
                <a:extLst>
                  <a:ext uri="{0D108BD9-81ED-4DB2-BD59-A6C34878D82A}">
                    <a16:rowId xmlns:a16="http://schemas.microsoft.com/office/drawing/2014/main" val="1448263366"/>
                  </a:ext>
                </a:extLst>
              </a:tr>
              <a:tr h="1019432">
                <a:tc grid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tương</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đồng</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hMerge="1">
                  <a:txBody>
                    <a:bodyPr/>
                    <a:lstStyle/>
                    <a:p>
                      <a:endParaRPr lang="en-SG"/>
                    </a:p>
                  </a:txBody>
                  <a:tcPr/>
                </a:tc>
                <a:tc gridSpan="3">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i="0" u="none" strike="noStrike" cap="none" dirty="0">
                        <a:solidFill>
                          <a:schemeClr val="tx1">
                            <a:lumMod val="50000"/>
                          </a:schemeClr>
                        </a:solidFill>
                        <a:effectLst/>
                        <a:latin typeface="Times New Roman" panose="02020603050405020304" pitchFamily="18" charset="0"/>
                        <a:ea typeface="+mn-ea"/>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810217503"/>
                  </a:ext>
                </a:extLst>
              </a:tr>
              <a:tr h="1482811">
                <a:tc rowSpan="2">
                  <a:txBody>
                    <a:bodyPr/>
                    <a:lstStyle/>
                    <a:p>
                      <a:pPr algn="just"/>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Điểm</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khác</a:t>
                      </a:r>
                      <a:r>
                        <a:rPr lang="en-US" sz="3000" b="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biệt</a:t>
                      </a:r>
                      <a:endParaRPr lang="en-SG" sz="3000" b="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1ED"/>
                    </a:solidFill>
                  </a:tcPr>
                </a:tc>
                <a:tc>
                  <a:txBody>
                    <a:bodyPr/>
                    <a:lstStyle/>
                    <a:p>
                      <a:pPr algn="just"/>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Hoàn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cảnh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4646359"/>
                  </a:ext>
                </a:extLst>
              </a:tr>
              <a:tr h="3336324">
                <a:tc vMerge="1">
                  <a:txBody>
                    <a:bodyPr/>
                    <a:lstStyle/>
                    <a:p>
                      <a:endParaRPr lang="en-SG" dirty="0"/>
                    </a:p>
                  </a:txBody>
                  <a:tcPr/>
                </a:tc>
                <a:tc>
                  <a:txBody>
                    <a:bodyPr/>
                    <a:lstStyle/>
                    <a:p>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Mục</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đích</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sáng</a:t>
                      </a:r>
                      <a:r>
                        <a:rPr lang="en-US" sz="3000" b="0" i="1"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rPr>
                        <a:t> </a:t>
                      </a:r>
                      <a:r>
                        <a:rPr lang="en-US" sz="3000" b="0" i="1" u="none" strike="noStrike" cap="none" dirty="0" err="1">
                          <a:solidFill>
                            <a:schemeClr val="tx1">
                              <a:lumMod val="50000"/>
                            </a:schemeClr>
                          </a:solidFill>
                          <a:effectLst/>
                          <a:latin typeface="Times New Roman" panose="02020603050405020304" pitchFamily="18" charset="0"/>
                          <a:cs typeface="Times New Roman" panose="02020603050405020304" pitchFamily="18" charset="0"/>
                          <a:sym typeface="Arial"/>
                        </a:rPr>
                        <a:t>tác</a:t>
                      </a:r>
                      <a:endParaRPr lang="en-SG" sz="3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SG" sz="3000" dirty="0">
                        <a:solidFill>
                          <a:schemeClr val="tx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SG" sz="3000" b="0" u="none" strike="noStrike" cap="none" dirty="0">
                        <a:solidFill>
                          <a:schemeClr val="tx1">
                            <a:lumMod val="50000"/>
                          </a:schemeClr>
                        </a:solidFill>
                        <a:effectLst/>
                        <a:latin typeface="Times New Roman" panose="02020603050405020304" pitchFamily="18" charset="0"/>
                        <a:cs typeface="Times New Roman" panose="02020603050405020304" pitchFamily="18" charset="0"/>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747651"/>
                  </a:ext>
                </a:extLst>
              </a:tr>
            </a:tbl>
          </a:graphicData>
        </a:graphic>
      </p:graphicFrame>
      <p:sp>
        <p:nvSpPr>
          <p:cNvPr id="5" name="TextBox 4">
            <a:extLst>
              <a:ext uri="{FF2B5EF4-FFF2-40B4-BE49-F238E27FC236}">
                <a16:creationId xmlns:a16="http://schemas.microsoft.com/office/drawing/2014/main" id="{057424F2-DFF4-A118-0E3A-7DF46C4CBB3A}"/>
              </a:ext>
            </a:extLst>
          </p:cNvPr>
          <p:cNvSpPr txBox="1"/>
          <p:nvPr/>
        </p:nvSpPr>
        <p:spPr>
          <a:xfrm>
            <a:off x="2889250" y="1066969"/>
            <a:ext cx="91376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đều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kỉ</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XIX,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độ</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kiến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ED584D0F-F90B-3571-9404-66E222D53DBC}"/>
              </a:ext>
            </a:extLst>
          </p:cNvPr>
          <p:cNvSpPr txBox="1"/>
          <p:nvPr/>
        </p:nvSpPr>
        <p:spPr>
          <a:xfrm>
            <a:off x="6864350" y="2133938"/>
            <a:ext cx="5162550"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cảnh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đang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bị</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tấn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công</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9F31AD15-6D4D-0E6E-D27A-B247C00A3880}"/>
              </a:ext>
            </a:extLst>
          </p:cNvPr>
          <p:cNvSpPr txBox="1"/>
          <p:nvPr/>
        </p:nvSpPr>
        <p:spPr>
          <a:xfrm>
            <a:off x="2795428" y="3517899"/>
            <a:ext cx="3948272"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đem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xưa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khuyên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ta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cương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thường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bàn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làm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quan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niệm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dĩ</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đạo</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B2FD4020-1C7B-C97E-56AF-8AA82F653DF2}"/>
              </a:ext>
            </a:extLst>
          </p:cNvPr>
          <p:cNvSpPr txBox="1"/>
          <p:nvPr/>
        </p:nvSpPr>
        <p:spPr>
          <a:xfrm>
            <a:off x="6819900" y="3501786"/>
            <a:ext cx="2614772"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muốn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thể</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lòng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yêu</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phản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xâm</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lăng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Pháp</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935D7F58-8301-982C-045C-B6A0BA3956D6}"/>
              </a:ext>
            </a:extLst>
          </p:cNvPr>
          <p:cNvSpPr txBox="1"/>
          <p:nvPr/>
        </p:nvSpPr>
        <p:spPr>
          <a:xfrm>
            <a:off x="9670335" y="3501955"/>
            <a:ext cx="2286001"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giả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ca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hùng</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áo</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vải</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hi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vì</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đất</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0" cap="none" spc="0" normalizeH="0" baseline="0" noProof="0" dirty="0" err="1">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0" cap="none" spc="0" normalizeH="0" baseline="0" noProof="0" dirty="0">
              <a:ln>
                <a:noFill/>
              </a:ln>
              <a:solidFill>
                <a:srgbClr val="191919">
                  <a:lumMod val="50000"/>
                </a:srgbClr>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180399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BE7D836-A95F-0326-BF19-02D1DD9820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89" t="14281" r="27176" b="1"/>
          <a:stretch/>
        </p:blipFill>
        <p:spPr>
          <a:xfrm>
            <a:off x="0" y="0"/>
            <a:ext cx="12192000" cy="6857999"/>
          </a:xfrm>
          <a:prstGeom prst="rect">
            <a:avLst/>
          </a:prstGeom>
        </p:spPr>
      </p:pic>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5"/>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5"/>
          <a:srcRect l="360" t="19575" r="47586" b="62808"/>
          <a:stretch/>
        </p:blipFill>
        <p:spPr>
          <a:xfrm flipH="1">
            <a:off x="-378359" y="382171"/>
            <a:ext cx="2206225" cy="1119369"/>
          </a:xfrm>
          <a:prstGeom prst="rect">
            <a:avLst/>
          </a:prstGeom>
        </p:spPr>
      </p:pic>
      <p:cxnSp>
        <p:nvCxnSpPr>
          <p:cNvPr id="15" name="Google Shape;503;p21">
            <a:extLst>
              <a:ext uri="{FF2B5EF4-FFF2-40B4-BE49-F238E27FC236}">
                <a16:creationId xmlns:a16="http://schemas.microsoft.com/office/drawing/2014/main" id="{8CD74059-8B6E-04A9-0346-44B454088627}"/>
              </a:ext>
            </a:extLst>
          </p:cNvPr>
          <p:cNvCxnSpPr>
            <a:cxnSpLocks/>
          </p:cNvCxnSpPr>
          <p:nvPr/>
        </p:nvCxnSpPr>
        <p:spPr>
          <a:xfrm rot="5400000">
            <a:off x="3777233" y="-29149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17" name="Google Shape;504;p21">
            <a:extLst>
              <a:ext uri="{FF2B5EF4-FFF2-40B4-BE49-F238E27FC236}">
                <a16:creationId xmlns:a16="http://schemas.microsoft.com/office/drawing/2014/main" id="{79753842-1EE3-E10E-8294-3401204CE549}"/>
              </a:ext>
            </a:extLst>
          </p:cNvPr>
          <p:cNvCxnSpPr>
            <a:cxnSpLocks/>
          </p:cNvCxnSpPr>
          <p:nvPr/>
        </p:nvCxnSpPr>
        <p:spPr>
          <a:xfrm rot="16200000" flipH="1">
            <a:off x="7129660" y="-29115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18" name="Google Shape;495;p21">
            <a:extLst>
              <a:ext uri="{FF2B5EF4-FFF2-40B4-BE49-F238E27FC236}">
                <a16:creationId xmlns:a16="http://schemas.microsoft.com/office/drawing/2014/main" id="{3AF6C915-ED32-6712-0E8A-3112EA40BC26}"/>
              </a:ext>
            </a:extLst>
          </p:cNvPr>
          <p:cNvSpPr/>
          <p:nvPr/>
        </p:nvSpPr>
        <p:spPr>
          <a:xfrm>
            <a:off x="482599" y="2075673"/>
            <a:ext cx="5030305" cy="143148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5">
              <a:lumMod val="40000"/>
              <a:lumOff val="6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96;p21">
            <a:extLst>
              <a:ext uri="{FF2B5EF4-FFF2-40B4-BE49-F238E27FC236}">
                <a16:creationId xmlns:a16="http://schemas.microsoft.com/office/drawing/2014/main" id="{F9AA2697-898D-ECD7-5F72-D46A32334BC9}"/>
              </a:ext>
            </a:extLst>
          </p:cNvPr>
          <p:cNvSpPr txBox="1"/>
          <p:nvPr/>
        </p:nvSpPr>
        <p:spPr>
          <a:xfrm>
            <a:off x="431798" y="2531121"/>
            <a:ext cx="5081105" cy="703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Vân Tiên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Nguyệt</a:t>
            </a:r>
            <a:r>
              <a:rPr lang="en-US" sz="3200" dirty="0">
                <a:latin typeface="Times New Roman" panose="02020603050405020304" pitchFamily="18" charset="0"/>
                <a:cs typeface="Times New Roman" panose="02020603050405020304" pitchFamily="18" charset="0"/>
              </a:rPr>
              <a:t> Nga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0" name="Google Shape;499;p21">
            <a:extLst>
              <a:ext uri="{FF2B5EF4-FFF2-40B4-BE49-F238E27FC236}">
                <a16:creationId xmlns:a16="http://schemas.microsoft.com/office/drawing/2014/main" id="{CC00EDCD-0EE6-07F7-F2B9-FB9AA1984B95}"/>
              </a:ext>
            </a:extLst>
          </p:cNvPr>
          <p:cNvSpPr/>
          <p:nvPr/>
        </p:nvSpPr>
        <p:spPr>
          <a:xfrm>
            <a:off x="7595682" y="1762297"/>
            <a:ext cx="4316916" cy="110637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lumMod val="20000"/>
              <a:lumOff val="80000"/>
            </a:scheme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500;p21">
            <a:extLst>
              <a:ext uri="{FF2B5EF4-FFF2-40B4-BE49-F238E27FC236}">
                <a16:creationId xmlns:a16="http://schemas.microsoft.com/office/drawing/2014/main" id="{84E59399-7FED-68AC-1CB4-55D438D908CF}"/>
              </a:ext>
            </a:extLst>
          </p:cNvPr>
          <p:cNvSpPr txBox="1"/>
          <p:nvPr/>
        </p:nvSpPr>
        <p:spPr>
          <a:xfrm>
            <a:off x="7644157" y="2159406"/>
            <a:ext cx="4041861" cy="274002"/>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Chạy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giặc</a:t>
            </a:r>
            <a:endParaRPr kumimoji="0" sz="5400" b="1" i="0" u="none" strike="noStrike" kern="0" cap="none" spc="0" normalizeH="0" baseline="0" noProof="0" dirty="0">
              <a:ln>
                <a:noFill/>
              </a:ln>
              <a:solidFill>
                <a:srgbClr val="FF0000"/>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2" name="Google Shape;501;p21">
            <a:extLst>
              <a:ext uri="{FF2B5EF4-FFF2-40B4-BE49-F238E27FC236}">
                <a16:creationId xmlns:a16="http://schemas.microsoft.com/office/drawing/2014/main" id="{66D16543-1D89-E87C-DF71-672820B3BCF4}"/>
              </a:ext>
            </a:extLst>
          </p:cNvPr>
          <p:cNvSpPr/>
          <p:nvPr/>
        </p:nvSpPr>
        <p:spPr>
          <a:xfrm>
            <a:off x="3355222" y="265734"/>
            <a:ext cx="5412017" cy="8654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502;p21">
            <a:extLst>
              <a:ext uri="{FF2B5EF4-FFF2-40B4-BE49-F238E27FC236}">
                <a16:creationId xmlns:a16="http://schemas.microsoft.com/office/drawing/2014/main" id="{F7C79E8E-9740-6F9A-1902-A7177A94C68D}"/>
              </a:ext>
            </a:extLst>
          </p:cNvPr>
          <p:cNvSpPr txBox="1"/>
          <p:nvPr/>
        </p:nvSpPr>
        <p:spPr>
          <a:xfrm>
            <a:off x="3227430" y="356140"/>
            <a:ext cx="5412000" cy="627600"/>
          </a:xfrm>
          <a:prstGeom prst="rect">
            <a:avLst/>
          </a:prstGeom>
          <a:noFill/>
          <a:ln>
            <a:noFill/>
          </a:ln>
        </p:spPr>
        <p:txBody>
          <a:bodyPr spcFirstLastPara="1" wrap="square" lIns="121900" tIns="121900" rIns="121900" bIns="121900" anchor="ctr" anchorCtr="0">
            <a:noAutofit/>
          </a:bodyPr>
          <a:lstStyle/>
          <a:p>
            <a:pPr lvl="0" algn="ctr" defTabSz="1219140">
              <a:buClr>
                <a:srgbClr val="000000"/>
              </a:buClr>
              <a:defRPr/>
            </a:pPr>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endParaRPr kumimoji="0" sz="5400" b="1" i="0" u="none" strike="noStrike" kern="0" cap="none" spc="0" normalizeH="0" baseline="0" noProof="0" dirty="0">
              <a:ln>
                <a:noFill/>
              </a:ln>
              <a:solidFill>
                <a:srgbClr val="302F3D"/>
              </a:solidFill>
              <a:effectLst/>
              <a:uLnTx/>
              <a:uFillTx/>
              <a:latin typeface="Times New Roman" panose="02020603050405020304" pitchFamily="18" charset="0"/>
              <a:ea typeface="Covered By Your Grace"/>
              <a:cs typeface="Times New Roman" panose="02020603050405020304" pitchFamily="18" charset="0"/>
              <a:sym typeface="Covered By Your Grace"/>
            </a:endParaRPr>
          </a:p>
        </p:txBody>
      </p:sp>
      <p:sp>
        <p:nvSpPr>
          <p:cNvPr id="24" name="TextBox 23">
            <a:extLst>
              <a:ext uri="{FF2B5EF4-FFF2-40B4-BE49-F238E27FC236}">
                <a16:creationId xmlns:a16="http://schemas.microsoft.com/office/drawing/2014/main" id="{F5E840B1-7DFD-F5E9-F157-45CFF0450860}"/>
              </a:ext>
            </a:extLst>
          </p:cNvPr>
          <p:cNvSpPr txBox="1"/>
          <p:nvPr/>
        </p:nvSpPr>
        <p:spPr>
          <a:xfrm>
            <a:off x="724752" y="3637493"/>
            <a:ext cx="3826557" cy="1569660"/>
          </a:xfrm>
          <a:prstGeom prst="rect">
            <a:avLst/>
          </a:prstGeom>
          <a:noFill/>
        </p:spPr>
        <p:txBody>
          <a:bodyPr wrap="square">
            <a:spAutoFit/>
          </a:bodyPr>
          <a:lstStyle/>
          <a:p>
            <a:pPr lvl="0" algn="ctr" defTabSz="1219170">
              <a:buClr>
                <a:srgbClr val="000000"/>
              </a:buClr>
              <a:defRPr/>
            </a:pPr>
            <a:r>
              <a:rPr lang="en-US" sz="3200" dirty="0">
                <a:latin typeface="Times New Roman" panose="02020603050405020304" pitchFamily="18" charset="0"/>
                <a:cs typeface="Times New Roman" panose="02020603050405020304" pitchFamily="18" charset="0"/>
              </a:rPr>
              <a:t>Ca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hùng</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0C86FBAE-143C-6990-68B8-913261C94548}"/>
              </a:ext>
            </a:extLst>
          </p:cNvPr>
          <p:cNvSpPr txBox="1"/>
          <p:nvPr/>
        </p:nvSpPr>
        <p:spPr>
          <a:xfrm>
            <a:off x="7387185" y="3092637"/>
            <a:ext cx="4955648" cy="3539430"/>
          </a:xfrm>
          <a:prstGeom prst="rect">
            <a:avLst/>
          </a:prstGeom>
          <a:noFill/>
        </p:spPr>
        <p:txBody>
          <a:bodyPr wrap="square">
            <a:spAutoFit/>
          </a:bodyPr>
          <a:lstStyle/>
          <a:p>
            <a:pPr lvl="0" algn="ctr">
              <a:defRPr/>
            </a:pP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vọng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oán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dẹp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lược</a:t>
            </a:r>
            <a:r>
              <a:rPr lang="en-US" sz="3200" dirty="0">
                <a:latin typeface="Times New Roman" panose="02020603050405020304" pitchFamily="18" charset="0"/>
                <a:cs typeface="Times New Roman" panose="02020603050405020304" pitchFamily="18" charset="0"/>
              </a:rPr>
              <a:t>. </a:t>
            </a:r>
            <a:endParaRPr kumimoji="0" lang="en-SG" sz="6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26" name="Freeform 4">
            <a:extLst>
              <a:ext uri="{FF2B5EF4-FFF2-40B4-BE49-F238E27FC236}">
                <a16:creationId xmlns:a16="http://schemas.microsoft.com/office/drawing/2014/main" id="{B4748F46-3D65-1B90-9E2B-95ADAB80CEA4}"/>
              </a:ext>
            </a:extLst>
          </p:cNvPr>
          <p:cNvSpPr/>
          <p:nvPr/>
        </p:nvSpPr>
        <p:spPr>
          <a:xfrm>
            <a:off x="4551310" y="4037155"/>
            <a:ext cx="2835875" cy="296649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812800" rtl="0" eaLnBrk="1" fontAlgn="auto" latinLnBrk="0" hangingPunct="1">
              <a:lnSpc>
                <a:spcPct val="100000"/>
              </a:lnSpc>
              <a:spcBef>
                <a:spcPts val="0"/>
              </a:spcBef>
              <a:spcAft>
                <a:spcPts val="0"/>
              </a:spcAft>
              <a:buClr>
                <a:srgbClr val="000000"/>
              </a:buClr>
              <a:buSzTx/>
              <a:buFontTx/>
              <a:buNone/>
              <a:tabLst/>
              <a:defRPr/>
            </a:pPr>
            <a:endParaRPr kumimoji="0" lang="en-SG" sz="1600" b="0" i="0" u="none" strike="noStrike" kern="0" cap="none" spc="0" normalizeH="0" baseline="0" noProof="0">
              <a:ln>
                <a:noFill/>
              </a:ln>
              <a:solidFill>
                <a:prstClr val="black"/>
              </a:solidFill>
              <a:effectLst/>
              <a:uLnTx/>
              <a:uFillTx/>
              <a:latin typeface="Calibri"/>
              <a:cs typeface="Arial"/>
              <a:sym typeface="Arial"/>
            </a:endParaRPr>
          </a:p>
        </p:txBody>
      </p:sp>
    </p:spTree>
    <p:extLst>
      <p:ext uri="{BB962C8B-B14F-4D97-AF65-F5344CB8AC3E}">
        <p14:creationId xmlns:p14="http://schemas.microsoft.com/office/powerpoint/2010/main" val="12650399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barn(inVertical)">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fade">
                                      <p:cBhvr>
                                        <p:cTn id="48" dur="1000"/>
                                        <p:tgtEl>
                                          <p:spTgt spid="25">
                                            <p:txEl>
                                              <p:pRg st="0" end="0"/>
                                            </p:txEl>
                                          </p:spTgt>
                                        </p:tgtEl>
                                      </p:cBhvr>
                                    </p:animEffect>
                                    <p:anim calcmode="lin" valueType="num">
                                      <p:cBhvr>
                                        <p:cTn id="49"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F27339A-8844-3BAD-FB09-6C14A9D0C44A}"/>
              </a:ext>
            </a:extLst>
          </p:cNvPr>
          <p:cNvPicPr>
            <a:picLocks noChangeAspect="1"/>
          </p:cNvPicPr>
          <p:nvPr/>
        </p:nvPicPr>
        <p:blipFill>
          <a:blip r:embed="rId2"/>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9C54AD44-9BD0-25FC-6AC6-6CCDD263F868}"/>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CF8E00FD-B88B-A272-EB63-6F54B2DFE5A4}"/>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29254894-13BE-4749-FB5B-0DB335BBDF75}"/>
                </a:ext>
              </a:extLst>
            </p:cNvPr>
            <p:cNvPicPr>
              <a:picLocks noChangeAspect="1"/>
            </p:cNvPicPr>
            <p:nvPr/>
          </p:nvPicPr>
          <p:blipFill>
            <a:blip r:embed="rId3"/>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E6586046-753A-627E-DA6F-C392DBFBF146}"/>
                </a:ext>
              </a:extLst>
            </p:cNvPr>
            <p:cNvPicPr>
              <a:picLocks noChangeAspect="1"/>
            </p:cNvPicPr>
            <p:nvPr/>
          </p:nvPicPr>
          <p:blipFill>
            <a:blip r:embed="rId3"/>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999C7B2A-502D-BF86-37F3-716F4049CEA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CB850836-1422-3790-5D77-62906832AE7A}"/>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E18F8185-85BD-16CE-0D4C-7F1D994A28BE}"/>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543F1969-5346-2CC1-9E95-6A1A0C0D2534}"/>
              </a:ext>
            </a:extLst>
          </p:cNvPr>
          <p:cNvPicPr>
            <a:picLocks noChangeAspect="1"/>
          </p:cNvPicPr>
          <p:nvPr/>
        </p:nvPicPr>
        <p:blipFill>
          <a:blip r:embed="rId4"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BC20FB8F-835E-57CF-F033-74665BE493C0}"/>
              </a:ext>
            </a:extLst>
          </p:cNvPr>
          <p:cNvPicPr>
            <a:picLocks noChangeAspect="1"/>
          </p:cNvPicPr>
          <p:nvPr/>
        </p:nvPicPr>
        <p:blipFill>
          <a:blip r:embed="rId4"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CCD23383-7AC0-06DF-E243-BC0E8D6D9FDA}"/>
              </a:ext>
            </a:extLst>
          </p:cNvPr>
          <p:cNvPicPr>
            <a:picLocks noChangeAspect="1"/>
          </p:cNvPicPr>
          <p:nvPr/>
        </p:nvPicPr>
        <p:blipFill rotWithShape="1">
          <a:blip r:embed="rId5" cstate="screen"/>
          <a:srcRect/>
          <a:stretch>
            <a:fillRect/>
          </a:stretch>
        </p:blipFill>
        <p:spPr>
          <a:xfrm>
            <a:off x="2241083" y="501582"/>
            <a:ext cx="1465077" cy="1348240"/>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5CB9073B-2F3E-4742-70BB-379508B1F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EF463386-6732-6362-9D53-65201B9E1467}"/>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4</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74E2E854-FA4D-2792-5F3C-70F16C6F86B1}"/>
              </a:ext>
            </a:extLst>
          </p:cNvPr>
          <p:cNvSpPr txBox="1"/>
          <p:nvPr/>
        </p:nvSpPr>
        <p:spPr>
          <a:xfrm>
            <a:off x="3100321" y="1653787"/>
            <a:ext cx="6754885" cy="2308324"/>
          </a:xfrm>
          <a:prstGeom prst="rect">
            <a:avLst/>
          </a:prstGeom>
          <a:noFill/>
        </p:spPr>
        <p:txBody>
          <a:bodyPr wrap="square">
            <a:spAutoFit/>
          </a:bodyPr>
          <a:lstStyle/>
          <a:p>
            <a:pPr algn="ctr"/>
            <a:r>
              <a:rPr lang="en-US" sz="7200" b="1" dirty="0" err="1">
                <a:latin typeface="Times New Roman" panose="02020603050405020304" pitchFamily="18" charset="0"/>
                <a:cs typeface="Times New Roman" panose="02020603050405020304" pitchFamily="18" charset="0"/>
              </a:rPr>
              <a:t>Khái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quát</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đặc</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điểm</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thể</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loại</a:t>
            </a:r>
            <a:r>
              <a:rPr lang="en-US" sz="7200" b="1" dirty="0">
                <a:latin typeface="Times New Roman" panose="02020603050405020304" pitchFamily="18" charset="0"/>
                <a:cs typeface="Times New Roman" panose="02020603050405020304" pitchFamily="18" charset="0"/>
              </a:rPr>
              <a:t> </a:t>
            </a:r>
            <a:endParaRPr lang="en-SG" sz="72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4496770F-0969-53DC-2210-14244BC4F0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4" name="Picture 3" descr="A person in a red hat and brown coat holding a stick&#10;&#10;Description automatically generated">
            <a:extLst>
              <a:ext uri="{FF2B5EF4-FFF2-40B4-BE49-F238E27FC236}">
                <a16:creationId xmlns:a16="http://schemas.microsoft.com/office/drawing/2014/main" id="{7394FBD6-C58A-EFE9-3930-0D4BE02B04C2}"/>
              </a:ext>
            </a:extLst>
          </p:cNvPr>
          <p:cNvPicPr>
            <a:picLocks noChangeAspect="1"/>
          </p:cNvPicPr>
          <p:nvPr/>
        </p:nvPicPr>
        <p:blipFill rotWithShape="1">
          <a:blip r:embed="rId8"/>
          <a:srcRect l="45894" b="9131"/>
          <a:stretch/>
        </p:blipFill>
        <p:spPr>
          <a:xfrm>
            <a:off x="9128867" y="2284822"/>
            <a:ext cx="4004217" cy="4763036"/>
          </a:xfrm>
          <a:prstGeom prst="rect">
            <a:avLst/>
          </a:prstGeom>
        </p:spPr>
      </p:pic>
      <p:pic>
        <p:nvPicPr>
          <p:cNvPr id="11" name="Picture 10" descr="A group of men fighting with swords&#10;&#10;Description automatically generated">
            <a:extLst>
              <a:ext uri="{FF2B5EF4-FFF2-40B4-BE49-F238E27FC236}">
                <a16:creationId xmlns:a16="http://schemas.microsoft.com/office/drawing/2014/main" id="{3D9EE069-8255-84B6-9E1A-1AA549661DB7}"/>
              </a:ext>
            </a:extLst>
          </p:cNvPr>
          <p:cNvPicPr>
            <a:picLocks noChangeAspect="1"/>
          </p:cNvPicPr>
          <p:nvPr/>
        </p:nvPicPr>
        <p:blipFill>
          <a:blip r:embed="rId9"/>
          <a:stretch>
            <a:fillRect/>
          </a:stretch>
        </p:blipFill>
        <p:spPr>
          <a:xfrm>
            <a:off x="0" y="2986841"/>
            <a:ext cx="5444513" cy="3856147"/>
          </a:xfrm>
          <a:prstGeom prst="rect">
            <a:avLst/>
          </a:prstGeom>
        </p:spPr>
      </p:pic>
      <p:pic>
        <p:nvPicPr>
          <p:cNvPr id="23" name="图片 18">
            <a:extLst>
              <a:ext uri="{FF2B5EF4-FFF2-40B4-BE49-F238E27FC236}">
                <a16:creationId xmlns:a16="http://schemas.microsoft.com/office/drawing/2014/main" id="{EF1DB2B3-8615-63B6-DCC4-7ED0F212E9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522" t="44006" r="28149" b="-1"/>
          <a:stretch/>
        </p:blipFill>
        <p:spPr>
          <a:xfrm flipH="1">
            <a:off x="4582230" y="4273960"/>
            <a:ext cx="5375373" cy="2710863"/>
          </a:xfrm>
          <a:prstGeom prst="rect">
            <a:avLst/>
          </a:prstGeom>
        </p:spPr>
      </p:pic>
      <p:pic>
        <p:nvPicPr>
          <p:cNvPr id="24" name="图片 5">
            <a:extLst>
              <a:ext uri="{FF2B5EF4-FFF2-40B4-BE49-F238E27FC236}">
                <a16:creationId xmlns:a16="http://schemas.microsoft.com/office/drawing/2014/main" id="{0CE12638-F255-1529-BCE3-835AB6CD9D8E}"/>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25" name="图片 18">
            <a:extLst>
              <a:ext uri="{FF2B5EF4-FFF2-40B4-BE49-F238E27FC236}">
                <a16:creationId xmlns:a16="http://schemas.microsoft.com/office/drawing/2014/main" id="{EEDA92F6-EF45-A027-0279-5D6A1D4927A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0" y="5273040"/>
            <a:ext cx="1585058" cy="1590408"/>
          </a:xfrm>
          <a:prstGeom prst="rect">
            <a:avLst/>
          </a:prstGeom>
        </p:spPr>
      </p:pic>
      <p:pic>
        <p:nvPicPr>
          <p:cNvPr id="26" name="图片 21" descr="07">
            <a:extLst>
              <a:ext uri="{FF2B5EF4-FFF2-40B4-BE49-F238E27FC236}">
                <a16:creationId xmlns:a16="http://schemas.microsoft.com/office/drawing/2014/main" id="{1DCD1877-CC23-51E1-FA9C-4C7B796BDA84}"/>
              </a:ext>
            </a:extLst>
          </p:cNvPr>
          <p:cNvPicPr>
            <a:picLocks noChangeAspect="1"/>
          </p:cNvPicPr>
          <p:nvPr/>
        </p:nvPicPr>
        <p:blipFill>
          <a:blip r:embed="rId13"/>
          <a:srcRect r="54430" b="60000"/>
          <a:stretch>
            <a:fillRect/>
          </a:stretch>
        </p:blipFill>
        <p:spPr>
          <a:xfrm flipH="1">
            <a:off x="10578622" y="203142"/>
            <a:ext cx="1831046" cy="2409582"/>
          </a:xfrm>
          <a:prstGeom prst="rect">
            <a:avLst/>
          </a:prstGeom>
        </p:spPr>
      </p:pic>
    </p:spTree>
    <p:extLst>
      <p:ext uri="{BB962C8B-B14F-4D97-AF65-F5344CB8AC3E}">
        <p14:creationId xmlns:p14="http://schemas.microsoft.com/office/powerpoint/2010/main" val="51151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397768" y="0"/>
            <a:ext cx="7181661" cy="752065"/>
          </a:xfrm>
          <a:prstGeom prst="rect">
            <a:avLst/>
          </a:prstGeom>
          <a:solidFill>
            <a:srgbClr val="C8B596"/>
          </a:solidFill>
        </p:spPr>
        <p:txBody>
          <a:bodyPr wrap="square">
            <a:spAutoFit/>
          </a:bodyPr>
          <a:lstStyle/>
          <a:p>
            <a:pPr algn="just">
              <a:lnSpc>
                <a:spcPct val="150000"/>
              </a:lnSpc>
              <a:spcAft>
                <a:spcPts val="800"/>
              </a:spcAft>
            </a:pP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Nôm</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id="{46993EB6-FB57-FBC7-0635-371C77C0C930}"/>
              </a:ext>
            </a:extLst>
          </p:cNvPr>
          <p:cNvSpPr/>
          <p:nvPr/>
        </p:nvSpPr>
        <p:spPr>
          <a:xfrm>
            <a:off x="4430397" y="972458"/>
            <a:ext cx="7224573" cy="5466442"/>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A608469A-57EA-A8EE-0DD7-31E9BFC374B0}"/>
              </a:ext>
            </a:extLst>
          </p:cNvPr>
          <p:cNvSpPr txBox="1"/>
          <p:nvPr/>
        </p:nvSpPr>
        <p:spPr>
          <a:xfrm>
            <a:off x="4549339" y="2354496"/>
            <a:ext cx="6686551" cy="3170099"/>
          </a:xfrm>
          <a:prstGeom prst="rect">
            <a:avLst/>
          </a:prstGeom>
          <a:noFill/>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Nhóm</a:t>
            </a:r>
            <a:r>
              <a:rPr lang="en-US" sz="4000" dirty="0">
                <a:latin typeface="Times New Roman" panose="02020603050405020304" pitchFamily="18" charset="0"/>
                <a:cs typeface="Times New Roman" panose="02020603050405020304" pitchFamily="18" charset="0"/>
              </a:rPr>
              <a:t> 2 HS </a:t>
            </a:r>
            <a:r>
              <a:rPr lang="en-US" sz="4000" dirty="0" err="1">
                <a:latin typeface="Times New Roman" panose="02020603050405020304" pitchFamily="18" charset="0"/>
                <a:cs typeface="Times New Roman" panose="02020603050405020304" pitchFamily="18" charset="0"/>
              </a:rPr>
              <a:t>đọc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Nôm</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SGK,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VB </a:t>
            </a:r>
            <a:r>
              <a:rPr lang="en-US" sz="4000" i="1" dirty="0" err="1">
                <a:latin typeface="Times New Roman" panose="02020603050405020304" pitchFamily="18" charset="0"/>
                <a:cs typeface="Times New Roman" panose="02020603050405020304" pitchFamily="18" charset="0"/>
              </a:rPr>
              <a:t>Lục</a:t>
            </a:r>
            <a:r>
              <a:rPr lang="en-US" sz="4000" i="1" dirty="0">
                <a:latin typeface="Times New Roman" panose="02020603050405020304" pitchFamily="18" charset="0"/>
                <a:cs typeface="Times New Roman" panose="02020603050405020304" pitchFamily="18" charset="0"/>
              </a:rPr>
              <a:t> Vân Tiên </a:t>
            </a:r>
            <a:r>
              <a:rPr lang="en-US" sz="4000" i="1" dirty="0" err="1">
                <a:latin typeface="Times New Roman" panose="02020603050405020304" pitchFamily="18" charset="0"/>
                <a:cs typeface="Times New Roman" panose="02020603050405020304" pitchFamily="18" charset="0"/>
              </a:rPr>
              <a:t>cứu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Kiều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Nguyệt</a:t>
            </a:r>
            <a:r>
              <a:rPr lang="en-US" sz="4000" i="1" dirty="0">
                <a:latin typeface="Times New Roman" panose="02020603050405020304" pitchFamily="18" charset="0"/>
                <a:cs typeface="Times New Roman" panose="02020603050405020304" pitchFamily="18" charset="0"/>
              </a:rPr>
              <a:t> Nga.</a:t>
            </a:r>
            <a:endParaRPr lang="en-SG" sz="4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2669FF1-B322-7ABF-CD80-3E97EFFD4400}"/>
              </a:ext>
            </a:extLst>
          </p:cNvPr>
          <p:cNvPicPr>
            <a:picLocks noChangeAspect="1"/>
          </p:cNvPicPr>
          <p:nvPr/>
        </p:nvPicPr>
        <p:blipFill>
          <a:blip r:embed="rId5"/>
          <a:stretch>
            <a:fillRect/>
          </a:stretch>
        </p:blipFill>
        <p:spPr>
          <a:xfrm>
            <a:off x="655972" y="3000827"/>
            <a:ext cx="3237395" cy="4067364"/>
          </a:xfrm>
          <a:prstGeom prst="rect">
            <a:avLst/>
          </a:prstGeom>
        </p:spPr>
      </p:pic>
    </p:spTree>
    <p:extLst>
      <p:ext uri="{BB962C8B-B14F-4D97-AF65-F5344CB8AC3E}">
        <p14:creationId xmlns:p14="http://schemas.microsoft.com/office/powerpoint/2010/main" val="1501290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B6DBB-9C46-6465-8FB9-9A1DB82F9D89}"/>
            </a:ext>
          </a:extLst>
        </p:cNvPr>
        <p:cNvGrpSpPr/>
        <p:nvPr/>
      </p:nvGrpSpPr>
      <p:grpSpPr>
        <a:xfrm>
          <a:off x="0" y="0"/>
          <a:ext cx="0" cy="0"/>
          <a:chOff x="0" y="0"/>
          <a:chExt cx="0" cy="0"/>
        </a:xfrm>
      </p:grpSpPr>
      <p:sp>
        <p:nvSpPr>
          <p:cNvPr id="48" name="Freeform: Shape 47">
            <a:extLst>
              <a:ext uri="{FF2B5EF4-FFF2-40B4-BE49-F238E27FC236}">
                <a16:creationId xmlns:a16="http://schemas.microsoft.com/office/drawing/2014/main" id="{A8D829CA-6F9A-22C0-259F-54A75091A840}"/>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Cốt</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truyện</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49" name="Freeform: Shape 48">
            <a:extLst>
              <a:ext uri="{FF2B5EF4-FFF2-40B4-BE49-F238E27FC236}">
                <a16:creationId xmlns:a16="http://schemas.microsoft.com/office/drawing/2014/main" id="{280EA61F-1038-55AE-8229-9E3E333CECE6}"/>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hình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tai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biến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lưu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tụ</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đoàn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p>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kể</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về</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những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sự</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việc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xảy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ra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ở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phần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gặp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gỡ</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hội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ngộ</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0" name="Freeform: Shape 49">
            <a:extLst>
              <a:ext uri="{FF2B5EF4-FFF2-40B4-BE49-F238E27FC236}">
                <a16:creationId xmlns:a16="http://schemas.microsoft.com/office/drawing/2014/main" id="{E1ADC62A-5CB7-C52F-2092-CFE0EEB9DFB8}"/>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1" name="Freeform: Shape 50">
            <a:extLst>
              <a:ext uri="{FF2B5EF4-FFF2-40B4-BE49-F238E27FC236}">
                <a16:creationId xmlns:a16="http://schemas.microsoft.com/office/drawing/2014/main" id="{422EE937-BDE1-DFAD-5631-F0059EA6C415}"/>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vật</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2" name="Freeform: Shape 51">
            <a:extLst>
              <a:ext uri="{FF2B5EF4-FFF2-40B4-BE49-F238E27FC236}">
                <a16:creationId xmlns:a16="http://schemas.microsoft.com/office/drawing/2014/main" id="{4601DCC8-9761-C7BD-349F-94F067AEAFEF}"/>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trong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mang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đặc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điểm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truyện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thơ</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Nôm</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vì</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họ</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thuộc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chính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tốt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bọn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phản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diện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xấu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Hai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được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xây</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dựng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theo</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khuôn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mẫu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như</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chàng</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trai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tài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giỏi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nghĩa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khí</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cô</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gái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xinh</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đẹp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nết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
        <p:nvSpPr>
          <p:cNvPr id="53" name="Freeform: Shape 52">
            <a:extLst>
              <a:ext uri="{FF2B5EF4-FFF2-40B4-BE49-F238E27FC236}">
                <a16:creationId xmlns:a16="http://schemas.microsoft.com/office/drawing/2014/main" id="{2B0C6DA5-69E6-426D-0C4E-D23C9EAF7E7A}"/>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marR="0" lvl="0" indent="0" algn="just" defTabSz="800100" rtl="0" eaLnBrk="1" fontAlgn="auto" latinLnBrk="0" hangingPunct="1">
              <a:lnSpc>
                <a:spcPct val="90000"/>
              </a:lnSpc>
              <a:spcBef>
                <a:spcPct val="0"/>
              </a:spcBef>
              <a:spcAft>
                <a:spcPct val="3500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54" name="Freeform: Shape 53">
            <a:extLst>
              <a:ext uri="{FF2B5EF4-FFF2-40B4-BE49-F238E27FC236}">
                <a16:creationId xmlns:a16="http://schemas.microsoft.com/office/drawing/2014/main" id="{67F0C07C-2B77-9CD4-A8AA-05ABDAA5FA39}"/>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marR="0" lvl="0" indent="0" algn="just" defTabSz="10668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191919"/>
                </a:solidFill>
                <a:effectLst/>
                <a:uLnTx/>
                <a:uFillTx/>
                <a:latin typeface="Times New Roman" panose="02020603050405020304" pitchFamily="18" charset="0"/>
                <a:ea typeface="+mn-ea"/>
                <a:cs typeface="Times New Roman" panose="02020603050405020304" pitchFamily="18" charset="0"/>
              </a:rPr>
              <a:t>thoại</a:t>
            </a:r>
            <a:endParaRPr kumimoji="0" lang="en-SG" sz="2800" b="1" i="0" u="none" strike="noStrike" kern="1200" cap="none" spc="0" normalizeH="0" baseline="0" noProof="0" dirty="0">
              <a:ln>
                <a:noFill/>
              </a:ln>
              <a:solidFill>
                <a:srgbClr val="191919"/>
              </a:solidFill>
              <a:effectLst/>
              <a:uLnTx/>
              <a:uFillTx/>
              <a:latin typeface="Times New Roman" panose="02020603050405020304" pitchFamily="18" charset="0"/>
              <a:ea typeface="+mn-ea"/>
              <a:cs typeface="Times New Roman" panose="02020603050405020304" pitchFamily="18" charset="0"/>
            </a:endParaRPr>
          </a:p>
        </p:txBody>
      </p:sp>
      <p:sp>
        <p:nvSpPr>
          <p:cNvPr id="55" name="Freeform: Shape 54">
            <a:extLst>
              <a:ext uri="{FF2B5EF4-FFF2-40B4-BE49-F238E27FC236}">
                <a16:creationId xmlns:a16="http://schemas.microsoft.com/office/drawing/2014/main" id="{F548FED6-316B-BBA9-ADB8-D3F6D8350E64}"/>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marR="0" lvl="1" indent="-228600" algn="just" defTabSz="1066800" rtl="0" eaLnBrk="1" fontAlgn="auto" latinLnBrk="0" hangingPunct="1">
              <a:lnSpc>
                <a:spcPct val="90000"/>
              </a:lnSpc>
              <a:spcBef>
                <a:spcPct val="0"/>
              </a:spcBef>
              <a:spcAft>
                <a:spcPct val="15000"/>
              </a:spcAft>
              <a:buClrTx/>
              <a:buSzTx/>
              <a:buFontTx/>
              <a:buChar char="•"/>
              <a:tabLst/>
              <a:defRPr/>
            </a:pP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VB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cứu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1"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1"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có</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lời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thoại</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của</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các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nhân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vật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Lục</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Vân Tiên,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Kiều</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Nguyệt</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Nga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và</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tên</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a:t>
            </a:r>
            <a:r>
              <a:rPr kumimoji="0" lang="en-US" sz="2500" b="0" i="0" u="none" strike="noStrike" kern="1200" cap="none" spc="0" normalizeH="0" baseline="0" noProof="0" dirty="0" err="1">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cướp</a:t>
            </a:r>
            <a:r>
              <a:rPr kumimoji="0" lang="en-US"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rPr>
              <a:t> Phong Lai.</a:t>
            </a:r>
            <a:endParaRPr kumimoji="0" lang="en-SG" sz="2500" b="0" i="0" u="none" strike="noStrike" kern="1200" cap="none" spc="0" normalizeH="0" baseline="0" noProof="0" dirty="0">
              <a:ln>
                <a:noFill/>
              </a:ln>
              <a:solidFill>
                <a:srgbClr val="191919">
                  <a:hueOff val="0"/>
                  <a:satOff val="0"/>
                  <a:lumOff val="0"/>
                  <a:alphaOff val="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1163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IV</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770269" y="2685540"/>
            <a:ext cx="4743532" cy="1446550"/>
          </a:xfrm>
          <a:prstGeom prst="rect">
            <a:avLst/>
          </a:prstGeom>
          <a:noFill/>
        </p:spPr>
        <p:txBody>
          <a:bodyPr wrap="square">
            <a:spAutoFit/>
          </a:bodyPr>
          <a:lstStyle/>
          <a:p>
            <a:pPr marL="0" marR="0" lvl="0" indent="-6351" algn="ctr" defTabSz="914354"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Tổng</a:t>
            </a:r>
            <a:r>
              <a:rPr kumimoji="0" lang="en-US" sz="8800" b="1" i="0" u="none" strike="noStrike" kern="1200" cap="none" spc="0" normalizeH="0" baseline="0" noProof="0" dirty="0">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8800" b="1" i="0" u="none" strike="noStrike" kern="1200" cap="none" spc="0" normalizeH="0" baseline="0" noProof="0" dirty="0" err="1">
                <a:ln>
                  <a:noFill/>
                </a:ln>
                <a:solidFill>
                  <a:srgbClr val="4472C4">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kết</a:t>
            </a:r>
            <a:endParaRPr kumimoji="0" lang="en-SG" sz="80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310130" y="3428817"/>
            <a:ext cx="6365246" cy="3339448"/>
          </a:xfrm>
          <a:prstGeom prst="rect">
            <a:avLst/>
          </a:prstGeom>
        </p:spPr>
      </p:pic>
      <p:sp>
        <p:nvSpPr>
          <p:cNvPr id="5" name="Rectangle 4"/>
          <p:cNvSpPr/>
          <p:nvPr/>
        </p:nvSpPr>
        <p:spPr>
          <a:xfrm>
            <a:off x="5576667" y="-203619"/>
            <a:ext cx="3839114"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1173180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Nội</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dung,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nghệ</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thuật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Freeform 11">
            <a:extLst>
              <a:ext uri="{FF2B5EF4-FFF2-40B4-BE49-F238E27FC236}">
                <a16:creationId xmlns:a16="http://schemas.microsoft.com/office/drawing/2014/main" id="{E55A343C-CF85-C1F9-E535-7CC25CF70921}"/>
              </a:ext>
            </a:extLst>
          </p:cNvPr>
          <p:cNvSpPr/>
          <p:nvPr/>
        </p:nvSpPr>
        <p:spPr>
          <a:xfrm>
            <a:off x="4430398" y="1349264"/>
            <a:ext cx="7016076" cy="438385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32B3D062-F9FC-8B0A-4014-CAD18BCEE35B}"/>
              </a:ext>
            </a:extLst>
          </p:cNvPr>
          <p:cNvSpPr txBox="1"/>
          <p:nvPr/>
        </p:nvSpPr>
        <p:spPr>
          <a:xfrm>
            <a:off x="4648201" y="2441103"/>
            <a:ext cx="6442113" cy="3046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Khái quát giá trị nội dung và nghệ thuật của văn bản theo PHT (Hs làm việc cá nhân)</a:t>
            </a:r>
            <a:endParaRPr kumimoji="0" lang="en-SG" sz="4800" b="0" i="0" u="none" strike="noStrike" kern="0" cap="none" spc="0" normalizeH="0" baseline="0" noProof="0" dirty="0">
              <a:ln>
                <a:noFill/>
              </a:ln>
              <a:solidFill>
                <a:srgbClr val="000000"/>
              </a:solidFill>
              <a:effectLst/>
              <a:uLnTx/>
              <a:uFillTx/>
              <a:latin typeface="等线 Light" panose="020F0302020204030204"/>
              <a:cs typeface="Arial"/>
              <a:sym typeface="Arial"/>
            </a:endParaRPr>
          </a:p>
        </p:txBody>
      </p:sp>
      <p:pic>
        <p:nvPicPr>
          <p:cNvPr id="7" name="Picture 6">
            <a:extLst>
              <a:ext uri="{FF2B5EF4-FFF2-40B4-BE49-F238E27FC236}">
                <a16:creationId xmlns:a16="http://schemas.microsoft.com/office/drawing/2014/main" id="{97045032-A72B-75F7-5994-78A6E9FE0B99}"/>
              </a:ext>
            </a:extLst>
          </p:cNvPr>
          <p:cNvPicPr>
            <a:picLocks noChangeAspect="1"/>
          </p:cNvPicPr>
          <p:nvPr/>
        </p:nvPicPr>
        <p:blipFill>
          <a:blip r:embed="rId5"/>
          <a:stretch>
            <a:fillRect/>
          </a:stretch>
        </p:blipFill>
        <p:spPr>
          <a:xfrm>
            <a:off x="857249" y="3102427"/>
            <a:ext cx="3237395" cy="4067364"/>
          </a:xfrm>
          <a:prstGeom prst="rect">
            <a:avLst/>
          </a:prstGeom>
        </p:spPr>
      </p:pic>
    </p:spTree>
    <p:extLst>
      <p:ext uri="{BB962C8B-B14F-4D97-AF65-F5344CB8AC3E}">
        <p14:creationId xmlns:p14="http://schemas.microsoft.com/office/powerpoint/2010/main" val="42944642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3"/>
          <a:stretch>
            <a:fillRect/>
          </a:stretch>
        </p:blipFill>
        <p:spPr>
          <a:xfrm>
            <a:off x="0" y="1675"/>
            <a:ext cx="12192000" cy="6854653"/>
          </a:xfrm>
          <a:prstGeom prst="rect">
            <a:avLst/>
          </a:prstGeom>
        </p:spPr>
      </p:pic>
      <p:pic>
        <p:nvPicPr>
          <p:cNvPr id="3" name="Picture 2" descr="A group of people in traditional clothes&#10;&#10;Description automatically generated">
            <a:extLst>
              <a:ext uri="{FF2B5EF4-FFF2-40B4-BE49-F238E27FC236}">
                <a16:creationId xmlns:a16="http://schemas.microsoft.com/office/drawing/2014/main" id="{38819F0D-A42D-0D73-0790-CBD21A414321}"/>
              </a:ext>
            </a:extLst>
          </p:cNvPr>
          <p:cNvPicPr>
            <a:picLocks noChangeAspect="1"/>
          </p:cNvPicPr>
          <p:nvPr/>
        </p:nvPicPr>
        <p:blipFill>
          <a:blip r:embed="rId4"/>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
        <p:nvSpPr>
          <p:cNvPr id="7" name="TextBox 6">
            <a:extLst>
              <a:ext uri="{FF2B5EF4-FFF2-40B4-BE49-F238E27FC236}">
                <a16:creationId xmlns:a16="http://schemas.microsoft.com/office/drawing/2014/main" id="{960F5C90-C33C-7793-6C77-79FAB1426124}"/>
              </a:ext>
            </a:extLst>
          </p:cNvPr>
          <p:cNvSpPr txBox="1"/>
          <p:nvPr/>
        </p:nvSpPr>
        <p:spPr>
          <a:xfrm>
            <a:off x="463825" y="1667054"/>
            <a:ext cx="5873475" cy="5170646"/>
          </a:xfrm>
          <a:prstGeom prst="rect">
            <a:avLst/>
          </a:prstGeom>
          <a:noFill/>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Đoạn trích “Lục Vân Tiên cứu Kiều Nguyệt Nga” đã lên án cái cái xấu, cái ác trong trong hội. Đồng thời, thể hiện khát vọng của nhân dân cũng như của chính tác giả hướng tới lẽ công bằng, những điều tốt đẹp trong cuộc sống. Bên cạnh đó, tác phẩm cũng đã khắc họa thành công hai nhân vật Lục Vân Tiên và Kiều Nguyệt Nga với những phẩm chất cao đẹp.</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3A99822D-1A82-129A-62C4-17AC2C45B97B}"/>
              </a:ext>
            </a:extLst>
          </p:cNvPr>
          <p:cNvSpPr txBox="1"/>
          <p:nvPr/>
        </p:nvSpPr>
        <p:spPr>
          <a:xfrm>
            <a:off x="6508751" y="1667053"/>
            <a:ext cx="5080000" cy="33239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Xây dựng thành công nhân vật qua hành động, cử chỉ, lời nói.</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373579">
                    <a:lumMod val="50000"/>
                  </a:srgbClr>
                </a:solidFill>
                <a:effectLst/>
                <a:uLnTx/>
                <a:uFillTx/>
                <a:latin typeface="Times New Roman" panose="02020603050405020304" pitchFamily="18" charset="0"/>
                <a:ea typeface="+mn-ea"/>
                <a:cs typeface="+mn-cs"/>
              </a:rPr>
              <a:t>- Ngôn từ sử dụng mộc mạc, bình dị, gần với lời ăn tiếng nói thường ngày và mang đậm màu sắc Nam Bộ. </a:t>
            </a:r>
            <a:endParaRPr kumimoji="0" lang="en-SG" sz="3000" b="0" i="0" u="none" strike="noStrike" kern="1200" cap="none" spc="0" normalizeH="0" baseline="0" noProof="0" dirty="0">
              <a:ln>
                <a:noFill/>
              </a:ln>
              <a:solidFill>
                <a:srgbClr val="373579">
                  <a:lumMod val="50000"/>
                </a:srgbClr>
              </a:solidFill>
              <a:effectLst/>
              <a:uLnTx/>
              <a:uFillTx/>
              <a:latin typeface="Arial"/>
              <a:ea typeface="+mn-ea"/>
              <a:cs typeface="+mn-cs"/>
            </a:endParaRPr>
          </a:p>
        </p:txBody>
      </p:sp>
      <p:pic>
        <p:nvPicPr>
          <p:cNvPr id="3" name="Picture 2" descr="A group of people in traditional clothes&#10;&#10;Description automatically generated">
            <a:extLst>
              <a:ext uri="{FF2B5EF4-FFF2-40B4-BE49-F238E27FC236}">
                <a16:creationId xmlns:a16="http://schemas.microsoft.com/office/drawing/2014/main" id="{5467F226-71B1-3DC9-C68D-B5ADF14AEF98}"/>
              </a:ext>
            </a:extLst>
          </p:cNvPr>
          <p:cNvPicPr>
            <a:picLocks noChangeAspect="1"/>
          </p:cNvPicPr>
          <p:nvPr/>
        </p:nvPicPr>
        <p:blipFill>
          <a:blip r:embed="rId3"/>
          <a:stretch>
            <a:fillRect/>
          </a:stretch>
        </p:blipFill>
        <p:spPr>
          <a:xfrm>
            <a:off x="8777044" y="5094235"/>
            <a:ext cx="4228204" cy="1796491"/>
          </a:xfrm>
          <a:prstGeom prst="rect">
            <a:avLst/>
          </a:prstGeom>
        </p:spPr>
      </p:pic>
    </p:spTree>
    <p:extLst>
      <p:ext uri="{BB962C8B-B14F-4D97-AF65-F5344CB8AC3E}">
        <p14:creationId xmlns:p14="http://schemas.microsoft.com/office/powerpoint/2010/main" val="23781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036617" y="-33128"/>
            <a:ext cx="8411028" cy="954107"/>
          </a:xfrm>
          <a:prstGeom prst="rect">
            <a:avLst/>
          </a:prstGeom>
          <a:solidFill>
            <a:srgbClr val="C7B395"/>
          </a:solidFill>
        </p:spPr>
        <p:txBody>
          <a:bodyPr wrap="square">
            <a:spAutoFit/>
          </a:bodyPr>
          <a:lstStyle/>
          <a:p>
            <a:pPr algn="ctr">
              <a:spcAft>
                <a:spcPts val="800"/>
              </a:spcAft>
            </a:pPr>
            <a:r>
              <a:rPr lang="vi-VN" sz="2800" b="1" kern="100" dirty="0">
                <a:effectLst/>
                <a:latin typeface="Times New Roman" panose="02020603050405020304" pitchFamily="18" charset="0"/>
                <a:ea typeface="SimSun" panose="02010600030101010101" pitchFamily="2" charset="-122"/>
                <a:cs typeface="Times New Roman" panose="02020603050405020304" pitchFamily="18" charset="0"/>
              </a:rPr>
              <a:t>2. Đặc điểm truyện thơ Nôm</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VB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Vân Tiên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Nga.</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id="{44618373-76C8-C73B-FF86-F641C4410EA2}"/>
              </a:ext>
            </a:extLst>
          </p:cNvPr>
          <p:cNvGrpSpPr/>
          <p:nvPr/>
        </p:nvGrpSpPr>
        <p:grpSpPr>
          <a:xfrm>
            <a:off x="5240633" y="1213112"/>
            <a:ext cx="6273679" cy="5198715"/>
            <a:chOff x="5280806" y="1244675"/>
            <a:chExt cx="5812058" cy="5015344"/>
          </a:xfrm>
        </p:grpSpPr>
        <p:pic>
          <p:nvPicPr>
            <p:cNvPr id="9" name="图片 10245" descr="22">
              <a:extLst>
                <a:ext uri="{FF2B5EF4-FFF2-40B4-BE49-F238E27FC236}">
                  <a16:creationId xmlns:a16="http://schemas.microsoft.com/office/drawing/2014/main" id="{485D2996-5783-99BC-0BDE-50803D2503FF}"/>
                </a:ext>
              </a:extLst>
            </p:cNvPr>
            <p:cNvPicPr>
              <a:picLocks noChangeAspect="1"/>
            </p:cNvPicPr>
            <p:nvPr/>
          </p:nvPicPr>
          <p:blipFill>
            <a:blip r:embed="rId4"/>
            <a:stretch>
              <a:fillRect/>
            </a:stretch>
          </p:blipFill>
          <p:spPr>
            <a:xfrm>
              <a:off x="5280806" y="1244675"/>
              <a:ext cx="5812058" cy="5015344"/>
            </a:xfrm>
            <a:prstGeom prst="rect">
              <a:avLst/>
            </a:prstGeom>
            <a:noFill/>
            <a:ln w="9525">
              <a:noFill/>
            </a:ln>
          </p:spPr>
        </p:pic>
        <p:sp>
          <p:nvSpPr>
            <p:cNvPr id="10" name="TextBox 9">
              <a:extLst>
                <a:ext uri="{FF2B5EF4-FFF2-40B4-BE49-F238E27FC236}">
                  <a16:creationId xmlns:a16="http://schemas.microsoft.com/office/drawing/2014/main" id="{E07CCC12-C769-D995-466F-1617D49526CC}"/>
                </a:ext>
              </a:extLst>
            </p:cNvPr>
            <p:cNvSpPr txBox="1"/>
            <p:nvPr/>
          </p:nvSpPr>
          <p:spPr>
            <a:xfrm>
              <a:off x="5741953" y="2701811"/>
              <a:ext cx="4889762" cy="32958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n-US" sz="3600" dirty="0" err="1">
                  <a:effectLst/>
                  <a:latin typeface="Times New Roman" panose="02020603050405020304" pitchFamily="18" charset="0"/>
                  <a:ea typeface="Times New Roman" panose="02020603050405020304" pitchFamily="18" charset="0"/>
                </a:rPr>
                <a:t>Nhóm</a:t>
              </a:r>
              <a:r>
                <a:rPr lang="en-US" sz="3600" dirty="0">
                  <a:effectLst/>
                  <a:latin typeface="Times New Roman" panose="02020603050405020304" pitchFamily="18" charset="0"/>
                  <a:ea typeface="Times New Roman" panose="02020603050405020304" pitchFamily="18" charset="0"/>
                </a:rPr>
                <a:t> 2 HS </a:t>
              </a:r>
              <a:r>
                <a:rPr lang="en-US" sz="3600" dirty="0" err="1">
                  <a:effectLst/>
                  <a:latin typeface="Times New Roman" panose="02020603050405020304" pitchFamily="18" charset="0"/>
                  <a:ea typeface="Times New Roman" panose="02020603050405020304" pitchFamily="18" charset="0"/>
                </a:rPr>
                <a:t>đọc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mục</a:t>
              </a:r>
              <a:r>
                <a:rPr lang="en-US" sz="3600"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Truyện</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thơ</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Nôm</a:t>
              </a:r>
              <a:r>
                <a:rPr lang="en-US" sz="3600" i="1"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SGK, </a:t>
              </a:r>
              <a:r>
                <a:rPr lang="en-US" sz="3600" dirty="0" err="1">
                  <a:effectLst/>
                  <a:latin typeface="Times New Roman" panose="02020603050405020304" pitchFamily="18" charset="0"/>
                  <a:ea typeface="Times New Roman" panose="02020603050405020304" pitchFamily="18" charset="0"/>
                </a:rPr>
                <a:t>cho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biết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đặc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điểm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ấy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hiện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như</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thế</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nào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i="1" dirty="0">
                  <a:effectLst/>
                  <a:latin typeface="Times New Roman" panose="02020603050405020304" pitchFamily="18" charset="0"/>
                  <a:ea typeface="Times New Roman" panose="02020603050405020304" pitchFamily="18" charset="0"/>
                </a:rPr>
                <a:t>VB </a:t>
              </a:r>
              <a:r>
                <a:rPr lang="en-US" sz="3600" i="1" dirty="0" err="1">
                  <a:effectLst/>
                  <a:latin typeface="Times New Roman" panose="02020603050405020304" pitchFamily="18" charset="0"/>
                  <a:ea typeface="Times New Roman" panose="02020603050405020304" pitchFamily="18" charset="0"/>
                </a:rPr>
                <a:t>Lục</a:t>
              </a:r>
              <a:r>
                <a:rPr lang="en-US" sz="3600" i="1" dirty="0">
                  <a:effectLst/>
                  <a:latin typeface="Times New Roman" panose="02020603050405020304" pitchFamily="18" charset="0"/>
                  <a:ea typeface="Times New Roman" panose="02020603050405020304" pitchFamily="18" charset="0"/>
                </a:rPr>
                <a:t> Vân Tiên </a:t>
              </a:r>
              <a:r>
                <a:rPr lang="en-US" sz="3600" i="1" dirty="0" err="1">
                  <a:effectLst/>
                  <a:latin typeface="Times New Roman" panose="02020603050405020304" pitchFamily="18" charset="0"/>
                  <a:ea typeface="Times New Roman" panose="02020603050405020304" pitchFamily="18" charset="0"/>
                </a:rPr>
                <a:t>cứu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Kiều</a:t>
              </a:r>
              <a:r>
                <a:rPr lang="en-US" sz="3600" i="1" dirty="0">
                  <a:effectLst/>
                  <a:latin typeface="Times New Roman" panose="02020603050405020304" pitchFamily="18" charset="0"/>
                  <a:ea typeface="Times New Roman" panose="02020603050405020304" pitchFamily="18" charset="0"/>
                </a:rPr>
                <a:t> </a:t>
              </a:r>
              <a:r>
                <a:rPr lang="en-US" sz="3600" i="1" dirty="0" err="1">
                  <a:effectLst/>
                  <a:latin typeface="Times New Roman" panose="02020603050405020304" pitchFamily="18" charset="0"/>
                  <a:ea typeface="Times New Roman" panose="02020603050405020304" pitchFamily="18" charset="0"/>
                </a:rPr>
                <a:t>Nguyệt</a:t>
              </a:r>
              <a:r>
                <a:rPr lang="en-US" sz="3600" i="1" dirty="0">
                  <a:effectLst/>
                  <a:latin typeface="Times New Roman" panose="02020603050405020304" pitchFamily="18" charset="0"/>
                  <a:ea typeface="Times New Roman" panose="02020603050405020304" pitchFamily="18" charset="0"/>
                </a:rPr>
                <a:t> Nga.</a:t>
              </a:r>
              <a:endParaRPr kumimoji="0" lang="en-SG" sz="8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6097073E-BC00-8FB3-46BA-614E796728C4}"/>
              </a:ext>
            </a:extLst>
          </p:cNvPr>
          <p:cNvGrpSpPr/>
          <p:nvPr/>
        </p:nvGrpSpPr>
        <p:grpSpPr>
          <a:xfrm>
            <a:off x="758388" y="2699320"/>
            <a:ext cx="3698176" cy="4048125"/>
            <a:chOff x="862249" y="2523666"/>
            <a:chExt cx="3698176" cy="4048125"/>
          </a:xfrm>
        </p:grpSpPr>
        <p:sp>
          <p:nvSpPr>
            <p:cNvPr id="12" name="Freeform 20">
              <a:extLst>
                <a:ext uri="{FF2B5EF4-FFF2-40B4-BE49-F238E27FC236}">
                  <a16:creationId xmlns:a16="http://schemas.microsoft.com/office/drawing/2014/main" id="{CBB743B0-7DC1-DC33-4E10-B6BD73CAC535}"/>
                </a:ext>
              </a:extLst>
            </p:cNvPr>
            <p:cNvSpPr/>
            <p:nvPr/>
          </p:nvSpPr>
          <p:spPr>
            <a:xfrm>
              <a:off x="2298819" y="2523666"/>
              <a:ext cx="2039395" cy="1029763"/>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cs typeface="Arial"/>
                <a:sym typeface="Arial"/>
              </a:endParaRPr>
            </a:p>
          </p:txBody>
        </p:sp>
        <p:sp>
          <p:nvSpPr>
            <p:cNvPr id="13" name="Freeform 21">
              <a:extLst>
                <a:ext uri="{FF2B5EF4-FFF2-40B4-BE49-F238E27FC236}">
                  <a16:creationId xmlns:a16="http://schemas.microsoft.com/office/drawing/2014/main" id="{3A0AB273-AE87-1D65-D2D8-CF24779224EE}"/>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r:embed="rId8"/>
                  </a:ext>
                </a:extLst>
              </a:blip>
              <a:stretch>
                <a:fillRect r="-69273" b="-52568"/>
              </a:stretch>
            </a:blipFill>
            <a:ln cap="sq">
              <a:noFill/>
              <a:prstDash val="solid"/>
              <a:miter/>
            </a:ln>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grpSp>
    </p:spTree>
    <p:extLst>
      <p:ext uri="{BB962C8B-B14F-4D97-AF65-F5344CB8AC3E}">
        <p14:creationId xmlns:p14="http://schemas.microsoft.com/office/powerpoint/2010/main" val="37874851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EA60A-6CC7-8DF3-6880-989B02425175}"/>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CE85184F-7755-D31D-7CD1-691DCEDFA89F}"/>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0A8C4A-88BE-B207-B99E-9C39648A0373}"/>
              </a:ext>
            </a:extLst>
          </p:cNvPr>
          <p:cNvSpPr txBox="1"/>
          <p:nvPr/>
        </p:nvSpPr>
        <p:spPr>
          <a:xfrm>
            <a:off x="3461531" y="-184625"/>
            <a:ext cx="7457954" cy="8345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MỞ ĐẦU</a:t>
            </a:r>
            <a:endParaRPr kumimoji="0" lang="en-SG"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6544A0FF-002A-83A6-A3C2-FDF905E4D3EE}"/>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221357D8-AF3D-DFBB-F3D0-31C88D378398}"/>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7" name="Freeform: Shape 6">
            <a:extLst>
              <a:ext uri="{FF2B5EF4-FFF2-40B4-BE49-F238E27FC236}">
                <a16:creationId xmlns:a16="http://schemas.microsoft.com/office/drawing/2014/main" id="{78CAB1A9-AD34-F407-CFDA-B59BD46101EC}"/>
              </a:ext>
            </a:extLst>
          </p:cNvPr>
          <p:cNvSpPr/>
          <p:nvPr/>
        </p:nvSpPr>
        <p:spPr>
          <a:xfrm>
            <a:off x="7257926" y="5675307"/>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8" name="Freeform: Shape 7">
            <a:extLst>
              <a:ext uri="{FF2B5EF4-FFF2-40B4-BE49-F238E27FC236}">
                <a16:creationId xmlns:a16="http://schemas.microsoft.com/office/drawing/2014/main" id="{26966BF4-7615-1768-BB28-AC17B6A0A5F3}"/>
              </a:ext>
            </a:extLst>
          </p:cNvPr>
          <p:cNvSpPr/>
          <p:nvPr/>
        </p:nvSpPr>
        <p:spPr>
          <a:xfrm>
            <a:off x="1938657" y="3577380"/>
            <a:ext cx="664696" cy="2143646"/>
          </a:xfrm>
          <a:custGeom>
            <a:avLst/>
            <a:gdLst/>
            <a:ahLst/>
            <a:cxnLst/>
            <a:rect l="0" t="0" r="0" b="0"/>
            <a:pathLst>
              <a:path>
                <a:moveTo>
                  <a:pt x="0" y="0"/>
                </a:moveTo>
                <a:lnTo>
                  <a:pt x="332348" y="0"/>
                </a:lnTo>
                <a:lnTo>
                  <a:pt x="332348" y="2143646"/>
                </a:lnTo>
                <a:lnTo>
                  <a:pt x="664696" y="2143646"/>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9" name="Freeform: Shape 8">
            <a:extLst>
              <a:ext uri="{FF2B5EF4-FFF2-40B4-BE49-F238E27FC236}">
                <a16:creationId xmlns:a16="http://schemas.microsoft.com/office/drawing/2014/main" id="{59D8EA37-8F0F-FC22-516D-9BC8028FDC1D}"/>
              </a:ext>
            </a:extLst>
          </p:cNvPr>
          <p:cNvSpPr/>
          <p:nvPr/>
        </p:nvSpPr>
        <p:spPr>
          <a:xfrm>
            <a:off x="7257926" y="4246209"/>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21635BEC-62DB-6AD9-84BB-DCD1C3AAE545}"/>
              </a:ext>
            </a:extLst>
          </p:cNvPr>
          <p:cNvSpPr/>
          <p:nvPr/>
        </p:nvSpPr>
        <p:spPr>
          <a:xfrm>
            <a:off x="1938657" y="3577380"/>
            <a:ext cx="664696" cy="714548"/>
          </a:xfrm>
          <a:custGeom>
            <a:avLst/>
            <a:gdLst/>
            <a:ahLst/>
            <a:cxnLst/>
            <a:rect l="0" t="0" r="0" b="0"/>
            <a:pathLst>
              <a:path>
                <a:moveTo>
                  <a:pt x="0" y="0"/>
                </a:moveTo>
                <a:lnTo>
                  <a:pt x="332348" y="0"/>
                </a:lnTo>
                <a:lnTo>
                  <a:pt x="332348" y="714548"/>
                </a:lnTo>
                <a:lnTo>
                  <a:pt x="664696" y="714548"/>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1487D08B-4564-4F8E-F699-4C854279C2C6}"/>
              </a:ext>
            </a:extLst>
          </p:cNvPr>
          <p:cNvSpPr/>
          <p:nvPr/>
        </p:nvSpPr>
        <p:spPr>
          <a:xfrm>
            <a:off x="7257926" y="2655063"/>
            <a:ext cx="664696" cy="91440"/>
          </a:xfrm>
          <a:custGeom>
            <a:avLst/>
            <a:gdLst/>
            <a:ahLst/>
            <a:cxnLst/>
            <a:rect l="0" t="0" r="0" b="0"/>
            <a:pathLst>
              <a:path>
                <a:moveTo>
                  <a:pt x="0" y="45720"/>
                </a:moveTo>
                <a:lnTo>
                  <a:pt x="664696" y="45720"/>
                </a:lnTo>
              </a:path>
            </a:pathLst>
          </a:custGeom>
          <a:noFill/>
        </p:spPr>
        <p:style>
          <a:lnRef idx="2">
            <a:schemeClr val="accent5">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id="{C68F0DAF-8920-EDA5-9CF2-963BCFDFF75F}"/>
              </a:ext>
            </a:extLst>
          </p:cNvPr>
          <p:cNvSpPr/>
          <p:nvPr/>
        </p:nvSpPr>
        <p:spPr>
          <a:xfrm>
            <a:off x="1938657" y="2862831"/>
            <a:ext cx="664696" cy="714548"/>
          </a:xfrm>
          <a:custGeom>
            <a:avLst/>
            <a:gdLst/>
            <a:ahLst/>
            <a:cxnLst/>
            <a:rect l="0" t="0" r="0" b="0"/>
            <a:pathLst>
              <a:path>
                <a:moveTo>
                  <a:pt x="0" y="714548"/>
                </a:moveTo>
                <a:lnTo>
                  <a:pt x="332348" y="714548"/>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3" name="Freeform: Shape 12">
            <a:extLst>
              <a:ext uri="{FF2B5EF4-FFF2-40B4-BE49-F238E27FC236}">
                <a16:creationId xmlns:a16="http://schemas.microsoft.com/office/drawing/2014/main" id="{878F7EC1-1ABF-83E9-0A06-CC7FBCA65055}"/>
              </a:ext>
            </a:extLst>
          </p:cNvPr>
          <p:cNvSpPr/>
          <p:nvPr/>
        </p:nvSpPr>
        <p:spPr>
          <a:xfrm>
            <a:off x="1938657" y="1433733"/>
            <a:ext cx="664696" cy="2143646"/>
          </a:xfrm>
          <a:custGeom>
            <a:avLst/>
            <a:gdLst/>
            <a:ahLst/>
            <a:cxnLst/>
            <a:rect l="0" t="0" r="0" b="0"/>
            <a:pathLst>
              <a:path>
                <a:moveTo>
                  <a:pt x="0" y="2143646"/>
                </a:moveTo>
                <a:lnTo>
                  <a:pt x="332348" y="2143646"/>
                </a:lnTo>
                <a:lnTo>
                  <a:pt x="332348" y="0"/>
                </a:lnTo>
                <a:lnTo>
                  <a:pt x="664696" y="0"/>
                </a:lnTo>
              </a:path>
            </a:pathLst>
          </a:custGeom>
          <a:noFill/>
        </p:spPr>
        <p:style>
          <a:lnRef idx="2">
            <a:schemeClr val="accent4">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Freeform: Shape 13">
            <a:extLst>
              <a:ext uri="{FF2B5EF4-FFF2-40B4-BE49-F238E27FC236}">
                <a16:creationId xmlns:a16="http://schemas.microsoft.com/office/drawing/2014/main" id="{0D044C50-E8BA-BDE9-8926-72DC03FFFEB6}"/>
              </a:ext>
            </a:extLst>
          </p:cNvPr>
          <p:cNvSpPr/>
          <p:nvPr/>
        </p:nvSpPr>
        <p:spPr>
          <a:xfrm>
            <a:off x="165904" y="2286482"/>
            <a:ext cx="1772752" cy="2927713"/>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2">
              <a:lumMod val="20000"/>
              <a:lumOff val="8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vi-VN" sz="3600" b="1" kern="1200" dirty="0">
                <a:solidFill>
                  <a:schemeClr val="tx1"/>
                </a:solidFill>
                <a:latin typeface="Times New Roman" panose="02020603050405020304" pitchFamily="18" charset="0"/>
                <a:cs typeface="Times New Roman" panose="02020603050405020304" pitchFamily="18" charset="0"/>
              </a:rPr>
              <a:t>Các văn bản</a:t>
            </a:r>
            <a:endParaRPr lang="en-SG" sz="3600" b="1" kern="1200" dirty="0">
              <a:solidFill>
                <a:schemeClr val="tx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E357424B-D281-03C2-B9E4-BB5C4D7BFFBA}"/>
              </a:ext>
            </a:extLst>
          </p:cNvPr>
          <p:cNvSpPr/>
          <p:nvPr/>
        </p:nvSpPr>
        <p:spPr>
          <a:xfrm>
            <a:off x="2603353" y="92690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1 (</a:t>
            </a:r>
            <a:r>
              <a:rPr lang="en-US" sz="2800" i="1" kern="1200" dirty="0" err="1">
                <a:solidFill>
                  <a:schemeClr val="tx1"/>
                </a:solidFill>
                <a:latin typeface="Times New Roman" panose="02020603050405020304" pitchFamily="18" charset="0"/>
                <a:cs typeface="Times New Roman" panose="02020603050405020304" pitchFamily="18" charset="0"/>
              </a:rPr>
              <a:t>Lục</a:t>
            </a:r>
            <a:r>
              <a:rPr lang="en-US" sz="2800" i="1" kern="1200" dirty="0">
                <a:solidFill>
                  <a:schemeClr val="tx1"/>
                </a:solidFill>
                <a:latin typeface="Times New Roman" panose="02020603050405020304" pitchFamily="18" charset="0"/>
                <a:cs typeface="Times New Roman" panose="02020603050405020304" pitchFamily="18" charset="0"/>
              </a:rPr>
              <a:t> Vân Tiên </a:t>
            </a:r>
            <a:r>
              <a:rPr lang="en-US" sz="2800" i="1" kern="1200" dirty="0" err="1">
                <a:solidFill>
                  <a:schemeClr val="tx1"/>
                </a:solidFill>
                <a:latin typeface="Times New Roman" panose="02020603050405020304" pitchFamily="18" charset="0"/>
                <a:cs typeface="Times New Roman" panose="02020603050405020304" pitchFamily="18" charset="0"/>
              </a:rPr>
              <a:t>cứu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Nguyệt</a:t>
            </a:r>
            <a:r>
              <a:rPr lang="en-US" sz="2800" i="1" kern="1200" dirty="0">
                <a:solidFill>
                  <a:schemeClr val="tx1"/>
                </a:solidFill>
                <a:latin typeface="Times New Roman" panose="02020603050405020304" pitchFamily="18" charset="0"/>
                <a:cs typeface="Times New Roman" panose="02020603050405020304" pitchFamily="18" charset="0"/>
              </a:rPr>
              <a:t> Nga</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FADEDFED-6077-41FD-4745-7F7DCED6488D}"/>
              </a:ext>
            </a:extLst>
          </p:cNvPr>
          <p:cNvSpPr/>
          <p:nvPr/>
        </p:nvSpPr>
        <p:spPr>
          <a:xfrm>
            <a:off x="2603353" y="2193952"/>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2</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Thuý</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Kiều</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báo</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oán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1C6996EF-5FA4-52D6-C787-A4E2AAD59B9C}"/>
              </a:ext>
            </a:extLst>
          </p:cNvPr>
          <p:cNvSpPr/>
          <p:nvPr/>
        </p:nvSpPr>
        <p:spPr>
          <a:xfrm>
            <a:off x="7778186" y="2193952"/>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hình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F3ABA74C-0889-C2F4-12D5-CB3CE231F84D}"/>
              </a:ext>
            </a:extLst>
          </p:cNvPr>
          <p:cNvSpPr/>
          <p:nvPr/>
        </p:nvSpPr>
        <p:spPr>
          <a:xfrm>
            <a:off x="2603353" y="3484617"/>
            <a:ext cx="4654573" cy="1521860"/>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nối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Nhân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vật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lí</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tưởng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trong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kết</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thúc</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của</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cổ</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tích</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thần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kì</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97050CBA-A973-65A2-E877-5ECC4E7788F7}"/>
              </a:ext>
            </a:extLst>
          </p:cNvPr>
          <p:cNvSpPr/>
          <p:nvPr/>
        </p:nvSpPr>
        <p:spPr>
          <a:xfrm>
            <a:off x="7778186" y="3785098"/>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tìm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hiểu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thêm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điểm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bài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học</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EC6FF41A-57C9-F302-5C9D-3561246934A5}"/>
              </a:ext>
            </a:extLst>
          </p:cNvPr>
          <p:cNvSpPr/>
          <p:nvPr/>
        </p:nvSpPr>
        <p:spPr>
          <a:xfrm>
            <a:off x="2603353" y="5353095"/>
            <a:ext cx="4654573"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4">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VB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mở</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theo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loại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kern="1200" dirty="0">
                <a:solidFill>
                  <a:schemeClr val="tx1"/>
                </a:solidFill>
                <a:latin typeface="Times New Roman" panose="02020603050405020304" pitchFamily="18" charset="0"/>
                <a:cs typeface="Times New Roman" panose="02020603050405020304" pitchFamily="18" charset="0"/>
              </a:rPr>
              <a:t>(</a:t>
            </a:r>
            <a:r>
              <a:rPr lang="en-US" sz="2800" i="1" kern="1200" dirty="0" err="1">
                <a:solidFill>
                  <a:schemeClr val="tx1"/>
                </a:solidFill>
                <a:latin typeface="Times New Roman" panose="02020603050405020304" pitchFamily="18" charset="0"/>
                <a:cs typeface="Times New Roman" panose="02020603050405020304" pitchFamily="18" charset="0"/>
              </a:rPr>
              <a:t>Tiếng</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đàn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giải</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oan</a:t>
            </a:r>
            <a:r>
              <a:rPr lang="en-US" sz="2800" kern="1200" dirty="0">
                <a:solidFill>
                  <a:schemeClr val="tx1"/>
                </a:solidFill>
                <a:latin typeface="Times New Roman" panose="02020603050405020304" pitchFamily="18" charset="0"/>
                <a:cs typeface="Times New Roman" panose="02020603050405020304" pitchFamily="18" charset="0"/>
              </a:rPr>
              <a:t>) </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DAD8A503-D812-DA05-ACD9-F3E3970BE77D}"/>
              </a:ext>
            </a:extLst>
          </p:cNvPr>
          <p:cNvSpPr/>
          <p:nvPr/>
        </p:nvSpPr>
        <p:spPr>
          <a:xfrm>
            <a:off x="7778186" y="5353095"/>
            <a:ext cx="4247909" cy="1013662"/>
          </a:xfrm>
          <a:custGeom>
            <a:avLst/>
            <a:gdLst>
              <a:gd name="connsiteX0" fmla="*/ 0 w 3323483"/>
              <a:gd name="connsiteY0" fmla="*/ 0 h 1013662"/>
              <a:gd name="connsiteX1" fmla="*/ 3323483 w 3323483"/>
              <a:gd name="connsiteY1" fmla="*/ 0 h 1013662"/>
              <a:gd name="connsiteX2" fmla="*/ 3323483 w 3323483"/>
              <a:gd name="connsiteY2" fmla="*/ 1013662 h 1013662"/>
              <a:gd name="connsiteX3" fmla="*/ 0 w 3323483"/>
              <a:gd name="connsiteY3" fmla="*/ 1013662 h 1013662"/>
              <a:gd name="connsiteX4" fmla="*/ 0 w 3323483"/>
              <a:gd name="connsiteY4" fmla="*/ 0 h 1013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483" h="1013662">
                <a:moveTo>
                  <a:pt x="0" y="0"/>
                </a:moveTo>
                <a:lnTo>
                  <a:pt x="3323483" y="0"/>
                </a:lnTo>
                <a:lnTo>
                  <a:pt x="3323483" y="1013662"/>
                </a:lnTo>
                <a:lnTo>
                  <a:pt x="0" y="1013662"/>
                </a:lnTo>
                <a:lnTo>
                  <a:pt x="0" y="0"/>
                </a:lnTo>
                <a:close/>
              </a:path>
            </a:pathLst>
          </a:custGeom>
          <a:solidFill>
            <a:schemeClr val="accent5">
              <a:lumMod val="20000"/>
              <a:lumOff val="8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thực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hành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kĩ</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năng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đọc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i="1" kern="1200" dirty="0">
                <a:solidFill>
                  <a:schemeClr val="tx1"/>
                </a:solidFill>
                <a:latin typeface="Times New Roman" panose="02020603050405020304" pitchFamily="18" charset="0"/>
                <a:cs typeface="Times New Roman" panose="02020603050405020304" pitchFamily="18" charset="0"/>
              </a:rPr>
              <a:t>VB </a:t>
            </a:r>
            <a:r>
              <a:rPr lang="en-US" sz="2800" i="1" kern="1200" dirty="0" err="1">
                <a:solidFill>
                  <a:schemeClr val="tx1"/>
                </a:solidFill>
                <a:latin typeface="Times New Roman" panose="02020603050405020304" pitchFamily="18" charset="0"/>
                <a:cs typeface="Times New Roman" panose="02020603050405020304" pitchFamily="18" charset="0"/>
              </a:rPr>
              <a:t>truyện</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thơ</a:t>
            </a:r>
            <a:r>
              <a:rPr lang="en-US" sz="2800" i="1" kern="1200" dirty="0">
                <a:solidFill>
                  <a:schemeClr val="tx1"/>
                </a:solidFill>
                <a:latin typeface="Times New Roman" panose="02020603050405020304" pitchFamily="18" charset="0"/>
                <a:cs typeface="Times New Roman" panose="02020603050405020304" pitchFamily="18" charset="0"/>
              </a:rPr>
              <a:t> </a:t>
            </a:r>
            <a:r>
              <a:rPr lang="en-US" sz="2800" i="1" kern="1200" dirty="0" err="1">
                <a:solidFill>
                  <a:schemeClr val="tx1"/>
                </a:solidFill>
                <a:latin typeface="Times New Roman" panose="02020603050405020304" pitchFamily="18" charset="0"/>
                <a:cs typeface="Times New Roman" panose="02020603050405020304" pitchFamily="18" charset="0"/>
              </a:rPr>
              <a:t>Nôm</a:t>
            </a:r>
            <a:r>
              <a:rPr lang="en-US" sz="2800" kern="1200" dirty="0">
                <a:solidFill>
                  <a:schemeClr val="tx1"/>
                </a:solidFill>
                <a:latin typeface="Times New Roman" panose="02020603050405020304" pitchFamily="18" charset="0"/>
                <a:cs typeface="Times New Roman" panose="02020603050405020304" pitchFamily="18" charset="0"/>
              </a:rPr>
              <a:t>.</a:t>
            </a:r>
            <a:endParaRPr lang="en-SG" sz="2800"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4">
            <a:extLst>
              <a:ext uri="{FF2B5EF4-FFF2-40B4-BE49-F238E27FC236}">
                <a16:creationId xmlns:a16="http://schemas.microsoft.com/office/drawing/2014/main" id="{2F3817F9-2DE9-FDA7-2413-FB587F56FC68}"/>
              </a:ext>
            </a:extLst>
          </p:cNvPr>
          <p:cNvSpPr/>
          <p:nvPr/>
        </p:nvSpPr>
        <p:spPr>
          <a:xfrm>
            <a:off x="-1" y="4606724"/>
            <a:ext cx="2083093" cy="2335682"/>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15">
              <a:defRPr/>
            </a:pPr>
            <a:endParaRPr lang="en-SG" sz="1200" dirty="0">
              <a:solidFill>
                <a:prstClr val="black"/>
              </a:solidFill>
              <a:latin typeface="Calibri"/>
              <a:cs typeface="Arial"/>
              <a:sym typeface="Arial"/>
            </a:endParaRPr>
          </a:p>
        </p:txBody>
      </p:sp>
    </p:spTree>
    <p:extLst>
      <p:ext uri="{BB962C8B-B14F-4D97-AF65-F5344CB8AC3E}">
        <p14:creationId xmlns:p14="http://schemas.microsoft.com/office/powerpoint/2010/main" val="2790887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barn(inVertical)">
                                      <p:cBhvr>
                                        <p:cTn id="58" dur="500"/>
                                        <p:tgtEl>
                                          <p:spTgt spid="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9E89E88C-702A-0CCD-DC1C-F913DCEA5BFC}"/>
              </a:ext>
            </a:extLst>
          </p:cNvPr>
          <p:cNvSpPr/>
          <p:nvPr/>
        </p:nvSpPr>
        <p:spPr>
          <a:xfrm>
            <a:off x="615002" y="150470"/>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E2F0D9"/>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Cốt</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truyện</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4944608E-8F94-1DB6-56E6-0CA4BB259D1B}"/>
              </a:ext>
            </a:extLst>
          </p:cNvPr>
          <p:cNvSpPr/>
          <p:nvPr/>
        </p:nvSpPr>
        <p:spPr>
          <a:xfrm>
            <a:off x="920260" y="853984"/>
            <a:ext cx="2794860"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rgbClr val="92D05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Cốt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Truyện</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 tai </a:t>
            </a:r>
            <a:r>
              <a:rPr lang="en-US" sz="2500" kern="1200" dirty="0" err="1">
                <a:latin typeface="Times New Roman" panose="02020603050405020304" pitchFamily="18" charset="0"/>
                <a:cs typeface="Times New Roman" panose="02020603050405020304" pitchFamily="18" charset="0"/>
              </a:rPr>
              <a:t>biến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lưu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lạc</a:t>
            </a:r>
            <a:r>
              <a:rPr lang="en-US" sz="2500" kern="1200" dirty="0">
                <a:latin typeface="Times New Roman" panose="02020603050405020304" pitchFamily="18" charset="0"/>
                <a:cs typeface="Times New Roman" panose="02020603050405020304" pitchFamily="18" charset="0"/>
              </a:rPr>
              <a:t>) -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tụ</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đoàn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viên</a:t>
            </a:r>
            <a:r>
              <a:rPr lang="en-US" sz="2500" kern="1200" dirty="0">
                <a:latin typeface="Times New Roman" panose="02020603050405020304" pitchFamily="18" charset="0"/>
                <a:cs typeface="Times New Roman" panose="02020603050405020304" pitchFamily="18" charset="0"/>
              </a:rPr>
              <a:t>).</a:t>
            </a:r>
          </a:p>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kể</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về</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những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sự</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việc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xảy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ra</a:t>
            </a:r>
            <a:r>
              <a:rPr lang="en-US" sz="2500" kern="1200" dirty="0">
                <a:latin typeface="Times New Roman" panose="02020603050405020304" pitchFamily="18" charset="0"/>
                <a:cs typeface="Times New Roman" panose="02020603050405020304" pitchFamily="18" charset="0"/>
              </a:rPr>
              <a:t> ở </a:t>
            </a:r>
            <a:r>
              <a:rPr lang="en-US" sz="2500" kern="1200" dirty="0" err="1">
                <a:latin typeface="Times New Roman" panose="02020603050405020304" pitchFamily="18" charset="0"/>
                <a:cs typeface="Times New Roman" panose="02020603050405020304" pitchFamily="18" charset="0"/>
              </a:rPr>
              <a:t>phần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gỡ</a:t>
            </a:r>
            <a:r>
              <a:rPr lang="en-US" sz="2500" i="1" kern="1200" dirty="0">
                <a:latin typeface="Times New Roman" panose="02020603050405020304" pitchFamily="18" charset="0"/>
                <a:cs typeface="Times New Roman" panose="02020603050405020304" pitchFamily="18" charset="0"/>
              </a:rPr>
              <a:t> </a:t>
            </a:r>
            <a:r>
              <a:rPr lang="en-US" sz="2500" kern="1200" dirty="0">
                <a:latin typeface="Times New Roman" panose="02020603050405020304" pitchFamily="18" charset="0"/>
                <a:cs typeface="Times New Roman" panose="02020603050405020304" pitchFamily="18" charset="0"/>
              </a:rPr>
              <a:t>(</a:t>
            </a:r>
            <a:r>
              <a:rPr lang="en-US" sz="2500" kern="1200" dirty="0" err="1">
                <a:latin typeface="Times New Roman" panose="02020603050405020304" pitchFamily="18" charset="0"/>
                <a:cs typeface="Times New Roman" panose="02020603050405020304" pitchFamily="18" charset="0"/>
              </a:rPr>
              <a:t>hội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ngộ</a:t>
            </a:r>
            <a:r>
              <a:rPr lang="en-US" sz="2500" kern="1200" dirty="0">
                <a:latin typeface="Times New Roman" panose="02020603050405020304" pitchFamily="18" charset="0"/>
                <a:cs typeface="Times New Roman" panose="02020603050405020304" pitchFamily="18" charset="0"/>
              </a:rPr>
              <a:t>). </a:t>
            </a:r>
            <a:endParaRPr lang="en-SG" sz="2500" kern="1200" dirty="0">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FD8980A6-92A9-DF54-6EF4-C6756B869335}"/>
              </a:ext>
            </a:extLst>
          </p:cNvPr>
          <p:cNvSpPr/>
          <p:nvPr/>
        </p:nvSpPr>
        <p:spPr>
          <a:xfrm>
            <a:off x="3152313"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a:solidFill>
            <a:srgbClr val="92D050"/>
          </a:solidFill>
          <a:ln>
            <a:solidFill>
              <a:srgbClr val="92D050"/>
            </a:solidFill>
          </a:ln>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44C221F2-9992-5CA4-A567-930FE8AE5684}"/>
              </a:ext>
            </a:extLst>
          </p:cNvPr>
          <p:cNvSpPr/>
          <p:nvPr/>
        </p:nvSpPr>
        <p:spPr>
          <a:xfrm>
            <a:off x="4205874"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Nhân</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vật</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3FD71B2D-E26D-05F0-BF88-ACE1166BD629}"/>
              </a:ext>
            </a:extLst>
          </p:cNvPr>
          <p:cNvSpPr/>
          <p:nvPr/>
        </p:nvSpPr>
        <p:spPr>
          <a:xfrm>
            <a:off x="4371312" y="853984"/>
            <a:ext cx="4274794"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trong</a:t>
            </a:r>
            <a:r>
              <a:rPr lang="en-US" sz="2500" kern="1200" dirty="0">
                <a:latin typeface="Times New Roman" panose="02020603050405020304" pitchFamily="18" charset="0"/>
                <a:cs typeface="Times New Roman" panose="02020603050405020304" pitchFamily="18" charset="0"/>
              </a:rPr>
              <a:t> 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mang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đặc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điểm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truyện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thơ</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Nôm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vì</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họ</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chính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bọn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 </a:t>
            </a:r>
            <a:r>
              <a:rPr lang="en-US" sz="2500" kern="1200" dirty="0" err="1">
                <a:latin typeface="Times New Roman" panose="02020603050405020304" pitchFamily="18" charset="0"/>
                <a:cs typeface="Times New Roman" panose="02020603050405020304" pitchFamily="18" charset="0"/>
              </a:rPr>
              <a:t>là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phản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diện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xấu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ác</a:t>
            </a:r>
            <a:r>
              <a:rPr lang="en-US" sz="2500" kern="1200" dirty="0">
                <a:latin typeface="Times New Roman" panose="02020603050405020304" pitchFamily="18" charset="0"/>
                <a:cs typeface="Times New Roman" panose="02020603050405020304" pitchFamily="18" charset="0"/>
              </a:rPr>
              <a:t>). Hai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xây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dựng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theo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khuôn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mẫu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như</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chàng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trai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tài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giỏi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nghĩa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xinh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đẹp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nết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na</a:t>
            </a:r>
            <a:r>
              <a:rPr lang="en-US" sz="2500" kern="1200" dirty="0">
                <a:latin typeface="Times New Roman" panose="02020603050405020304" pitchFamily="18" charset="0"/>
                <a:cs typeface="Times New Roman" panose="02020603050405020304" pitchFamily="18" charset="0"/>
              </a:rPr>
              <a:t>,…</a:t>
            </a:r>
            <a:endParaRPr lang="en-SG" sz="2500" kern="1200" dirty="0">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9D2DFEFD-626B-BAEC-1728-0F176548E51D}"/>
              </a:ext>
            </a:extLst>
          </p:cNvPr>
          <p:cNvSpPr/>
          <p:nvPr/>
        </p:nvSpPr>
        <p:spPr>
          <a:xfrm>
            <a:off x="7901590" y="273232"/>
            <a:ext cx="744516" cy="576764"/>
          </a:xfrm>
          <a:custGeom>
            <a:avLst/>
            <a:gdLst>
              <a:gd name="connsiteX0" fmla="*/ 0 w 744516"/>
              <a:gd name="connsiteY0" fmla="*/ 115353 h 576764"/>
              <a:gd name="connsiteX1" fmla="*/ 456134 w 744516"/>
              <a:gd name="connsiteY1" fmla="*/ 115353 h 576764"/>
              <a:gd name="connsiteX2" fmla="*/ 456134 w 744516"/>
              <a:gd name="connsiteY2" fmla="*/ 0 h 576764"/>
              <a:gd name="connsiteX3" fmla="*/ 744516 w 744516"/>
              <a:gd name="connsiteY3" fmla="*/ 288382 h 576764"/>
              <a:gd name="connsiteX4" fmla="*/ 456134 w 744516"/>
              <a:gd name="connsiteY4" fmla="*/ 576764 h 576764"/>
              <a:gd name="connsiteX5" fmla="*/ 456134 w 744516"/>
              <a:gd name="connsiteY5" fmla="*/ 461411 h 576764"/>
              <a:gd name="connsiteX6" fmla="*/ 0 w 744516"/>
              <a:gd name="connsiteY6" fmla="*/ 461411 h 576764"/>
              <a:gd name="connsiteX7" fmla="*/ 0 w 744516"/>
              <a:gd name="connsiteY7" fmla="*/ 115353 h 57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4516" h="576764">
                <a:moveTo>
                  <a:pt x="0" y="115353"/>
                </a:moveTo>
                <a:lnTo>
                  <a:pt x="456134" y="115353"/>
                </a:lnTo>
                <a:lnTo>
                  <a:pt x="456134" y="0"/>
                </a:lnTo>
                <a:lnTo>
                  <a:pt x="744516" y="288382"/>
                </a:lnTo>
                <a:lnTo>
                  <a:pt x="456134" y="576764"/>
                </a:lnTo>
                <a:lnTo>
                  <a:pt x="456134" y="461411"/>
                </a:lnTo>
                <a:lnTo>
                  <a:pt x="0" y="461411"/>
                </a:lnTo>
                <a:lnTo>
                  <a:pt x="0" y="115353"/>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15353" rIns="173029" bIns="115353" numCol="1" spcCol="1270" anchor="ctr" anchorCtr="0">
            <a:noAutofit/>
          </a:bodyPr>
          <a:lstStyle/>
          <a:p>
            <a:pPr marL="0" lvl="0" indent="0" algn="just" defTabSz="800100">
              <a:lnSpc>
                <a:spcPct val="90000"/>
              </a:lnSpc>
              <a:spcBef>
                <a:spcPct val="0"/>
              </a:spcBef>
              <a:spcAft>
                <a:spcPct val="35000"/>
              </a:spcAft>
              <a:buNone/>
            </a:pPr>
            <a:endParaRPr lang="en-SG" sz="1800" kern="1200">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6F47E9B5-920F-D072-2F66-44DB52FE1713}"/>
              </a:ext>
            </a:extLst>
          </p:cNvPr>
          <p:cNvSpPr/>
          <p:nvPr/>
        </p:nvSpPr>
        <p:spPr>
          <a:xfrm>
            <a:off x="8955150" y="150471"/>
            <a:ext cx="2316591" cy="1539433"/>
          </a:xfrm>
          <a:custGeom>
            <a:avLst/>
            <a:gdLst>
              <a:gd name="connsiteX0" fmla="*/ 0 w 2316591"/>
              <a:gd name="connsiteY0" fmla="*/ 87711 h 877113"/>
              <a:gd name="connsiteX1" fmla="*/ 87711 w 2316591"/>
              <a:gd name="connsiteY1" fmla="*/ 0 h 877113"/>
              <a:gd name="connsiteX2" fmla="*/ 2228880 w 2316591"/>
              <a:gd name="connsiteY2" fmla="*/ 0 h 877113"/>
              <a:gd name="connsiteX3" fmla="*/ 2316591 w 2316591"/>
              <a:gd name="connsiteY3" fmla="*/ 87711 h 877113"/>
              <a:gd name="connsiteX4" fmla="*/ 2316591 w 2316591"/>
              <a:gd name="connsiteY4" fmla="*/ 789402 h 877113"/>
              <a:gd name="connsiteX5" fmla="*/ 2228880 w 2316591"/>
              <a:gd name="connsiteY5" fmla="*/ 877113 h 877113"/>
              <a:gd name="connsiteX6" fmla="*/ 87711 w 2316591"/>
              <a:gd name="connsiteY6" fmla="*/ 877113 h 877113"/>
              <a:gd name="connsiteX7" fmla="*/ 0 w 2316591"/>
              <a:gd name="connsiteY7" fmla="*/ 789402 h 877113"/>
              <a:gd name="connsiteX8" fmla="*/ 0 w 2316591"/>
              <a:gd name="connsiteY8" fmla="*/ 87711 h 87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877113">
                <a:moveTo>
                  <a:pt x="0" y="87711"/>
                </a:moveTo>
                <a:cubicBezTo>
                  <a:pt x="0" y="39270"/>
                  <a:pt x="39270" y="0"/>
                  <a:pt x="87711" y="0"/>
                </a:cubicBezTo>
                <a:lnTo>
                  <a:pt x="2228880" y="0"/>
                </a:lnTo>
                <a:cubicBezTo>
                  <a:pt x="2277321" y="0"/>
                  <a:pt x="2316591" y="39270"/>
                  <a:pt x="2316591" y="87711"/>
                </a:cubicBezTo>
                <a:lnTo>
                  <a:pt x="2316591" y="789402"/>
                </a:lnTo>
                <a:cubicBezTo>
                  <a:pt x="2316591" y="837843"/>
                  <a:pt x="2277321" y="877113"/>
                  <a:pt x="2228880" y="877113"/>
                </a:cubicBezTo>
                <a:lnTo>
                  <a:pt x="87711" y="877113"/>
                </a:lnTo>
                <a:cubicBezTo>
                  <a:pt x="39270" y="877113"/>
                  <a:pt x="0" y="837843"/>
                  <a:pt x="0" y="789402"/>
                </a:cubicBezTo>
                <a:lnTo>
                  <a:pt x="0" y="87711"/>
                </a:lnTo>
                <a:close/>
              </a:path>
            </a:pathLst>
          </a:custGeom>
          <a:solidFill>
            <a:srgbClr val="DEF1ED"/>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70688" tIns="170688" rIns="170688" bIns="383811" numCol="1" spcCol="1270" anchor="t" anchorCtr="0">
            <a:noAutofit/>
          </a:bodyPr>
          <a:lstStyle/>
          <a:p>
            <a:pPr marL="0" lvl="0" indent="0" algn="just" defTabSz="1066800">
              <a:lnSpc>
                <a:spcPct val="90000"/>
              </a:lnSpc>
              <a:spcBef>
                <a:spcPct val="0"/>
              </a:spcBef>
              <a:spcAft>
                <a:spcPct val="35000"/>
              </a:spcAft>
              <a:buNone/>
            </a:pPr>
            <a:r>
              <a:rPr lang="en-US" sz="2800" b="1" kern="1200" dirty="0" err="1">
                <a:solidFill>
                  <a:schemeClr val="tx1"/>
                </a:solidFill>
                <a:latin typeface="Times New Roman" panose="02020603050405020304" pitchFamily="18" charset="0"/>
                <a:cs typeface="Times New Roman" panose="02020603050405020304" pitchFamily="18" charset="0"/>
              </a:rPr>
              <a:t>Lời</a:t>
            </a:r>
            <a:r>
              <a:rPr lang="en-US" sz="2800" b="1" kern="1200" dirty="0">
                <a:solidFill>
                  <a:schemeClr val="tx1"/>
                </a:solidFill>
                <a:latin typeface="Times New Roman" panose="02020603050405020304" pitchFamily="18" charset="0"/>
                <a:cs typeface="Times New Roman" panose="02020603050405020304" pitchFamily="18" charset="0"/>
              </a:rPr>
              <a:t> </a:t>
            </a:r>
            <a:r>
              <a:rPr lang="en-US" sz="2800" b="1" kern="1200" dirty="0" err="1">
                <a:solidFill>
                  <a:schemeClr val="tx1"/>
                </a:solidFill>
                <a:latin typeface="Times New Roman" panose="02020603050405020304" pitchFamily="18" charset="0"/>
                <a:cs typeface="Times New Roman" panose="02020603050405020304" pitchFamily="18" charset="0"/>
              </a:rPr>
              <a:t>thoại</a:t>
            </a:r>
            <a:endParaRPr lang="en-SG" sz="2800" b="1" kern="1200" dirty="0">
              <a:solidFill>
                <a:schemeClr val="tx1"/>
              </a:solidFill>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40A9E297-D2B8-86C6-146A-A3641F39B99D}"/>
              </a:ext>
            </a:extLst>
          </p:cNvPr>
          <p:cNvSpPr/>
          <p:nvPr/>
        </p:nvSpPr>
        <p:spPr>
          <a:xfrm>
            <a:off x="9429633" y="853984"/>
            <a:ext cx="2316591" cy="5730783"/>
          </a:xfrm>
          <a:custGeom>
            <a:avLst/>
            <a:gdLst>
              <a:gd name="connsiteX0" fmla="*/ 0 w 2316591"/>
              <a:gd name="connsiteY0" fmla="*/ 231659 h 4833924"/>
              <a:gd name="connsiteX1" fmla="*/ 231659 w 2316591"/>
              <a:gd name="connsiteY1" fmla="*/ 0 h 4833924"/>
              <a:gd name="connsiteX2" fmla="*/ 2084932 w 2316591"/>
              <a:gd name="connsiteY2" fmla="*/ 0 h 4833924"/>
              <a:gd name="connsiteX3" fmla="*/ 2316591 w 2316591"/>
              <a:gd name="connsiteY3" fmla="*/ 231659 h 4833924"/>
              <a:gd name="connsiteX4" fmla="*/ 2316591 w 2316591"/>
              <a:gd name="connsiteY4" fmla="*/ 4602265 h 4833924"/>
              <a:gd name="connsiteX5" fmla="*/ 2084932 w 2316591"/>
              <a:gd name="connsiteY5" fmla="*/ 4833924 h 4833924"/>
              <a:gd name="connsiteX6" fmla="*/ 231659 w 2316591"/>
              <a:gd name="connsiteY6" fmla="*/ 4833924 h 4833924"/>
              <a:gd name="connsiteX7" fmla="*/ 0 w 2316591"/>
              <a:gd name="connsiteY7" fmla="*/ 4602265 h 4833924"/>
              <a:gd name="connsiteX8" fmla="*/ 0 w 2316591"/>
              <a:gd name="connsiteY8" fmla="*/ 231659 h 483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591" h="4833924">
                <a:moveTo>
                  <a:pt x="0" y="231659"/>
                </a:moveTo>
                <a:cubicBezTo>
                  <a:pt x="0" y="103717"/>
                  <a:pt x="103717" y="0"/>
                  <a:pt x="231659" y="0"/>
                </a:cubicBezTo>
                <a:lnTo>
                  <a:pt x="2084932" y="0"/>
                </a:lnTo>
                <a:cubicBezTo>
                  <a:pt x="2212874" y="0"/>
                  <a:pt x="2316591" y="103717"/>
                  <a:pt x="2316591" y="231659"/>
                </a:cubicBezTo>
                <a:lnTo>
                  <a:pt x="2316591" y="4602265"/>
                </a:lnTo>
                <a:cubicBezTo>
                  <a:pt x="2316591" y="4730207"/>
                  <a:pt x="2212874" y="4833924"/>
                  <a:pt x="2084932" y="4833924"/>
                </a:cubicBezTo>
                <a:lnTo>
                  <a:pt x="231659" y="4833924"/>
                </a:lnTo>
                <a:cubicBezTo>
                  <a:pt x="103717" y="4833924"/>
                  <a:pt x="0" y="4730207"/>
                  <a:pt x="0" y="4602265"/>
                </a:cubicBezTo>
                <a:lnTo>
                  <a:pt x="0" y="231659"/>
                </a:lnTo>
                <a:close/>
              </a:path>
            </a:pathLst>
          </a:custGeom>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8539" tIns="238539" rIns="238539" bIns="238539" numCol="1" spcCol="1270" anchor="t" anchorCtr="0">
            <a:noAutofit/>
          </a:bodyPr>
          <a:lstStyle/>
          <a:p>
            <a:pPr marL="228600" lvl="1" indent="-228600" algn="just" defTabSz="1066800">
              <a:lnSpc>
                <a:spcPct val="90000"/>
              </a:lnSpc>
              <a:spcBef>
                <a:spcPct val="0"/>
              </a:spcBef>
              <a:spcAft>
                <a:spcPct val="15000"/>
              </a:spcAft>
              <a:buChar char="•"/>
            </a:pPr>
            <a:r>
              <a:rPr lang="en-US" sz="2500" kern="1200" dirty="0">
                <a:latin typeface="Times New Roman" panose="02020603050405020304" pitchFamily="18" charset="0"/>
                <a:cs typeface="Times New Roman" panose="02020603050405020304" pitchFamily="18" charset="0"/>
              </a:rPr>
              <a:t>VB </a:t>
            </a:r>
            <a:r>
              <a:rPr lang="en-US" sz="2500" i="1" kern="1200" dirty="0" err="1">
                <a:latin typeface="Times New Roman" panose="02020603050405020304" pitchFamily="18" charset="0"/>
                <a:cs typeface="Times New Roman" panose="02020603050405020304" pitchFamily="18" charset="0"/>
              </a:rPr>
              <a:t>Lục</a:t>
            </a:r>
            <a:r>
              <a:rPr lang="en-US" sz="2500" i="1" kern="1200" dirty="0">
                <a:latin typeface="Times New Roman" panose="02020603050405020304" pitchFamily="18" charset="0"/>
                <a:cs typeface="Times New Roman" panose="02020603050405020304" pitchFamily="18" charset="0"/>
              </a:rPr>
              <a:t> Vân Tiên </a:t>
            </a:r>
            <a:r>
              <a:rPr lang="en-US" sz="2500" i="1" kern="1200" dirty="0" err="1">
                <a:latin typeface="Times New Roman" panose="02020603050405020304" pitchFamily="18" charset="0"/>
                <a:cs typeface="Times New Roman" panose="02020603050405020304" pitchFamily="18" charset="0"/>
              </a:rPr>
              <a:t>cứu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Kiều</a:t>
            </a:r>
            <a:r>
              <a:rPr lang="en-US" sz="2500" i="1" kern="1200" dirty="0">
                <a:latin typeface="Times New Roman" panose="02020603050405020304" pitchFamily="18" charset="0"/>
                <a:cs typeface="Times New Roman" panose="02020603050405020304" pitchFamily="18" charset="0"/>
              </a:rPr>
              <a:t> </a:t>
            </a:r>
            <a:r>
              <a:rPr lang="en-US" sz="2500" i="1" kern="1200" dirty="0" err="1">
                <a:latin typeface="Times New Roman" panose="02020603050405020304" pitchFamily="18" charset="0"/>
                <a:cs typeface="Times New Roman" panose="02020603050405020304" pitchFamily="18" charset="0"/>
              </a:rPr>
              <a:t>Nguyệt</a:t>
            </a:r>
            <a:r>
              <a:rPr lang="en-US" sz="2500" i="1"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có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thoại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Lục</a:t>
            </a:r>
            <a:r>
              <a:rPr lang="en-US" sz="2500" kern="1200" dirty="0">
                <a:latin typeface="Times New Roman" panose="02020603050405020304" pitchFamily="18" charset="0"/>
                <a:cs typeface="Times New Roman" panose="02020603050405020304" pitchFamily="18" charset="0"/>
              </a:rPr>
              <a:t> Vân Tiên, </a:t>
            </a:r>
            <a:r>
              <a:rPr lang="en-US" sz="2500" kern="1200" dirty="0" err="1">
                <a:latin typeface="Times New Roman" panose="02020603050405020304" pitchFamily="18" charset="0"/>
                <a:cs typeface="Times New Roman" panose="02020603050405020304" pitchFamily="18" charset="0"/>
              </a:rPr>
              <a:t>Kiều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Nguyệt</a:t>
            </a:r>
            <a:r>
              <a:rPr lang="en-US" sz="2500" kern="1200" dirty="0">
                <a:latin typeface="Times New Roman" panose="02020603050405020304" pitchFamily="18" charset="0"/>
                <a:cs typeface="Times New Roman" panose="02020603050405020304" pitchFamily="18" charset="0"/>
              </a:rPr>
              <a:t> Nga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cướp</a:t>
            </a:r>
            <a:r>
              <a:rPr lang="en-US" sz="2500" kern="1200" dirty="0">
                <a:latin typeface="Times New Roman" panose="02020603050405020304" pitchFamily="18" charset="0"/>
                <a:cs typeface="Times New Roman" panose="02020603050405020304" pitchFamily="18" charset="0"/>
              </a:rPr>
              <a:t> Phong Lai.</a:t>
            </a:r>
            <a:endParaRPr lang="en-SG" sz="25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08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barn(inVertical)">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Effect transition="in" filter="fade">
                                      <p:cBhvr>
                                        <p:cTn id="12" dur="1000"/>
                                        <p:tgtEl>
                                          <p:spTgt spid="49">
                                            <p:txEl>
                                              <p:pRg st="0" end="0"/>
                                            </p:txEl>
                                          </p:spTgt>
                                        </p:tgtEl>
                                      </p:cBhvr>
                                    </p:animEffect>
                                    <p:anim calcmode="lin" valueType="num">
                                      <p:cBhvr>
                                        <p:cTn id="13" dur="1000" fill="hold"/>
                                        <p:tgtEl>
                                          <p:spTgt spid="4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9">
                                            <p:txEl>
                                              <p:pRg st="1" end="1"/>
                                            </p:txEl>
                                          </p:spTgt>
                                        </p:tgtEl>
                                        <p:attrNameLst>
                                          <p:attrName>style.visibility</p:attrName>
                                        </p:attrNameLst>
                                      </p:cBhvr>
                                      <p:to>
                                        <p:strVal val="visible"/>
                                      </p:to>
                                    </p:set>
                                    <p:animEffect transition="in" filter="barn(inVertical)">
                                      <p:cBhvr>
                                        <p:cTn id="19" dur="500"/>
                                        <p:tgtEl>
                                          <p:spTgt spid="4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xEl>
                                              <p:pRg st="0" end="0"/>
                                            </p:txEl>
                                          </p:spTgt>
                                        </p:tgtEl>
                                        <p:attrNameLst>
                                          <p:attrName>style.visibility</p:attrName>
                                        </p:attrNameLst>
                                      </p:cBhvr>
                                      <p:to>
                                        <p:strVal val="visible"/>
                                      </p:to>
                                    </p:set>
                                    <p:animEffect transition="in" filter="fade">
                                      <p:cBhvr>
                                        <p:cTn id="24" dur="1000"/>
                                        <p:tgtEl>
                                          <p:spTgt spid="51">
                                            <p:txEl>
                                              <p:pRg st="0" end="0"/>
                                            </p:txEl>
                                          </p:spTgt>
                                        </p:tgtEl>
                                      </p:cBhvr>
                                    </p:animEffect>
                                    <p:anim calcmode="lin" valueType="num">
                                      <p:cBhvr>
                                        <p:cTn id="25" dur="1000" fill="hold"/>
                                        <p:tgtEl>
                                          <p:spTgt spid="5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anim calcmode="lin" valueType="num">
                                      <p:cBhvr additive="base">
                                        <p:cTn id="31" dur="500" fill="hold"/>
                                        <p:tgtEl>
                                          <p:spTgt spid="5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4">
                                            <p:txEl>
                                              <p:pRg st="0" end="0"/>
                                            </p:txEl>
                                          </p:spTgt>
                                        </p:tgtEl>
                                        <p:attrNameLst>
                                          <p:attrName>style.visibility</p:attrName>
                                        </p:attrNameLst>
                                      </p:cBhvr>
                                      <p:to>
                                        <p:strVal val="visible"/>
                                      </p:to>
                                    </p:set>
                                    <p:animEffect transition="in" filter="barn(inVertical)">
                                      <p:cBhvr>
                                        <p:cTn id="37" dur="500"/>
                                        <p:tgtEl>
                                          <p:spTgt spid="5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5">
                                            <p:txEl>
                                              <p:pRg st="0" end="0"/>
                                            </p:txEl>
                                          </p:spTgt>
                                        </p:tgtEl>
                                        <p:attrNameLst>
                                          <p:attrName>style.visibility</p:attrName>
                                        </p:attrNameLst>
                                      </p:cBhvr>
                                      <p:to>
                                        <p:strVal val="visible"/>
                                      </p:to>
                                    </p:set>
                                    <p:animEffect transition="in" filter="barn(inVertical)">
                                      <p:cBhvr>
                                        <p:cTn id="4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7" name="Picture 6">
            <a:extLst>
              <a:ext uri="{FF2B5EF4-FFF2-40B4-BE49-F238E27FC236}">
                <a16:creationId xmlns:a16="http://schemas.microsoft.com/office/drawing/2014/main" id="{2B1057CF-ECC4-44CF-9EDA-71FC5DDC41DC}"/>
              </a:ext>
            </a:extLst>
          </p:cNvPr>
          <p:cNvPicPr>
            <a:picLocks noChangeAspect="1"/>
          </p:cNvPicPr>
          <p:nvPr/>
        </p:nvPicPr>
        <p:blipFill rotWithShape="1">
          <a:blip r:embed="rId15">
            <a:clrChange>
              <a:clrFrom>
                <a:srgbClr val="FFFFFF"/>
              </a:clrFrom>
              <a:clrTo>
                <a:srgbClr val="FFFFFF">
                  <a:alpha val="0"/>
                </a:srgbClr>
              </a:clrTo>
            </a:clrChange>
          </a:blip>
          <a:srcRect t="43829" r="15058"/>
          <a:stretch/>
        </p:blipFill>
        <p:spPr>
          <a:xfrm>
            <a:off x="2071680" y="1852320"/>
            <a:ext cx="7835103" cy="3485708"/>
          </a:xfrm>
          <a:prstGeom prst="rect">
            <a:avLst/>
          </a:prstGeom>
        </p:spPr>
      </p:pic>
    </p:spTree>
    <p:extLst>
      <p:ext uri="{BB962C8B-B14F-4D97-AF65-F5344CB8AC3E}">
        <p14:creationId xmlns:p14="http://schemas.microsoft.com/office/powerpoint/2010/main" val="100805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flipH="1">
            <a:off x="-3955933" y="2658504"/>
            <a:ext cx="3703208" cy="4398110"/>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10393099" y="4857559"/>
            <a:ext cx="1798901" cy="2084440"/>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4576" y="5233737"/>
            <a:ext cx="1495945" cy="566994"/>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705587" y="36149"/>
            <a:ext cx="10780825" cy="3969794"/>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Cùng</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Lục</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Vân Tiên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đánh</a:t>
            </a: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9600" b="1" i="0" u="none" strike="noStrike" kern="0" cap="none" spc="50" normalizeH="0" baseline="0" noProof="0" dirty="0" err="1">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rPr>
              <a:t>cướp</a:t>
            </a:r>
            <a:endPar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FFEBE077-F498-4CCA-F088-53EE93D6184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522419" y="3609474"/>
            <a:ext cx="6191634" cy="3248526"/>
          </a:xfrm>
          <a:prstGeom prst="rect">
            <a:avLst/>
          </a:prstGeom>
          <a:ln>
            <a:noFill/>
          </a:ln>
        </p:spPr>
      </p:pic>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155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63" presetClass="path" presetSubtype="0" accel="50000" decel="50000" fill="hold" nodeType="withEffect">
                                  <p:stCondLst>
                                    <p:cond delay="0"/>
                                  </p:stCondLst>
                                  <p:childTnLst>
                                    <p:animMotion origin="layout" path="M -0.78437 0.01783 L 0.30079 -3.33333E-6 " pathEditMode="relative" rAng="0" ptsTypes="AA">
                                      <p:cBhvr>
                                        <p:cTn id="21" dur="2000" fill="hold"/>
                                        <p:tgtEl>
                                          <p:spTgt spid="8"/>
                                        </p:tgtEl>
                                        <p:attrNameLst>
                                          <p:attrName>ppt_x</p:attrName>
                                          <p:attrName>ppt_y</p:attrName>
                                        </p:attrNameLst>
                                      </p:cBhvr>
                                      <p:rCtr x="54258" y="-903"/>
                                    </p:animMotion>
                                  </p:childTnLst>
                                </p:cTn>
                              </p:par>
                              <p:par>
                                <p:cTn id="22" presetID="2" presetClass="entr" presetSubtype="8"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par>
                                <p:cTn id="26" presetID="63" presetClass="path" presetSubtype="0" accel="50000" decel="50000" fill="hold" nodeType="withEffect">
                                  <p:stCondLst>
                                    <p:cond delay="0"/>
                                  </p:stCondLst>
                                  <p:childTnLst>
                                    <p:animMotion origin="layout" path="M -0.11406 0.00394 L 1.03672 0.0044 " pathEditMode="relative" rAng="0" ptsTypes="AA">
                                      <p:cBhvr>
                                        <p:cTn id="27" dur="2000" fill="hold"/>
                                        <p:tgtEl>
                                          <p:spTgt spid="2"/>
                                        </p:tgtEl>
                                        <p:attrNameLst>
                                          <p:attrName>ppt_x</p:attrName>
                                          <p:attrName>ppt_y</p:attrName>
                                        </p:attrNameLst>
                                      </p:cBhvr>
                                      <p:rCtr x="57539"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fill="hold" display="0">
                  <p:stCondLst>
                    <p:cond delay="indefinite"/>
                  </p:stCondLst>
                  <p:endCondLst>
                    <p:cond evt="onStopAudio" delay="0">
                      <p:tgtEl>
                        <p:sldTgt/>
                      </p:tgtEl>
                    </p:cond>
                  </p:endCondLst>
                </p:cTn>
                <p:tgtEl>
                  <p:spTgt spid="7"/>
                </p:tgtEl>
              </p:cMediaNode>
            </p:audio>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3" presetClass="mediacall" presetSubtype="0" fill="hold" nodeType="clickEffect">
                                  <p:stCondLst>
                                    <p:cond delay="0"/>
                                  </p:stCondLst>
                                  <p:childTnLst>
                                    <p:cmd type="call" cmd="stop">
                                      <p:cBhvr>
                                        <p:cTn id="33" dur="1" fill="hold"/>
                                        <p:tgtEl>
                                          <p:spTgt spid="7"/>
                                        </p:tgtEl>
                                      </p:cBhvr>
                                    </p:cmd>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893007" y="1274466"/>
            <a:ext cx="7168987"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1: Nhân vật Lục Vân Tiên thuộc kiểu nhân vật nào trong văn học?</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6600" b="1" i="0" u="none" strike="noStrike" kern="1200" cap="none" spc="0" normalizeH="0" baseline="0" noProof="0" dirty="0">
              <a:ln>
                <a:noFill/>
              </a:ln>
              <a:solidFill>
                <a:prstClr val="black"/>
              </a:solidFill>
              <a:effectLst/>
              <a:uLnTx/>
              <a:uFillTx/>
              <a:latin typeface="Calibri Light" panose="020F0302020204030204"/>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tư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lý tưởng.</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a:t>
            </a:r>
            <a:r>
              <a:rPr lang="en-US" sz="2800" dirty="0" err="1">
                <a:solidFill>
                  <a:prstClr val="black"/>
                </a:solidFill>
                <a:latin typeface="Times New Roman" panose="02020603050405020304" pitchFamily="18" charset="0"/>
                <a:cs typeface="Times New Roman" panose="02020603050405020304" pitchFamily="18" charset="0"/>
              </a:rPr>
              <a:t>điển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hình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Nhân vật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a:solidFill>
                  <a:prstClr val="black"/>
                </a:solidFill>
                <a:latin typeface="Times New Roman" panose="02020603050405020304" pitchFamily="18" charset="0"/>
                <a:cs typeface="Times New Roman" panose="02020603050405020304" pitchFamily="18" charset="0"/>
              </a:rPr>
              <a:t>thi</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8615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119014" y="534435"/>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2: “Truyện Lục Vân Tiên” được viết bằng loại chữ nào?</a:t>
            </a:r>
            <a:endParaRPr kumimoji="0" lang="en-SG"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9640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199"/>
            <a:ext cx="10160000" cy="2274985"/>
            <a:chOff x="1041400" y="457200"/>
            <a:chExt cx="10160000" cy="1879600"/>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189979" y="457200"/>
              <a:ext cx="3582487" cy="1879600"/>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844941" y="768482"/>
            <a:ext cx="7168987"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3: “Kiến nghĩa bất vi” được Lục Vân Tiên nhắc đến là gì?</a:t>
            </a:r>
            <a:endParaRPr kumimoji="0" lang="en-SG" sz="44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78655" y="2919070"/>
            <a:ext cx="5579357" cy="13182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bất bình thì phải ra tay cứu giúp.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0"/>
            <a:ext cx="5688268" cy="13253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nghĩa mà không làm thì không phải là người anh hùng</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671972"/>
            <a:ext cx="5579356"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tham dự để tránh hậu họa.</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670613"/>
            <a:ext cx="5688268" cy="1225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việc nguy hiểm thì không nên ra tay tránh tổn hại đến thân mình.</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720043"/>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716934"/>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34026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920090" y="694480"/>
            <a:ext cx="7434186"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4: Ý nào nói đúng nhất bản chất con người của Lục Vân Tiên trong lời nói và thái độ của chàng với Kiều Nguyệt Nga?</a:t>
            </a:r>
            <a:endParaRPr kumimoji="0" lang="en-SG" sz="3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Vì nghĩa lớn, không màng danh lợi</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tâm, nhân hậu</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Chính trực, hào hiệp</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Tất cả đều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33061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124213"/>
            <a:ext cx="10160000" cy="2706132"/>
            <a:chOff x="1041400" y="-95272"/>
            <a:chExt cx="10160000" cy="2497993"/>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r="64221"/>
            <a:stretch/>
          </p:blipFill>
          <p:spPr>
            <a:xfrm>
              <a:off x="1047346" y="-95272"/>
              <a:ext cx="2071668" cy="2497993"/>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3060433" y="631031"/>
            <a:ext cx="755112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5: Hai câu thơ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“Gẫm câu báo đức thù công – Lấy chi cho phỉ tấm lòng cùng ngươi”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thể hiện tâm trạng gì của Kiều Nguyệt Nga trước việc làm của Lục Vân Tiên?</a:t>
            </a:r>
            <a:endParaRPr kumimoji="0" lang="en-SG"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13" name="Rectangle 12">
            <a:extLst>
              <a:ext uri="{FF2B5EF4-FFF2-40B4-BE49-F238E27FC236}">
                <a16:creationId xmlns:a16="http://schemas.microsoft.com/office/drawing/2014/main" id="{0E574659-2B0F-707E-7EFB-A72A2951324E}"/>
              </a:ext>
            </a:extLst>
          </p:cNvPr>
          <p:cNvSpPr/>
          <p:nvPr/>
        </p:nvSpPr>
        <p:spPr>
          <a:xfrm>
            <a:off x="333491" y="2919071"/>
            <a:ext cx="5579357" cy="11603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Thán phục trước việc làm nghĩa hiệp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a:extLst>
              <a:ext uri="{FF2B5EF4-FFF2-40B4-BE49-F238E27FC236}">
                <a16:creationId xmlns:a16="http://schemas.microsoft.com/office/drawing/2014/main" id="{3B987931-2A2C-3E65-C2A1-21D483F73958}"/>
              </a:ext>
            </a:extLst>
          </p:cNvPr>
          <p:cNvSpPr/>
          <p:nvPr/>
        </p:nvSpPr>
        <p:spPr>
          <a:xfrm>
            <a:off x="6350510" y="2919071"/>
            <a:ext cx="5462835" cy="11666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Băn khoăn, áy náy vì chưa biết làm thế nào để trả ơn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Rectangle 14">
            <a:extLst>
              <a:ext uri="{FF2B5EF4-FFF2-40B4-BE49-F238E27FC236}">
                <a16:creationId xmlns:a16="http://schemas.microsoft.com/office/drawing/2014/main" id="{97A2C7C1-7E7E-2C39-E16C-7B62CEE893AC}"/>
              </a:ext>
            </a:extLst>
          </p:cNvPr>
          <p:cNvSpPr/>
          <p:nvPr/>
        </p:nvSpPr>
        <p:spPr>
          <a:xfrm>
            <a:off x="333491" y="4272647"/>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Ngưỡng mộ tài năng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16" name="Rectangle 15">
            <a:extLst>
              <a:ext uri="{FF2B5EF4-FFF2-40B4-BE49-F238E27FC236}">
                <a16:creationId xmlns:a16="http://schemas.microsoft.com/office/drawing/2014/main" id="{8F33F147-8527-18FC-B542-4BE8500DBE86}"/>
              </a:ext>
            </a:extLst>
          </p:cNvPr>
          <p:cNvSpPr/>
          <p:nvPr/>
        </p:nvSpPr>
        <p:spPr>
          <a:xfrm>
            <a:off x="6394875" y="4271288"/>
            <a:ext cx="5462835"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 thường việc làm của Lục Vân Tiên.</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17" name="Picture 16">
            <a:extLst>
              <a:ext uri="{FF2B5EF4-FFF2-40B4-BE49-F238E27FC236}">
                <a16:creationId xmlns:a16="http://schemas.microsoft.com/office/drawing/2014/main" id="{18C3300C-86B3-0F1D-6831-6212F19D1B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7125" y="3034245"/>
            <a:ext cx="805723" cy="708059"/>
          </a:xfrm>
          <a:prstGeom prst="rect">
            <a:avLst/>
          </a:prstGeom>
        </p:spPr>
      </p:pic>
      <p:pic>
        <p:nvPicPr>
          <p:cNvPr id="18" name="Picture 17">
            <a:extLst>
              <a:ext uri="{FF2B5EF4-FFF2-40B4-BE49-F238E27FC236}">
                <a16:creationId xmlns:a16="http://schemas.microsoft.com/office/drawing/2014/main" id="{E7D1F3DE-6226-A25A-FFC3-7EEEBEA24B86}"/>
              </a:ext>
            </a:extLst>
          </p:cNvPr>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8619" y="4320718"/>
            <a:ext cx="804536" cy="704088"/>
          </a:xfrm>
          <a:prstGeom prst="rect">
            <a:avLst/>
          </a:prstGeom>
        </p:spPr>
      </p:pic>
      <p:pic>
        <p:nvPicPr>
          <p:cNvPr id="19" name="Picture 18">
            <a:extLst>
              <a:ext uri="{FF2B5EF4-FFF2-40B4-BE49-F238E27FC236}">
                <a16:creationId xmlns:a16="http://schemas.microsoft.com/office/drawing/2014/main" id="{66CB3439-D5AC-EA78-6F83-E5E68D8D8A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1949" y="4317609"/>
            <a:ext cx="804743" cy="707197"/>
          </a:xfrm>
          <a:prstGeom prst="rect">
            <a:avLst/>
          </a:prstGeom>
        </p:spPr>
      </p:pic>
      <p:pic>
        <p:nvPicPr>
          <p:cNvPr id="20" name="Picture 19">
            <a:extLst>
              <a:ext uri="{FF2B5EF4-FFF2-40B4-BE49-F238E27FC236}">
                <a16:creationId xmlns:a16="http://schemas.microsoft.com/office/drawing/2014/main" id="{DB466B3D-C65B-B6C8-17C2-B6F4C1C1D2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9185" y="3085921"/>
            <a:ext cx="804743" cy="643793"/>
          </a:xfrm>
          <a:prstGeom prst="rect">
            <a:avLst/>
          </a:prstGeom>
        </p:spPr>
      </p:pic>
    </p:spTree>
    <p:extLst>
      <p:ext uri="{BB962C8B-B14F-4D97-AF65-F5344CB8AC3E}">
        <p14:creationId xmlns:p14="http://schemas.microsoft.com/office/powerpoint/2010/main" val="23894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strVal val="#ppt_x"/>
                                          </p:val>
                                        </p:tav>
                                        <p:tav tm="100000">
                                          <p:val>
                                            <p:strVal val="#ppt_x"/>
                                          </p:val>
                                        </p:tav>
                                      </p:tavLst>
                                    </p:anim>
                                    <p:anim calcmode="lin" valueType="num">
                                      <p:cBhvr>
                                        <p:cTn id="22" dur="5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13"/>
                                        </p:tgtEl>
                                        <p:attrNameLst>
                                          <p:attrName>fillcolor</p:attrName>
                                        </p:attrNameLst>
                                      </p:cBhvr>
                                      <p:to>
                                        <a:srgbClr val="FFF2CC"/>
                                      </p:to>
                                    </p:animClr>
                                    <p:set>
                                      <p:cBhvr>
                                        <p:cTn id="39" dur="250" fill="hold"/>
                                        <p:tgtEl>
                                          <p:spTgt spid="13"/>
                                        </p:tgtEl>
                                        <p:attrNameLst>
                                          <p:attrName>fill.type</p:attrName>
                                        </p:attrNameLst>
                                      </p:cBhvr>
                                      <p:to>
                                        <p:strVal val="solid"/>
                                      </p:to>
                                    </p:set>
                                    <p:set>
                                      <p:cBhvr>
                                        <p:cTn id="40" dur="250" fill="hold"/>
                                        <p:tgtEl>
                                          <p:spTgt spid="1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strVal val="4*#ppt_w"/>
                                          </p:val>
                                        </p:tav>
                                        <p:tav tm="100000">
                                          <p:val>
                                            <p:strVal val="#ppt_w"/>
                                          </p:val>
                                        </p:tav>
                                      </p:tavLst>
                                    </p:anim>
                                    <p:anim calcmode="lin" valueType="num">
                                      <p:cBhvr>
                                        <p:cTn id="4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13"/>
                                        </p:tgtEl>
                                        <p:attrNameLst>
                                          <p:attrName>fillcolor</p:attrName>
                                        </p:attrNameLst>
                                      </p:cBhvr>
                                      <p:to>
                                        <a:srgbClr val="FFFF00"/>
                                      </p:to>
                                    </p:animClr>
                                    <p:set>
                                      <p:cBhvr>
                                        <p:cTn id="47" dur="250" fill="hold"/>
                                        <p:tgtEl>
                                          <p:spTgt spid="13"/>
                                        </p:tgtEl>
                                        <p:attrNameLst>
                                          <p:attrName>fill.type</p:attrName>
                                        </p:attrNameLst>
                                      </p:cBhvr>
                                      <p:to>
                                        <p:strVal val="solid"/>
                                      </p:to>
                                    </p:set>
                                    <p:set>
                                      <p:cBhvr>
                                        <p:cTn id="48"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4"/>
                                        </p:tgtEl>
                                        <p:attrNameLst>
                                          <p:attrName>fillcolor</p:attrName>
                                        </p:attrNameLst>
                                      </p:cBhvr>
                                      <p:to>
                                        <a:srgbClr val="FFF2CC"/>
                                      </p:to>
                                    </p:animClr>
                                    <p:set>
                                      <p:cBhvr>
                                        <p:cTn id="54" dur="250" fill="hold"/>
                                        <p:tgtEl>
                                          <p:spTgt spid="14"/>
                                        </p:tgtEl>
                                        <p:attrNameLst>
                                          <p:attrName>fill.type</p:attrName>
                                        </p:attrNameLst>
                                      </p:cBhvr>
                                      <p:to>
                                        <p:strVal val="solid"/>
                                      </p:to>
                                    </p:set>
                                    <p:set>
                                      <p:cBhvr>
                                        <p:cTn id="55" dur="250" fill="hold"/>
                                        <p:tgtEl>
                                          <p:spTgt spid="1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20"/>
                                        </p:tgtEl>
                                        <p:attrNameLst>
                                          <p:attrName>style.visibility</p:attrName>
                                        </p:attrNameLst>
                                      </p:cBhvr>
                                      <p:to>
                                        <p:strVal val="visible"/>
                                      </p:to>
                                    </p:set>
                                    <p:anim calcmode="lin" valueType="num">
                                      <p:cBhvr>
                                        <p:cTn id="58" dur="250" fill="hold"/>
                                        <p:tgtEl>
                                          <p:spTgt spid="20"/>
                                        </p:tgtEl>
                                        <p:attrNameLst>
                                          <p:attrName>ppt_w</p:attrName>
                                        </p:attrNameLst>
                                      </p:cBhvr>
                                      <p:tavLst>
                                        <p:tav tm="0">
                                          <p:val>
                                            <p:strVal val="4*#ppt_w"/>
                                          </p:val>
                                        </p:tav>
                                        <p:tav tm="100000">
                                          <p:val>
                                            <p:strVal val="#ppt_w"/>
                                          </p:val>
                                        </p:tav>
                                      </p:tavLst>
                                    </p:anim>
                                    <p:anim calcmode="lin" valueType="num">
                                      <p:cBhvr>
                                        <p:cTn id="5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Check mark.wav"/>
                                        </p:tgtEl>
                                      </p:cMediaNode>
                                    </p:audio>
                                  </p:subTnLst>
                                </p:cTn>
                              </p:par>
                              <p:par>
                                <p:cTn id="60" presetID="1" presetClass="emph" presetSubtype="2" fill="hold" nodeType="withEffect">
                                  <p:stCondLst>
                                    <p:cond delay="1000"/>
                                  </p:stCondLst>
                                  <p:childTnLst>
                                    <p:animClr clrSpc="rgb" dir="cw">
                                      <p:cBhvr>
                                        <p:cTn id="61" dur="250" fill="hold"/>
                                        <p:tgtEl>
                                          <p:spTgt spid="14"/>
                                        </p:tgtEl>
                                        <p:attrNameLst>
                                          <p:attrName>fillcolor</p:attrName>
                                        </p:attrNameLst>
                                      </p:cBhvr>
                                      <p:to>
                                        <a:srgbClr val="00B050"/>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5"/>
                                        </p:tgtEl>
                                        <p:attrNameLst>
                                          <p:attrName>fillcolor</p:attrName>
                                        </p:attrNameLst>
                                      </p:cBhvr>
                                      <p:to>
                                        <a:srgbClr val="FFF2CC"/>
                                      </p:to>
                                    </p:animClr>
                                    <p:set>
                                      <p:cBhvr>
                                        <p:cTn id="69" dur="250" fill="hold"/>
                                        <p:tgtEl>
                                          <p:spTgt spid="15"/>
                                        </p:tgtEl>
                                        <p:attrNameLst>
                                          <p:attrName>fill.type</p:attrName>
                                        </p:attrNameLst>
                                      </p:cBhvr>
                                      <p:to>
                                        <p:strVal val="solid"/>
                                      </p:to>
                                    </p:set>
                                    <p:set>
                                      <p:cBhvr>
                                        <p:cTn id="70" dur="250" fill="hold"/>
                                        <p:tgtEl>
                                          <p:spTgt spid="1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p:cTn id="73" dur="250" fill="hold"/>
                                        <p:tgtEl>
                                          <p:spTgt spid="18"/>
                                        </p:tgtEl>
                                        <p:attrNameLst>
                                          <p:attrName>ppt_w</p:attrName>
                                        </p:attrNameLst>
                                      </p:cBhvr>
                                      <p:tavLst>
                                        <p:tav tm="0">
                                          <p:val>
                                            <p:strVal val="4*#ppt_w"/>
                                          </p:val>
                                        </p:tav>
                                        <p:tav tm="100000">
                                          <p:val>
                                            <p:strVal val="#ppt_w"/>
                                          </p:val>
                                        </p:tav>
                                      </p:tavLst>
                                    </p:anim>
                                    <p:anim calcmode="lin" valueType="num">
                                      <p:cBhvr>
                                        <p:cTn id="7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15"/>
                                        </p:tgtEl>
                                        <p:attrNameLst>
                                          <p:attrName>fillcolor</p:attrName>
                                        </p:attrNameLst>
                                      </p:cBhvr>
                                      <p:to>
                                        <a:srgbClr val="FFFF00"/>
                                      </p:to>
                                    </p:animClr>
                                    <p:set>
                                      <p:cBhvr>
                                        <p:cTn id="77" dur="250" fill="hold"/>
                                        <p:tgtEl>
                                          <p:spTgt spid="15"/>
                                        </p:tgtEl>
                                        <p:attrNameLst>
                                          <p:attrName>fill.type</p:attrName>
                                        </p:attrNameLst>
                                      </p:cBhvr>
                                      <p:to>
                                        <p:strVal val="solid"/>
                                      </p:to>
                                    </p:set>
                                    <p:set>
                                      <p:cBhvr>
                                        <p:cTn id="7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6"/>
                                        </p:tgtEl>
                                        <p:attrNameLst>
                                          <p:attrName>fillcolor</p:attrName>
                                        </p:attrNameLst>
                                      </p:cBhvr>
                                      <p:to>
                                        <a:srgbClr val="FFF2CC"/>
                                      </p:to>
                                    </p:animClr>
                                    <p:set>
                                      <p:cBhvr>
                                        <p:cTn id="84" dur="250" fill="hold"/>
                                        <p:tgtEl>
                                          <p:spTgt spid="16"/>
                                        </p:tgtEl>
                                        <p:attrNameLst>
                                          <p:attrName>fill.type</p:attrName>
                                        </p:attrNameLst>
                                      </p:cBhvr>
                                      <p:to>
                                        <p:strVal val="solid"/>
                                      </p:to>
                                    </p:set>
                                    <p:set>
                                      <p:cBhvr>
                                        <p:cTn id="85" dur="250" fill="hold"/>
                                        <p:tgtEl>
                                          <p:spTgt spid="16"/>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9"/>
                                        </p:tgtEl>
                                        <p:attrNameLst>
                                          <p:attrName>style.visibility</p:attrName>
                                        </p:attrNameLst>
                                      </p:cBhvr>
                                      <p:to>
                                        <p:strVal val="visible"/>
                                      </p:to>
                                    </p:set>
                                    <p:anim calcmode="lin" valueType="num">
                                      <p:cBhvr>
                                        <p:cTn id="88" dur="250" fill="hold"/>
                                        <p:tgtEl>
                                          <p:spTgt spid="19"/>
                                        </p:tgtEl>
                                        <p:attrNameLst>
                                          <p:attrName>ppt_w</p:attrName>
                                        </p:attrNameLst>
                                      </p:cBhvr>
                                      <p:tavLst>
                                        <p:tav tm="0">
                                          <p:val>
                                            <p:strVal val="4*#ppt_w"/>
                                          </p:val>
                                        </p:tav>
                                        <p:tav tm="100000">
                                          <p:val>
                                            <p:strVal val="#ppt_w"/>
                                          </p:val>
                                        </p:tav>
                                      </p:tavLst>
                                    </p:anim>
                                    <p:anim calcmode="lin" valueType="num">
                                      <p:cBhvr>
                                        <p:cTn id="8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6" name="Wrong Buzzer.wav"/>
                                        </p:tgtEl>
                                      </p:cMediaNode>
                                    </p:audio>
                                  </p:subTnLst>
                                </p:cTn>
                              </p:par>
                              <p:par>
                                <p:cTn id="90" presetID="1" presetClass="emph" presetSubtype="2" fill="hold" nodeType="withEffect">
                                  <p:stCondLst>
                                    <p:cond delay="1000"/>
                                  </p:stCondLst>
                                  <p:childTnLst>
                                    <p:animClr clrSpc="rgb" dir="cw">
                                      <p:cBhvr>
                                        <p:cTn id="91" dur="250" fill="hold"/>
                                        <p:tgtEl>
                                          <p:spTgt spid="16"/>
                                        </p:tgtEl>
                                        <p:attrNameLst>
                                          <p:attrName>fillcolor</p:attrName>
                                        </p:attrNameLst>
                                      </p:cBhvr>
                                      <p:to>
                                        <a:srgbClr val="FFFF00"/>
                                      </p:to>
                                    </p:animClr>
                                    <p:set>
                                      <p:cBhvr>
                                        <p:cTn id="92" dur="250" fill="hold"/>
                                        <p:tgtEl>
                                          <p:spTgt spid="16"/>
                                        </p:tgtEl>
                                        <p:attrNameLst>
                                          <p:attrName>fill.type</p:attrName>
                                        </p:attrNameLst>
                                      </p:cBhvr>
                                      <p:to>
                                        <p:strVal val="solid"/>
                                      </p:to>
                                    </p:set>
                                    <p:set>
                                      <p:cBhvr>
                                        <p:cTn id="93"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95599" y="586715"/>
            <a:ext cx="8040169"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6: Nét đẹp nhất của nhân vật Kiều Nguyệt Nga khiến dân gian yêu mến nàng là gì?</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Xem trọng ơn nghĩa, chung thủy</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Nhu mì , xem trọng ơn nghĩa,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Giữ đúng khuôn phép, chung thuỷ</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Chung thuỷ, nết na, xinh đẹp</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56396" y="3376359"/>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4009" y="3534421"/>
            <a:ext cx="804743" cy="707197"/>
          </a:xfrm>
          <a:prstGeom prst="rect">
            <a:avLst/>
          </a:prstGeom>
        </p:spPr>
      </p:pic>
    </p:spTree>
    <p:extLst>
      <p:ext uri="{BB962C8B-B14F-4D97-AF65-F5344CB8AC3E}">
        <p14:creationId xmlns:p14="http://schemas.microsoft.com/office/powerpoint/2010/main" val="10107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9"/>
                                        </p:tgtEl>
                                        <p:attrNameLst>
                                          <p:attrName>fillcolor</p:attrName>
                                        </p:attrNameLst>
                                      </p:cBhvr>
                                      <p:to>
                                        <a:srgbClr val="FFF2CC"/>
                                      </p:to>
                                    </p:animClr>
                                    <p:set>
                                      <p:cBhvr>
                                        <p:cTn id="39" dur="250" fill="hold"/>
                                        <p:tgtEl>
                                          <p:spTgt spid="9"/>
                                        </p:tgtEl>
                                        <p:attrNameLst>
                                          <p:attrName>fill.type</p:attrName>
                                        </p:attrNameLst>
                                      </p:cBhvr>
                                      <p:to>
                                        <p:strVal val="solid"/>
                                      </p:to>
                                    </p:set>
                                    <p:set>
                                      <p:cBhvr>
                                        <p:cTn id="40" dur="250" fill="hold"/>
                                        <p:tgtEl>
                                          <p:spTgt spid="9"/>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14"/>
                                        </p:tgtEl>
                                        <p:attrNameLst>
                                          <p:attrName>style.visibility</p:attrName>
                                        </p:attrNameLst>
                                      </p:cBhvr>
                                      <p:to>
                                        <p:strVal val="visible"/>
                                      </p:to>
                                    </p:set>
                                    <p:anim calcmode="lin" valueType="num">
                                      <p:cBhvr>
                                        <p:cTn id="43" dur="250" fill="hold"/>
                                        <p:tgtEl>
                                          <p:spTgt spid="14"/>
                                        </p:tgtEl>
                                        <p:attrNameLst>
                                          <p:attrName>ppt_w</p:attrName>
                                        </p:attrNameLst>
                                      </p:cBhvr>
                                      <p:tavLst>
                                        <p:tav tm="0">
                                          <p:val>
                                            <p:strVal val="4*#ppt_w"/>
                                          </p:val>
                                        </p:tav>
                                        <p:tav tm="100000">
                                          <p:val>
                                            <p:strVal val="#ppt_w"/>
                                          </p:val>
                                        </p:tav>
                                      </p:tavLst>
                                    </p:anim>
                                    <p:anim calcmode="lin" valueType="num">
                                      <p:cBhvr>
                                        <p:cTn id="4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Check mark.wav"/>
                                        </p:tgtEl>
                                      </p:cMediaNode>
                                    </p:audio>
                                  </p:subTnLst>
                                </p:cTn>
                              </p:par>
                              <p:par>
                                <p:cTn id="45" presetID="1" presetClass="emph" presetSubtype="2" fill="hold" nodeType="withEffect">
                                  <p:stCondLst>
                                    <p:cond delay="1000"/>
                                  </p:stCondLst>
                                  <p:childTnLst>
                                    <p:animClr clrSpc="rgb" dir="cw">
                                      <p:cBhvr>
                                        <p:cTn id="46" dur="250" fill="hold"/>
                                        <p:tgtEl>
                                          <p:spTgt spid="9"/>
                                        </p:tgtEl>
                                        <p:attrNameLst>
                                          <p:attrName>fillcolor</p:attrName>
                                        </p:attrNameLst>
                                      </p:cBhvr>
                                      <p:to>
                                        <a:srgbClr val="00B050"/>
                                      </p:to>
                                    </p:animClr>
                                    <p:set>
                                      <p:cBhvr>
                                        <p:cTn id="47" dur="250" fill="hold"/>
                                        <p:tgtEl>
                                          <p:spTgt spid="9"/>
                                        </p:tgtEl>
                                        <p:attrNameLst>
                                          <p:attrName>fill.type</p:attrName>
                                        </p:attrNameLst>
                                      </p:cBhvr>
                                      <p:to>
                                        <p:strVal val="solid"/>
                                      </p:to>
                                    </p:set>
                                    <p:set>
                                      <p:cBhvr>
                                        <p:cTn id="48"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10"/>
                                        </p:tgtEl>
                                        <p:attrNameLst>
                                          <p:attrName>fillcolor</p:attrName>
                                        </p:attrNameLst>
                                      </p:cBhvr>
                                      <p:to>
                                        <a:srgbClr val="FFF2CC"/>
                                      </p:to>
                                    </p:animClr>
                                    <p:set>
                                      <p:cBhvr>
                                        <p:cTn id="54" dur="250" fill="hold"/>
                                        <p:tgtEl>
                                          <p:spTgt spid="10"/>
                                        </p:tgtEl>
                                        <p:attrNameLst>
                                          <p:attrName>fill.type</p:attrName>
                                        </p:attrNameLst>
                                      </p:cBhvr>
                                      <p:to>
                                        <p:strVal val="solid"/>
                                      </p:to>
                                    </p:set>
                                    <p:set>
                                      <p:cBhvr>
                                        <p:cTn id="55" dur="250" fill="hold"/>
                                        <p:tgtEl>
                                          <p:spTgt spid="10"/>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250" fill="hold"/>
                                        <p:tgtEl>
                                          <p:spTgt spid="18"/>
                                        </p:tgtEl>
                                        <p:attrNameLst>
                                          <p:attrName>ppt_w</p:attrName>
                                        </p:attrNameLst>
                                      </p:cBhvr>
                                      <p:tavLst>
                                        <p:tav tm="0">
                                          <p:val>
                                            <p:strVal val="4*#ppt_w"/>
                                          </p:val>
                                        </p:tav>
                                        <p:tav tm="100000">
                                          <p:val>
                                            <p:strVal val="#ppt_w"/>
                                          </p:val>
                                        </p:tav>
                                      </p:tavLst>
                                    </p:anim>
                                    <p:anim calcmode="lin" valueType="num">
                                      <p:cBhvr>
                                        <p:cTn id="5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7" name="Wrong Buzzer.wav"/>
                                        </p:tgtEl>
                                      </p:cMediaNode>
                                    </p:audio>
                                  </p:subTnLst>
                                </p:cTn>
                              </p:par>
                              <p:par>
                                <p:cTn id="60" presetID="1" presetClass="emph" presetSubtype="2" fill="hold" nodeType="withEffect">
                                  <p:stCondLst>
                                    <p:cond delay="1000"/>
                                  </p:stCondLst>
                                  <p:childTnLst>
                                    <p:animClr clrSpc="rgb" dir="cw">
                                      <p:cBhvr>
                                        <p:cTn id="61" dur="250" fill="hold"/>
                                        <p:tgtEl>
                                          <p:spTgt spid="10"/>
                                        </p:tgtEl>
                                        <p:attrNameLst>
                                          <p:attrName>fillcolor</p:attrName>
                                        </p:attrNameLst>
                                      </p:cBhvr>
                                      <p:to>
                                        <a:srgbClr val="FFFF00"/>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11"/>
                                        </p:tgtEl>
                                        <p:attrNameLst>
                                          <p:attrName>fillcolor</p:attrName>
                                        </p:attrNameLst>
                                      </p:cBhvr>
                                      <p:to>
                                        <a:srgbClr val="FFF2CC"/>
                                      </p:to>
                                    </p:animClr>
                                    <p:set>
                                      <p:cBhvr>
                                        <p:cTn id="69" dur="250" fill="hold"/>
                                        <p:tgtEl>
                                          <p:spTgt spid="11"/>
                                        </p:tgtEl>
                                        <p:attrNameLst>
                                          <p:attrName>fill.type</p:attrName>
                                        </p:attrNameLst>
                                      </p:cBhvr>
                                      <p:to>
                                        <p:strVal val="solid"/>
                                      </p:to>
                                    </p:set>
                                    <p:set>
                                      <p:cBhvr>
                                        <p:cTn id="70" dur="250" fill="hold"/>
                                        <p:tgtEl>
                                          <p:spTgt spid="11"/>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6"/>
                                        </p:tgtEl>
                                        <p:attrNameLst>
                                          <p:attrName>style.visibility</p:attrName>
                                        </p:attrNameLst>
                                      </p:cBhvr>
                                      <p:to>
                                        <p:strVal val="visible"/>
                                      </p:to>
                                    </p:set>
                                    <p:anim calcmode="lin" valueType="num">
                                      <p:cBhvr>
                                        <p:cTn id="73" dur="250" fill="hold"/>
                                        <p:tgtEl>
                                          <p:spTgt spid="16"/>
                                        </p:tgtEl>
                                        <p:attrNameLst>
                                          <p:attrName>ppt_w</p:attrName>
                                        </p:attrNameLst>
                                      </p:cBhvr>
                                      <p:tavLst>
                                        <p:tav tm="0">
                                          <p:val>
                                            <p:strVal val="4*#ppt_w"/>
                                          </p:val>
                                        </p:tav>
                                        <p:tav tm="100000">
                                          <p:val>
                                            <p:strVal val="#ppt_w"/>
                                          </p:val>
                                        </p:tav>
                                      </p:tavLst>
                                    </p:anim>
                                    <p:anim calcmode="lin" valueType="num">
                                      <p:cBhvr>
                                        <p:cTn id="7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7" name="Wrong Buzzer.wav"/>
                                        </p:tgtEl>
                                      </p:cMediaNode>
                                    </p:audio>
                                  </p:subTnLst>
                                </p:cTn>
                              </p:par>
                              <p:par>
                                <p:cTn id="75" presetID="1" presetClass="emph" presetSubtype="2" fill="hold" nodeType="withEffect">
                                  <p:stCondLst>
                                    <p:cond delay="1000"/>
                                  </p:stCondLst>
                                  <p:childTnLst>
                                    <p:animClr clrSpc="rgb" dir="cw">
                                      <p:cBhvr>
                                        <p:cTn id="76" dur="250" fill="hold"/>
                                        <p:tgtEl>
                                          <p:spTgt spid="11"/>
                                        </p:tgtEl>
                                        <p:attrNameLst>
                                          <p:attrName>fillcolor</p:attrName>
                                        </p:attrNameLst>
                                      </p:cBhvr>
                                      <p:to>
                                        <a:srgbClr val="FFFF00"/>
                                      </p:to>
                                    </p:animClr>
                                    <p:set>
                                      <p:cBhvr>
                                        <p:cTn id="77" dur="250" fill="hold"/>
                                        <p:tgtEl>
                                          <p:spTgt spid="11"/>
                                        </p:tgtEl>
                                        <p:attrNameLst>
                                          <p:attrName>fill.type</p:attrName>
                                        </p:attrNameLst>
                                      </p:cBhvr>
                                      <p:to>
                                        <p:strVal val="solid"/>
                                      </p:to>
                                    </p:set>
                                    <p:set>
                                      <p:cBhvr>
                                        <p:cTn id="78"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12"/>
                                        </p:tgtEl>
                                        <p:attrNameLst>
                                          <p:attrName>fillcolor</p:attrName>
                                        </p:attrNameLst>
                                      </p:cBhvr>
                                      <p:to>
                                        <a:srgbClr val="FFF2CC"/>
                                      </p:to>
                                    </p:animClr>
                                    <p:set>
                                      <p:cBhvr>
                                        <p:cTn id="84" dur="250" fill="hold"/>
                                        <p:tgtEl>
                                          <p:spTgt spid="12"/>
                                        </p:tgtEl>
                                        <p:attrNameLst>
                                          <p:attrName>fill.type</p:attrName>
                                        </p:attrNameLst>
                                      </p:cBhvr>
                                      <p:to>
                                        <p:strVal val="solid"/>
                                      </p:to>
                                    </p:set>
                                    <p:set>
                                      <p:cBhvr>
                                        <p:cTn id="85" dur="250" fill="hold"/>
                                        <p:tgtEl>
                                          <p:spTgt spid="1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7"/>
                                        </p:tgtEl>
                                        <p:attrNameLst>
                                          <p:attrName>style.visibility</p:attrName>
                                        </p:attrNameLst>
                                      </p:cBhvr>
                                      <p:to>
                                        <p:strVal val="visible"/>
                                      </p:to>
                                    </p:set>
                                    <p:anim calcmode="lin" valueType="num">
                                      <p:cBhvr>
                                        <p:cTn id="88" dur="250" fill="hold"/>
                                        <p:tgtEl>
                                          <p:spTgt spid="17"/>
                                        </p:tgtEl>
                                        <p:attrNameLst>
                                          <p:attrName>ppt_w</p:attrName>
                                        </p:attrNameLst>
                                      </p:cBhvr>
                                      <p:tavLst>
                                        <p:tav tm="0">
                                          <p:val>
                                            <p:strVal val="4*#ppt_w"/>
                                          </p:val>
                                        </p:tav>
                                        <p:tav tm="100000">
                                          <p:val>
                                            <p:strVal val="#ppt_w"/>
                                          </p:val>
                                        </p:tav>
                                      </p:tavLst>
                                    </p:anim>
                                    <p:anim calcmode="lin" valueType="num">
                                      <p:cBhvr>
                                        <p:cTn id="89"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Wrong Buzzer.wav"/>
                                        </p:tgtEl>
                                      </p:cMediaNode>
                                    </p:audio>
                                  </p:subTnLst>
                                </p:cTn>
                              </p:par>
                              <p:par>
                                <p:cTn id="90" presetID="1" presetClass="emph" presetSubtype="2" fill="hold" nodeType="withEffect">
                                  <p:stCondLst>
                                    <p:cond delay="1000"/>
                                  </p:stCondLst>
                                  <p:childTnLst>
                                    <p:animClr clrSpc="rgb" dir="cw">
                                      <p:cBhvr>
                                        <p:cTn id="91" dur="250" fill="hold"/>
                                        <p:tgtEl>
                                          <p:spTgt spid="12"/>
                                        </p:tgtEl>
                                        <p:attrNameLst>
                                          <p:attrName>fillcolor</p:attrName>
                                        </p:attrNameLst>
                                      </p:cBhvr>
                                      <p:to>
                                        <a:srgbClr val="FFFF00"/>
                                      </p:to>
                                    </p:animClr>
                                    <p:set>
                                      <p:cBhvr>
                                        <p:cTn id="92" dur="250" fill="hold"/>
                                        <p:tgtEl>
                                          <p:spTgt spid="12"/>
                                        </p:tgtEl>
                                        <p:attrNameLst>
                                          <p:attrName>fill.type</p:attrName>
                                        </p:attrNameLst>
                                      </p:cBhvr>
                                      <p:to>
                                        <p:strVal val="solid"/>
                                      </p:to>
                                    </p:set>
                                    <p:set>
                                      <p:cBhvr>
                                        <p:cTn id="93"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87433" y="644613"/>
            <a:ext cx="7999348"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7: Hình ảnh Lục Vân Tiên trong đoạn trích gợi nhớ đến nhân vật trong truyện cổ tích nào em đã được đọc?</a:t>
            </a:r>
            <a:endParaRPr kumimoji="0" lang="en-SG" sz="36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Anh Khoai trong truyện Cây tre trăm đốt</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422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Người em trong truyện Cây khế</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546041"/>
            <a:ext cx="5854068"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vua trong truyện Tấm Cám</a:t>
            </a:r>
            <a:endParaRPr kumimoji="0" lang="vi-VN"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550229"/>
            <a:ext cx="5535011" cy="14223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Thạch Sanh trong truyện Thạch Sanh</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98426" y="4910110"/>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6781" y="4627638"/>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128359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id="{B06A07C8-3771-434F-B427-84F1F672F8E2}"/>
              </a:ext>
            </a:extLst>
          </p:cNvPr>
          <p:cNvPicPr>
            <a:picLocks noChangeAspect="1"/>
          </p:cNvPicPr>
          <p:nvPr/>
        </p:nvPicPr>
        <p:blipFill rotWithShape="1">
          <a:blip r:embed="rId15">
            <a:clrChange>
              <a:clrFrom>
                <a:srgbClr val="FFFFFF"/>
              </a:clrFrom>
              <a:clrTo>
                <a:srgbClr val="FFFFFF">
                  <a:alpha val="0"/>
                </a:srgbClr>
              </a:clrTo>
            </a:clrChange>
          </a:blip>
          <a:srcRect t="38989" r="1250"/>
          <a:stretch/>
        </p:blipFill>
        <p:spPr>
          <a:xfrm>
            <a:off x="2270837" y="1264403"/>
            <a:ext cx="8684129" cy="3926429"/>
          </a:xfrm>
          <a:prstGeom prst="rect">
            <a:avLst/>
          </a:prstGeom>
        </p:spPr>
      </p:pic>
    </p:spTree>
    <p:extLst>
      <p:ext uri="{BB962C8B-B14F-4D97-AF65-F5344CB8AC3E}">
        <p14:creationId xmlns:p14="http://schemas.microsoft.com/office/powerpoint/2010/main" val="2385219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518615" y="-1"/>
            <a:ext cx="10682785" cy="2662745"/>
            <a:chOff x="1041400" y="64389"/>
            <a:chExt cx="10160000" cy="2287735"/>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a:off x="1365897" y="64389"/>
              <a:ext cx="3235288" cy="2287735"/>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847862" y="694480"/>
            <a:ext cx="7996013"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Câu 8: Hai câu thơ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“Vân Tiên tả đột hữu xông – Khác nào Triệu Tử phá vòng Đương Dang”</a:t>
            </a:r>
            <a:r>
              <a:rPr kumimoji="0" lang="vi-VN"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sử dụng phép tu từ gì?</a:t>
            </a:r>
            <a:endParaRPr kumimoji="0" lang="en-SG" sz="3600" b="1"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3" name="Rectangle 2">
            <a:extLst>
              <a:ext uri="{FF2B5EF4-FFF2-40B4-BE49-F238E27FC236}">
                <a16:creationId xmlns:a16="http://schemas.microsoft.com/office/drawing/2014/main" id="{00025251-5630-AD0E-3BDE-99C9ABEAFB36}"/>
              </a:ext>
            </a:extLst>
          </p:cNvPr>
          <p:cNvSpPr/>
          <p:nvPr/>
        </p:nvSpPr>
        <p:spPr>
          <a:xfrm>
            <a:off x="313426" y="2919071"/>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quá</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 name="Rectangle 3">
            <a:extLst>
              <a:ext uri="{FF2B5EF4-FFF2-40B4-BE49-F238E27FC236}">
                <a16:creationId xmlns:a16="http://schemas.microsoft.com/office/drawing/2014/main" id="{898DE532-14F7-022D-A295-053518DA544E}"/>
              </a:ext>
            </a:extLst>
          </p:cNvPr>
          <p:cNvSpPr/>
          <p:nvPr/>
        </p:nvSpPr>
        <p:spPr>
          <a:xfrm>
            <a:off x="6281087" y="2919071"/>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5" name="Rectangle 4">
            <a:extLst>
              <a:ext uri="{FF2B5EF4-FFF2-40B4-BE49-F238E27FC236}">
                <a16:creationId xmlns:a16="http://schemas.microsoft.com/office/drawing/2014/main" id="{18294C12-690C-61BA-A766-3BBC5E19DB94}"/>
              </a:ext>
            </a:extLst>
          </p:cNvPr>
          <p:cNvSpPr/>
          <p:nvPr/>
        </p:nvSpPr>
        <p:spPr>
          <a:xfrm>
            <a:off x="392403" y="4321149"/>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Ẩn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dụ</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8" name="Rectangle 7">
            <a:extLst>
              <a:ext uri="{FF2B5EF4-FFF2-40B4-BE49-F238E27FC236}">
                <a16:creationId xmlns:a16="http://schemas.microsoft.com/office/drawing/2014/main" id="{B1C014F0-17F1-128E-3266-9AC7AD767B48}"/>
              </a:ext>
            </a:extLst>
          </p:cNvPr>
          <p:cNvSpPr/>
          <p:nvPr/>
        </p:nvSpPr>
        <p:spPr>
          <a:xfrm>
            <a:off x="6336115" y="4325337"/>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sánh</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9" name="Picture 8">
            <a:extLst>
              <a:ext uri="{FF2B5EF4-FFF2-40B4-BE49-F238E27FC236}">
                <a16:creationId xmlns:a16="http://schemas.microsoft.com/office/drawing/2014/main" id="{7A1A5DF2-CD66-12A7-228B-7F7377A802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1767" y="2944546"/>
            <a:ext cx="805723" cy="708059"/>
          </a:xfrm>
          <a:prstGeom prst="rect">
            <a:avLst/>
          </a:prstGeom>
        </p:spPr>
      </p:pic>
      <p:pic>
        <p:nvPicPr>
          <p:cNvPr id="10" name="Picture 9">
            <a:extLst>
              <a:ext uri="{FF2B5EF4-FFF2-40B4-BE49-F238E27FC236}">
                <a16:creationId xmlns:a16="http://schemas.microsoft.com/office/drawing/2014/main" id="{97D0E438-C058-35CF-4893-FC51396FD7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5085" y="4305824"/>
            <a:ext cx="732404" cy="643628"/>
          </a:xfrm>
          <a:prstGeom prst="rect">
            <a:avLst/>
          </a:prstGeom>
        </p:spPr>
      </p:pic>
      <p:pic>
        <p:nvPicPr>
          <p:cNvPr id="11" name="Picture 10">
            <a:extLst>
              <a:ext uri="{FF2B5EF4-FFF2-40B4-BE49-F238E27FC236}">
                <a16:creationId xmlns:a16="http://schemas.microsoft.com/office/drawing/2014/main" id="{93E28AE3-E114-0D33-BB9D-F24A68EF8E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83446" y="4327953"/>
            <a:ext cx="804743" cy="643793"/>
          </a:xfrm>
          <a:prstGeom prst="rect">
            <a:avLst/>
          </a:prstGeom>
        </p:spPr>
      </p:pic>
      <p:pic>
        <p:nvPicPr>
          <p:cNvPr id="12" name="Picture 11">
            <a:extLst>
              <a:ext uri="{FF2B5EF4-FFF2-40B4-BE49-F238E27FC236}">
                <a16:creationId xmlns:a16="http://schemas.microsoft.com/office/drawing/2014/main" id="{9E8B8479-6831-4F11-9DE2-0C61E78EB6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3875" y="3029981"/>
            <a:ext cx="732592" cy="643793"/>
          </a:xfrm>
          <a:prstGeom prst="rect">
            <a:avLst/>
          </a:prstGeom>
        </p:spPr>
      </p:pic>
    </p:spTree>
    <p:extLst>
      <p:ext uri="{BB962C8B-B14F-4D97-AF65-F5344CB8AC3E}">
        <p14:creationId xmlns:p14="http://schemas.microsoft.com/office/powerpoint/2010/main" val="293916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42" presetClass="entr" presetSubtype="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5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anim calcmode="lin" valueType="num">
                                      <p:cBhvr>
                                        <p:cTn id="31" dur="500" fill="hold"/>
                                        <p:tgtEl>
                                          <p:spTgt spid="8"/>
                                        </p:tgtEl>
                                        <p:attrNameLst>
                                          <p:attrName>ppt_x</p:attrName>
                                        </p:attrNameLst>
                                      </p:cBhvr>
                                      <p:tavLst>
                                        <p:tav tm="0">
                                          <p:val>
                                            <p:strVal val="#ppt_x"/>
                                          </p:val>
                                        </p:tav>
                                        <p:tav tm="100000">
                                          <p:val>
                                            <p:strVal val="#ppt_x"/>
                                          </p:val>
                                        </p:tav>
                                      </p:tavLst>
                                    </p:anim>
                                    <p:anim calcmode="lin" valueType="num">
                                      <p:cBhvr>
                                        <p:cTn id="3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0"/>
                </p:tgtEl>
              </p:cMediaNode>
            </p:audio>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3"/>
                                        </p:tgtEl>
                                        <p:attrNameLst>
                                          <p:attrName>fillcolor</p:attrName>
                                        </p:attrNameLst>
                                      </p:cBhvr>
                                      <p:to>
                                        <a:srgbClr val="FFF2CC"/>
                                      </p:to>
                                    </p:animClr>
                                    <p:set>
                                      <p:cBhvr>
                                        <p:cTn id="39" dur="250" fill="hold"/>
                                        <p:tgtEl>
                                          <p:spTgt spid="3"/>
                                        </p:tgtEl>
                                        <p:attrNameLst>
                                          <p:attrName>fill.type</p:attrName>
                                        </p:attrNameLst>
                                      </p:cBhvr>
                                      <p:to>
                                        <p:strVal val="solid"/>
                                      </p:to>
                                    </p:set>
                                    <p:set>
                                      <p:cBhvr>
                                        <p:cTn id="40" dur="250" fill="hold"/>
                                        <p:tgtEl>
                                          <p:spTgt spid="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9"/>
                                        </p:tgtEl>
                                        <p:attrNameLst>
                                          <p:attrName>style.visibility</p:attrName>
                                        </p:attrNameLst>
                                      </p:cBhvr>
                                      <p:to>
                                        <p:strVal val="visible"/>
                                      </p:to>
                                    </p:set>
                                    <p:anim calcmode="lin" valueType="num">
                                      <p:cBhvr>
                                        <p:cTn id="43" dur="250" fill="hold"/>
                                        <p:tgtEl>
                                          <p:spTgt spid="9"/>
                                        </p:tgtEl>
                                        <p:attrNameLst>
                                          <p:attrName>ppt_w</p:attrName>
                                        </p:attrNameLst>
                                      </p:cBhvr>
                                      <p:tavLst>
                                        <p:tav tm="0">
                                          <p:val>
                                            <p:strVal val="4*#ppt_w"/>
                                          </p:val>
                                        </p:tav>
                                        <p:tav tm="100000">
                                          <p:val>
                                            <p:strVal val="#ppt_w"/>
                                          </p:val>
                                        </p:tav>
                                      </p:tavLst>
                                    </p:anim>
                                    <p:anim calcmode="lin" valueType="num">
                                      <p:cBhvr>
                                        <p:cTn id="44"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6" name="Wrong Buzzer.wav"/>
                                        </p:tgtEl>
                                      </p:cMediaNode>
                                    </p:audio>
                                  </p:subTnLst>
                                </p:cTn>
                              </p:par>
                              <p:par>
                                <p:cTn id="45" presetID="1" presetClass="emph" presetSubtype="2" fill="hold" nodeType="withEffect">
                                  <p:stCondLst>
                                    <p:cond delay="1000"/>
                                  </p:stCondLst>
                                  <p:childTnLst>
                                    <p:animClr clrSpc="rgb" dir="cw">
                                      <p:cBhvr>
                                        <p:cTn id="46" dur="250" fill="hold"/>
                                        <p:tgtEl>
                                          <p:spTgt spid="3"/>
                                        </p:tgtEl>
                                        <p:attrNameLst>
                                          <p:attrName>fillcolor</p:attrName>
                                        </p:attrNameLst>
                                      </p:cBhvr>
                                      <p:to>
                                        <a:srgbClr val="FFFF00"/>
                                      </p:to>
                                    </p:animClr>
                                    <p:set>
                                      <p:cBhvr>
                                        <p:cTn id="47" dur="250" fill="hold"/>
                                        <p:tgtEl>
                                          <p:spTgt spid="3"/>
                                        </p:tgtEl>
                                        <p:attrNameLst>
                                          <p:attrName>fill.type</p:attrName>
                                        </p:attrNameLst>
                                      </p:cBhvr>
                                      <p:to>
                                        <p:strVal val="solid"/>
                                      </p:to>
                                    </p:set>
                                    <p:set>
                                      <p:cBhvr>
                                        <p:cTn id="48"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
                                        </p:tgtEl>
                                        <p:attrNameLst>
                                          <p:attrName>fillcolor</p:attrName>
                                        </p:attrNameLst>
                                      </p:cBhvr>
                                      <p:to>
                                        <a:srgbClr val="FFF2CC"/>
                                      </p:to>
                                    </p:animClr>
                                    <p:set>
                                      <p:cBhvr>
                                        <p:cTn id="54" dur="250" fill="hold"/>
                                        <p:tgtEl>
                                          <p:spTgt spid="4"/>
                                        </p:tgtEl>
                                        <p:attrNameLst>
                                          <p:attrName>fill.type</p:attrName>
                                        </p:attrNameLst>
                                      </p:cBhvr>
                                      <p:to>
                                        <p:strVal val="solid"/>
                                      </p:to>
                                    </p:set>
                                    <p:set>
                                      <p:cBhvr>
                                        <p:cTn id="55" dur="250" fill="hold"/>
                                        <p:tgtEl>
                                          <p:spTgt spid="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12"/>
                                        </p:tgtEl>
                                        <p:attrNameLst>
                                          <p:attrName>style.visibility</p:attrName>
                                        </p:attrNameLst>
                                      </p:cBhvr>
                                      <p:to>
                                        <p:strVal val="visible"/>
                                      </p:to>
                                    </p:set>
                                    <p:anim calcmode="lin" valueType="num">
                                      <p:cBhvr>
                                        <p:cTn id="58" dur="250" fill="hold"/>
                                        <p:tgtEl>
                                          <p:spTgt spid="12"/>
                                        </p:tgtEl>
                                        <p:attrNameLst>
                                          <p:attrName>ppt_w</p:attrName>
                                        </p:attrNameLst>
                                      </p:cBhvr>
                                      <p:tavLst>
                                        <p:tav tm="0">
                                          <p:val>
                                            <p:strVal val="4*#ppt_w"/>
                                          </p:val>
                                        </p:tav>
                                        <p:tav tm="100000">
                                          <p:val>
                                            <p:strVal val="#ppt_w"/>
                                          </p:val>
                                        </p:tav>
                                      </p:tavLst>
                                    </p:anim>
                                    <p:anim calcmode="lin" valueType="num">
                                      <p:cBhvr>
                                        <p:cTn id="5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6" name="Wrong Buzzer.wav"/>
                                        </p:tgtEl>
                                      </p:cMediaNode>
                                    </p:audio>
                                  </p:subTnLst>
                                </p:cTn>
                              </p:par>
                              <p:par>
                                <p:cTn id="60" presetID="1" presetClass="emph" presetSubtype="2" fill="hold" nodeType="withEffect">
                                  <p:stCondLst>
                                    <p:cond delay="1000"/>
                                  </p:stCondLst>
                                  <p:childTnLst>
                                    <p:animClr clrSpc="rgb" dir="cw">
                                      <p:cBhvr>
                                        <p:cTn id="61" dur="250" fill="hold"/>
                                        <p:tgtEl>
                                          <p:spTgt spid="4"/>
                                        </p:tgtEl>
                                        <p:attrNameLst>
                                          <p:attrName>fillcolor</p:attrName>
                                        </p:attrNameLst>
                                      </p:cBhvr>
                                      <p:to>
                                        <a:srgbClr val="FFFF00"/>
                                      </p:to>
                                    </p:animClr>
                                    <p:set>
                                      <p:cBhvr>
                                        <p:cTn id="62" dur="250" fill="hold"/>
                                        <p:tgtEl>
                                          <p:spTgt spid="4"/>
                                        </p:tgtEl>
                                        <p:attrNameLst>
                                          <p:attrName>fill.type</p:attrName>
                                        </p:attrNameLst>
                                      </p:cBhvr>
                                      <p:to>
                                        <p:strVal val="solid"/>
                                      </p:to>
                                    </p:set>
                                    <p:set>
                                      <p:cBhvr>
                                        <p:cTn id="63"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4" restart="whenNotActive" fill="hold" evtFilter="cancelBubble" nodeType="interactiveSeq">
                <p:stCondLst>
                  <p:cond evt="onClick" delay="0">
                    <p:tgtEl>
                      <p:spTgt spid="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5"/>
                                        </p:tgtEl>
                                        <p:attrNameLst>
                                          <p:attrName>fillcolor</p:attrName>
                                        </p:attrNameLst>
                                      </p:cBhvr>
                                      <p:to>
                                        <a:srgbClr val="FFF2CC"/>
                                      </p:to>
                                    </p:animClr>
                                    <p:set>
                                      <p:cBhvr>
                                        <p:cTn id="69" dur="250" fill="hold"/>
                                        <p:tgtEl>
                                          <p:spTgt spid="5"/>
                                        </p:tgtEl>
                                        <p:attrNameLst>
                                          <p:attrName>fill.type</p:attrName>
                                        </p:attrNameLst>
                                      </p:cBhvr>
                                      <p:to>
                                        <p:strVal val="solid"/>
                                      </p:to>
                                    </p:set>
                                    <p:set>
                                      <p:cBhvr>
                                        <p:cTn id="70" dur="250" fill="hold"/>
                                        <p:tgtEl>
                                          <p:spTgt spid="5"/>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5"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10"/>
                                        </p:tgtEl>
                                        <p:attrNameLst>
                                          <p:attrName>style.visibility</p:attrName>
                                        </p:attrNameLst>
                                      </p:cBhvr>
                                      <p:to>
                                        <p:strVal val="visible"/>
                                      </p:to>
                                    </p:set>
                                    <p:anim calcmode="lin" valueType="num">
                                      <p:cBhvr>
                                        <p:cTn id="73" dur="250" fill="hold"/>
                                        <p:tgtEl>
                                          <p:spTgt spid="10"/>
                                        </p:tgtEl>
                                        <p:attrNameLst>
                                          <p:attrName>ppt_w</p:attrName>
                                        </p:attrNameLst>
                                      </p:cBhvr>
                                      <p:tavLst>
                                        <p:tav tm="0">
                                          <p:val>
                                            <p:strVal val="4*#ppt_w"/>
                                          </p:val>
                                        </p:tav>
                                        <p:tav tm="100000">
                                          <p:val>
                                            <p:strVal val="#ppt_w"/>
                                          </p:val>
                                        </p:tav>
                                      </p:tavLst>
                                    </p:anim>
                                    <p:anim calcmode="lin" valueType="num">
                                      <p:cBhvr>
                                        <p:cTn id="74"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6" name="Wrong Buzzer.wav"/>
                                        </p:tgtEl>
                                      </p:cMediaNode>
                                    </p:audio>
                                  </p:subTnLst>
                                </p:cTn>
                              </p:par>
                              <p:par>
                                <p:cTn id="75" presetID="1" presetClass="emph" presetSubtype="2" fill="hold" nodeType="withEffect">
                                  <p:stCondLst>
                                    <p:cond delay="1000"/>
                                  </p:stCondLst>
                                  <p:childTnLst>
                                    <p:animClr clrSpc="rgb" dir="cw">
                                      <p:cBhvr>
                                        <p:cTn id="76" dur="250" fill="hold"/>
                                        <p:tgtEl>
                                          <p:spTgt spid="5"/>
                                        </p:tgtEl>
                                        <p:attrNameLst>
                                          <p:attrName>fillcolor</p:attrName>
                                        </p:attrNameLst>
                                      </p:cBhvr>
                                      <p:to>
                                        <a:srgbClr val="FFFF00"/>
                                      </p:to>
                                    </p:animClr>
                                    <p:set>
                                      <p:cBhvr>
                                        <p:cTn id="77" dur="250" fill="hold"/>
                                        <p:tgtEl>
                                          <p:spTgt spid="5"/>
                                        </p:tgtEl>
                                        <p:attrNameLst>
                                          <p:attrName>fill.type</p:attrName>
                                        </p:attrNameLst>
                                      </p:cBhvr>
                                      <p:to>
                                        <p:strVal val="solid"/>
                                      </p:to>
                                    </p:set>
                                    <p:set>
                                      <p:cBhvr>
                                        <p:cTn id="78"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8"/>
                                        </p:tgtEl>
                                        <p:attrNameLst>
                                          <p:attrName>fillcolor</p:attrName>
                                        </p:attrNameLst>
                                      </p:cBhvr>
                                      <p:to>
                                        <a:srgbClr val="FFF2CC"/>
                                      </p:to>
                                    </p:animClr>
                                    <p:set>
                                      <p:cBhvr>
                                        <p:cTn id="84" dur="250" fill="hold"/>
                                        <p:tgtEl>
                                          <p:spTgt spid="8"/>
                                        </p:tgtEl>
                                        <p:attrNameLst>
                                          <p:attrName>fill.type</p:attrName>
                                        </p:attrNameLst>
                                      </p:cBhvr>
                                      <p:to>
                                        <p:strVal val="solid"/>
                                      </p:to>
                                    </p:set>
                                    <p:set>
                                      <p:cBhvr>
                                        <p:cTn id="85" dur="250" fill="hold"/>
                                        <p:tgtEl>
                                          <p:spTgt spid="8"/>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11"/>
                                        </p:tgtEl>
                                        <p:attrNameLst>
                                          <p:attrName>style.visibility</p:attrName>
                                        </p:attrNameLst>
                                      </p:cBhvr>
                                      <p:to>
                                        <p:strVal val="visible"/>
                                      </p:to>
                                    </p:set>
                                    <p:anim calcmode="lin" valueType="num">
                                      <p:cBhvr>
                                        <p:cTn id="88" dur="250" fill="hold"/>
                                        <p:tgtEl>
                                          <p:spTgt spid="11"/>
                                        </p:tgtEl>
                                        <p:attrNameLst>
                                          <p:attrName>ppt_w</p:attrName>
                                        </p:attrNameLst>
                                      </p:cBhvr>
                                      <p:tavLst>
                                        <p:tav tm="0">
                                          <p:val>
                                            <p:strVal val="4*#ppt_w"/>
                                          </p:val>
                                        </p:tav>
                                        <p:tav tm="100000">
                                          <p:val>
                                            <p:strVal val="#ppt_w"/>
                                          </p:val>
                                        </p:tav>
                                      </p:tavLst>
                                    </p:anim>
                                    <p:anim calcmode="lin" valueType="num">
                                      <p:cBhvr>
                                        <p:cTn id="89"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7" name="Check mark.wav"/>
                                        </p:tgtEl>
                                      </p:cMediaNode>
                                    </p:audio>
                                  </p:subTnLst>
                                </p:cTn>
                              </p:par>
                              <p:par>
                                <p:cTn id="90" presetID="1" presetClass="emph" presetSubtype="2" fill="hold" nodeType="withEffect">
                                  <p:stCondLst>
                                    <p:cond delay="1000"/>
                                  </p:stCondLst>
                                  <p:childTnLst>
                                    <p:animClr clrSpc="rgb" dir="cw">
                                      <p:cBhvr>
                                        <p:cTn id="91" dur="250" fill="hold"/>
                                        <p:tgtEl>
                                          <p:spTgt spid="8"/>
                                        </p:tgtEl>
                                        <p:attrNameLst>
                                          <p:attrName>fillcolor</p:attrName>
                                        </p:attrNameLst>
                                      </p:cBhvr>
                                      <p:to>
                                        <a:srgbClr val="00B050"/>
                                      </p:to>
                                    </p:animClr>
                                    <p:set>
                                      <p:cBhvr>
                                        <p:cTn id="92" dur="250" fill="hold"/>
                                        <p:tgtEl>
                                          <p:spTgt spid="8"/>
                                        </p:tgtEl>
                                        <p:attrNameLst>
                                          <p:attrName>fill.type</p:attrName>
                                        </p:attrNameLst>
                                      </p:cBhvr>
                                      <p:to>
                                        <p:strVal val="solid"/>
                                      </p:to>
                                    </p:set>
                                    <p:set>
                                      <p:cBhvr>
                                        <p:cTn id="93"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41400" y="457200"/>
            <a:ext cx="10160000" cy="2476378"/>
            <a:chOff x="1041400" y="457200"/>
            <a:chExt cx="10160000" cy="2476378"/>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1041400" y="471707"/>
              <a:ext cx="2072895" cy="2461871"/>
            </a:xfrm>
            <a:prstGeom prst="rect">
              <a:avLst/>
            </a:prstGeom>
          </p:spPr>
        </p:pic>
      </p:grpSp>
      <p:sp>
        <p:nvSpPr>
          <p:cNvPr id="22" name="Rectangle 21">
            <a:extLst>
              <a:ext uri="{FF2B5EF4-FFF2-40B4-BE49-F238E27FC236}">
                <a16:creationId xmlns:a16="http://schemas.microsoft.com/office/drawing/2014/main" id="{68CCCB1E-5D6D-4B1D-94ED-906BCD4A2D0C}"/>
              </a:ext>
            </a:extLst>
          </p:cNvPr>
          <p:cNvSpPr/>
          <p:nvPr/>
        </p:nvSpPr>
        <p:spPr>
          <a:xfrm>
            <a:off x="2775857" y="586715"/>
            <a:ext cx="8159912" cy="1620570"/>
          </a:xfrm>
          <a:prstGeom prst="rect">
            <a:avLst/>
          </a:prstGeom>
          <a:no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9: Tác dụng của phép tu từ trong câu thơ sau là gì ?</a:t>
            </a:r>
            <a:endParaRPr kumimoji="0" lang="en-SG"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“Vân Tiên tả đột hữu xông – Khác nào Triệu Tử phá vòng Đương Dang”</a:t>
            </a:r>
            <a:endParaRPr kumimoji="0" lang="en-SG"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6600" y="-787986"/>
            <a:ext cx="609600" cy="609600"/>
          </a:xfrm>
          <a:prstGeom prst="rect">
            <a:avLst/>
          </a:prstGeom>
        </p:spPr>
      </p:pic>
      <p:sp>
        <p:nvSpPr>
          <p:cNvPr id="9" name="Rectangle 8">
            <a:extLst>
              <a:ext uri="{FF2B5EF4-FFF2-40B4-BE49-F238E27FC236}">
                <a16:creationId xmlns:a16="http://schemas.microsoft.com/office/drawing/2014/main" id="{853B63EE-E178-8D6C-22A2-C1FF5A987C9E}"/>
              </a:ext>
            </a:extLst>
          </p:cNvPr>
          <p:cNvSpPr/>
          <p:nvPr/>
        </p:nvSpPr>
        <p:spPr>
          <a:xfrm>
            <a:off x="600232" y="3039955"/>
            <a:ext cx="5625136"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A.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Khắc họa được vẻ đẹp của một anh hùng quả cảm.</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EE55366-7B5D-78AD-C90E-44D006284706}"/>
              </a:ext>
            </a:extLst>
          </p:cNvPr>
          <p:cNvSpPr/>
          <p:nvPr/>
        </p:nvSpPr>
        <p:spPr>
          <a:xfrm>
            <a:off x="6617255" y="3044143"/>
            <a:ext cx="5228908" cy="1365636"/>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 đậm vẻ đẹp của một người nông dân chất phác.</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F84F1979-7E53-A34A-F61C-182E129015E1}"/>
              </a:ext>
            </a:extLst>
          </p:cNvPr>
          <p:cNvSpPr/>
          <p:nvPr/>
        </p:nvSpPr>
        <p:spPr>
          <a:xfrm>
            <a:off x="600232" y="4859283"/>
            <a:ext cx="5625136"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Nhấn mạnh vẻ đẹp của một chàng thư sinh nho nhã.</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C1B9D7E-F676-0CC5-C600-4E3878A1A372}"/>
              </a:ext>
            </a:extLst>
          </p:cNvPr>
          <p:cNvSpPr/>
          <p:nvPr/>
        </p:nvSpPr>
        <p:spPr>
          <a:xfrm>
            <a:off x="6617255" y="4863471"/>
            <a:ext cx="5228908" cy="1201663"/>
          </a:xfrm>
          <a:prstGeom prst="rect">
            <a:avLst/>
          </a:prstGeom>
          <a:solidFill>
            <a:sysClr val="window" lastClr="FFFFFF"/>
          </a:solidFill>
          <a:ln w="28575" cap="flat" cmpd="sng" algn="ctr">
            <a:noFill/>
            <a:prstDash val="solid"/>
            <a:miter lim="800000"/>
          </a:ln>
          <a:effectLst/>
        </p:spPr>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 ngợi vẻ đẹp của tấm lòng nhân hậu, vị tha.</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01F400EA-1C02-8DB6-ABE4-BA547ED57B05}"/>
              </a:ext>
            </a:extLst>
          </p:cNvPr>
          <p:cNvPicPr>
            <a:picLocks noChangeAspect="1"/>
          </p:cNvPicPr>
          <p:nvPr/>
        </p:nvPicPr>
        <p:blipFill rotWithShape="1">
          <a:blip r:embed="rId11" cstate="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340230" y="3710418"/>
            <a:ext cx="885137" cy="708059"/>
          </a:xfrm>
          <a:prstGeom prst="rect">
            <a:avLst/>
          </a:prstGeom>
        </p:spPr>
      </p:pic>
      <p:pic>
        <p:nvPicPr>
          <p:cNvPr id="16" name="Picture 15">
            <a:extLst>
              <a:ext uri="{FF2B5EF4-FFF2-40B4-BE49-F238E27FC236}">
                <a16:creationId xmlns:a16="http://schemas.microsoft.com/office/drawing/2014/main" id="{6D4C3064-441B-F39B-E9CB-BC075E8F6DC3}"/>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420828" y="4892648"/>
            <a:ext cx="804536" cy="704088"/>
          </a:xfrm>
          <a:prstGeom prst="rect">
            <a:avLst/>
          </a:prstGeom>
        </p:spPr>
      </p:pic>
      <p:pic>
        <p:nvPicPr>
          <p:cNvPr id="17" name="Picture 16">
            <a:extLst>
              <a:ext uri="{FF2B5EF4-FFF2-40B4-BE49-F238E27FC236}">
                <a16:creationId xmlns:a16="http://schemas.microsoft.com/office/drawing/2014/main" id="{56267460-F404-DB45-C700-5E817CA742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4904245"/>
            <a:ext cx="804743" cy="707197"/>
          </a:xfrm>
          <a:prstGeom prst="rect">
            <a:avLst/>
          </a:prstGeom>
        </p:spPr>
      </p:pic>
      <p:pic>
        <p:nvPicPr>
          <p:cNvPr id="18" name="Picture 17">
            <a:extLst>
              <a:ext uri="{FF2B5EF4-FFF2-40B4-BE49-F238E27FC236}">
                <a16:creationId xmlns:a16="http://schemas.microsoft.com/office/drawing/2014/main" id="{92C48E5B-122B-4D6C-5C14-D64A85115F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41019" y="3730389"/>
            <a:ext cx="804743" cy="707197"/>
          </a:xfrm>
          <a:prstGeom prst="rect">
            <a:avLst/>
          </a:prstGeom>
        </p:spPr>
      </p:pic>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barn(inVertical)">
                                      <p:cBhvr>
                                        <p:cTn id="17" dur="500"/>
                                        <p:tgtEl>
                                          <p:spTgt spid="22">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42"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15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00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0"/>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9"/>
                                        </p:tgtEl>
                                        <p:attrNameLst>
                                          <p:attrName>fillcolor</p:attrName>
                                        </p:attrNameLst>
                                      </p:cBhvr>
                                      <p:to>
                                        <a:srgbClr val="FFF2CC"/>
                                      </p:to>
                                    </p:animClr>
                                    <p:set>
                                      <p:cBhvr>
                                        <p:cTn id="44" dur="250" fill="hold"/>
                                        <p:tgtEl>
                                          <p:spTgt spid="9"/>
                                        </p:tgtEl>
                                        <p:attrNameLst>
                                          <p:attrName>fill.type</p:attrName>
                                        </p:attrNameLst>
                                      </p:cBhvr>
                                      <p:to>
                                        <p:strVal val="solid"/>
                                      </p:to>
                                    </p:set>
                                    <p:set>
                                      <p:cBhvr>
                                        <p:cTn id="45" dur="25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5"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14"/>
                                        </p:tgtEl>
                                        <p:attrNameLst>
                                          <p:attrName>style.visibility</p:attrName>
                                        </p:attrNameLst>
                                      </p:cBhvr>
                                      <p:to>
                                        <p:strVal val="visible"/>
                                      </p:to>
                                    </p:set>
                                    <p:anim calcmode="lin" valueType="num">
                                      <p:cBhvr>
                                        <p:cTn id="48" dur="250" fill="hold"/>
                                        <p:tgtEl>
                                          <p:spTgt spid="14"/>
                                        </p:tgtEl>
                                        <p:attrNameLst>
                                          <p:attrName>ppt_w</p:attrName>
                                        </p:attrNameLst>
                                      </p:cBhvr>
                                      <p:tavLst>
                                        <p:tav tm="0">
                                          <p:val>
                                            <p:strVal val="4*#ppt_w"/>
                                          </p:val>
                                        </p:tav>
                                        <p:tav tm="100000">
                                          <p:val>
                                            <p:strVal val="#ppt_w"/>
                                          </p:val>
                                        </p:tav>
                                      </p:tavLst>
                                    </p:anim>
                                    <p:anim calcmode="lin" valueType="num">
                                      <p:cBhvr>
                                        <p:cTn id="4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6" name="Check mark.wav"/>
                                        </p:tgtEl>
                                      </p:cMediaNode>
                                    </p:audio>
                                  </p:subTnLst>
                                </p:cTn>
                              </p:par>
                              <p:par>
                                <p:cTn id="50" presetID="1" presetClass="emph" presetSubtype="2" fill="hold" nodeType="withEffect">
                                  <p:stCondLst>
                                    <p:cond delay="1000"/>
                                  </p:stCondLst>
                                  <p:childTnLst>
                                    <p:animClr clrSpc="rgb" dir="cw">
                                      <p:cBhvr>
                                        <p:cTn id="51" dur="250" fill="hold"/>
                                        <p:tgtEl>
                                          <p:spTgt spid="9"/>
                                        </p:tgtEl>
                                        <p:attrNameLst>
                                          <p:attrName>fillcolor</p:attrName>
                                        </p:attrNameLst>
                                      </p:cBhvr>
                                      <p:to>
                                        <a:srgbClr val="00B050"/>
                                      </p:to>
                                    </p:animClr>
                                    <p:set>
                                      <p:cBhvr>
                                        <p:cTn id="52" dur="250" fill="hold"/>
                                        <p:tgtEl>
                                          <p:spTgt spid="9"/>
                                        </p:tgtEl>
                                        <p:attrNameLst>
                                          <p:attrName>fill.type</p:attrName>
                                        </p:attrNameLst>
                                      </p:cBhvr>
                                      <p:to>
                                        <p:strVal val="solid"/>
                                      </p:to>
                                    </p:set>
                                    <p:set>
                                      <p:cBhvr>
                                        <p:cTn id="53"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10"/>
                                        </p:tgtEl>
                                        <p:attrNameLst>
                                          <p:attrName>fillcolor</p:attrName>
                                        </p:attrNameLst>
                                      </p:cBhvr>
                                      <p:to>
                                        <a:srgbClr val="FFF2CC"/>
                                      </p:to>
                                    </p:animClr>
                                    <p:set>
                                      <p:cBhvr>
                                        <p:cTn id="59" dur="250" fill="hold"/>
                                        <p:tgtEl>
                                          <p:spTgt spid="10"/>
                                        </p:tgtEl>
                                        <p:attrNameLst>
                                          <p:attrName>fill.type</p:attrName>
                                        </p:attrNameLst>
                                      </p:cBhvr>
                                      <p:to>
                                        <p:strVal val="solid"/>
                                      </p:to>
                                    </p:set>
                                    <p:set>
                                      <p:cBhvr>
                                        <p:cTn id="60" dur="250" fill="hold"/>
                                        <p:tgtEl>
                                          <p:spTgt spid="10"/>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250" fill="hold"/>
                                        <p:tgtEl>
                                          <p:spTgt spid="18"/>
                                        </p:tgtEl>
                                        <p:attrNameLst>
                                          <p:attrName>ppt_w</p:attrName>
                                        </p:attrNameLst>
                                      </p:cBhvr>
                                      <p:tavLst>
                                        <p:tav tm="0">
                                          <p:val>
                                            <p:strVal val="4*#ppt_w"/>
                                          </p:val>
                                        </p:tav>
                                        <p:tav tm="100000">
                                          <p:val>
                                            <p:strVal val="#ppt_w"/>
                                          </p:val>
                                        </p:tav>
                                      </p:tavLst>
                                    </p:anim>
                                    <p:anim calcmode="lin" valueType="num">
                                      <p:cBhvr>
                                        <p:cTn id="6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7" name="Wrong Buzzer.wav"/>
                                        </p:tgtEl>
                                      </p:cMediaNode>
                                    </p:audio>
                                  </p:subTnLst>
                                </p:cTn>
                              </p:par>
                              <p:par>
                                <p:cTn id="65" presetID="1" presetClass="emph" presetSubtype="2" fill="hold" nodeType="withEffect">
                                  <p:stCondLst>
                                    <p:cond delay="1000"/>
                                  </p:stCondLst>
                                  <p:childTnLst>
                                    <p:animClr clrSpc="rgb" dir="cw">
                                      <p:cBhvr>
                                        <p:cTn id="66" dur="250" fill="hold"/>
                                        <p:tgtEl>
                                          <p:spTgt spid="10"/>
                                        </p:tgtEl>
                                        <p:attrNameLst>
                                          <p:attrName>fillcolor</p:attrName>
                                        </p:attrNameLst>
                                      </p:cBhvr>
                                      <p:to>
                                        <a:srgbClr val="FFFF00"/>
                                      </p:to>
                                    </p:animClr>
                                    <p:set>
                                      <p:cBhvr>
                                        <p:cTn id="67" dur="250" fill="hold"/>
                                        <p:tgtEl>
                                          <p:spTgt spid="10"/>
                                        </p:tgtEl>
                                        <p:attrNameLst>
                                          <p:attrName>fill.type</p:attrName>
                                        </p:attrNameLst>
                                      </p:cBhvr>
                                      <p:to>
                                        <p:strVal val="solid"/>
                                      </p:to>
                                    </p:set>
                                    <p:set>
                                      <p:cBhvr>
                                        <p:cTn id="68"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11"/>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11"/>
                                        </p:tgtEl>
                                        <p:attrNameLst>
                                          <p:attrName>fillcolor</p:attrName>
                                        </p:attrNameLst>
                                      </p:cBhvr>
                                      <p:to>
                                        <a:srgbClr val="FFF2CC"/>
                                      </p:to>
                                    </p:animClr>
                                    <p:set>
                                      <p:cBhvr>
                                        <p:cTn id="74" dur="250" fill="hold"/>
                                        <p:tgtEl>
                                          <p:spTgt spid="11"/>
                                        </p:tgtEl>
                                        <p:attrNameLst>
                                          <p:attrName>fill.type</p:attrName>
                                        </p:attrNameLst>
                                      </p:cBhvr>
                                      <p:to>
                                        <p:strVal val="solid"/>
                                      </p:to>
                                    </p:set>
                                    <p:set>
                                      <p:cBhvr>
                                        <p:cTn id="75" dur="250" fill="hold"/>
                                        <p:tgtEl>
                                          <p:spTgt spid="11"/>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250" fill="hold"/>
                                        <p:tgtEl>
                                          <p:spTgt spid="16"/>
                                        </p:tgtEl>
                                        <p:attrNameLst>
                                          <p:attrName>ppt_w</p:attrName>
                                        </p:attrNameLst>
                                      </p:cBhvr>
                                      <p:tavLst>
                                        <p:tav tm="0">
                                          <p:val>
                                            <p:strVal val="4*#ppt_w"/>
                                          </p:val>
                                        </p:tav>
                                        <p:tav tm="100000">
                                          <p:val>
                                            <p:strVal val="#ppt_w"/>
                                          </p:val>
                                        </p:tav>
                                      </p:tavLst>
                                    </p:anim>
                                    <p:anim calcmode="lin" valueType="num">
                                      <p:cBhvr>
                                        <p:cTn id="79"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7" name="Wrong Buzzer.wav"/>
                                        </p:tgtEl>
                                      </p:cMediaNode>
                                    </p:audio>
                                  </p:subTnLst>
                                </p:cTn>
                              </p:par>
                              <p:par>
                                <p:cTn id="80" presetID="1" presetClass="emph" presetSubtype="2" fill="hold" nodeType="withEffect">
                                  <p:stCondLst>
                                    <p:cond delay="1000"/>
                                  </p:stCondLst>
                                  <p:childTnLst>
                                    <p:animClr clrSpc="rgb" dir="cw">
                                      <p:cBhvr>
                                        <p:cTn id="81" dur="250" fill="hold"/>
                                        <p:tgtEl>
                                          <p:spTgt spid="11"/>
                                        </p:tgtEl>
                                        <p:attrNameLst>
                                          <p:attrName>fillcolor</p:attrName>
                                        </p:attrNameLst>
                                      </p:cBhvr>
                                      <p:to>
                                        <a:srgbClr val="FFFF00"/>
                                      </p:to>
                                    </p:animClr>
                                    <p:set>
                                      <p:cBhvr>
                                        <p:cTn id="82" dur="250" fill="hold"/>
                                        <p:tgtEl>
                                          <p:spTgt spid="11"/>
                                        </p:tgtEl>
                                        <p:attrNameLst>
                                          <p:attrName>fill.type</p:attrName>
                                        </p:attrNameLst>
                                      </p:cBhvr>
                                      <p:to>
                                        <p:strVal val="solid"/>
                                      </p:to>
                                    </p:set>
                                    <p:set>
                                      <p:cBhvr>
                                        <p:cTn id="83"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84" restart="whenNotActive" fill="hold" evtFilter="cancelBubble" nodeType="interactiveSeq">
                <p:stCondLst>
                  <p:cond evt="onClick" delay="0">
                    <p:tgtEl>
                      <p:spTgt spid="12"/>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250" fill="hold"/>
                                        <p:tgtEl>
                                          <p:spTgt spid="12"/>
                                        </p:tgtEl>
                                        <p:attrNameLst>
                                          <p:attrName>fillcolor</p:attrName>
                                        </p:attrNameLst>
                                      </p:cBhvr>
                                      <p:to>
                                        <a:srgbClr val="FFF2CC"/>
                                      </p:to>
                                    </p:animClr>
                                    <p:set>
                                      <p:cBhvr>
                                        <p:cTn id="89" dur="250" fill="hold"/>
                                        <p:tgtEl>
                                          <p:spTgt spid="12"/>
                                        </p:tgtEl>
                                        <p:attrNameLst>
                                          <p:attrName>fill.type</p:attrName>
                                        </p:attrNameLst>
                                      </p:cBhvr>
                                      <p:to>
                                        <p:strVal val="solid"/>
                                      </p:to>
                                    </p:set>
                                    <p:set>
                                      <p:cBhvr>
                                        <p:cTn id="90" dur="250" fill="hold"/>
                                        <p:tgtEl>
                                          <p:spTgt spid="12"/>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par>
                                <p:cTn id="91" presetID="23" presetClass="entr" presetSubtype="32" fill="hold" nodeType="withEffect">
                                  <p:stCondLst>
                                    <p:cond delay="1000"/>
                                  </p:stCondLst>
                                  <p:childTnLst>
                                    <p:set>
                                      <p:cBhvr>
                                        <p:cTn id="92" dur="1" fill="hold">
                                          <p:stCondLst>
                                            <p:cond delay="0"/>
                                          </p:stCondLst>
                                        </p:cTn>
                                        <p:tgtEl>
                                          <p:spTgt spid="17"/>
                                        </p:tgtEl>
                                        <p:attrNameLst>
                                          <p:attrName>style.visibility</p:attrName>
                                        </p:attrNameLst>
                                      </p:cBhvr>
                                      <p:to>
                                        <p:strVal val="visible"/>
                                      </p:to>
                                    </p:set>
                                    <p:anim calcmode="lin" valueType="num">
                                      <p:cBhvr>
                                        <p:cTn id="93" dur="250" fill="hold"/>
                                        <p:tgtEl>
                                          <p:spTgt spid="17"/>
                                        </p:tgtEl>
                                        <p:attrNameLst>
                                          <p:attrName>ppt_w</p:attrName>
                                        </p:attrNameLst>
                                      </p:cBhvr>
                                      <p:tavLst>
                                        <p:tav tm="0">
                                          <p:val>
                                            <p:strVal val="4*#ppt_w"/>
                                          </p:val>
                                        </p:tav>
                                        <p:tav tm="100000">
                                          <p:val>
                                            <p:strVal val="#ppt_w"/>
                                          </p:val>
                                        </p:tav>
                                      </p:tavLst>
                                    </p:anim>
                                    <p:anim calcmode="lin" valueType="num">
                                      <p:cBhvr>
                                        <p:cTn id="94"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7" name="Wrong Buzzer.wav"/>
                                        </p:tgtEl>
                                      </p:cMediaNode>
                                    </p:audio>
                                  </p:subTnLst>
                                </p:cTn>
                              </p:par>
                              <p:par>
                                <p:cTn id="95" presetID="1" presetClass="emph" presetSubtype="2" fill="hold" nodeType="withEffect">
                                  <p:stCondLst>
                                    <p:cond delay="1000"/>
                                  </p:stCondLst>
                                  <p:childTnLst>
                                    <p:animClr clrSpc="rgb" dir="cw">
                                      <p:cBhvr>
                                        <p:cTn id="96" dur="250" fill="hold"/>
                                        <p:tgtEl>
                                          <p:spTgt spid="12"/>
                                        </p:tgtEl>
                                        <p:attrNameLst>
                                          <p:attrName>fillcolor</p:attrName>
                                        </p:attrNameLst>
                                      </p:cBhvr>
                                      <p:to>
                                        <a:srgbClr val="FFFF00"/>
                                      </p:to>
                                    </p:animClr>
                                    <p:set>
                                      <p:cBhvr>
                                        <p:cTn id="97" dur="250" fill="hold"/>
                                        <p:tgtEl>
                                          <p:spTgt spid="12"/>
                                        </p:tgtEl>
                                        <p:attrNameLst>
                                          <p:attrName>fill.type</p:attrName>
                                        </p:attrNameLst>
                                      </p:cBhvr>
                                      <p:to>
                                        <p:strVal val="solid"/>
                                      </p:to>
                                    </p:set>
                                    <p:set>
                                      <p:cBhvr>
                                        <p:cTn id="9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1" grpId="0" animBg="1"/>
      <p:bldP spid="1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22" t="44006" r="28149" b="-1"/>
          <a:stretch/>
        </p:blipFill>
        <p:spPr>
          <a:xfrm flipH="1">
            <a:off x="5992528" y="4838412"/>
            <a:ext cx="4197888" cy="2117044"/>
          </a:xfrm>
          <a:prstGeom prst="rect">
            <a:avLst/>
          </a:prstGeom>
        </p:spPr>
      </p:pic>
      <p:pic>
        <p:nvPicPr>
          <p:cNvPr id="11" name="图片 22">
            <a:extLst>
              <a:ext uri="{FF2B5EF4-FFF2-40B4-BE49-F238E27FC236}">
                <a16:creationId xmlns:a16="http://schemas.microsoft.com/office/drawing/2014/main" id="{62B81357-D20D-AC2F-AFE4-5F4F5CEB18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7139" y="656543"/>
            <a:ext cx="7966621" cy="4839925"/>
          </a:xfrm>
          <a:prstGeom prst="rect">
            <a:avLst/>
          </a:prstGeom>
        </p:spPr>
      </p:pic>
      <p:pic>
        <p:nvPicPr>
          <p:cNvPr id="16" name="Picture 15">
            <a:extLst>
              <a:ext uri="{FF2B5EF4-FFF2-40B4-BE49-F238E27FC236}">
                <a16:creationId xmlns:a16="http://schemas.microsoft.com/office/drawing/2014/main" id="{C57E3E75-1A9C-50CB-5ACD-080A1E7045AB}"/>
              </a:ext>
            </a:extLst>
          </p:cNvPr>
          <p:cNvPicPr>
            <a:picLocks noChangeAspect="1"/>
          </p:cNvPicPr>
          <p:nvPr/>
        </p:nvPicPr>
        <p:blipFill rotWithShape="1">
          <a:blip r:embed="rId10"/>
          <a:srcRect r="-9185" b="5566"/>
          <a:stretch/>
        </p:blipFill>
        <p:spPr>
          <a:xfrm>
            <a:off x="-1" y="2495219"/>
            <a:ext cx="4518790" cy="4362780"/>
          </a:xfrm>
          <a:prstGeom prst="rect">
            <a:avLst/>
          </a:prstGeom>
        </p:spPr>
      </p:pic>
      <p:pic>
        <p:nvPicPr>
          <p:cNvPr id="17" name="Picture 16" descr="A group of people in traditional clothes&#10;&#10;Description automatically generated">
            <a:extLst>
              <a:ext uri="{FF2B5EF4-FFF2-40B4-BE49-F238E27FC236}">
                <a16:creationId xmlns:a16="http://schemas.microsoft.com/office/drawing/2014/main" id="{33022722-4D47-D39A-5FB1-CFDC9AB7320B}"/>
              </a:ext>
            </a:extLst>
          </p:cNvPr>
          <p:cNvPicPr>
            <a:picLocks noChangeAspect="1"/>
          </p:cNvPicPr>
          <p:nvPr/>
        </p:nvPicPr>
        <p:blipFill rotWithShape="1">
          <a:blip r:embed="rId11"/>
          <a:srcRect l="57162" t="-3741" r="-6891" b="7015"/>
          <a:stretch/>
        </p:blipFill>
        <p:spPr>
          <a:xfrm>
            <a:off x="10026754" y="1460053"/>
            <a:ext cx="2487395" cy="5400671"/>
          </a:xfrm>
          <a:prstGeom prst="rect">
            <a:avLst/>
          </a:prstGeom>
        </p:spPr>
      </p:pic>
      <p:pic>
        <p:nvPicPr>
          <p:cNvPr id="18" name="图片 21" descr="07">
            <a:extLst>
              <a:ext uri="{FF2B5EF4-FFF2-40B4-BE49-F238E27FC236}">
                <a16:creationId xmlns:a16="http://schemas.microsoft.com/office/drawing/2014/main" id="{06D97B70-065B-D97E-DFDF-488CA30B1AFF}"/>
              </a:ext>
            </a:extLst>
          </p:cNvPr>
          <p:cNvPicPr>
            <a:picLocks noChangeAspect="1"/>
          </p:cNvPicPr>
          <p:nvPr/>
        </p:nvPicPr>
        <p:blipFill>
          <a:blip r:embed="rId12"/>
          <a:srcRect r="54430" b="60000"/>
          <a:stretch>
            <a:fillRect/>
          </a:stretch>
        </p:blipFill>
        <p:spPr>
          <a:xfrm flipH="1">
            <a:off x="10158911" y="-317732"/>
            <a:ext cx="2242277" cy="2950745"/>
          </a:xfrm>
          <a:prstGeom prst="rect">
            <a:avLst/>
          </a:prstGeom>
        </p:spPr>
      </p:pic>
      <p:pic>
        <p:nvPicPr>
          <p:cNvPr id="20" name="Picture 19" descr="A close-up of a branch&#10;&#10;Description automatically generated">
            <a:extLst>
              <a:ext uri="{FF2B5EF4-FFF2-40B4-BE49-F238E27FC236}">
                <a16:creationId xmlns:a16="http://schemas.microsoft.com/office/drawing/2014/main" id="{2D903D62-AA7D-3CF8-62A5-A8630F2CED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2247952" cy="3251650"/>
          </a:xfrm>
          <a:prstGeom prst="rect">
            <a:avLst/>
          </a:prstGeom>
        </p:spPr>
      </p:pic>
      <p:pic>
        <p:nvPicPr>
          <p:cNvPr id="21" name="图片 5">
            <a:extLst>
              <a:ext uri="{FF2B5EF4-FFF2-40B4-BE49-F238E27FC236}">
                <a16:creationId xmlns:a16="http://schemas.microsoft.com/office/drawing/2014/main" id="{35AFC17D-D0CD-EA87-3F03-F161B4E1403E}"/>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0" y="5029436"/>
            <a:ext cx="12178386" cy="1848565"/>
          </a:xfrm>
          <a:prstGeom prst="rect">
            <a:avLst/>
          </a:prstGeom>
        </p:spPr>
      </p:pic>
      <p:pic>
        <p:nvPicPr>
          <p:cNvPr id="22" name="图片 18">
            <a:extLst>
              <a:ext uri="{FF2B5EF4-FFF2-40B4-BE49-F238E27FC236}">
                <a16:creationId xmlns:a16="http://schemas.microsoft.com/office/drawing/2014/main" id="{8305BBBF-63B0-581E-175B-E3CAB30BBC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80392" y="4111828"/>
            <a:ext cx="2727860" cy="2737067"/>
          </a:xfrm>
          <a:prstGeom prst="rect">
            <a:avLst/>
          </a:prstGeom>
        </p:spPr>
      </p:pic>
      <p:pic>
        <p:nvPicPr>
          <p:cNvPr id="5" name="Picture 4">
            <a:extLst>
              <a:ext uri="{FF2B5EF4-FFF2-40B4-BE49-F238E27FC236}">
                <a16:creationId xmlns:a16="http://schemas.microsoft.com/office/drawing/2014/main" id="{20F7648A-628C-47D0-C6C7-785F6620031B}"/>
              </a:ext>
            </a:extLst>
          </p:cNvPr>
          <p:cNvPicPr>
            <a:picLocks noChangeAspect="1"/>
          </p:cNvPicPr>
          <p:nvPr/>
        </p:nvPicPr>
        <p:blipFill rotWithShape="1">
          <a:blip r:embed="rId15">
            <a:clrChange>
              <a:clrFrom>
                <a:srgbClr val="FFFFFF"/>
              </a:clrFrom>
              <a:clrTo>
                <a:srgbClr val="FFFFFF">
                  <a:alpha val="0"/>
                </a:srgbClr>
              </a:clrTo>
            </a:clrChange>
          </a:blip>
          <a:srcRect t="38989" r="4286"/>
          <a:stretch/>
        </p:blipFill>
        <p:spPr>
          <a:xfrm>
            <a:off x="2278544" y="1455302"/>
            <a:ext cx="8323810" cy="3616852"/>
          </a:xfrm>
          <a:prstGeom prst="rect">
            <a:avLst/>
          </a:prstGeom>
        </p:spPr>
      </p:pic>
    </p:spTree>
    <p:extLst>
      <p:ext uri="{BB962C8B-B14F-4D97-AF65-F5344CB8AC3E}">
        <p14:creationId xmlns:p14="http://schemas.microsoft.com/office/powerpoint/2010/main" val="2031608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939143" y="-225703"/>
            <a:ext cx="631371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Hoạt</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động</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vận</a:t>
            </a:r>
            <a:r>
              <a:rPr kumimoji="0" lang="en-US" sz="3600" b="1" i="0"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3600" b="1" i="0"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grpSp>
        <p:nvGrpSpPr>
          <p:cNvPr id="8" name="Group 7">
            <a:extLst>
              <a:ext uri="{FF2B5EF4-FFF2-40B4-BE49-F238E27FC236}">
                <a16:creationId xmlns:a16="http://schemas.microsoft.com/office/drawing/2014/main" id="{FC75493F-F936-BF10-67A9-9BFEBAF5963B}"/>
              </a:ext>
            </a:extLst>
          </p:cNvPr>
          <p:cNvGrpSpPr/>
          <p:nvPr/>
        </p:nvGrpSpPr>
        <p:grpSpPr>
          <a:xfrm>
            <a:off x="5151863" y="1517874"/>
            <a:ext cx="6764366" cy="3870919"/>
            <a:chOff x="4557820" y="1639032"/>
            <a:chExt cx="6879004" cy="3437936"/>
          </a:xfrm>
        </p:grpSpPr>
        <p:sp>
          <p:nvSpPr>
            <p:cNvPr id="9" name="Google Shape;1486;p46">
              <a:extLst>
                <a:ext uri="{FF2B5EF4-FFF2-40B4-BE49-F238E27FC236}">
                  <a16:creationId xmlns:a16="http://schemas.microsoft.com/office/drawing/2014/main" id="{CD2CD22A-B15C-7273-CD99-7661D2E5D264}"/>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FFF"/>
            </a:solidFill>
            <a:ln w="12700" cmpd="sng">
              <a:solidFill>
                <a:srgbClr val="682F2D"/>
              </a:solidFill>
              <a:prstDash val="dash"/>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00000"/>
                </a:solidFill>
                <a:effectLst/>
                <a:uLnTx/>
                <a:uFillTx/>
                <a:latin typeface="字魂73号-江南手书" panose="020F0302020204030204"/>
                <a:ea typeface="字魂86号-杨任东楷书"/>
                <a:cs typeface="Arial"/>
                <a:sym typeface="Arial"/>
              </a:endParaRPr>
            </a:p>
          </p:txBody>
        </p:sp>
        <p:sp>
          <p:nvSpPr>
            <p:cNvPr id="10" name="TextBox 9">
              <a:extLst>
                <a:ext uri="{FF2B5EF4-FFF2-40B4-BE49-F238E27FC236}">
                  <a16:creationId xmlns:a16="http://schemas.microsoft.com/office/drawing/2014/main" id="{12B574E9-C29F-A76A-7C98-E74E7AD5D684}"/>
                </a:ext>
              </a:extLst>
            </p:cNvPr>
            <p:cNvSpPr txBox="1"/>
            <p:nvPr/>
          </p:nvSpPr>
          <p:spPr>
            <a:xfrm flipH="1">
              <a:off x="4876639" y="1841507"/>
              <a:ext cx="6203992" cy="2706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Nêu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cảm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nghĩ</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em</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về</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chuyện</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Lục</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Vân Tiên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đánh</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cướp</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cứu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Kiều</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4800" b="0" i="1" u="none" strike="noStrike" kern="1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Nguyệt</a:t>
              </a:r>
              <a:r>
                <a:rPr kumimoji="0" lang="en-US" sz="4800" b="0" i="1" u="none" strike="noStrike" kern="1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Nga.</a:t>
              </a:r>
              <a:endParaRPr kumimoji="0" lang="en-SG"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descr="A group of men fighting with weapons&#10;&#10;Description automatically generated">
            <a:extLst>
              <a:ext uri="{FF2B5EF4-FFF2-40B4-BE49-F238E27FC236}">
                <a16:creationId xmlns:a16="http://schemas.microsoft.com/office/drawing/2014/main" id="{42A80BAC-AFF5-23C6-72A8-112DE2D5C6E2}"/>
              </a:ext>
            </a:extLst>
          </p:cNvPr>
          <p:cNvPicPr>
            <a:picLocks noChangeAspect="1"/>
          </p:cNvPicPr>
          <p:nvPr/>
        </p:nvPicPr>
        <p:blipFill>
          <a:blip r:embed="rId4"/>
          <a:stretch>
            <a:fillRect/>
          </a:stretch>
        </p:blipFill>
        <p:spPr>
          <a:xfrm>
            <a:off x="0" y="2987081"/>
            <a:ext cx="5465369" cy="3870919"/>
          </a:xfrm>
          <a:prstGeom prst="rect">
            <a:avLst/>
          </a:prstGeom>
        </p:spPr>
      </p:pic>
    </p:spTree>
    <p:extLst>
      <p:ext uri="{BB962C8B-B14F-4D97-AF65-F5344CB8AC3E}">
        <p14:creationId xmlns:p14="http://schemas.microsoft.com/office/powerpoint/2010/main" val="25276694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E916E28-FF6C-081C-CEEA-50699200E97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D37B9D3-EF2A-A21B-DC9C-FAC9529861F3}"/>
              </a:ext>
            </a:extLst>
          </p:cNvPr>
          <p:cNvSpPr txBox="1"/>
          <p:nvPr/>
        </p:nvSpPr>
        <p:spPr>
          <a:xfrm>
            <a:off x="2835611" y="-209427"/>
            <a:ext cx="6196084" cy="8237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图片 21" descr="07">
            <a:extLst>
              <a:ext uri="{FF2B5EF4-FFF2-40B4-BE49-F238E27FC236}">
                <a16:creationId xmlns:a16="http://schemas.microsoft.com/office/drawing/2014/main" id="{E73A7C86-7C8B-9165-CD26-129847BDF37C}"/>
              </a:ext>
            </a:extLst>
          </p:cNvPr>
          <p:cNvPicPr>
            <a:picLocks noChangeAspect="1"/>
          </p:cNvPicPr>
          <p:nvPr/>
        </p:nvPicPr>
        <p:blipFill rotWithShape="1">
          <a:blip r:embed="rId3"/>
          <a:srcRect l="-10079" r="54429" b="80000"/>
          <a:stretch/>
        </p:blipFill>
        <p:spPr>
          <a:xfrm flipH="1">
            <a:off x="-169608" y="-402772"/>
            <a:ext cx="2358625" cy="1270819"/>
          </a:xfrm>
          <a:prstGeom prst="rect">
            <a:avLst/>
          </a:prstGeom>
        </p:spPr>
      </p:pic>
      <p:pic>
        <p:nvPicPr>
          <p:cNvPr id="3" name="图片 21" descr="07">
            <a:extLst>
              <a:ext uri="{FF2B5EF4-FFF2-40B4-BE49-F238E27FC236}">
                <a16:creationId xmlns:a16="http://schemas.microsoft.com/office/drawing/2014/main" id="{429F3CEE-E8F9-6E34-81A5-D8FF1B817C69}"/>
              </a:ext>
            </a:extLst>
          </p:cNvPr>
          <p:cNvPicPr>
            <a:picLocks noChangeAspect="1"/>
          </p:cNvPicPr>
          <p:nvPr/>
        </p:nvPicPr>
        <p:blipFill rotWithShape="1">
          <a:blip r:embed="rId3"/>
          <a:srcRect l="360" t="19575" r="47586" b="62808"/>
          <a:stretch/>
        </p:blipFill>
        <p:spPr>
          <a:xfrm flipH="1">
            <a:off x="-378359" y="382171"/>
            <a:ext cx="2206225" cy="1119369"/>
          </a:xfrm>
          <a:prstGeom prst="rect">
            <a:avLst/>
          </a:prstGeom>
        </p:spPr>
      </p:pic>
      <p:sp>
        <p:nvSpPr>
          <p:cNvPr id="5" name="Google Shape;2227;p41">
            <a:extLst>
              <a:ext uri="{FF2B5EF4-FFF2-40B4-BE49-F238E27FC236}">
                <a16:creationId xmlns:a16="http://schemas.microsoft.com/office/drawing/2014/main" id="{E218B85A-0155-13C4-EDBD-DF9E71D05F13}"/>
              </a:ext>
            </a:extLst>
          </p:cNvPr>
          <p:cNvSpPr txBox="1"/>
          <p:nvPr/>
        </p:nvSpPr>
        <p:spPr>
          <a:xfrm>
            <a:off x="311630" y="4028098"/>
            <a:ext cx="4122210"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F9FB91"/>
                </a:highlight>
                <a:uLnTx/>
                <a:uFillTx/>
                <a:latin typeface="Times New Roman" panose="02020603050405020304" pitchFamily="18" charset="0"/>
                <a:cs typeface="Times New Roman" panose="02020603050405020304" pitchFamily="18" charset="0"/>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Vẽ chân dung Lục Vân Tiên hoặc Kiều Nguyệt Nga dựa theo những chi tiết miêu tả trong đoạn trích </a:t>
            </a: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Lục Vân Tiên đánh cướp, cứu Kiều Nguyệt Nga.</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Google Shape;2240;p41">
            <a:extLst>
              <a:ext uri="{FF2B5EF4-FFF2-40B4-BE49-F238E27FC236}">
                <a16:creationId xmlns:a16="http://schemas.microsoft.com/office/drawing/2014/main" id="{7381B91E-F282-0ED6-E07B-0578683A51B7}"/>
              </a:ext>
            </a:extLst>
          </p:cNvPr>
          <p:cNvSpPr/>
          <p:nvPr/>
        </p:nvSpPr>
        <p:spPr>
          <a:xfrm>
            <a:off x="1999211" y="1082515"/>
            <a:ext cx="836400" cy="836400"/>
          </a:xfrm>
          <a:prstGeom prst="ellipse">
            <a:avLst/>
          </a:prstGeom>
          <a:solidFill>
            <a:srgbClr val="ED7341"/>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7" name="Google Shape;2241;p41">
            <a:extLst>
              <a:ext uri="{FF2B5EF4-FFF2-40B4-BE49-F238E27FC236}">
                <a16:creationId xmlns:a16="http://schemas.microsoft.com/office/drawing/2014/main" id="{4DF8074D-2528-BFD2-C9D2-B3ADD7779DCF}"/>
              </a:ext>
            </a:extLst>
          </p:cNvPr>
          <p:cNvSpPr/>
          <p:nvPr/>
        </p:nvSpPr>
        <p:spPr>
          <a:xfrm>
            <a:off x="9363418" y="1082515"/>
            <a:ext cx="836400" cy="836400"/>
          </a:xfrm>
          <a:prstGeom prst="ellipse">
            <a:avLst/>
          </a:prstGeom>
          <a:solidFill>
            <a:srgbClr val="7AB848"/>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8" name="Google Shape;2242;p41">
            <a:extLst>
              <a:ext uri="{FF2B5EF4-FFF2-40B4-BE49-F238E27FC236}">
                <a16:creationId xmlns:a16="http://schemas.microsoft.com/office/drawing/2014/main" id="{B0C1FE86-AE60-6DCF-72BF-1D1B25FC0764}"/>
              </a:ext>
            </a:extLst>
          </p:cNvPr>
          <p:cNvCxnSpPr>
            <a:cxnSpLocks/>
            <a:stCxn id="6" idx="6"/>
          </p:cNvCxnSpPr>
          <p:nvPr/>
        </p:nvCxnSpPr>
        <p:spPr>
          <a:xfrm flipV="1">
            <a:off x="2835611" y="1498141"/>
            <a:ext cx="1562968" cy="2575"/>
          </a:xfrm>
          <a:prstGeom prst="straightConnector1">
            <a:avLst/>
          </a:prstGeom>
          <a:noFill/>
          <a:ln w="9525" cap="flat" cmpd="sng">
            <a:solidFill>
              <a:srgbClr val="000000"/>
            </a:solidFill>
            <a:prstDash val="solid"/>
            <a:round/>
            <a:headEnd type="none" w="med" len="med"/>
            <a:tailEnd type="none" w="med" len="med"/>
          </a:ln>
        </p:spPr>
      </p:cxnSp>
      <p:cxnSp>
        <p:nvCxnSpPr>
          <p:cNvPr id="9" name="Google Shape;2243;p41">
            <a:extLst>
              <a:ext uri="{FF2B5EF4-FFF2-40B4-BE49-F238E27FC236}">
                <a16:creationId xmlns:a16="http://schemas.microsoft.com/office/drawing/2014/main" id="{EE9835C4-FECE-C26A-0A02-B2B50CAA5952}"/>
              </a:ext>
            </a:extLst>
          </p:cNvPr>
          <p:cNvCxnSpPr>
            <a:cxnSpLocks/>
            <a:endCxn id="7" idx="2"/>
          </p:cNvCxnSpPr>
          <p:nvPr/>
        </p:nvCxnSpPr>
        <p:spPr>
          <a:xfrm>
            <a:off x="7529218" y="1498141"/>
            <a:ext cx="1834200" cy="2575"/>
          </a:xfrm>
          <a:prstGeom prst="straightConnector1">
            <a:avLst/>
          </a:prstGeom>
          <a:noFill/>
          <a:ln w="9525" cap="flat" cmpd="sng">
            <a:solidFill>
              <a:srgbClr val="000000"/>
            </a:solidFill>
            <a:prstDash val="solid"/>
            <a:round/>
            <a:headEnd type="none" w="med" len="med"/>
            <a:tailEnd type="none" w="med" len="med"/>
          </a:ln>
        </p:spPr>
      </p:cxnSp>
      <p:cxnSp>
        <p:nvCxnSpPr>
          <p:cNvPr id="10" name="Google Shape;2244;p41">
            <a:extLst>
              <a:ext uri="{FF2B5EF4-FFF2-40B4-BE49-F238E27FC236}">
                <a16:creationId xmlns:a16="http://schemas.microsoft.com/office/drawing/2014/main" id="{544CC60F-177F-48D9-DE58-D884A9BE5976}"/>
              </a:ext>
            </a:extLst>
          </p:cNvPr>
          <p:cNvCxnSpPr>
            <a:cxnSpLocks/>
          </p:cNvCxnSpPr>
          <p:nvPr/>
        </p:nvCxnSpPr>
        <p:spPr>
          <a:xfrm>
            <a:off x="2417411" y="1744063"/>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11" name="Google Shape;2245;p41">
            <a:extLst>
              <a:ext uri="{FF2B5EF4-FFF2-40B4-BE49-F238E27FC236}">
                <a16:creationId xmlns:a16="http://schemas.microsoft.com/office/drawing/2014/main" id="{82BB83AB-CC4E-A2FF-7434-DEDED1FD4125}"/>
              </a:ext>
            </a:extLst>
          </p:cNvPr>
          <p:cNvCxnSpPr>
            <a:cxnSpLocks/>
            <a:stCxn id="7" idx="4"/>
          </p:cNvCxnSpPr>
          <p:nvPr/>
        </p:nvCxnSpPr>
        <p:spPr>
          <a:xfrm>
            <a:off x="9781618" y="1918915"/>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12" name="Google Shape;2236;p41">
            <a:extLst>
              <a:ext uri="{FF2B5EF4-FFF2-40B4-BE49-F238E27FC236}">
                <a16:creationId xmlns:a16="http://schemas.microsoft.com/office/drawing/2014/main" id="{638B8270-57BA-CD21-8EE1-55447A5F4665}"/>
              </a:ext>
            </a:extLst>
          </p:cNvPr>
          <p:cNvGrpSpPr/>
          <p:nvPr/>
        </p:nvGrpSpPr>
        <p:grpSpPr>
          <a:xfrm>
            <a:off x="9582785" y="1206547"/>
            <a:ext cx="397836" cy="472692"/>
            <a:chOff x="-48233050" y="3569725"/>
            <a:chExt cx="252050" cy="299475"/>
          </a:xfrm>
        </p:grpSpPr>
        <p:sp>
          <p:nvSpPr>
            <p:cNvPr id="13" name="Google Shape;2237;p41">
              <a:extLst>
                <a:ext uri="{FF2B5EF4-FFF2-40B4-BE49-F238E27FC236}">
                  <a16:creationId xmlns:a16="http://schemas.microsoft.com/office/drawing/2014/main" id="{F1552727-5C56-5696-CF51-B0A505DBDB23}"/>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4" name="Google Shape;2238;p41">
              <a:extLst>
                <a:ext uri="{FF2B5EF4-FFF2-40B4-BE49-F238E27FC236}">
                  <a16:creationId xmlns:a16="http://schemas.microsoft.com/office/drawing/2014/main" id="{ADC28DFF-AA5D-150E-49C1-668872B2DDE5}"/>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5" name="Google Shape;2239;p41">
              <a:extLst>
                <a:ext uri="{FF2B5EF4-FFF2-40B4-BE49-F238E27FC236}">
                  <a16:creationId xmlns:a16="http://schemas.microsoft.com/office/drawing/2014/main" id="{73F2B02A-CC81-9BA6-7884-51B0D7077A7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grpSp>
        <p:nvGrpSpPr>
          <p:cNvPr id="16" name="Google Shape;2231;p41">
            <a:extLst>
              <a:ext uri="{FF2B5EF4-FFF2-40B4-BE49-F238E27FC236}">
                <a16:creationId xmlns:a16="http://schemas.microsoft.com/office/drawing/2014/main" id="{DF6F3E2B-F6DB-5812-EBDD-6240547D7FE1}"/>
              </a:ext>
            </a:extLst>
          </p:cNvPr>
          <p:cNvGrpSpPr/>
          <p:nvPr/>
        </p:nvGrpSpPr>
        <p:grpSpPr>
          <a:xfrm>
            <a:off x="2169541" y="1249558"/>
            <a:ext cx="495713" cy="494505"/>
            <a:chOff x="-41111350" y="3239100"/>
            <a:chExt cx="318200" cy="317425"/>
          </a:xfrm>
        </p:grpSpPr>
        <p:sp>
          <p:nvSpPr>
            <p:cNvPr id="17" name="Google Shape;2232;p41">
              <a:extLst>
                <a:ext uri="{FF2B5EF4-FFF2-40B4-BE49-F238E27FC236}">
                  <a16:creationId xmlns:a16="http://schemas.microsoft.com/office/drawing/2014/main" id="{4CF7A9A8-7B17-E4A8-A31D-BB52BDDB7F56}"/>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8" name="Google Shape;2233;p41">
              <a:extLst>
                <a:ext uri="{FF2B5EF4-FFF2-40B4-BE49-F238E27FC236}">
                  <a16:creationId xmlns:a16="http://schemas.microsoft.com/office/drawing/2014/main" id="{882274FB-25F6-58C2-62CD-F99F27D04260}"/>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19" name="Google Shape;2234;p41">
              <a:extLst>
                <a:ext uri="{FF2B5EF4-FFF2-40B4-BE49-F238E27FC236}">
                  <a16:creationId xmlns:a16="http://schemas.microsoft.com/office/drawing/2014/main" id="{462E9889-131D-096D-C9DB-EC585EA1B3E8}"/>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sp>
          <p:nvSpPr>
            <p:cNvPr id="20" name="Google Shape;2235;p41">
              <a:extLst>
                <a:ext uri="{FF2B5EF4-FFF2-40B4-BE49-F238E27FC236}">
                  <a16:creationId xmlns:a16="http://schemas.microsoft.com/office/drawing/2014/main" id="{2331AE3B-9954-2BD8-2819-E99E44C025D4}"/>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等线" panose="020F0502020204030204"/>
                <a:cs typeface="Arial"/>
                <a:sym typeface="Arial"/>
              </a:endParaRPr>
            </a:p>
          </p:txBody>
        </p:sp>
      </p:grpSp>
      <p:sp>
        <p:nvSpPr>
          <p:cNvPr id="21" name="Google Shape;2224;p41">
            <a:extLst>
              <a:ext uri="{FF2B5EF4-FFF2-40B4-BE49-F238E27FC236}">
                <a16:creationId xmlns:a16="http://schemas.microsoft.com/office/drawing/2014/main" id="{CD81318A-E88F-AFCD-C57C-E6E4FD52FEA9}"/>
              </a:ext>
            </a:extLst>
          </p:cNvPr>
          <p:cNvSpPr/>
          <p:nvPr/>
        </p:nvSpPr>
        <p:spPr>
          <a:xfrm>
            <a:off x="4034894" y="1082515"/>
            <a:ext cx="4122212" cy="831251"/>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p>
            <a:pPr marL="0" marR="0" lvl="0" indent="0" algn="ctr" defTabSz="1219110" rtl="0" eaLnBrk="1" fontAlgn="auto" latinLnBrk="0" hangingPunct="1">
              <a:lnSpc>
                <a:spcPct val="100000"/>
              </a:lnSpc>
              <a:spcBef>
                <a:spcPts val="0"/>
              </a:spcBef>
              <a:spcAft>
                <a:spcPts val="1333"/>
              </a:spcAft>
              <a:buClr>
                <a:srgbClr val="000000"/>
              </a:buClr>
              <a:buSzTx/>
              <a:buFontTx/>
              <a:buNone/>
              <a:tabLst/>
              <a:defRPr/>
            </a:pP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Nhiệm</a:t>
            </a:r>
            <a:r>
              <a:rPr kumimoji="0" lang="en-US" sz="3600" b="1" i="0" u="none" strike="noStrike" kern="0" cap="none" spc="0" normalizeH="0" baseline="0" noProof="0" dirty="0">
                <a:ln>
                  <a:noFill/>
                </a:ln>
                <a:solidFill>
                  <a:srgbClr val="FDFCF5"/>
                </a:solidFill>
                <a:effectLst/>
                <a:uLnTx/>
                <a:uFillTx/>
                <a:latin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DFCF5"/>
                </a:solidFill>
                <a:effectLst/>
                <a:uLnTx/>
                <a:uFillTx/>
                <a:latin typeface="Times New Roman" panose="02020603050405020304" pitchFamily="18" charset="0"/>
                <a:cs typeface="Arial"/>
                <a:sym typeface="Arial"/>
              </a:rPr>
              <a:t>vụ</a:t>
            </a:r>
            <a:endParaRPr kumimoji="0" lang="en-US" sz="9600" b="1" i="1" u="none" strike="noStrike" kern="0" cap="none" spc="0" normalizeH="0" baseline="0" noProof="0" dirty="0">
              <a:ln>
                <a:noFill/>
              </a:ln>
              <a:solidFill>
                <a:srgbClr val="FDFCF5"/>
              </a:solidFill>
              <a:effectLst/>
              <a:uLnTx/>
              <a:uFillTx/>
              <a:latin typeface="Arial"/>
              <a:ea typeface="Calibri" panose="020F0502020204030204" pitchFamily="34" charset="0"/>
              <a:cs typeface="Times New Roman" panose="02020603050405020304" pitchFamily="18" charset="0"/>
              <a:sym typeface="Arial"/>
            </a:endParaRPr>
          </a:p>
        </p:txBody>
      </p:sp>
      <p:sp>
        <p:nvSpPr>
          <p:cNvPr id="22" name="Google Shape;2230;p41">
            <a:extLst>
              <a:ext uri="{FF2B5EF4-FFF2-40B4-BE49-F238E27FC236}">
                <a16:creationId xmlns:a16="http://schemas.microsoft.com/office/drawing/2014/main" id="{F68299D3-DF57-A421-B180-4B433E543C8F}"/>
              </a:ext>
            </a:extLst>
          </p:cNvPr>
          <p:cNvSpPr txBox="1"/>
          <p:nvPr/>
        </p:nvSpPr>
        <p:spPr>
          <a:xfrm>
            <a:off x="7682797" y="3932989"/>
            <a:ext cx="4318238" cy="8364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highlight>
                  <a:srgbClr val="E7B1C1"/>
                </a:highlight>
                <a:uLnTx/>
                <a:uFillTx/>
                <a:latin typeface="Times New Roman" panose="02020603050405020304" pitchFamily="18" charset="0"/>
                <a:cs typeface="Times New Roman" panose="02020603050405020304" pitchFamily="18" charset="0"/>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Đóng vai Lục Vân Tiên, Kiều Nguyệt Nga, tái hiện cuộc đối thoại giữa hai nhân vật sau khi bọn cướp đã bị trừng trị.</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Picture 22" descr="A person in a red hat and brown coat holding a stick&#10;&#10;Description automatically generated">
            <a:extLst>
              <a:ext uri="{FF2B5EF4-FFF2-40B4-BE49-F238E27FC236}">
                <a16:creationId xmlns:a16="http://schemas.microsoft.com/office/drawing/2014/main" id="{E69D7EBE-5AEB-7E0D-3BC7-4CA7C4D877B1}"/>
              </a:ext>
            </a:extLst>
          </p:cNvPr>
          <p:cNvPicPr>
            <a:picLocks noChangeAspect="1"/>
          </p:cNvPicPr>
          <p:nvPr/>
        </p:nvPicPr>
        <p:blipFill rotWithShape="1">
          <a:blip r:embed="rId4"/>
          <a:srcRect l="45894" b="9131"/>
          <a:stretch/>
        </p:blipFill>
        <p:spPr>
          <a:xfrm>
            <a:off x="3817945" y="1878016"/>
            <a:ext cx="4318237" cy="5136564"/>
          </a:xfrm>
          <a:prstGeom prst="rect">
            <a:avLst/>
          </a:prstGeom>
        </p:spPr>
      </p:pic>
    </p:spTree>
    <p:extLst>
      <p:ext uri="{BB962C8B-B14F-4D97-AF65-F5344CB8AC3E}">
        <p14:creationId xmlns:p14="http://schemas.microsoft.com/office/powerpoint/2010/main" val="38191993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ea typeface="等线" panose="02010600030101010101" pitchFamily="2" charset="-122"/>
              <a:cs typeface="Montserrat Medium" panose="00000600000000000000" pitchFamily="2" charset="0"/>
            </a:endParaRPr>
          </a:p>
        </p:txBody>
      </p:sp>
      <p:sp>
        <p:nvSpPr>
          <p:cNvPr id="13" name="椭圆 10">
            <a:extLst>
              <a:ext uri="{FF2B5EF4-FFF2-40B4-BE49-F238E27FC236}">
                <a16:creationId xmlns:a16="http://schemas.microsoft.com/office/drawing/2014/main" id="{3A4D2996-44AA-1AA5-F01B-E9CC369BC7BF}"/>
              </a:ext>
            </a:extLst>
          </p:cNvPr>
          <p:cNvSpPr/>
          <p:nvPr/>
        </p:nvSpPr>
        <p:spPr>
          <a:xfrm>
            <a:off x="3061654" y="481826"/>
            <a:ext cx="6070916" cy="5781568"/>
          </a:xfrm>
          <a:prstGeom prst="ellipse">
            <a:avLst/>
          </a:prstGeom>
          <a:solidFill>
            <a:srgbClr val="F0DDC3"/>
          </a:solidFill>
          <a:ln>
            <a:noFill/>
          </a:ln>
          <a:effectLst>
            <a:outerShdw blurRad="2159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a:ea typeface="楷体" panose="02010609060101010101" pitchFamily="49" charset="-122"/>
              <a:cs typeface="+mn-cs"/>
              <a:sym typeface="Arial"/>
            </a:endParaRPr>
          </a:p>
        </p:txBody>
      </p:sp>
      <p:pic>
        <p:nvPicPr>
          <p:cNvPr id="12" name="图片 18">
            <a:extLst>
              <a:ext uri="{FF2B5EF4-FFF2-40B4-BE49-F238E27FC236}">
                <a16:creationId xmlns:a16="http://schemas.microsoft.com/office/drawing/2014/main" id="{AA206224-0978-CE70-C227-1C6A254358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9" t="48628" r="73602"/>
          <a:stretch/>
        </p:blipFill>
        <p:spPr>
          <a:xfrm>
            <a:off x="0" y="4126381"/>
            <a:ext cx="2727860" cy="2737067"/>
          </a:xfrm>
          <a:prstGeom prst="rect">
            <a:avLst/>
          </a:prstGeom>
        </p:spPr>
      </p:pic>
      <p:pic>
        <p:nvPicPr>
          <p:cNvPr id="102" name="图片 101"/>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6"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7" cstate="screen"/>
          <a:srcRect/>
          <a:stretch>
            <a:fillRect/>
          </a:stretch>
        </p:blipFill>
        <p:spPr>
          <a:xfrm>
            <a:off x="2245179" y="594606"/>
            <a:ext cx="937836" cy="863045"/>
          </a:xfrm>
          <a:prstGeom prst="rect">
            <a:avLst/>
          </a:prstGeom>
        </p:spPr>
      </p:pic>
      <p:pic>
        <p:nvPicPr>
          <p:cNvPr id="3" name="图片 18">
            <a:extLst>
              <a:ext uri="{FF2B5EF4-FFF2-40B4-BE49-F238E27FC236}">
                <a16:creationId xmlns:a16="http://schemas.microsoft.com/office/drawing/2014/main" id="{694A875E-C681-1C77-FF24-15FAB801116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30522" t="44006" r="28149" b="-1"/>
          <a:stretch/>
        </p:blipFill>
        <p:spPr>
          <a:xfrm flipH="1">
            <a:off x="10406774" y="4747338"/>
            <a:ext cx="2048271" cy="1032967"/>
          </a:xfrm>
          <a:prstGeom prst="rect">
            <a:avLst/>
          </a:prstGeom>
        </p:spPr>
      </p:pic>
      <p:sp>
        <p:nvSpPr>
          <p:cNvPr id="9" name="矩形 15">
            <a:extLst>
              <a:ext uri="{FF2B5EF4-FFF2-40B4-BE49-F238E27FC236}">
                <a16:creationId xmlns:a16="http://schemas.microsoft.com/office/drawing/2014/main" id="{DC6CE43B-984B-8719-E3B0-51A70620B950}"/>
              </a:ext>
            </a:extLst>
          </p:cNvPr>
          <p:cNvSpPr/>
          <p:nvPr/>
        </p:nvSpPr>
        <p:spPr>
          <a:xfrm>
            <a:off x="5458035" y="683405"/>
            <a:ext cx="1429079" cy="122508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10" rtl="0" eaLnBrk="1" fontAlgn="auto" latinLnBrk="0" hangingPunct="1">
              <a:lnSpc>
                <a:spcPct val="100000"/>
              </a:lnSpc>
              <a:spcBef>
                <a:spcPts val="0"/>
              </a:spcBef>
              <a:spcAft>
                <a:spcPts val="0"/>
              </a:spcAft>
              <a:buClrTx/>
              <a:buSzTx/>
              <a:buFontTx/>
              <a:buNone/>
              <a:tabLst/>
              <a:defRPr/>
            </a:pPr>
            <a:r>
              <a:rPr lang="en-US" altLang="zh-CN" sz="7200" b="1" dirty="0">
                <a:solidFill>
                  <a:prstClr val="white"/>
                </a:solidFill>
                <a:latin typeface="Arial"/>
                <a:ea typeface="微软雅黑"/>
                <a:sym typeface="Arial"/>
              </a:rPr>
              <a:t>A</a:t>
            </a:r>
            <a:endParaRPr kumimoji="0" lang="zh-CN" altLang="en-US" sz="7200" b="1" i="0" u="none" strike="noStrike" kern="1200" cap="none" spc="0" normalizeH="0" baseline="0" noProof="0" dirty="0">
              <a:ln>
                <a:noFill/>
              </a:ln>
              <a:solidFill>
                <a:prstClr val="white"/>
              </a:solidFill>
              <a:effectLst/>
              <a:uLnTx/>
              <a:uFillTx/>
              <a:latin typeface="Arial"/>
              <a:ea typeface="微软雅黑"/>
              <a:cs typeface="+mn-cs"/>
              <a:sym typeface="Arial"/>
            </a:endParaRPr>
          </a:p>
        </p:txBody>
      </p:sp>
      <p:sp>
        <p:nvSpPr>
          <p:cNvPr id="11" name="TextBox 10">
            <a:extLst>
              <a:ext uri="{FF2B5EF4-FFF2-40B4-BE49-F238E27FC236}">
                <a16:creationId xmlns:a16="http://schemas.microsoft.com/office/drawing/2014/main" id="{A20A7410-0BF9-C5C2-0CA3-5DBB4FB73C56}"/>
              </a:ext>
            </a:extLst>
          </p:cNvPr>
          <p:cNvSpPr txBox="1"/>
          <p:nvPr/>
        </p:nvSpPr>
        <p:spPr>
          <a:xfrm>
            <a:off x="3956920" y="2137014"/>
            <a:ext cx="4388168" cy="1938992"/>
          </a:xfrm>
          <a:prstGeom prst="rect">
            <a:avLst/>
          </a:prstGeom>
          <a:noFill/>
        </p:spPr>
        <p:txBody>
          <a:bodyPr wrap="square">
            <a:spAutoFit/>
          </a:bodyPr>
          <a:lstStyle/>
          <a:p>
            <a:pPr algn="ctr"/>
            <a:r>
              <a:rPr lang="en-US" sz="6000" b="1" dirty="0">
                <a:latin typeface="Times New Roman" panose="02020603050405020304" pitchFamily="18" charset="0"/>
                <a:cs typeface="Times New Roman" panose="02020603050405020304" pitchFamily="18" charset="0"/>
              </a:rPr>
              <a:t>Tri </a:t>
            </a:r>
            <a:r>
              <a:rPr lang="en-US" sz="6000" b="1" dirty="0" err="1">
                <a:latin typeface="Times New Roman" panose="02020603050405020304" pitchFamily="18" charset="0"/>
                <a:cs typeface="Times New Roman" panose="02020603050405020304" pitchFamily="18" charset="0"/>
              </a:rPr>
              <a:t>thức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endParaRPr lang="en-SG" sz="6000" dirty="0">
              <a:latin typeface="Times New Roman" panose="02020603050405020304" pitchFamily="18" charset="0"/>
              <a:cs typeface="Times New Roman" panose="02020603050405020304" pitchFamily="18" charset="0"/>
            </a:endParaRPr>
          </a:p>
        </p:txBody>
      </p:sp>
      <p:pic>
        <p:nvPicPr>
          <p:cNvPr id="14" name="Picture 13" descr="A cartoon of a child holding a bat&#10;&#10;Description automatically generated">
            <a:extLst>
              <a:ext uri="{FF2B5EF4-FFF2-40B4-BE49-F238E27FC236}">
                <a16:creationId xmlns:a16="http://schemas.microsoft.com/office/drawing/2014/main" id="{CF39886B-4787-CC3C-6D8D-9FCA8311CCE4}"/>
              </a:ext>
            </a:extLst>
          </p:cNvPr>
          <p:cNvPicPr>
            <a:picLocks noChangeAspect="1"/>
          </p:cNvPicPr>
          <p:nvPr/>
        </p:nvPicPr>
        <p:blipFill rotWithShape="1">
          <a:blip r:embed="rId9"/>
          <a:srcRect t="-371" r="66590"/>
          <a:stretch/>
        </p:blipFill>
        <p:spPr>
          <a:xfrm>
            <a:off x="-364762" y="1773382"/>
            <a:ext cx="3228023" cy="5087856"/>
          </a:xfrm>
          <a:prstGeom prst="rect">
            <a:avLst/>
          </a:prstGeom>
        </p:spPr>
      </p:pic>
      <p:pic>
        <p:nvPicPr>
          <p:cNvPr id="18" name="图片 21" descr="07">
            <a:extLst>
              <a:ext uri="{FF2B5EF4-FFF2-40B4-BE49-F238E27FC236}">
                <a16:creationId xmlns:a16="http://schemas.microsoft.com/office/drawing/2014/main" id="{73114500-56D9-8984-5910-2D026A307657}"/>
              </a:ext>
            </a:extLst>
          </p:cNvPr>
          <p:cNvPicPr>
            <a:picLocks noChangeAspect="1"/>
          </p:cNvPicPr>
          <p:nvPr/>
        </p:nvPicPr>
        <p:blipFill>
          <a:blip r:embed="rId10"/>
          <a:srcRect r="54430" b="60000"/>
          <a:stretch>
            <a:fillRect/>
          </a:stretch>
        </p:blipFill>
        <p:spPr>
          <a:xfrm flipH="1">
            <a:off x="10091328" y="-289534"/>
            <a:ext cx="2242277" cy="2950745"/>
          </a:xfrm>
          <a:prstGeom prst="rect">
            <a:avLst/>
          </a:prstGeom>
        </p:spPr>
      </p:pic>
      <p:pic>
        <p:nvPicPr>
          <p:cNvPr id="19" name="图片 5">
            <a:extLst>
              <a:ext uri="{FF2B5EF4-FFF2-40B4-BE49-F238E27FC236}">
                <a16:creationId xmlns:a16="http://schemas.microsoft.com/office/drawing/2014/main" id="{06339D99-3D6A-E80C-3C23-328EB65B3B96}"/>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0" y="4347288"/>
            <a:ext cx="12178386" cy="2530713"/>
          </a:xfrm>
          <a:prstGeom prst="rect">
            <a:avLst/>
          </a:prstGeom>
        </p:spPr>
      </p:pic>
      <p:pic>
        <p:nvPicPr>
          <p:cNvPr id="16" name="Picture 15" descr="A cartoon of a person running away from a cart&#10;&#10;Description automatically generated">
            <a:extLst>
              <a:ext uri="{FF2B5EF4-FFF2-40B4-BE49-F238E27FC236}">
                <a16:creationId xmlns:a16="http://schemas.microsoft.com/office/drawing/2014/main" id="{376D6BE3-DC02-C4C0-8891-33546CB82D10}"/>
              </a:ext>
            </a:extLst>
          </p:cNvPr>
          <p:cNvPicPr>
            <a:picLocks noChangeAspect="1"/>
          </p:cNvPicPr>
          <p:nvPr/>
        </p:nvPicPr>
        <p:blipFill>
          <a:blip r:embed="rId12"/>
          <a:stretch>
            <a:fillRect/>
          </a:stretch>
        </p:blipFill>
        <p:spPr>
          <a:xfrm>
            <a:off x="5908515" y="3525829"/>
            <a:ext cx="6365246" cy="3339448"/>
          </a:xfrm>
          <a:prstGeom prst="rect">
            <a:avLst/>
          </a:prstGeom>
        </p:spPr>
      </p:pic>
    </p:spTree>
    <p:extLst>
      <p:ext uri="{BB962C8B-B14F-4D97-AF65-F5344CB8AC3E}">
        <p14:creationId xmlns:p14="http://schemas.microsoft.com/office/powerpoint/2010/main" val="49928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3.xml><?xml version="1.0" encoding="utf-8"?>
<p:tagLst xmlns:a="http://schemas.openxmlformats.org/drawingml/2006/main" xmlns:r="http://schemas.openxmlformats.org/officeDocument/2006/relationships" xmlns:p="http://schemas.openxmlformats.org/presentationml/2006/main">
  <p:tag name="PA" val="v3.2.0"/>
</p:tagLst>
</file>

<file path=ppt/tags/tag64.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65.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efi12gr">
      <a:majorFont>
        <a:latin typeface="字魂73号-江南手书" panose="020F0302020204030204"/>
        <a:ea typeface="字魂73号-江南手书"/>
        <a:cs typeface="Arial"/>
      </a:majorFont>
      <a:minorFont>
        <a:latin typeface="字魂73号-江南手书" panose="020F0302020204030204"/>
        <a:ea typeface="字魂73号-江南手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4385</Words>
  <Application>Microsoft Office PowerPoint</Application>
  <PresentationFormat>Màn hình rộng</PresentationFormat>
  <Paragraphs>455</Paragraphs>
  <Slides>84</Slides>
  <Notes>19</Notes>
  <HiddenSlides>0</HiddenSlides>
  <MMClips>10</MMClips>
  <ScaleCrop>false</ScaleCrop>
  <HeadingPairs>
    <vt:vector size="6" baseType="variant">
      <vt:variant>
        <vt:lpstr>Phông được Dùng</vt:lpstr>
      </vt:variant>
      <vt:variant>
        <vt:i4>28</vt:i4>
      </vt:variant>
      <vt:variant>
        <vt:lpstr>Chủ đề</vt:lpstr>
      </vt:variant>
      <vt:variant>
        <vt:i4>9</vt:i4>
      </vt:variant>
      <vt:variant>
        <vt:lpstr>Tiêu đề Bản chiếu</vt:lpstr>
      </vt:variant>
      <vt:variant>
        <vt:i4>84</vt:i4>
      </vt:variant>
    </vt:vector>
  </HeadingPairs>
  <TitlesOfParts>
    <vt:vector size="121" baseType="lpstr">
      <vt:lpstr>等线</vt:lpstr>
      <vt:lpstr>等线 Light</vt:lpstr>
      <vt:lpstr>微软雅黑</vt:lpstr>
      <vt:lpstr>Anaheim</vt:lpstr>
      <vt:lpstr>Aptos</vt:lpstr>
      <vt:lpstr>Aptos Display</vt:lpstr>
      <vt:lpstr>Arial</vt:lpstr>
      <vt:lpstr>Arial Black</vt:lpstr>
      <vt:lpstr>Bebas Neue</vt:lpstr>
      <vt:lpstr>Calibri</vt:lpstr>
      <vt:lpstr>Calibri Light</vt:lpstr>
      <vt:lpstr>Darumadrop One</vt:lpstr>
      <vt:lpstr>DM Sans</vt:lpstr>
      <vt:lpstr>Fira Sans Extra Condensed</vt:lpstr>
      <vt:lpstr>Josefin Sans</vt:lpstr>
      <vt:lpstr>Montserrat</vt:lpstr>
      <vt:lpstr>Montserrat Medium</vt:lpstr>
      <vt:lpstr>Nunito Light</vt:lpstr>
      <vt:lpstr>Poppins</vt:lpstr>
      <vt:lpstr>Reggae One</vt:lpstr>
      <vt:lpstr>Roboto Condensed Light</vt:lpstr>
      <vt:lpstr>Source Han Sans SC</vt:lpstr>
      <vt:lpstr>Times New Roman</vt:lpstr>
      <vt:lpstr>Wingdings</vt:lpstr>
      <vt:lpstr>字魂59号-创粗黑</vt:lpstr>
      <vt:lpstr>字魂71号-御守锦书</vt:lpstr>
      <vt:lpstr>字魂73号-江南手书</vt:lpstr>
      <vt:lpstr>思源宋体 CN</vt:lpstr>
      <vt:lpstr>1_Office 主题</vt:lpstr>
      <vt:lpstr>1_Office Theme</vt:lpstr>
      <vt:lpstr>Office 主题​​</vt:lpstr>
      <vt:lpstr>Jungle Fauna and Landscapes MK Campaign by Slidesgo</vt:lpstr>
      <vt:lpstr>Career Day for Elementary Students Infographics by Slidesgo</vt:lpstr>
      <vt:lpstr>2_Office Theme</vt:lpstr>
      <vt:lpstr>The Pros and Cons of Standardized Testing by Slidesgo</vt:lpstr>
      <vt:lpstr>1_Office 主题​​</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TuanKhangComputer</cp:lastModifiedBy>
  <cp:revision>12</cp:revision>
  <dcterms:created xsi:type="dcterms:W3CDTF">2024-11-03T11:49:09Z</dcterms:created>
  <dcterms:modified xsi:type="dcterms:W3CDTF">2025-04-27T16:27:51Z</dcterms:modified>
</cp:coreProperties>
</file>