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7" r:id="rId3"/>
    <p:sldId id="298" r:id="rId4"/>
    <p:sldId id="299" r:id="rId5"/>
    <p:sldId id="300" r:id="rId6"/>
    <p:sldId id="309" r:id="rId7"/>
    <p:sldId id="310" r:id="rId8"/>
    <p:sldId id="311" r:id="rId9"/>
    <p:sldId id="312" r:id="rId10"/>
    <p:sldId id="315" r:id="rId11"/>
    <p:sldId id="326" r:id="rId12"/>
    <p:sldId id="330" r:id="rId13"/>
    <p:sldId id="327" r:id="rId14"/>
    <p:sldId id="32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A8FEAC"/>
    <a:srgbClr val="E2FC84"/>
    <a:srgbClr val="EAF4C8"/>
    <a:srgbClr val="E4F79F"/>
    <a:srgbClr val="FFFFCC"/>
    <a:srgbClr val="FF99FF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8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4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2921-4B24-4E60-98CE-98E35A00C50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25BC-1A2B-4469-AE97-0E20BDB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py of Copy of hoa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06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1050" y="328779"/>
            <a:ext cx="8839336" cy="96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ĐÀO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818" y="5868228"/>
            <a:ext cx="7709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BỘ SÁCH: CHÂN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TRỜI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SÁNG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TẠO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848" y="4296563"/>
            <a:ext cx="738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GV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Nguyễn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Thị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Tường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Vi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844" y="1618138"/>
            <a:ext cx="85871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QUÝ THẦY CÔ VỀ DỰ GIỜ </a:t>
            </a:r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VÀ CÁC EM HỌC SINH </a:t>
            </a:r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4" descr="Hình Nền Cho Powerpoint Dễ Thương Đẹp, Đơn Giản Và Cute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21" y="0"/>
            <a:ext cx="11221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58927" y="390334"/>
            <a:ext cx="4203580" cy="8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850" tIns="48925" rIns="97850" bIns="489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TRẦN HÀO</a:t>
            </a:r>
          </a:p>
          <a:p>
            <a:pPr algn="ctr" defTabSz="9784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TOÁN - TIN - TD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844" y="1531983"/>
            <a:ext cx="8587156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CHÀO MỪNG QUÝ THẦY CÔ VỀ THAM DỰ TIẾT</a:t>
            </a:r>
            <a:r>
              <a:rPr kumimoji="0" lang="en-US" sz="3600" b="1" i="0" u="none" strike="noStrike" kern="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DẠY </a:t>
            </a:r>
            <a:r>
              <a:rPr lang="en-US" sz="3600" b="1" kern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MÔN</a:t>
            </a:r>
            <a:r>
              <a:rPr kumimoji="0" lang="en-US" sz="3600" b="1" i="0" u="none" strike="noStrike" kern="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TOÁN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LỚP 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2EE08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         </a:t>
            </a:r>
            <a:endParaRPr kumimoji="0" lang="en-US" sz="36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138743"/>
            <a:ext cx="4899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6835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630" y="21771"/>
            <a:ext cx="8461829" cy="1461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642" y="36285"/>
            <a:ext cx="8257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(SGK/ 85):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IJ</a:t>
            </a:r>
          </a:p>
          <a:p>
            <a:pPr marL="457200" indent="-457200">
              <a:buAutoNum type="alphaLcParenR"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9228" y="1447800"/>
            <a:ext cx="4696957" cy="505612"/>
            <a:chOff x="5338666" y="2212798"/>
            <a:chExt cx="4696957" cy="505612"/>
          </a:xfrm>
        </p:grpSpPr>
        <p:sp>
          <p:nvSpPr>
            <p:cNvPr id="18" name="TextBox 17"/>
            <p:cNvSpPr txBox="1"/>
            <p:nvPr/>
          </p:nvSpPr>
          <p:spPr>
            <a:xfrm>
              <a:off x="5338666" y="22127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91200" y="2252846"/>
              <a:ext cx="4244423" cy="465564"/>
              <a:chOff x="1122213" y="2168138"/>
              <a:chExt cx="4244423" cy="465564"/>
            </a:xfrm>
          </p:grpSpPr>
          <p:sp>
            <p:nvSpPr>
              <p:cNvPr id="16" name="Flowchart: Connector 15"/>
              <p:cNvSpPr/>
              <p:nvPr/>
            </p:nvSpPr>
            <p:spPr>
              <a:xfrm flipV="1">
                <a:off x="1122213" y="253547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937762" y="25822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76786" y="216813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752600" y="254875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2362200" y="2541723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2971800" y="2560307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666082" y="255429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4324693" y="257449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4" name="Straight Connector 33"/>
              <p:cNvCxnSpPr>
                <a:stCxn id="16" idx="2"/>
                <a:endCxn id="17" idx="7"/>
              </p:cNvCxnSpPr>
              <p:nvPr/>
            </p:nvCxnSpPr>
            <p:spPr>
              <a:xfrm>
                <a:off x="1122213" y="2558330"/>
                <a:ext cx="3854573" cy="31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395150" y="2057400"/>
            <a:ext cx="4209592" cy="461665"/>
            <a:chOff x="395150" y="2252501"/>
            <a:chExt cx="4209592" cy="461665"/>
          </a:xfrm>
        </p:grpSpPr>
        <p:sp>
          <p:nvSpPr>
            <p:cNvPr id="37" name="Flowchart: Connector 36"/>
            <p:cNvSpPr/>
            <p:nvPr/>
          </p:nvSpPr>
          <p:spPr>
            <a:xfrm flipV="1">
              <a:off x="817473" y="2521436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7258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447860" y="253471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057460" y="2527688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67060" y="2546272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361342" y="2540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019953" y="256045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51036" y="2550934"/>
              <a:ext cx="3225339" cy="19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95150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5642" y="2514600"/>
            <a:ext cx="2929057" cy="471602"/>
            <a:chOff x="600158" y="5084786"/>
            <a:chExt cx="2929057" cy="471602"/>
          </a:xfrm>
        </p:grpSpPr>
        <p:grpSp>
          <p:nvGrpSpPr>
            <p:cNvPr id="51" name="Group 50"/>
            <p:cNvGrpSpPr/>
            <p:nvPr/>
          </p:nvGrpSpPr>
          <p:grpSpPr>
            <a:xfrm>
              <a:off x="600158" y="5084786"/>
              <a:ext cx="2929057" cy="471602"/>
              <a:chOff x="581157" y="2985655"/>
              <a:chExt cx="2929057" cy="471602"/>
            </a:xfrm>
          </p:grpSpPr>
          <p:sp>
            <p:nvSpPr>
              <p:cNvPr id="52" name="Flowchart: Connector 51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37996" y="2985655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2929275" y="326417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1157" y="2995592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  <p:cxnSp>
          <p:nvCxnSpPr>
            <p:cNvPr id="62" name="Straight Connector 61"/>
            <p:cNvCxnSpPr>
              <a:stCxn id="52" idx="1"/>
              <a:endCxn id="56" idx="6"/>
            </p:cNvCxnSpPr>
            <p:nvPr/>
          </p:nvCxnSpPr>
          <p:spPr>
            <a:xfrm>
              <a:off x="1105384" y="5377489"/>
              <a:ext cx="1888611" cy="1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54019" y="2971800"/>
            <a:ext cx="2430417" cy="476352"/>
            <a:chOff x="641862" y="4675773"/>
            <a:chExt cx="2430417" cy="476352"/>
          </a:xfrm>
        </p:grpSpPr>
        <p:grpSp>
          <p:nvGrpSpPr>
            <p:cNvPr id="65" name="Group 64"/>
            <p:cNvGrpSpPr/>
            <p:nvPr/>
          </p:nvGrpSpPr>
          <p:grpSpPr>
            <a:xfrm>
              <a:off x="641862" y="4675773"/>
              <a:ext cx="2430417" cy="476352"/>
              <a:chOff x="557024" y="2993814"/>
              <a:chExt cx="2430417" cy="476352"/>
            </a:xfrm>
          </p:grpSpPr>
          <p:sp>
            <p:nvSpPr>
              <p:cNvPr id="67" name="Flowchart: Connector 66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63927" y="29938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7024" y="30085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4" name="Straight Connector 73"/>
            <p:cNvCxnSpPr>
              <a:stCxn id="67" idx="3"/>
              <a:endCxn id="70" idx="7"/>
            </p:cNvCxnSpPr>
            <p:nvPr/>
          </p:nvCxnSpPr>
          <p:spPr>
            <a:xfrm>
              <a:off x="1171221" y="4927988"/>
              <a:ext cx="1272316" cy="7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le 102"/>
          <p:cNvSpPr/>
          <p:nvPr/>
        </p:nvSpPr>
        <p:spPr>
          <a:xfrm>
            <a:off x="309228" y="4254027"/>
            <a:ext cx="3854980" cy="24277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TextBox 103"/>
          <p:cNvSpPr txBox="1"/>
          <p:nvPr/>
        </p:nvSpPr>
        <p:spPr>
          <a:xfrm>
            <a:off x="266703" y="4382976"/>
            <a:ext cx="366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IJ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95625" y="6055603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 =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IJ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44895" y="5447287"/>
            <a:ext cx="13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 =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IJ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44895" y="6055603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 =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IJ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267200" y="3202632"/>
            <a:ext cx="4767449" cy="35810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594593" y="3352800"/>
            <a:ext cx="4316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2135" y="5447287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IJ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89252" y="4186535"/>
            <a:ext cx="1831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CD =       AB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32795" y="4724400"/>
                <a:ext cx="2699265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EF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AB 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AB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95" y="4724400"/>
                <a:ext cx="2699265" cy="625812"/>
              </a:xfrm>
              <a:prstGeom prst="rect">
                <a:avLst/>
              </a:prstGeom>
              <a:blipFill rotWithShape="1">
                <a:blip r:embed="rId2"/>
                <a:stretch>
                  <a:fillRect l="-3386" r="-2709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932795" y="5334000"/>
                <a:ext cx="2762936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GH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AB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/>
                      </a:rPr>
                      <m:t>𝐀𝐁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95" y="5334000"/>
                <a:ext cx="2762936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3311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985432" y="6019800"/>
                <a:ext cx="156389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IJ 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32" y="6019800"/>
                <a:ext cx="1563890" cy="625812"/>
              </a:xfrm>
              <a:prstGeom prst="rect">
                <a:avLst/>
              </a:prstGeom>
              <a:blipFill rotWithShape="1">
                <a:blip r:embed="rId4"/>
                <a:stretch>
                  <a:fillRect l="-6250" r="-546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435347" y="3429000"/>
            <a:ext cx="1518325" cy="474482"/>
            <a:chOff x="5841802" y="2775876"/>
            <a:chExt cx="1518325" cy="474482"/>
          </a:xfrm>
        </p:grpSpPr>
        <p:sp>
          <p:nvSpPr>
            <p:cNvPr id="89" name="Flowchart: Connector 88"/>
            <p:cNvSpPr/>
            <p:nvPr/>
          </p:nvSpPr>
          <p:spPr>
            <a:xfrm flipV="1">
              <a:off x="6264606" y="3006709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21573" y="2775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6894993" y="300670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1802" y="2788693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Straight Connector 125"/>
            <p:cNvCxnSpPr>
              <a:stCxn id="89" idx="3"/>
              <a:endCxn id="91" idx="7"/>
            </p:cNvCxnSpPr>
            <p:nvPr/>
          </p:nvCxnSpPr>
          <p:spPr>
            <a:xfrm flipV="1">
              <a:off x="6271301" y="3014249"/>
              <a:ext cx="662716" cy="1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203580" y="54544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14213" y="4093137"/>
                <a:ext cx="473206" cy="631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13" y="4093137"/>
                <a:ext cx="473206" cy="6312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/>
      <p:bldP spid="106" grpId="0"/>
      <p:bldP spid="107" grpId="0"/>
      <p:bldP spid="108" grpId="0" animBg="1"/>
      <p:bldP spid="109" grpId="0"/>
      <p:bldP spid="110" grpId="0"/>
      <p:bldP spid="111" grpId="0"/>
      <p:bldP spid="114" grpId="0"/>
      <p:bldP spid="116" grpId="0"/>
      <p:bldP spid="11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88399"/>
              </p:ext>
            </p:extLst>
          </p:nvPr>
        </p:nvGraphicFramePr>
        <p:xfrm>
          <a:off x="195497" y="1905000"/>
          <a:ext cx="857157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789"/>
                <a:gridCol w="4285789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III :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45 cm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IV , V :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69651" y="714033"/>
            <a:ext cx="8571577" cy="1019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639" y="62562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(SGK/ 85).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7257" y="4876800"/>
            <a:ext cx="7467600" cy="18195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763" y="5155638"/>
            <a:ext cx="65117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2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3" descr="ThÆ°á»c dÃ¢y 3m mÃ u vÃ 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6" y="4742742"/>
            <a:ext cx="1524000" cy="19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982" y="457200"/>
            <a:ext cx="78438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Cho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 = 3,5 cm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MD = 1,5 cm.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646" y="3124200"/>
            <a:ext cx="6006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CM + MD = CD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3,5 + 1,5  =  CD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CD = 5cm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62200" y="2209800"/>
            <a:ext cx="3399457" cy="671558"/>
          </a:xfrm>
          <a:prstGeom prst="line">
            <a:avLst/>
          </a:prstGeom>
          <a:solidFill>
            <a:schemeClr val="bg1"/>
          </a:solidFill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5730733" y="2177844"/>
            <a:ext cx="45719" cy="511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Flowchart: Connector 5"/>
          <p:cNvSpPr/>
          <p:nvPr/>
        </p:nvSpPr>
        <p:spPr>
          <a:xfrm>
            <a:off x="4678681" y="2391696"/>
            <a:ext cx="45719" cy="511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lowchart: Connector 6"/>
          <p:cNvSpPr/>
          <p:nvPr/>
        </p:nvSpPr>
        <p:spPr>
          <a:xfrm>
            <a:off x="2370300" y="2860807"/>
            <a:ext cx="45719" cy="511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971116" y="2331885"/>
            <a:ext cx="4099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1990" y="1905000"/>
            <a:ext cx="4748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3916" y="1676400"/>
            <a:ext cx="6383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090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0298"/>
            <a:ext cx="8940230" cy="1506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9" name="Group 1038"/>
          <p:cNvGrpSpPr/>
          <p:nvPr/>
        </p:nvGrpSpPr>
        <p:grpSpPr>
          <a:xfrm>
            <a:off x="4644046" y="1849445"/>
            <a:ext cx="4496190" cy="2207789"/>
            <a:chOff x="4644046" y="1849445"/>
            <a:chExt cx="4496190" cy="2207789"/>
          </a:xfrm>
        </p:grpSpPr>
        <p:pic>
          <p:nvPicPr>
            <p:cNvPr id="1029" name="Picture 5" descr="C:\Users\Administrator\Documents\nhat-thuc-toan-phan-la-gi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46" y="1849445"/>
              <a:ext cx="4496190" cy="2207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80466" y="2893769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1378" y="2893769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244" y="2893769"/>
              <a:ext cx="106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04" y="35814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49" y="4057234"/>
            <a:ext cx="819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307975" y="5420380"/>
            <a:ext cx="3349625" cy="532320"/>
            <a:chOff x="1056000" y="5360095"/>
            <a:chExt cx="4205344" cy="532320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1056000" y="5360096"/>
              <a:ext cx="3964521" cy="532319"/>
              <a:chOff x="1056000" y="5360096"/>
              <a:chExt cx="3964521" cy="53231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56000" y="5360097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 flipV="1">
                <a:off x="1303547" y="5821763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4974802" y="584092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62675" y="536009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3657600" y="58280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26" name="Straight Connector 1025"/>
              <p:cNvCxnSpPr>
                <a:stCxn id="23" idx="2"/>
                <a:endCxn id="24" idx="7"/>
              </p:cNvCxnSpPr>
              <p:nvPr/>
            </p:nvCxnSpPr>
            <p:spPr>
              <a:xfrm>
                <a:off x="1303547" y="5844622"/>
                <a:ext cx="3710279" cy="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" name="TextBox 1027"/>
            <p:cNvSpPr txBox="1"/>
            <p:nvPr/>
          </p:nvSpPr>
          <p:spPr>
            <a:xfrm>
              <a:off x="4853860" y="53600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53439" y="4648590"/>
            <a:ext cx="897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A,B,C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3937774" y="5051049"/>
            <a:ext cx="250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+ BC = AC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4056910" y="5451159"/>
            <a:ext cx="2447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AB  = AC – BC 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33549" y="6287073"/>
            <a:ext cx="932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149 616 000km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035"/>
          <p:cNvSpPr/>
          <p:nvPr/>
        </p:nvSpPr>
        <p:spPr>
          <a:xfrm>
            <a:off x="4037008" y="5854862"/>
            <a:ext cx="5270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 = 150 000 000– 384 000 = 149 616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km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8" name="Group 1037"/>
          <p:cNvGrpSpPr/>
          <p:nvPr/>
        </p:nvGrpSpPr>
        <p:grpSpPr>
          <a:xfrm>
            <a:off x="142131" y="1794387"/>
            <a:ext cx="4810869" cy="1608149"/>
            <a:chOff x="-675868" y="1674281"/>
            <a:chExt cx="4734669" cy="1608149"/>
          </a:xfrm>
        </p:grpSpPr>
        <p:sp>
          <p:nvSpPr>
            <p:cNvPr id="1037" name="Rounded Rectangle 1036"/>
            <p:cNvSpPr/>
            <p:nvPr/>
          </p:nvSpPr>
          <p:spPr>
            <a:xfrm>
              <a:off x="-675868" y="1674281"/>
              <a:ext cx="4305300" cy="160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609723" y="1739691"/>
              <a:ext cx="466852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Nhật thực là hiện tượng xảy ra khi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 đi qua giữa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ất</a:t>
              </a:r>
              <a:r>
                <a:rPr lang="en-US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b="1" u="sng" dirty="0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b="1" u="sng" dirty="0" smtClean="0">
                  <a:latin typeface="Times New Roman" pitchFamily="18" charset="0"/>
                  <a:cs typeface="Times New Roman" pitchFamily="18" charset="0"/>
                </a:rPr>
                <a:t>trên 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cùng một đường thẳng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 và quan sát từ Trái Đất, lúc đó 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Trăng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khuất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hoàn toàn hay một phần Mặt Trời. 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8276" y="100298"/>
            <a:ext cx="84545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(SGK/86).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150 000 000 km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384 000 km.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31" grpId="0"/>
      <p:bldP spid="1032" grpId="0"/>
      <p:bldP spid="1033" grpId="0"/>
      <p:bldP spid="1035" grpId="0"/>
      <p:bldP spid="10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611" y="0"/>
            <a:ext cx="1000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034" y="3429000"/>
            <a:ext cx="470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571" y="-30777"/>
            <a:ext cx="1023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AF2389-E39A-4233-A50C-455A84B131DA}"/>
              </a:ext>
            </a:extLst>
          </p:cNvPr>
          <p:cNvSpPr txBox="1"/>
          <p:nvPr/>
        </p:nvSpPr>
        <p:spPr>
          <a:xfrm>
            <a:off x="400451" y="1151454"/>
            <a:ext cx="6997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80,81/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giải bài t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5/82/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781" y="381000"/>
            <a:ext cx="68125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619" y="2927263"/>
            <a:ext cx="699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19" y="3949005"/>
            <a:ext cx="72539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CM = 3,5 cm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MD = 1,5 cm.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56" y="5334000"/>
            <a:ext cx="71148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CB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AB = 8 cm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AC =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,5 cm.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5034" y="3429000"/>
            <a:ext cx="470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01" y="1601206"/>
            <a:ext cx="10533201" cy="52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6807" y="2748887"/>
            <a:ext cx="5377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92" y="0"/>
            <a:ext cx="1053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48" y="6270773"/>
            <a:ext cx="360695" cy="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15" y="297926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538" y="5435230"/>
            <a:ext cx="67377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cái bắt tay của bạn bên cạnh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0572" y="30879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5822582" y="4463575"/>
            <a:ext cx="2026018" cy="108611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B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6329" y="25146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 3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0572" y="3755689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 4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7501" y="2605314"/>
            <a:ext cx="12218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5</a:t>
            </a:r>
            <a:endParaRPr lang="en-US" sz="4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84036" y="3734034"/>
                <a:ext cx="1273105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1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endParaRPr lang="en-US" sz="4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36" y="3734034"/>
                <a:ext cx="1273105" cy="723275"/>
              </a:xfrm>
              <a:prstGeom prst="rect">
                <a:avLst/>
              </a:prstGeom>
              <a:blipFill rotWithShape="1">
                <a:blip r:embed="rId6"/>
                <a:stretch>
                  <a:fillRect l="-17788" t="-15254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88040" y="204805"/>
            <a:ext cx="8751160" cy="2106884"/>
            <a:chOff x="316640" y="204805"/>
            <a:chExt cx="8751160" cy="2106884"/>
          </a:xfrm>
          <a:solidFill>
            <a:srgbClr val="FFFFCC"/>
          </a:solidFill>
        </p:grpSpPr>
        <p:sp>
          <p:nvSpPr>
            <p:cNvPr id="27" name="Snip Diagonal Corner Rectangle 26"/>
            <p:cNvSpPr/>
            <p:nvPr/>
          </p:nvSpPr>
          <p:spPr>
            <a:xfrm>
              <a:off x="316640" y="204805"/>
              <a:ext cx="8751160" cy="2106884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234" y="248348"/>
              <a:ext cx="8492966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02466" y="1264331"/>
              <a:ext cx="4271922" cy="854767"/>
              <a:chOff x="1905271" y="1039468"/>
              <a:chExt cx="4271922" cy="854767"/>
            </a:xfrm>
            <a:grpFill/>
          </p:grpSpPr>
          <p:sp>
            <p:nvSpPr>
              <p:cNvPr id="30" name="Flowchart: Connector 29"/>
              <p:cNvSpPr/>
              <p:nvPr/>
            </p:nvSpPr>
            <p:spPr>
              <a:xfrm>
                <a:off x="4891808" y="1228474"/>
                <a:ext cx="45719" cy="51487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5683541" y="1090955"/>
                <a:ext cx="45719" cy="51487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05271" y="1115983"/>
                <a:ext cx="409974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783689" y="1392255"/>
                <a:ext cx="45719" cy="51487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2110258" y="1039468"/>
                <a:ext cx="45719" cy="51487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05012" y="1371015"/>
                <a:ext cx="44435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44765" y="1321183"/>
                <a:ext cx="444352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22847" y="1156389"/>
                <a:ext cx="65434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3783689" y="1113009"/>
                <a:ext cx="1938876" cy="31950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4" idx="2"/>
              </p:cNvCxnSpPr>
              <p:nvPr/>
            </p:nvCxnSpPr>
            <p:spPr>
              <a:xfrm>
                <a:off x="2110258" y="1065212"/>
                <a:ext cx="1616930" cy="37853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3784900" y="1262742"/>
            <a:ext cx="4099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68" y="6223930"/>
            <a:ext cx="352560" cy="4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62" y="3640604"/>
            <a:ext cx="4286250" cy="35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80101" y="5297269"/>
            <a:ext cx="4019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0154" y="3140503"/>
            <a:ext cx="132427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.  1</a:t>
            </a:r>
            <a:endParaRPr lang="en-US" sz="4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0154" y="4039549"/>
            <a:ext cx="13532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1035" y="4039549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1198" y="3124874"/>
            <a:ext cx="1324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2 </a:t>
            </a:r>
            <a:endParaRPr lang="en-US" sz="41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8287" y="199888"/>
            <a:ext cx="8646935" cy="2698176"/>
            <a:chOff x="288287" y="199888"/>
            <a:chExt cx="8646935" cy="2698176"/>
          </a:xfrm>
          <a:solidFill>
            <a:srgbClr val="E4F79F"/>
          </a:solidFill>
        </p:grpSpPr>
        <p:sp>
          <p:nvSpPr>
            <p:cNvPr id="35" name="Snip Diagonal Corner Rectangle 34"/>
            <p:cNvSpPr/>
            <p:nvPr/>
          </p:nvSpPr>
          <p:spPr>
            <a:xfrm>
              <a:off x="324622" y="210353"/>
              <a:ext cx="8610600" cy="2687711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8287" y="199888"/>
              <a:ext cx="807310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2. Cho 3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A, B, C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 Ta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A , B , C 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81201" y="1076980"/>
              <a:ext cx="4645297" cy="1596507"/>
              <a:chOff x="7719557" y="2485202"/>
              <a:chExt cx="2630801" cy="1596507"/>
            </a:xfrm>
            <a:grpFill/>
          </p:grpSpPr>
          <p:sp>
            <p:nvSpPr>
              <p:cNvPr id="38" name="Flowchart: Connector 37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19557" y="3160822"/>
                <a:ext cx="409974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098705" y="3558489"/>
                <a:ext cx="25165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762549" y="2485202"/>
                <a:ext cx="25165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57" name="Straight Connector 56"/>
          <p:cNvCxnSpPr/>
          <p:nvPr/>
        </p:nvCxnSpPr>
        <p:spPr>
          <a:xfrm flipV="1">
            <a:off x="2494616" y="1519758"/>
            <a:ext cx="1777782" cy="78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54513" y="1519758"/>
            <a:ext cx="1680128" cy="1000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562217" y="2327751"/>
            <a:ext cx="3457910" cy="19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719807" y="4085531"/>
            <a:ext cx="566193" cy="6646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41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 background-powerpoint-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378" y="-104234"/>
            <a:ext cx="10533201" cy="699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3" y="6335166"/>
            <a:ext cx="322059" cy="4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01743"/>
            <a:ext cx="4286250" cy="402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6015" y="5024584"/>
            <a:ext cx="7853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4210" y="380747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6679" y="2934416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7797" y="3842972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4210" y="28956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nip Diagonal Corner Rectangle 37"/>
          <p:cNvSpPr/>
          <p:nvPr/>
        </p:nvSpPr>
        <p:spPr>
          <a:xfrm>
            <a:off x="232525" y="102861"/>
            <a:ext cx="8715816" cy="2437273"/>
          </a:xfrm>
          <a:prstGeom prst="snip2DiagRect">
            <a:avLst/>
          </a:prstGeom>
          <a:solidFill>
            <a:srgbClr val="FFFF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856" y="83403"/>
            <a:ext cx="819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528612" y="712141"/>
            <a:ext cx="3763742" cy="1606687"/>
            <a:chOff x="2766251" y="789928"/>
            <a:chExt cx="2697634" cy="1606687"/>
          </a:xfrm>
        </p:grpSpPr>
        <p:grpSp>
          <p:nvGrpSpPr>
            <p:cNvPr id="41" name="Group 40"/>
            <p:cNvGrpSpPr/>
            <p:nvPr/>
          </p:nvGrpSpPr>
          <p:grpSpPr>
            <a:xfrm>
              <a:off x="2766251" y="789928"/>
              <a:ext cx="2697634" cy="1606687"/>
              <a:chOff x="7719557" y="2475022"/>
              <a:chExt cx="2697634" cy="1606687"/>
            </a:xfrm>
          </p:grpSpPr>
          <p:sp>
            <p:nvSpPr>
              <p:cNvPr id="58" name="Flowchart: Connector 57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098705" y="3558489"/>
                <a:ext cx="3184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566199" y="2475022"/>
                <a:ext cx="3184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2" name="Straight Connector 41"/>
            <p:cNvCxnSpPr>
              <a:endCxn id="62" idx="1"/>
            </p:cNvCxnSpPr>
            <p:nvPr/>
          </p:nvCxnSpPr>
          <p:spPr>
            <a:xfrm flipV="1">
              <a:off x="3070553" y="1233390"/>
              <a:ext cx="1006823" cy="785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2" idx="1"/>
              <a:endCxn id="59" idx="2"/>
            </p:cNvCxnSpPr>
            <p:nvPr/>
          </p:nvCxnSpPr>
          <p:spPr>
            <a:xfrm>
              <a:off x="4077376" y="1233390"/>
              <a:ext cx="951518" cy="1000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9" idx="2"/>
            </p:cNvCxnSpPr>
            <p:nvPr/>
          </p:nvCxnSpPr>
          <p:spPr>
            <a:xfrm flipH="1" flipV="1">
              <a:off x="3070553" y="2041383"/>
              <a:ext cx="1958341" cy="192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>
            <a:off x="4378008" y="1163804"/>
            <a:ext cx="382383" cy="953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98774" y="213360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10598" y="152400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" name="Oval 66"/>
          <p:cNvSpPr/>
          <p:nvPr/>
        </p:nvSpPr>
        <p:spPr>
          <a:xfrm>
            <a:off x="5214067" y="3864584"/>
            <a:ext cx="566193" cy="6646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16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5" grpId="0"/>
      <p:bldP spid="66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40803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7" y="2168858"/>
            <a:ext cx="1019577" cy="879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736" y="457706"/>
            <a:ext cx="46394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618" y="5628834"/>
            <a:ext cx="694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" y="5836584"/>
            <a:ext cx="638577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451242" y="3145487"/>
            <a:ext cx="5769521" cy="1793665"/>
          </a:xfrm>
          <a:prstGeom prst="cloud">
            <a:avLst/>
          </a:prstGeom>
          <a:solidFill>
            <a:srgbClr val="E2F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23232" y="3650159"/>
            <a:ext cx="445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esktop\img_4140.u2769.d20170214.t170247.523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321"/>
            <a:ext cx="2057400" cy="25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cuments\4945247017397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785389"/>
            <a:ext cx="1447801" cy="18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748" y="358837"/>
            <a:ext cx="829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 = 3 cm ; CD = 3 cm ; EF =  5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4345" y="955437"/>
            <a:ext cx="1834111" cy="633857"/>
            <a:chOff x="1466457" y="1909851"/>
            <a:chExt cx="1834111" cy="633857"/>
          </a:xfrm>
        </p:grpSpPr>
        <p:sp>
          <p:nvSpPr>
            <p:cNvPr id="11" name="Flowchart: Connector 10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52400" y="3429000"/>
            <a:ext cx="8878673" cy="31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600" y="3615766"/>
            <a:ext cx="8019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3cm), 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AB  =  CD ( = 3cm)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4800600"/>
            <a:ext cx="8676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5cm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3cm),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EF  &gt;  AB (5cm &gt; 3cm)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5638800"/>
            <a:ext cx="8843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3cm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cm),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CD  &lt;  EF (3cm &lt; 5cm)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82150" y="11558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8774" y="1666503"/>
            <a:ext cx="1834111" cy="633857"/>
            <a:chOff x="1368774" y="1666503"/>
            <a:chExt cx="1834111" cy="633857"/>
          </a:xfrm>
        </p:grpSpPr>
        <p:grpSp>
          <p:nvGrpSpPr>
            <p:cNvPr id="31" name="Group 30"/>
            <p:cNvGrpSpPr/>
            <p:nvPr/>
          </p:nvGrpSpPr>
          <p:grpSpPr>
            <a:xfrm>
              <a:off x="1368774" y="1666503"/>
              <a:ext cx="1834111" cy="633857"/>
              <a:chOff x="1466457" y="1909851"/>
              <a:chExt cx="1834111" cy="633857"/>
            </a:xfrm>
          </p:grpSpPr>
          <p:sp>
            <p:nvSpPr>
              <p:cNvPr id="32" name="Flowchart: Connector 31"/>
              <p:cNvSpPr/>
              <p:nvPr/>
            </p:nvSpPr>
            <p:spPr>
              <a:xfrm flipV="1">
                <a:off x="1598070" y="2497989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2902307" y="248346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66457" y="1909852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44608" y="1909851"/>
                <a:ext cx="355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608192" y="2497989"/>
                <a:ext cx="132709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882150" y="175883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cm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68774" y="2514600"/>
            <a:ext cx="2529731" cy="670818"/>
            <a:chOff x="1368774" y="2514600"/>
            <a:chExt cx="2529731" cy="670818"/>
          </a:xfrm>
        </p:grpSpPr>
        <p:grpSp>
          <p:nvGrpSpPr>
            <p:cNvPr id="41" name="Group 40"/>
            <p:cNvGrpSpPr/>
            <p:nvPr/>
          </p:nvGrpSpPr>
          <p:grpSpPr>
            <a:xfrm>
              <a:off x="1368774" y="2514600"/>
              <a:ext cx="2529731" cy="670818"/>
              <a:chOff x="1861766" y="3521633"/>
              <a:chExt cx="2529731" cy="67081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861766" y="3521633"/>
                <a:ext cx="2348464" cy="670818"/>
                <a:chOff x="1861766" y="3521633"/>
                <a:chExt cx="2348464" cy="670818"/>
              </a:xfrm>
            </p:grpSpPr>
            <p:sp>
              <p:nvSpPr>
                <p:cNvPr id="17" name="Flowchart: Connector 16"/>
                <p:cNvSpPr/>
                <p:nvPr/>
              </p:nvSpPr>
              <p:spPr>
                <a:xfrm flipV="1">
                  <a:off x="1993379" y="4120989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4164511" y="4140964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61766" y="3521633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  <p:cxnSp>
              <p:nvCxnSpPr>
                <p:cNvPr id="38" name="Straight Connector 37"/>
                <p:cNvCxnSpPr>
                  <a:stCxn id="17" idx="2"/>
                </p:cNvCxnSpPr>
                <p:nvPr/>
              </p:nvCxnSpPr>
              <p:spPr>
                <a:xfrm>
                  <a:off x="1993379" y="4143848"/>
                  <a:ext cx="221685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019279" y="3613966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972099" y="270419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 cm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9669" y="929695"/>
            <a:ext cx="3823637" cy="1959164"/>
            <a:chOff x="4560907" y="929695"/>
            <a:chExt cx="3962400" cy="2229980"/>
          </a:xfrm>
        </p:grpSpPr>
        <p:sp>
          <p:nvSpPr>
            <p:cNvPr id="4" name="Oval Callout 3"/>
            <p:cNvSpPr/>
            <p:nvPr/>
          </p:nvSpPr>
          <p:spPr>
            <a:xfrm>
              <a:off x="4560907" y="929695"/>
              <a:ext cx="3962400" cy="2229980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4028" y="1259855"/>
              <a:ext cx="19559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AB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CD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EF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AB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CD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EF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1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3ADA6541-4BBB-4CA4-A9E0-72A7C64C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257799"/>
            <a:ext cx="2133600" cy="1513921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70543" y="83927"/>
            <a:ext cx="8813800" cy="16976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5248" y="106127"/>
            <a:ext cx="8073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AB, BC, CD, DE, EG, AG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9850" y="5410200"/>
            <a:ext cx="5951950" cy="461665"/>
          </a:xfrm>
          <a:prstGeom prst="rect">
            <a:avLst/>
          </a:prstGeom>
          <a:solidFill>
            <a:srgbClr val="A8FEAC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AG = EG  &lt;  CD  &lt;  AB = DE &lt; BC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71600" y="1913945"/>
            <a:ext cx="4878426" cy="3147332"/>
            <a:chOff x="1371600" y="1913945"/>
            <a:chExt cx="4878426" cy="3147332"/>
          </a:xfrm>
        </p:grpSpPr>
        <p:grpSp>
          <p:nvGrpSpPr>
            <p:cNvPr id="38" name="Group 37"/>
            <p:cNvGrpSpPr/>
            <p:nvPr/>
          </p:nvGrpSpPr>
          <p:grpSpPr>
            <a:xfrm>
              <a:off x="1371600" y="1913945"/>
              <a:ext cx="4878426" cy="3147332"/>
              <a:chOff x="1371600" y="1813761"/>
              <a:chExt cx="4878426" cy="3147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371600" y="1813761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91724" y="449942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42542" y="449579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38800" y="241120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1905000" y="4726631"/>
                <a:ext cx="3937542" cy="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905000" y="1980696"/>
                <a:ext cx="0" cy="2745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05000" y="1980696"/>
                <a:ext cx="99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95600" y="1980696"/>
                <a:ext cx="0" cy="912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28" idx="2"/>
              </p:cNvCxnSpPr>
              <p:nvPr/>
            </p:nvCxnSpPr>
            <p:spPr>
              <a:xfrm flipV="1">
                <a:off x="2895600" y="2872874"/>
                <a:ext cx="2946942" cy="204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75762" y="247786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03524" y="182049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flipV="1">
              <a:off x="5842542" y="2993551"/>
              <a:ext cx="0" cy="185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262280" y="2286000"/>
            <a:ext cx="181492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 = 3cm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 = 4cm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CD = 2cm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 = 3cm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EG = 1cm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 = 1cm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58" y="127000"/>
            <a:ext cx="42258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" y="637532"/>
            <a:ext cx="88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cuments\vwb1277259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1" y="1546451"/>
            <a:ext cx="3009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cument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ThÆ°á»c dÃ¢y 3m mÃ u vÃ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89442"/>
            <a:ext cx="2648404" cy="19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7975" y="3962400"/>
            <a:ext cx="8378825" cy="1147762"/>
            <a:chOff x="307975" y="3962400"/>
            <a:chExt cx="8378825" cy="1147762"/>
          </a:xfrm>
        </p:grpSpPr>
        <p:sp>
          <p:nvSpPr>
            <p:cNvPr id="8" name="Rounded Rectangle 7"/>
            <p:cNvSpPr/>
            <p:nvPr/>
          </p:nvSpPr>
          <p:spPr>
            <a:xfrm>
              <a:off x="307975" y="3962400"/>
              <a:ext cx="8378825" cy="114776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602" y="4083248"/>
              <a:ext cx="8262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3: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tiễn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0559" y="5374456"/>
            <a:ext cx="8887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272909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663665" y="3277768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004005" y="3226742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1173</Words>
  <Application>Microsoft Office PowerPoint</Application>
  <PresentationFormat>On-screen Show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2025-02-22T04:12:42Z</dcterms:created>
  <dcterms:modified xsi:type="dcterms:W3CDTF">2025-04-24T03:32:45Z</dcterms:modified>
</cp:coreProperties>
</file>