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7"/>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3083" r:id="rId25"/>
    <p:sldId id="312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
      <p:font typeface="UTM Avo" panose="02040603050506020204" pitchFamily="18" charset="0"/>
      <p:regular r:id="rId34"/>
      <p:bold r:id="rId35"/>
      <p:italic r:id="rId36"/>
      <p:boldItalic r:id="rId37"/>
    </p:embeddedFont>
    <p:embeddedFont>
      <p:font typeface="UTM Cookies" panose="02040603050506020204" pitchFamily="18" charset="0"/>
      <p:regular r:id="rId3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8" d="100"/>
          <a:sy n="68"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11-Feb-23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518869" y="2191642"/>
            <a:ext cx="10665099" cy="2060564"/>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mj-lt"/>
              </a:rPr>
              <a:t>BÀI </a:t>
            </a:r>
            <a:r>
              <a:rPr lang="en-US" sz="6000">
                <a:ln w="19050">
                  <a:solidFill>
                    <a:schemeClr val="bg1"/>
                  </a:solidFill>
                </a:ln>
                <a:latin typeface="+mj-lt"/>
              </a:rPr>
              <a:t>2</a:t>
            </a:r>
            <a:endParaRPr lang="vi-VN" sz="6000" dirty="0">
              <a:ln w="19050">
                <a:solidFill>
                  <a:schemeClr val="bg1"/>
                </a:solidFill>
              </a:ln>
              <a:latin typeface="+mj-lt"/>
            </a:endParaRPr>
          </a:p>
          <a:p>
            <a:pPr algn="ctr">
              <a:lnSpc>
                <a:spcPct val="120000"/>
              </a:lnSpc>
            </a:pPr>
            <a:r>
              <a:rPr lang="vi-VN" sz="5400">
                <a:ln w="19050">
                  <a:solidFill>
                    <a:schemeClr val="bg1"/>
                  </a:solidFill>
                </a:ln>
                <a:latin typeface="+mj-lt"/>
              </a:rPr>
              <a:t>THÔNG TIN TRONG MÔI TRƯỜNG số</a:t>
            </a:r>
            <a:endParaRPr lang="vi-VN" sz="5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01648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băng 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587824" y="3008339"/>
            <a:ext cx="5907044"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51508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chình sửa cho Khoa hoặc các bạn khác được không?</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1576</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UTM Cookies</vt:lpstr>
      <vt:lpstr>Calibri</vt:lpstr>
      <vt:lpstr>Arial</vt:lpstr>
      <vt:lpstr>Segoe Print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173</cp:revision>
  <dcterms:created xsi:type="dcterms:W3CDTF">2021-06-02T01:34:28Z</dcterms:created>
  <dcterms:modified xsi:type="dcterms:W3CDTF">2023-02-11T05:33:34Z</dcterms:modified>
</cp:coreProperties>
</file>