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Coming Soon" charset="0"/>
      <p:regular r:id="rId29"/>
    </p:embeddedFont>
    <p:embeddedFont>
      <p:font typeface="Calibri" pitchFamily="34" charset="0"/>
      <p:regular r:id="rId30"/>
      <p:bold r:id="rId31"/>
      <p:italic r:id="rId32"/>
      <p:boldItalic r:id="rId33"/>
    </p:embeddedFont>
    <p:embeddedFont>
      <p:font typeface="Anonymous Pro" charset="0"/>
      <p:regular r:id="rId34"/>
      <p:bold r:id="rId35"/>
      <p:italic r:id="rId36"/>
      <p:boldItalic r:id="rId37"/>
    </p:embeddedFont>
    <p:embeddedFont>
      <p:font typeface="Concert One" charset="0"/>
      <p:regular r:id="rId38"/>
    </p:embeddedFont>
    <p:embeddedFont>
      <p:font typeface="Roboto Mono Medium" charset="0"/>
      <p:regular r:id="rId39"/>
      <p:bold r:id="rId40"/>
      <p:italic r:id="rId41"/>
      <p:boldItalic r:id="rId42"/>
    </p:embeddedFont>
    <p:embeddedFont>
      <p:font typeface="Cambria Math" pitchFamily="18" charset="0"/>
      <p:regular r:id="rId43"/>
    </p:embeddedFont>
    <p:embeddedFont>
      <p:font typeface="Tahoma" pitchFamily="34" charset="0"/>
      <p:regular r:id="rId44"/>
      <p:bold r:id="rId45"/>
    </p:embeddedFont>
    <p:embeddedFont>
      <p:font typeface="Arial Unicode MS" pitchFamily="34" charset="-128"/>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44" y="3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8.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7.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64.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6.emf"/><Relationship Id="rId4" Type="http://schemas.openxmlformats.org/officeDocument/2006/relationships/image" Target="../media/image63.wmf"/><Relationship Id="rId9"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68.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6.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2.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r>
              <a:rPr lang="en-US" sz="3000" dirty="0">
                <a:solidFill>
                  <a:srgbClr val="FF0000"/>
                </a:solidFill>
              </a:rPr>
              <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13C86-F389-4A80-AE57-95C7680DAACF}"/>
              </a:ext>
            </a:extLst>
          </p:cNvPr>
          <p:cNvSpPr>
            <a:spLocks noGrp="1"/>
          </p:cNvSpPr>
          <p:nvPr>
            <p:ph type="title"/>
          </p:nvPr>
        </p:nvSpPr>
        <p:spPr/>
        <p:txBody>
          <a:bodyPr/>
          <a:lstStyle/>
          <a:p>
            <a:endParaRPr lang="en-US"/>
          </a:p>
        </p:txBody>
      </p:sp>
      <p:sp>
        <p:nvSpPr>
          <p:cNvPr id="11" name="AutoShape 25">
            <a:extLst>
              <a:ext uri="{FF2B5EF4-FFF2-40B4-BE49-F238E27FC236}">
                <a16:creationId xmlns:a16="http://schemas.microsoft.com/office/drawing/2014/main" xmlns=""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xmlns=""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xmlns=""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xmlns="" id="{101A747A-B7B1-7D12-DFA8-43F13593C0C8}"/>
              </a:ext>
            </a:extLst>
          </p:cNvPr>
          <p:cNvSpPr txBox="1">
            <a:spLocks noChangeArrowheads="1"/>
          </p:cNvSpPr>
          <p:nvPr/>
        </p:nvSpPr>
        <p:spPr bwMode="auto">
          <a:xfrm>
            <a:off x="4806174" y="3323543"/>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xmlns="" id="{BFDFA2D9-5DEE-CF26-CC92-ACBEE38CF277}"/>
              </a:ext>
            </a:extLst>
          </p:cNvPr>
          <p:cNvSpPr txBox="1">
            <a:spLocks noChangeArrowheads="1"/>
          </p:cNvSpPr>
          <p:nvPr/>
        </p:nvSpPr>
        <p:spPr bwMode="auto">
          <a:xfrm>
            <a:off x="4857564" y="1851888"/>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xmlns=""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xmlns=""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6" name="Equation" r:id="rId3" imgW="215640" imgH="393480" progId="Equation.DSMT4">
                  <p:embed/>
                </p:oleObj>
              </mc:Choice>
              <mc:Fallback>
                <p:oleObj name="Equation" r:id="rId3" imgW="215640" imgH="393480" progId="Equation.DSMT4">
                  <p:embed/>
                  <p:pic>
                    <p:nvPicPr>
                      <p:cNvPr id="6" name="Object 5"/>
                      <p:cNvPicPr>
                        <a:picLocks noChangeAspect="1" noChangeArrowheads="1"/>
                      </p:cNvPicPr>
                      <p:nvPr/>
                    </p:nvPicPr>
                    <p:blipFill>
                      <a:blip r:embed="rId4"/>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xmlns=""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xmlns=""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7" name="Equation" r:id="rId5" imgW="317160" imgH="393480" progId="Equation.DSMT4">
                  <p:embed/>
                </p:oleObj>
              </mc:Choice>
              <mc:Fallback>
                <p:oleObj name="Equation" r:id="rId5" imgW="317160" imgH="393480" progId="Equation.DSMT4">
                  <p:embed/>
                  <p:pic>
                    <p:nvPicPr>
                      <p:cNvPr id="7" name="Object 6"/>
                      <p:cNvPicPr/>
                      <p:nvPr/>
                    </p:nvPicPr>
                    <p:blipFill>
                      <a:blip r:embed="rId6"/>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D039B78-A3CC-A480-C97D-8DED4C944C8C}"/>
              </a:ext>
            </a:extLst>
          </p:cNvPr>
          <p:cNvSpPr>
            <a:spLocks noGrp="1"/>
          </p:cNvSpPr>
          <p:nvPr>
            <p:ph type="body" idx="1"/>
          </p:nvPr>
        </p:nvSpPr>
        <p:spPr>
          <a:xfrm>
            <a:off x="1398274" y="2014535"/>
            <a:ext cx="6963300" cy="2836500"/>
          </a:xfrm>
        </p:spPr>
        <p:txBody>
          <a:bodyPr/>
          <a:lstStyle/>
          <a:p>
            <a:pPr marL="168275" indent="0">
              <a:buNone/>
            </a:pPr>
            <a:endParaRPr lang="en-US" dirty="0"/>
          </a:p>
        </p:txBody>
      </p:sp>
      <p:grpSp>
        <p:nvGrpSpPr>
          <p:cNvPr id="4" name="Group 3">
            <a:extLst>
              <a:ext uri="{FF2B5EF4-FFF2-40B4-BE49-F238E27FC236}">
                <a16:creationId xmlns:a16="http://schemas.microsoft.com/office/drawing/2014/main" xmlns=""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xmlns=""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xmlns=""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209" name="Equation" r:id="rId3" imgW="1612800" imgH="393480" progId="Equation.DSMT4">
                    <p:embed/>
                  </p:oleObj>
                </mc:Choice>
                <mc:Fallback>
                  <p:oleObj name="Equation" r:id="rId3" imgW="1612800" imgH="393480" progId="Equation.DSMT4">
                    <p:embed/>
                    <p:pic>
                      <p:nvPicPr>
                        <p:cNvPr id="3" name="Object 2"/>
                        <p:cNvPicPr/>
                        <p:nvPr/>
                      </p:nvPicPr>
                      <p:blipFill>
                        <a:blip r:embed="rId4"/>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xmlns=""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xmlns=""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xmlns=""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xmlns=""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210" name="Equation" r:id="rId5" imgW="228600" imgH="393480" progId="Equation.DSMT4">
                    <p:embed/>
                  </p:oleObj>
                </mc:Choice>
                <mc:Fallback>
                  <p:oleObj name="Equation" r:id="rId5" imgW="228600" imgH="393480" progId="Equation.DSMT4">
                    <p:embed/>
                    <p:pic>
                      <p:nvPicPr>
                        <p:cNvPr id="6" name="Object 5"/>
                        <p:cNvPicPr/>
                        <p:nvPr/>
                      </p:nvPicPr>
                      <p:blipFill>
                        <a:blip r:embed="rId6"/>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211" name="Equation" r:id="rId7" imgW="228600" imgH="393480" progId="Equation.DSMT4">
                    <p:embed/>
                  </p:oleObj>
                </mc:Choice>
                <mc:Fallback>
                  <p:oleObj name="Equation" r:id="rId7" imgW="228600" imgH="393480" progId="Equation.DSMT4">
                    <p:embed/>
                    <p:pic>
                      <p:nvPicPr>
                        <p:cNvPr id="7" name="Object 6"/>
                        <p:cNvPicPr/>
                        <p:nvPr/>
                      </p:nvPicPr>
                      <p:blipFill>
                        <a:blip r:embed="rId8"/>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212" name="Equation" r:id="rId9" imgW="152280" imgH="393480" progId="Equation.DSMT4">
                    <p:embed/>
                  </p:oleObj>
                </mc:Choice>
                <mc:Fallback>
                  <p:oleObj name="Equation" r:id="rId9" imgW="152280" imgH="393480" progId="Equation.DSMT4">
                    <p:embed/>
                    <p:pic>
                      <p:nvPicPr>
                        <p:cNvPr id="8" name="Object 7"/>
                        <p:cNvPicPr/>
                        <p:nvPr/>
                      </p:nvPicPr>
                      <p:blipFill>
                        <a:blip r:embed="rId10"/>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213" name="Equation" r:id="rId11" imgW="406080" imgH="203040" progId="Equation.DSMT4">
                    <p:embed/>
                  </p:oleObj>
                </mc:Choice>
                <mc:Fallback>
                  <p:oleObj name="Equation" r:id="rId11" imgW="406080" imgH="203040" progId="Equation.DSMT4">
                    <p:embed/>
                    <p:pic>
                      <p:nvPicPr>
                        <p:cNvPr id="9" name="Object 8"/>
                        <p:cNvPicPr/>
                        <p:nvPr/>
                      </p:nvPicPr>
                      <p:blipFill>
                        <a:blip r:embed="rId12"/>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xmlns=""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xmlns=""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xmlns=""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xmlns=""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xmlns=""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xmlns=""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xmlns=""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xmlns=""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xmlns=""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xmlns=""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xmlns=""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xmlns=""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xmlns=""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xmlns=""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xmlns=""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xmlns=""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xmlns=""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xmlns=""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xmlns=""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xmlns=""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xmlns=""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xmlns=""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xmlns=""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xmlns=""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xmlns=""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xmlns=""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xmlns=""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xmlns=""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xmlns=""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xmlns=""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xmlns=""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xmlns=""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xmlns=""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xmlns=""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xmlns=""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xmlns=""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xmlns=""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xmlns=""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xmlns=""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xmlns=""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xmlns=""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xmlns=""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xmlns=""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xmlns=""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21" name="Equation" r:id="rId3" imgW="139680" imgH="393480" progId="Equation.DSMT4">
                  <p:embed/>
                </p:oleObj>
              </mc:Choice>
              <mc:Fallback>
                <p:oleObj name="Equation" r:id="rId3" imgW="139680" imgH="393480" progId="Equation.DSMT4">
                  <p:embed/>
                  <p:pic>
                    <p:nvPicPr>
                      <p:cNvPr id="8" name="Object 7"/>
                      <p:cNvPicPr/>
                      <p:nvPr/>
                    </p:nvPicPr>
                    <p:blipFill>
                      <a:blip r:embed="rId4"/>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xmlns=""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xmlns=""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xmlns=""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xmlns=""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xmlns=""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xmlns=""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xmlns=""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xmlns=""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xmlns=""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xmlns=""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xmlns=""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xmlns=""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xmlns=""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xmlns=""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xmlns=""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xmlns=""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xmlns=""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xmlns=""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xmlns=""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xmlns=""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xmlns=""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xmlns=""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xmlns=""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xmlns=""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xmlns="" id="{A0338CB4-3351-785E-27FA-686075B03184}"/>
              </a:ext>
            </a:extLst>
          </p:cNvPr>
          <p:cNvGrpSpPr/>
          <p:nvPr/>
        </p:nvGrpSpPr>
        <p:grpSpPr>
          <a:xfrm>
            <a:off x="1441230" y="1135685"/>
            <a:ext cx="6963300" cy="1339227"/>
            <a:chOff x="1365584" y="2864375"/>
            <a:chExt cx="7591425" cy="1225487"/>
          </a:xfrm>
        </p:grpSpPr>
        <p:cxnSp>
          <p:nvCxnSpPr>
            <p:cNvPr id="37" name="Straight Arrow Connector 36">
              <a:extLst>
                <a:ext uri="{FF2B5EF4-FFF2-40B4-BE49-F238E27FC236}">
                  <a16:creationId xmlns:a16="http://schemas.microsoft.com/office/drawing/2014/main" xmlns=""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xmlns=""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xmlns=""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xmlns=""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xmlns=""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xmlns=""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xmlns=""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xmlns=""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xmlns=""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xmlns=""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xmlns=""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xmlns=""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xmlns=""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xmlns=""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xmlns=""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xmlns=""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xmlns=""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xmlns=""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xmlns=""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xmlns=""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xmlns=""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xmlns=""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xmlns=""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xmlns=""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xmlns=""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xmlns=""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xmlns=""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xmlns=""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xmlns=""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xmlns=""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xmlns=""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xmlns=""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xmlns=""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xmlns=""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xmlns=""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xmlns=""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xmlns=""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xmlns=""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xmlns=""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xmlns=""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xmlns=""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xmlns=""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xmlns=""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xmlns=""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xmlns=""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xmlns=""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xmlns=""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xmlns=""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xmlns=""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xmlns=""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xmlns=""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xmlns=""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xmlns=""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xmlns=""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xmlns=""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xmlns=""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xmlns=""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xmlns=""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xmlns=""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xmlns=""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xmlns="" id="{C9F3D0F9-BC4B-C273-F693-120A698EC93A}"/>
              </a:ext>
            </a:extLst>
          </p:cNvPr>
          <p:cNvGraphicFramePr>
            <a:graphicFrameLocks noChangeAspect="1"/>
          </p:cNvGraphicFramePr>
          <p:nvPr>
            <p:extLst>
              <p:ext uri="{D42A27DB-BD31-4B8C-83A1-F6EECF244321}">
                <p14:modId xmlns:p14="http://schemas.microsoft.com/office/powerpoint/2010/main" val="2508808058"/>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38" name="Equation" r:id="rId4" imgW="736560" imgH="393480" progId="Equation.DSMT4">
                  <p:embed/>
                </p:oleObj>
              </mc:Choice>
              <mc:Fallback>
                <p:oleObj name="Equation" r:id="rId4" imgW="736560" imgH="393480" progId="Equation.DSMT4">
                  <p:embed/>
                  <p:pic>
                    <p:nvPicPr>
                      <p:cNvPr id="6151" name="Object 7">
                        <a:extLst>
                          <a:ext uri="{FF2B5EF4-FFF2-40B4-BE49-F238E27FC236}">
                            <a16:creationId xmlns:a16="http://schemas.microsoft.com/office/drawing/2014/main" xmlns="" id="{6747EE51-8834-4F24-8990-80A05B108047}"/>
                          </a:ext>
                        </a:extLst>
                      </p:cNvPr>
                      <p:cNvPicPr>
                        <a:picLocks noChangeAspect="1" noChangeArrowheads="1"/>
                      </p:cNvPicPr>
                      <p:nvPr/>
                    </p:nvPicPr>
                    <p:blipFill>
                      <a:blip r:embed="rId5"/>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xmlns="" id="{255684CA-834E-CBE0-2AD6-66AA44D73E87}"/>
              </a:ext>
            </a:extLst>
          </p:cNvPr>
          <p:cNvSpPr txBox="1">
            <a:spLocks noChangeArrowheads="1"/>
          </p:cNvSpPr>
          <p:nvPr/>
        </p:nvSpPr>
        <p:spPr bwMode="auto">
          <a:xfrm>
            <a:off x="1585429" y="1859689"/>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xmlns=""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xmlns="" id="{EB24388B-3EC1-23A9-90C8-F7198CF087CC}"/>
              </a:ext>
            </a:extLst>
          </p:cNvPr>
          <p:cNvGraphicFramePr>
            <a:graphicFrameLocks noChangeAspect="1"/>
          </p:cNvGraphicFramePr>
          <p:nvPr>
            <p:extLst>
              <p:ext uri="{D42A27DB-BD31-4B8C-83A1-F6EECF244321}">
                <p14:modId xmlns:p14="http://schemas.microsoft.com/office/powerpoint/2010/main" val="1570139431"/>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39" name="Equation" r:id="rId6" imgW="850680" imgH="393480" progId="Equation.DSMT4">
                  <p:embed/>
                </p:oleObj>
              </mc:Choice>
              <mc:Fallback>
                <p:oleObj name="Equation" r:id="rId6" imgW="850680" imgH="393480" progId="Equation.DSMT4">
                  <p:embed/>
                  <p:pic>
                    <p:nvPicPr>
                      <p:cNvPr id="6154" name="Object 10">
                        <a:extLst>
                          <a:ext uri="{FF2B5EF4-FFF2-40B4-BE49-F238E27FC236}">
                            <a16:creationId xmlns:a16="http://schemas.microsoft.com/office/drawing/2014/main" xmlns="" id="{22CA9212-8B55-4023-A8C0-CA805EF644C3}"/>
                          </a:ext>
                        </a:extLst>
                      </p:cNvPr>
                      <p:cNvPicPr>
                        <a:picLocks noChangeAspect="1" noChangeArrowheads="1"/>
                      </p:cNvPicPr>
                      <p:nvPr/>
                    </p:nvPicPr>
                    <p:blipFill>
                      <a:blip r:embed="rId7"/>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xmlns="" id="{32FCCCE7-BB7E-8C33-E521-5F33977762D4}"/>
              </a:ext>
            </a:extLst>
          </p:cNvPr>
          <p:cNvGraphicFramePr>
            <a:graphicFrameLocks noChangeAspect="1"/>
          </p:cNvGraphicFramePr>
          <p:nvPr>
            <p:extLst>
              <p:ext uri="{D42A27DB-BD31-4B8C-83A1-F6EECF244321}">
                <p14:modId xmlns:p14="http://schemas.microsoft.com/office/powerpoint/2010/main" val="2951859902"/>
              </p:ext>
            </p:extLst>
          </p:nvPr>
        </p:nvGraphicFramePr>
        <p:xfrm>
          <a:off x="4133461" y="2682229"/>
          <a:ext cx="1453839" cy="841875"/>
        </p:xfrm>
        <a:graphic>
          <a:graphicData uri="http://schemas.openxmlformats.org/presentationml/2006/ole">
            <mc:AlternateContent xmlns:mc="http://schemas.openxmlformats.org/markup-compatibility/2006">
              <mc:Choice xmlns:v="urn:schemas-microsoft-com:vml" Requires="v">
                <p:oleObj spid="_x0000_s1040" name="Equation" r:id="rId8" imgW="850680" imgH="393480" progId="Equation.DSMT4">
                  <p:embed/>
                </p:oleObj>
              </mc:Choice>
              <mc:Fallback>
                <p:oleObj name="Equation" r:id="rId8" imgW="850680" imgH="393480" progId="Equation.DSMT4">
                  <p:embed/>
                  <p:pic>
                    <p:nvPicPr>
                      <p:cNvPr id="6156" name="Object 12">
                        <a:extLst>
                          <a:ext uri="{FF2B5EF4-FFF2-40B4-BE49-F238E27FC236}">
                            <a16:creationId xmlns:a16="http://schemas.microsoft.com/office/drawing/2014/main" xmlns="" id="{DAE569AA-936B-46EC-BA2D-8282789415AF}"/>
                          </a:ext>
                        </a:extLst>
                      </p:cNvPr>
                      <p:cNvPicPr>
                        <a:picLocks noChangeAspect="1" noChangeArrowheads="1"/>
                      </p:cNvPicPr>
                      <p:nvPr/>
                    </p:nvPicPr>
                    <p:blipFill>
                      <a:blip r:embed="rId9"/>
                      <a:srcRect/>
                      <a:stretch>
                        <a:fillRect/>
                      </a:stretch>
                    </p:blipFill>
                    <p:spPr bwMode="auto">
                      <a:xfrm>
                        <a:off x="4133461" y="2682229"/>
                        <a:ext cx="1453839"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xmlns="" id="{4AECD2F4-BE59-5231-BEC0-0165BF591B18}"/>
              </a:ext>
            </a:extLst>
          </p:cNvPr>
          <p:cNvGraphicFramePr>
            <a:graphicFrameLocks noChangeAspect="1"/>
          </p:cNvGraphicFramePr>
          <p:nvPr>
            <p:extLst>
              <p:ext uri="{D42A27DB-BD31-4B8C-83A1-F6EECF244321}">
                <p14:modId xmlns:p14="http://schemas.microsoft.com/office/powerpoint/2010/main" val="1706452071"/>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41" name="Equation" r:id="rId10" imgW="711000" imgH="393480" progId="Equation.DSMT4">
                  <p:embed/>
                </p:oleObj>
              </mc:Choice>
              <mc:Fallback>
                <p:oleObj name="Equation" r:id="rId10" imgW="711000" imgH="393480" progId="Equation.DSMT4">
                  <p:embed/>
                  <p:pic>
                    <p:nvPicPr>
                      <p:cNvPr id="6159" name="Object 15">
                        <a:extLst>
                          <a:ext uri="{FF2B5EF4-FFF2-40B4-BE49-F238E27FC236}">
                            <a16:creationId xmlns:a16="http://schemas.microsoft.com/office/drawing/2014/main" xmlns="" id="{C3456666-C113-4757-9F41-3713B4346BA5}"/>
                          </a:ext>
                        </a:extLst>
                      </p:cNvPr>
                      <p:cNvPicPr>
                        <a:picLocks noChangeAspect="1" noChangeArrowheads="1"/>
                      </p:cNvPicPr>
                      <p:nvPr/>
                    </p:nvPicPr>
                    <p:blipFill>
                      <a:blip r:embed="rId11"/>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xmlns=""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xmlns=""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xmlns=""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xmlns=""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xmlns=""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xmlns=""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xmlns=""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xmlns=""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57"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58" name="Equation" r:id="rId5" imgW="253800" imgH="393480" progId="Equation.DSMT4">
                    <p:embed/>
                  </p:oleObj>
                </mc:Choice>
                <mc:Fallback>
                  <p:oleObj name="Equation" r:id="rId5" imgW="253800" imgH="393480" progId="Equation.DSMT4">
                    <p:embed/>
                    <p:pic>
                      <p:nvPicPr>
                        <p:cNvPr id="6" name="Object 5"/>
                        <p:cNvPicPr/>
                        <p:nvPr/>
                      </p:nvPicPr>
                      <p:blipFill>
                        <a:blip r:embed="rId6"/>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59" name="Equation" r:id="rId7" imgW="200010" imgH="580988" progId="Equation.DSMT4">
                    <p:embed/>
                  </p:oleObj>
                </mc:Choice>
                <mc:Fallback>
                  <p:oleObj name="Equation" r:id="rId7" imgW="200010" imgH="580988" progId="Equation.DSMT4">
                    <p:embed/>
                    <p:pic>
                      <p:nvPicPr>
                        <p:cNvPr id="7" name="Object 6"/>
                        <p:cNvPicPr/>
                        <p:nvPr/>
                      </p:nvPicPr>
                      <p:blipFill>
                        <a:blip r:embed="rId8"/>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60" name="Equation" r:id="rId9" imgW="400019" imgH="514178" progId="Equation.DSMT4">
                    <p:embed/>
                  </p:oleObj>
                </mc:Choice>
                <mc:Fallback>
                  <p:oleObj name="Equation" r:id="rId9" imgW="400019" imgH="514178" progId="Equation.DSMT4">
                    <p:embed/>
                    <p:pic>
                      <p:nvPicPr>
                        <p:cNvPr id="9" name="Object 8"/>
                        <p:cNvPicPr/>
                        <p:nvPr/>
                      </p:nvPicPr>
                      <p:blipFill>
                        <a:blip r:embed="rId10"/>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xmlns=""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xmlns=""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xmlns=""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61" name="Equation" r:id="rId11" imgW="1143000" imgH="393480" progId="Equation.DSMT4">
                  <p:embed/>
                </p:oleObj>
              </mc:Choice>
              <mc:Fallback>
                <p:oleObj name="Equation" r:id="rId11" imgW="1143000" imgH="393480" progId="Equation.DSMT4">
                  <p:embed/>
                  <p:pic>
                    <p:nvPicPr>
                      <p:cNvPr id="6" name="Object 5">
                        <a:extLst>
                          <a:ext uri="{FF2B5EF4-FFF2-40B4-BE49-F238E27FC236}">
                            <a16:creationId xmlns:a16="http://schemas.microsoft.com/office/drawing/2014/main" xmlns="" id="{0C2683ED-9466-5BE2-DC01-BF18A1498C29}"/>
                          </a:ext>
                        </a:extLst>
                      </p:cNvPr>
                      <p:cNvPicPr/>
                      <p:nvPr/>
                    </p:nvPicPr>
                    <p:blipFill>
                      <a:blip r:embed="rId12"/>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xmlns=""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xmlns=""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xmlns=""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xmlns=""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xmlns=""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xmlns=""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xmlns=""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xmlns=""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xmlns=""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xmlns=""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xmlns=""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xmlns=""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xmlns=""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xmlns=""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xmlns=""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xmlns=""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9" name="Equation" r:id="rId4" imgW="152334" imgH="393529" progId="Equation.DSMT4">
                      <p:embed/>
                    </p:oleObj>
                  </mc:Choice>
                  <mc:Fallback>
                    <p:oleObj name="Equation" r:id="rId4" imgW="152334" imgH="393529" progId="Equation.DSMT4">
                      <p:embed/>
                      <p:pic>
                        <p:nvPicPr>
                          <p:cNvPr id="2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xmlns=""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xmlns=""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xmlns=""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xmlns=""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xmlns=""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xmlns=""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xmlns=""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xmlns=""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xmlns=""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xmlns=""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xmlns=""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xmlns=""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xmlns=""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xmlns=""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xmlns=""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xmlns=""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xmlns=""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xmlns=""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xmlns=""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xmlns=""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xmlns=""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xmlns=""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xmlns=""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xmlns=""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xmlns=""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3" name="Equation" r:id="rId3" imgW="685800" imgH="393480" progId="Equation.DSMT4">
                  <p:embed/>
                </p:oleObj>
              </mc:Choice>
              <mc:Fallback>
                <p:oleObj name="Equation" r:id="rId3" imgW="685800" imgH="393480" progId="Equation.DSMT4">
                  <p:embed/>
                  <p:pic>
                    <p:nvPicPr>
                      <p:cNvPr id="10246" name="Object 6">
                        <a:extLst>
                          <a:ext uri="{FF2B5EF4-FFF2-40B4-BE49-F238E27FC236}">
                            <a16:creationId xmlns:a16="http://schemas.microsoft.com/office/drawing/2014/main" xmlns="" id="{E09A9E00-8C46-40C4-989A-832A2F9B5F7F}"/>
                          </a:ext>
                        </a:extLst>
                      </p:cNvPr>
                      <p:cNvPicPr>
                        <a:picLocks noChangeAspect="1" noChangeArrowheads="1"/>
                      </p:cNvPicPr>
                      <p:nvPr/>
                    </p:nvPicPr>
                    <p:blipFill>
                      <a:blip r:embed="rId4"/>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xmlns=""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Times New Roman" pitchFamily="18" charset="0"/>
                <a:cs typeface="Times New Roman" pitchFamily="18" charset="0"/>
              </a:rPr>
              <a:t>đều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là</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số</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hữu</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tỉ</a:t>
            </a:r>
            <a:endParaRPr lang="en-US" altLang="en-US" sz="24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2BFE4D0A-DC1C-DB32-2856-B2EFAF984D07}"/>
              </a:ext>
            </a:extLst>
          </p:cNvPr>
          <p:cNvSpPr/>
          <p:nvPr/>
        </p:nvSpPr>
        <p:spPr>
          <a:xfrm>
            <a:off x="1397278" y="2182137"/>
            <a:ext cx="1611339" cy="461665"/>
          </a:xfrm>
          <a:prstGeom prst="rect">
            <a:avLst/>
          </a:prstGeom>
        </p:spPr>
        <p:txBody>
          <a:bodyPr wrap="none">
            <a:spAutoFit/>
          </a:bodyPr>
          <a:lstStyle/>
          <a:p>
            <a:pPr>
              <a:spcBef>
                <a:spcPct val="50000"/>
              </a:spcBef>
            </a:pPr>
            <a:r>
              <a:rPr lang="en-US" altLang="en-US" sz="2400" dirty="0">
                <a:latin typeface="Times New Roman" pitchFamily="18" charset="0"/>
                <a:cs typeface="Times New Roman" pitchFamily="18" charset="0"/>
              </a:rPr>
              <a:t>Vậy các số </a:t>
            </a:r>
          </a:p>
        </p:txBody>
      </p:sp>
      <p:grpSp>
        <p:nvGrpSpPr>
          <p:cNvPr id="8" name="Group 7">
            <a:extLst>
              <a:ext uri="{FF2B5EF4-FFF2-40B4-BE49-F238E27FC236}">
                <a16:creationId xmlns:a16="http://schemas.microsoft.com/office/drawing/2014/main" xmlns=""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xmlns=""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xmlns=""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xmlns=""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xmlns=""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xmlns=""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xmlns=""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xmlns=""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xmlns=""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xmlns=""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xmlns=""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xmlns=""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xmlns=""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xmlns=""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xmlns=""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xmlns=""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80" name="Equation" r:id="rId5" imgW="1346040" imgH="393480" progId="Equation.DSMT4">
                      <p:embed/>
                    </p:oleObj>
                  </mc:Choice>
                  <mc:Fallback>
                    <p:oleObj name="Equation" r:id="rId5" imgW="1346040" imgH="393480" progId="Equation.DSMT4">
                      <p:embed/>
                      <p:pic>
                        <p:nvPicPr>
                          <p:cNvPr id="11" name="Object 10"/>
                          <p:cNvPicPr/>
                          <p:nvPr/>
                        </p:nvPicPr>
                        <p:blipFill>
                          <a:blip r:embed="rId6"/>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xmlns=""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xmlns=""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xmlns="" id="{02CB4272-56DC-875E-AAF5-50ECADA76C71}"/>
              </a:ext>
            </a:extLst>
          </p:cNvPr>
          <p:cNvGrpSpPr/>
          <p:nvPr/>
        </p:nvGrpSpPr>
        <p:grpSpPr>
          <a:xfrm>
            <a:off x="1374036" y="3897026"/>
            <a:ext cx="6864894" cy="645556"/>
            <a:chOff x="2793097" y="6074973"/>
            <a:chExt cx="6031757" cy="1597927"/>
          </a:xfrm>
        </p:grpSpPr>
        <p:sp>
          <p:nvSpPr>
            <p:cNvPr id="29" name="TextBox 28">
              <a:extLst>
                <a:ext uri="{FF2B5EF4-FFF2-40B4-BE49-F238E27FC236}">
                  <a16:creationId xmlns:a16="http://schemas.microsoft.com/office/drawing/2014/main" xmlns=""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xmlns="" id="{2D6DA0F0-A42D-6D6E-9BE2-0672FC3B6531}"/>
                </a:ext>
              </a:extLst>
            </p:cNvPr>
            <p:cNvGraphicFramePr>
              <a:graphicFrameLocks noChangeAspect="1"/>
            </p:cNvGraphicFramePr>
            <p:nvPr>
              <p:extLst>
                <p:ext uri="{D42A27DB-BD31-4B8C-83A1-F6EECF244321}">
                  <p14:modId xmlns:p14="http://schemas.microsoft.com/office/powerpoint/2010/main" val="2706791874"/>
                </p:ext>
              </p:extLst>
            </p:nvPr>
          </p:nvGraphicFramePr>
          <p:xfrm>
            <a:off x="8554537" y="6300891"/>
            <a:ext cx="270317" cy="1372009"/>
          </p:xfrm>
          <a:graphic>
            <a:graphicData uri="http://schemas.openxmlformats.org/presentationml/2006/ole">
              <mc:AlternateContent xmlns:mc="http://schemas.openxmlformats.org/markup-compatibility/2006">
                <mc:Choice xmlns:v="urn:schemas-microsoft-com:vml" Requires="v">
                  <p:oleObj spid="_x0000_s3081" name="Equation" r:id="rId7" imgW="164880" imgH="431640" progId="Equation.DSMT4">
                    <p:embed/>
                  </p:oleObj>
                </mc:Choice>
                <mc:Fallback>
                  <p:oleObj name="Equation" r:id="rId7" imgW="164880" imgH="431640" progId="Equation.DSMT4">
                    <p:embed/>
                    <p:pic>
                      <p:nvPicPr>
                        <p:cNvPr id="17" name="Object 16"/>
                        <p:cNvPicPr/>
                        <p:nvPr/>
                      </p:nvPicPr>
                      <p:blipFill>
                        <a:blip r:embed="rId8"/>
                        <a:stretch>
                          <a:fillRect/>
                        </a:stretch>
                      </p:blipFill>
                      <p:spPr>
                        <a:xfrm>
                          <a:off x="8554537" y="6300891"/>
                          <a:ext cx="270317"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xmlns=""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xmlns=""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xmlns=""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xmlns=""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xmlns=""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xmlns=""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xmlns=""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xmlns=""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xmlns=""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xmlns=""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81D5CE-C672-AB19-2D01-134C462A1740}"/>
              </a:ext>
            </a:extLst>
          </p:cNvPr>
          <p:cNvSpPr>
            <a:spLocks noGrp="1"/>
          </p:cNvSpPr>
          <p:nvPr>
            <p:ph type="body" idx="1"/>
          </p:nvPr>
        </p:nvSpPr>
        <p:spPr>
          <a:xfrm>
            <a:off x="1432450" y="1548295"/>
            <a:ext cx="6963300" cy="2836500"/>
          </a:xfrm>
        </p:spPr>
        <p:txBody>
          <a:bodyPr/>
          <a:lstStyle/>
          <a:p>
            <a:pPr marL="168275" indent="0">
              <a:buNone/>
            </a:pPr>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a:t>
            </a:r>
            <a:r>
              <a:rPr lang="en-US" sz="2400">
                <a:solidFill>
                  <a:srgbClr val="002060"/>
                </a:solidFill>
                <a:latin typeface="Times New Roman" panose="02020603050405020304" pitchFamily="18" charset="0"/>
                <a:cs typeface="Times New Roman" panose="02020603050405020304" pitchFamily="18" charset="0"/>
              </a:rPr>
              <a:t>hữu </a:t>
            </a:r>
            <a:r>
              <a:rPr lang="en-US" sz="2400" smtClean="0">
                <a:solidFill>
                  <a:srgbClr val="002060"/>
                </a:solidFill>
                <a:latin typeface="Times New Roman" panose="02020603050405020304" pitchFamily="18" charset="0"/>
                <a:cs typeface="Times New Roman" panose="02020603050405020304" pitchFamily="18" charset="0"/>
              </a:rPr>
              <a:t>tỉ</a:t>
            </a:r>
            <a:r>
              <a:rPr lang="en-US" sz="2400">
                <a:solidFill>
                  <a:srgbClr val="002060"/>
                </a:solidFill>
                <a:latin typeface="Times New Roman" panose="02020603050405020304" pitchFamily="18" charset="0"/>
                <a:cs typeface="Times New Roman" panose="02020603050405020304" pitchFamily="18" charset="0"/>
              </a:rPr>
              <a:t>?</a:t>
            </a:r>
            <a:endParaRPr lang="en-US" sz="2400" u="sng"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xmlns=""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8B9E6C05-675E-3CDC-0574-563B008351C4}"/>
              </a:ext>
            </a:extLst>
          </p:cNvPr>
          <p:cNvGrpSpPr/>
          <p:nvPr/>
        </p:nvGrpSpPr>
        <p:grpSpPr>
          <a:xfrm>
            <a:off x="1432450" y="1548295"/>
            <a:ext cx="7161525" cy="2085480"/>
            <a:chOff x="914398" y="2437179"/>
            <a:chExt cx="11050056" cy="2085480"/>
          </a:xfrm>
        </p:grpSpPr>
        <p:grpSp>
          <p:nvGrpSpPr>
            <p:cNvPr id="11" name="Group 10">
              <a:extLst>
                <a:ext uri="{FF2B5EF4-FFF2-40B4-BE49-F238E27FC236}">
                  <a16:creationId xmlns:a16="http://schemas.microsoft.com/office/drawing/2014/main" xmlns="" id="{C8738B86-B360-B1C2-4D2A-CC8A7CE56E23}"/>
                </a:ext>
              </a:extLst>
            </p:cNvPr>
            <p:cNvGrpSpPr/>
            <p:nvPr/>
          </p:nvGrpSpPr>
          <p:grpSpPr>
            <a:xfrm>
              <a:off x="914398" y="2437179"/>
              <a:ext cx="11050056" cy="971232"/>
              <a:chOff x="914398" y="2437179"/>
              <a:chExt cx="11050056" cy="971232"/>
            </a:xfrm>
          </p:grpSpPr>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xmlns="" id="{355309EA-4209-C905-A713-253BF3D27EF0}"/>
                      </a:ext>
                    </a:extLst>
                  </p:cNvPr>
                  <p:cNvSpPr txBox="1"/>
                  <p:nvPr/>
                </p:nvSpPr>
                <p:spPr>
                  <a:xfrm>
                    <a:off x="914398" y="2437179"/>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xmlns:a14="http://schemas.microsoft.com/office/drawing/2010/main" xmlns="" id="{355309EA-4209-C905-A713-253BF3D27EF0}"/>
                      </a:ext>
                    </a:extLst>
                  </p:cNvPr>
                  <p:cNvSpPr txBox="1">
                    <a:spLocks noRot="1" noChangeAspect="1" noMove="1" noResize="1" noEditPoints="1" noAdjustHandles="1" noChangeArrowheads="1" noChangeShapeType="1" noTextEdit="1"/>
                  </p:cNvSpPr>
                  <p:nvPr/>
                </p:nvSpPr>
                <p:spPr>
                  <a:xfrm>
                    <a:off x="914398" y="2437179"/>
                    <a:ext cx="11050056" cy="830997"/>
                  </a:xfrm>
                  <a:prstGeom prst="rect">
                    <a:avLst/>
                  </a:prstGeom>
                  <a:blipFill rotWithShape="1">
                    <a:blip r:embed="rId4"/>
                    <a:stretch>
                      <a:fillRect l="-1362" t="-5882" r="-3149"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xmlns=""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spid="_x0000_s4101"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xmlns=""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xmlns=""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xmlns=""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xmlns=""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xmlns=""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xmlns=""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xmlns=""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xmlns=""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xmlns=""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xmlns=""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xmlns=""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5">
            <a:extLst>
              <a:ext uri="{FF2B5EF4-FFF2-40B4-BE49-F238E27FC236}">
                <a16:creationId xmlns:a16="http://schemas.microsoft.com/office/drawing/2014/main" xmlns=""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xmlns=""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xmlns="" id="{E90FB08D-4477-102F-BC82-111CD0AC3B70}"/>
              </a:ext>
            </a:extLst>
          </p:cNvPr>
          <p:cNvSpPr>
            <a:spLocks noChangeArrowheads="1"/>
          </p:cNvSpPr>
          <p:nvPr/>
        </p:nvSpPr>
        <p:spPr bwMode="auto">
          <a:xfrm>
            <a:off x="5001209" y="2144247"/>
            <a:ext cx="3314342" cy="1489199"/>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                        </a:t>
            </a:r>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xmlns=""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mtClean="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xmlns="" id="{C3A0E846-28FF-71DB-5D29-DE5AE41FFBF4}"/>
              </a:ext>
            </a:extLst>
          </p:cNvPr>
          <p:cNvSpPr>
            <a:spLocks noChangeArrowheads="1"/>
          </p:cNvSpPr>
          <p:nvPr/>
        </p:nvSpPr>
        <p:spPr bwMode="auto">
          <a:xfrm>
            <a:off x="5611535" y="2516896"/>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xmlns=""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xmlns=""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xmlns=""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xmlns=""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xmlns="" id="{5901B383-7865-A769-B3F1-E147C3C5972C}"/>
              </a:ext>
            </a:extLst>
          </p:cNvPr>
          <p:cNvSpPr txBox="1">
            <a:spLocks noChangeArrowheads="1"/>
          </p:cNvSpPr>
          <p:nvPr/>
        </p:nvSpPr>
        <p:spPr>
          <a:xfrm>
            <a:off x="5001209" y="3805007"/>
            <a:ext cx="3609974" cy="6285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xmlns=""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xmlns=""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xmlns=""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xmlns=""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xmlns=""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xmlns=""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40" name="Equation" r:id="rId3" imgW="152280" imgH="393480" progId="Equation.DSMT4">
                    <p:embed/>
                  </p:oleObj>
                </mc:Choice>
                <mc:Fallback>
                  <p:oleObj name="Equation" r:id="rId3" imgW="152280" imgH="393480" progId="Equation.DSMT4">
                    <p:embed/>
                    <p:pic>
                      <p:nvPicPr>
                        <p:cNvPr id="10" name="Object 9"/>
                        <p:cNvPicPr/>
                        <p:nvPr/>
                      </p:nvPicPr>
                      <p:blipFill>
                        <a:blip r:embed="rId4"/>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41" name="Equation" r:id="rId5" imgW="139680" imgH="393480" progId="Equation.DSMT4">
                    <p:embed/>
                  </p:oleObj>
                </mc:Choice>
                <mc:Fallback>
                  <p:oleObj name="Equation" r:id="rId5" imgW="139680" imgH="393480" progId="Equation.DSMT4">
                    <p:embed/>
                    <p:pic>
                      <p:nvPicPr>
                        <p:cNvPr id="15" name="Object 14"/>
                        <p:cNvPicPr/>
                        <p:nvPr/>
                      </p:nvPicPr>
                      <p:blipFill>
                        <a:blip r:embed="rId6"/>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xmlns=""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xmlns=""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xmlns=""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xmlns=""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xmlns=""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42" name="Equation" r:id="rId7" imgW="291960" imgH="203040" progId="Equation.DSMT4">
                        <p:embed/>
                      </p:oleObj>
                    </mc:Choice>
                    <mc:Fallback>
                      <p:oleObj name="Equation" r:id="rId7" imgW="291960" imgH="203040" progId="Equation.DSMT4">
                        <p:embed/>
                        <p:pic>
                          <p:nvPicPr>
                            <p:cNvPr id="6" name="Object 5"/>
                            <p:cNvPicPr/>
                            <p:nvPr/>
                          </p:nvPicPr>
                          <p:blipFill>
                            <a:blip r:embed="rId8"/>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xmlns=""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43" name="Equation" r:id="rId9" imgW="507960" imgH="228600" progId="Equation.DSMT4">
                        <p:embed/>
                      </p:oleObj>
                    </mc:Choice>
                    <mc:Fallback>
                      <p:oleObj name="Equation" r:id="rId9" imgW="507960" imgH="228600" progId="Equation.DSMT4">
                        <p:embed/>
                        <p:pic>
                          <p:nvPicPr>
                            <p:cNvPr id="7" name="Object 6"/>
                            <p:cNvPicPr/>
                            <p:nvPr/>
                          </p:nvPicPr>
                          <p:blipFill>
                            <a:blip r:embed="rId10"/>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xmlns=""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xmlns=""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xmlns=""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xmlns=""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44" name="Equation" r:id="rId11" imgW="457200" imgH="203040" progId="Equation.DSMT4">
                      <p:embed/>
                    </p:oleObj>
                  </mc:Choice>
                  <mc:Fallback>
                    <p:oleObj name="Equation" r:id="rId11" imgW="457200" imgH="203040" progId="Equation.DSMT4">
                      <p:embed/>
                      <p:pic>
                        <p:nvPicPr>
                          <p:cNvPr id="24" name="Object 23"/>
                          <p:cNvPicPr/>
                          <p:nvPr/>
                        </p:nvPicPr>
                        <p:blipFill>
                          <a:blip r:embed="rId12"/>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45" name="Equation" r:id="rId13" imgW="380880" imgH="203040" progId="Equation.DSMT4">
                      <p:embed/>
                    </p:oleObj>
                  </mc:Choice>
                  <mc:Fallback>
                    <p:oleObj name="Equation" r:id="rId13" imgW="380880" imgH="203040" progId="Equation.DSMT4">
                      <p:embed/>
                      <p:pic>
                        <p:nvPicPr>
                          <p:cNvPr id="25" name="Object 24"/>
                          <p:cNvPicPr/>
                          <p:nvPr/>
                        </p:nvPicPr>
                        <p:blipFill>
                          <a:blip r:embed="rId14"/>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xmlns=""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xmlns=""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xmlns=""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xmlns=""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xmlns=""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a:t>
            </a:r>
            <a:r>
              <a:rPr lang="en-US" altLang="en-US" sz="2400" i="1">
                <a:latin typeface="Times New Roman" panose="02020603050405020304" pitchFamily="18" charset="0"/>
              </a:rPr>
              <a:t>là </a:t>
            </a:r>
            <a:r>
              <a:rPr lang="en-US" altLang="en-US" sz="2400" i="1" smtClean="0">
                <a:latin typeface="Times New Roman" panose="02020603050405020304" pitchFamily="18" charset="0"/>
              </a:rPr>
              <a:t>số </a:t>
            </a:r>
            <a:r>
              <a:rPr lang="en-US" altLang="en-US" sz="2400" i="1" dirty="0">
                <a:latin typeface="Times New Roman" panose="02020603050405020304" pitchFamily="18" charset="0"/>
              </a:rPr>
              <a:t>hữu tỉ dương, số nào là </a:t>
            </a:r>
            <a:r>
              <a:rPr lang="en-US" altLang="en-US" sz="2400" i="1">
                <a:latin typeface="Times New Roman" panose="02020603050405020304" pitchFamily="18" charset="0"/>
              </a:rPr>
              <a:t>số </a:t>
            </a:r>
            <a:r>
              <a:rPr lang="en-US" altLang="en-US" sz="2400" i="1" smtClean="0">
                <a:latin typeface="Times New Roman" panose="02020603050405020304" pitchFamily="18" charset="0"/>
              </a:rPr>
              <a:t>hữu tỉ </a:t>
            </a:r>
            <a:r>
              <a:rPr lang="en-US" altLang="en-US" sz="2400" i="1" dirty="0">
                <a:latin typeface="Times New Roman" panose="02020603050405020304" pitchFamily="18" charset="0"/>
              </a:rPr>
              <a:t>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xmlns=""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55" name="Equation" r:id="rId3" imgW="393529" imgH="393529" progId="Equation.DSMT4">
                  <p:embed/>
                </p:oleObj>
              </mc:Choice>
              <mc:Fallback>
                <p:oleObj name="Equation" r:id="rId3" imgW="393529" imgH="393529" progId="Equation.DSMT4">
                  <p:embed/>
                  <p:pic>
                    <p:nvPicPr>
                      <p:cNvPr id="4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xmlns=""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xmlns=""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xmlns=""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56" name="Equation" r:id="rId5" imgW="710891" imgH="393529" progId="Equation.DSMT4">
                  <p:embed/>
                </p:oleObj>
              </mc:Choice>
              <mc:Fallback>
                <p:oleObj name="Equation" r:id="rId5" imgW="710891" imgH="393529" progId="Equation.DSMT4">
                  <p:embed/>
                  <p:pic>
                    <p:nvPicPr>
                      <p:cNvPr id="47"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xmlns=""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a:t>
            </a:r>
            <a:r>
              <a:rPr lang="en-US" altLang="en-US" sz="2400">
                <a:latin typeface="Times New Roman" panose="02020603050405020304" pitchFamily="18" charset="0"/>
              </a:rPr>
              <a:t>tỉ    </a:t>
            </a:r>
            <a:r>
              <a:rPr lang="en-US" altLang="en-US" sz="2400" smtClean="0">
                <a:latin typeface="Times New Roman" panose="02020603050405020304" pitchFamily="18" charset="0"/>
              </a:rPr>
              <a:t> không </a:t>
            </a:r>
            <a:r>
              <a:rPr lang="en-US" altLang="en-US" sz="2400" dirty="0">
                <a:latin typeface="Times New Roman" panose="02020603050405020304" pitchFamily="18" charset="0"/>
              </a:rPr>
              <a:t>là số hữu tỉ dương cũng không là số hữu tỉ âm.</a:t>
            </a:r>
          </a:p>
        </p:txBody>
      </p:sp>
      <p:graphicFrame>
        <p:nvGraphicFramePr>
          <p:cNvPr id="18" name="Object 17">
            <a:extLst>
              <a:ext uri="{FF2B5EF4-FFF2-40B4-BE49-F238E27FC236}">
                <a16:creationId xmlns:a16="http://schemas.microsoft.com/office/drawing/2014/main" xmlns="" id="{591C348A-4CCD-B261-8A1C-2FAA2C79E3A3}"/>
              </a:ext>
            </a:extLst>
          </p:cNvPr>
          <p:cNvGraphicFramePr>
            <a:graphicFrameLocks noChangeAspect="1"/>
          </p:cNvGraphicFramePr>
          <p:nvPr>
            <p:extLst>
              <p:ext uri="{D42A27DB-BD31-4B8C-83A1-F6EECF244321}">
                <p14:modId xmlns:p14="http://schemas.microsoft.com/office/powerpoint/2010/main" val="3397761102"/>
              </p:ext>
            </p:extLst>
          </p:nvPr>
        </p:nvGraphicFramePr>
        <p:xfrm>
          <a:off x="6232137" y="2539305"/>
          <a:ext cx="361950" cy="596869"/>
        </p:xfrm>
        <a:graphic>
          <a:graphicData uri="http://schemas.openxmlformats.org/presentationml/2006/ole">
            <mc:AlternateContent xmlns:mc="http://schemas.openxmlformats.org/markup-compatibility/2006">
              <mc:Choice xmlns:v="urn:schemas-microsoft-com:vml" Requires="v">
                <p:oleObj spid="_x0000_s6157" name="Equation" r:id="rId7" imgW="362123" imgH="628769" progId="Equation.DSMT4">
                  <p:embed/>
                </p:oleObj>
              </mc:Choice>
              <mc:Fallback>
                <p:oleObj name="Equation" r:id="rId7" imgW="362123" imgH="628769" progId="Equation.DSMT4">
                  <p:embed/>
                  <p:pic>
                    <p:nvPicPr>
                      <p:cNvPr id="20" name="Object 19"/>
                      <p:cNvPicPr/>
                      <p:nvPr/>
                    </p:nvPicPr>
                    <p:blipFill>
                      <a:blip r:embed="rId8"/>
                      <a:stretch>
                        <a:fillRect/>
                      </a:stretch>
                    </p:blipFill>
                    <p:spPr>
                      <a:xfrm>
                        <a:off x="6232137" y="2539305"/>
                        <a:ext cx="361950" cy="596869"/>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1430</Words>
  <Application>Microsoft Office PowerPoint</Application>
  <PresentationFormat>On-screen Show (16:9)</PresentationFormat>
  <Paragraphs>169</Paragraphs>
  <Slides>26</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40" baseType="lpstr">
      <vt:lpstr>Arial</vt:lpstr>
      <vt:lpstr>Symbol</vt:lpstr>
      <vt:lpstr>Coming Soon</vt:lpstr>
      <vt:lpstr>Calibri</vt:lpstr>
      <vt:lpstr>Anonymous Pro</vt:lpstr>
      <vt:lpstr>Concert One</vt:lpstr>
      <vt:lpstr>Times New Roman</vt:lpstr>
      <vt:lpstr>Roboto Mono Medium</vt:lpstr>
      <vt:lpstr>Cambria Math</vt:lpstr>
      <vt:lpstr>Tahoma</vt:lpstr>
      <vt:lpstr>Arial Unicode MS</vt:lpstr>
      <vt:lpstr>Notebook Lesson by Slidesgo</vt:lpstr>
      <vt:lpstr>Equation</vt:lpstr>
      <vt:lpstr>MathType 7.0 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SỐ HỮU TỈ. SỐ THỰC      §1. TẬP HỢP CÁC SỐ HỮU TỈ</dc:title>
  <dc:creator>Admin</dc:creator>
  <cp:lastModifiedBy>dell</cp:lastModifiedBy>
  <cp:revision>24</cp:revision>
  <dcterms:modified xsi:type="dcterms:W3CDTF">2023-09-05T12:47:51Z</dcterms:modified>
</cp:coreProperties>
</file>