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72" r:id="rId5"/>
    <p:sldId id="262" r:id="rId6"/>
    <p:sldId id="274" r:id="rId7"/>
    <p:sldId id="275" r:id="rId8"/>
    <p:sldId id="276" r:id="rId9"/>
    <p:sldId id="261" r:id="rId10"/>
    <p:sldId id="277" r:id="rId11"/>
    <p:sldId id="278" r:id="rId12"/>
    <p:sldId id="285" r:id="rId13"/>
    <p:sldId id="280" r:id="rId14"/>
    <p:sldId id="281" r:id="rId15"/>
    <p:sldId id="283" r:id="rId16"/>
    <p:sldId id="269" r:id="rId17"/>
    <p:sldId id="286" r:id="rId18"/>
    <p:sldId id="263" r:id="rId19"/>
    <p:sldId id="287" r:id="rId20"/>
    <p:sldId id="288" r:id="rId21"/>
    <p:sldId id="289" r:id="rId22"/>
    <p:sldId id="290" r:id="rId23"/>
    <p:sldId id="297" r:id="rId24"/>
    <p:sldId id="299" r:id="rId25"/>
    <p:sldId id="298" r:id="rId26"/>
    <p:sldId id="303" r:id="rId27"/>
    <p:sldId id="305" r:id="rId28"/>
    <p:sldId id="302" r:id="rId29"/>
    <p:sldId id="256" r:id="rId30"/>
    <p:sldId id="306" r:id="rId31"/>
    <p:sldId id="258" r:id="rId32"/>
    <p:sldId id="307" r:id="rId33"/>
    <p:sldId id="308" r:id="rId34"/>
    <p:sldId id="309" r:id="rId35"/>
    <p:sldId id="264" r:id="rId36"/>
    <p:sldId id="266" r:id="rId37"/>
    <p:sldId id="265" r:id="rId38"/>
    <p:sldId id="268" r:id="rId39"/>
    <p:sldId id="267" r:id="rId40"/>
    <p:sldId id="313" r:id="rId41"/>
    <p:sldId id="31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5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38B1E-A1F7-36A4-D893-70CCBFEBB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283C13-A204-ABC4-9347-19808CBC9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7FD8B-16E4-BF53-C248-83734D4B7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89A65-CBC7-BF01-A609-47182AE5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5EFA-F5B6-2242-B738-7E13DE7B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22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4505-953C-B8A6-B758-CC7A3946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88FF8F-E3E7-F2C7-60ED-27207724B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259FE-B0A0-935B-96CA-8FF9659AA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86745-5BC3-C15F-96AE-FA5AB4D9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27BC7-F3FB-A954-6288-CD139BC2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6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F7C731-3AF0-6294-2BDC-04CD4A426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FF4C-799C-BB38-EC77-534D71CC8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E74EB-DD1D-72DA-0F2E-AD3CB1A7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49C5-C1E7-2E69-754A-6BD8219B7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33434-0176-FE69-2C00-6F83FC14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75186-9626-6EF7-4911-63A6C52A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126CC-CD45-F24D-2294-AF25FE069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369B0-4ACE-920E-4BF6-2CB88F16C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9A34A-4CD3-93E1-9EDE-127577812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94ADB-E017-F1D8-F68A-16299456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74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381C-96C7-7488-1BA1-A1B41E1E2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8C4E9-1E01-6107-BACC-86D9C94EA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5B687-9295-8423-4E0B-9FEE01DB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7D963-FF62-090E-853D-78E851717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11094-46BF-1314-3E74-52FBFCE45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22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2B93-B7CE-7F17-5686-DF0B1902F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7A46C-301E-A8B7-5707-AA3473DBE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399C4-452E-3BC6-4D52-51D8F1A945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56361-7A07-C6C5-9F6D-5CCBD2F4F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15F70-4FAB-2C61-0B9F-AE6FD43A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FF600-132C-6295-203C-CA92141B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6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E955B-DB40-60E4-9B23-C42AE85A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D59491-D056-450C-3DAD-D83C5FA81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003D2-D9D8-D6DE-1BD4-3157750D4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2D7932-E788-815F-EBFA-303B78101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4701F4-64D4-17B4-4292-75AE648400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D2564-7B13-8A82-FCA1-1A857D70F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CA350-382F-E087-4B1B-7A6F5C61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C2CF86-E4D8-EC04-812E-F9550EA9E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7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6CAC7-338D-43C1-A0E5-C7C16D79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9C9A23-A9BB-E70B-039B-252B09B5E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2D105-39E2-6467-6C67-85272D089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D14A5-25B1-75FC-219E-D48F77F7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04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A4508-51A8-5E3E-10B2-A5D2209A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0C0372-7EFC-429D-20DE-81124BAAE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D4A4D-DC15-6D32-63B6-26878B55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1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5E838-A425-686A-78F6-515378B2A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63798-E7F8-E5FA-5AC6-CF4B5FA7D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EE770-E772-9C03-8C28-C64F31CF5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2C3FA8-5E86-E13A-C3F7-5D90DE1B9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74E73-C422-7633-1405-714F19918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EED0B-02D0-8591-8648-22658DD1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17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EB160-8F7F-30BA-522C-3451C800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0790F3-1BEB-66C1-839E-1FA3E04F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B99CA-F413-4138-58E8-A275899B4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029AE-7D06-D53A-F0F2-D8DF07BE4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C8200-0705-24AE-6672-6FDD6AF0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F06355-E9C6-B698-2D49-2C594537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589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C5E782-F965-5589-9E59-CE80E2848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B7F6AE-3E82-9EF5-F4FB-B72C74D5E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B4DFF-EFAB-FE53-A972-1993CB9A3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DF6C3-3DEA-4155-90EE-8824D5ACA31C}" type="datetimeFigureOut">
              <a:rPr lang="en-US" smtClean="0"/>
              <a:t>26/4/2025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0F1EC-9A7B-B04F-F28A-4B011A751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F98A-87A2-EE2A-FF8A-B735D4228B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E5802-D0D7-45A0-A365-BB3B5300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41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02.svg"/><Relationship Id="rId18" Type="http://schemas.openxmlformats.org/officeDocument/2006/relationships/oleObject" Target="../embeddings/oleObject23.bin"/><Relationship Id="rId26" Type="http://schemas.openxmlformats.org/officeDocument/2006/relationships/oleObject" Target="../embeddings/oleObject27.bin"/><Relationship Id="rId3" Type="http://schemas.openxmlformats.org/officeDocument/2006/relationships/image" Target="../media/image2.svg"/><Relationship Id="rId21" Type="http://schemas.openxmlformats.org/officeDocument/2006/relationships/image" Target="../media/image106.wmf"/><Relationship Id="rId34" Type="http://schemas.openxmlformats.org/officeDocument/2006/relationships/image" Target="../media/image113.png"/><Relationship Id="rId7" Type="http://schemas.openxmlformats.org/officeDocument/2006/relationships/image" Target="../media/image98.svg"/><Relationship Id="rId12" Type="http://schemas.openxmlformats.org/officeDocument/2006/relationships/image" Target="../media/image101.png"/><Relationship Id="rId17" Type="http://schemas.openxmlformats.org/officeDocument/2006/relationships/image" Target="../media/image104.wmf"/><Relationship Id="rId25" Type="http://schemas.openxmlformats.org/officeDocument/2006/relationships/image" Target="../media/image108.wmf"/><Relationship Id="rId33" Type="http://schemas.openxmlformats.org/officeDocument/2006/relationships/image" Target="../media/image112.wmf"/><Relationship Id="rId2" Type="http://schemas.openxmlformats.org/officeDocument/2006/relationships/image" Target="../media/image1.png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29" Type="http://schemas.openxmlformats.org/officeDocument/2006/relationships/image" Target="../media/image110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0.svg"/><Relationship Id="rId24" Type="http://schemas.openxmlformats.org/officeDocument/2006/relationships/oleObject" Target="../embeddings/oleObject26.bin"/><Relationship Id="rId32" Type="http://schemas.openxmlformats.org/officeDocument/2006/relationships/oleObject" Target="../embeddings/oleObject30.bin"/><Relationship Id="rId37" Type="http://schemas.openxmlformats.org/officeDocument/2006/relationships/image" Target="../media/image115.wmf"/><Relationship Id="rId5" Type="http://schemas.openxmlformats.org/officeDocument/2006/relationships/image" Target="../media/image96.svg"/><Relationship Id="rId15" Type="http://schemas.openxmlformats.org/officeDocument/2006/relationships/image" Target="../media/image103.wmf"/><Relationship Id="rId23" Type="http://schemas.openxmlformats.org/officeDocument/2006/relationships/image" Target="../media/image107.wmf"/><Relationship Id="rId28" Type="http://schemas.openxmlformats.org/officeDocument/2006/relationships/oleObject" Target="../embeddings/oleObject28.bin"/><Relationship Id="rId36" Type="http://schemas.openxmlformats.org/officeDocument/2006/relationships/oleObject" Target="../embeddings/oleObject31.bin"/><Relationship Id="rId10" Type="http://schemas.openxmlformats.org/officeDocument/2006/relationships/image" Target="../media/image99.png"/><Relationship Id="rId19" Type="http://schemas.openxmlformats.org/officeDocument/2006/relationships/image" Target="../media/image105.wmf"/><Relationship Id="rId31" Type="http://schemas.openxmlformats.org/officeDocument/2006/relationships/image" Target="../media/image111.wmf"/><Relationship Id="rId4" Type="http://schemas.openxmlformats.org/officeDocument/2006/relationships/image" Target="../media/image95.png"/><Relationship Id="rId9" Type="http://schemas.openxmlformats.org/officeDocument/2006/relationships/image" Target="../media/image16.svg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5.bin"/><Relationship Id="rId27" Type="http://schemas.openxmlformats.org/officeDocument/2006/relationships/image" Target="../media/image109.wmf"/><Relationship Id="rId30" Type="http://schemas.openxmlformats.org/officeDocument/2006/relationships/oleObject" Target="../embeddings/oleObject29.bin"/><Relationship Id="rId35" Type="http://schemas.openxmlformats.org/officeDocument/2006/relationships/image" Target="../media/image1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37.svg"/><Relationship Id="rId15" Type="http://schemas.openxmlformats.org/officeDocument/2006/relationships/image" Target="../media/image116.wmf"/><Relationship Id="rId10" Type="http://schemas.openxmlformats.org/officeDocument/2006/relationships/image" Target="../media/image13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oleObject" Target="../embeddings/oleObject3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sv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10" Type="http://schemas.openxmlformats.org/officeDocument/2006/relationships/image" Target="../media/image126.svg"/><Relationship Id="rId4" Type="http://schemas.openxmlformats.org/officeDocument/2006/relationships/image" Target="../media/image120.svg"/><Relationship Id="rId9" Type="http://schemas.openxmlformats.org/officeDocument/2006/relationships/image" Target="../media/image1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131.wmf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133.wmf"/><Relationship Id="rId2" Type="http://schemas.openxmlformats.org/officeDocument/2006/relationships/image" Target="../media/image52.png"/><Relationship Id="rId16" Type="http://schemas.openxmlformats.org/officeDocument/2006/relationships/oleObject" Target="../embeddings/oleObject3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0.wmf"/><Relationship Id="rId5" Type="http://schemas.openxmlformats.org/officeDocument/2006/relationships/image" Target="../media/image55.svg"/><Relationship Id="rId15" Type="http://schemas.openxmlformats.org/officeDocument/2006/relationships/image" Target="../media/image132.wmf"/><Relationship Id="rId10" Type="http://schemas.openxmlformats.org/officeDocument/2006/relationships/oleObject" Target="../embeddings/oleObject34.bin"/><Relationship Id="rId4" Type="http://schemas.openxmlformats.org/officeDocument/2006/relationships/image" Target="../media/image127.png"/><Relationship Id="rId9" Type="http://schemas.openxmlformats.org/officeDocument/2006/relationships/image" Target="../media/image129.wmf"/><Relationship Id="rId14" Type="http://schemas.openxmlformats.org/officeDocument/2006/relationships/oleObject" Target="../embeddings/oleObject3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137.wmf"/><Relationship Id="rId3" Type="http://schemas.openxmlformats.org/officeDocument/2006/relationships/image" Target="../media/image53.svg"/><Relationship Id="rId7" Type="http://schemas.openxmlformats.org/officeDocument/2006/relationships/image" Target="../media/image134.wmf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139.wmf"/><Relationship Id="rId2" Type="http://schemas.openxmlformats.org/officeDocument/2006/relationships/image" Target="../media/image52.png"/><Relationship Id="rId16" Type="http://schemas.openxmlformats.org/officeDocument/2006/relationships/oleObject" Target="../embeddings/oleObject4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136.wmf"/><Relationship Id="rId5" Type="http://schemas.openxmlformats.org/officeDocument/2006/relationships/image" Target="../media/image55.svg"/><Relationship Id="rId15" Type="http://schemas.openxmlformats.org/officeDocument/2006/relationships/image" Target="../media/image138.wmf"/><Relationship Id="rId10" Type="http://schemas.openxmlformats.org/officeDocument/2006/relationships/oleObject" Target="../embeddings/oleObject40.bin"/><Relationship Id="rId4" Type="http://schemas.openxmlformats.org/officeDocument/2006/relationships/image" Target="../media/image127.png"/><Relationship Id="rId9" Type="http://schemas.openxmlformats.org/officeDocument/2006/relationships/image" Target="../media/image135.wmf"/><Relationship Id="rId14" Type="http://schemas.openxmlformats.org/officeDocument/2006/relationships/oleObject" Target="../embeddings/oleObject42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26" Type="http://schemas.openxmlformats.org/officeDocument/2006/relationships/oleObject" Target="../embeddings/oleObject45.bin"/><Relationship Id="rId3" Type="http://schemas.openxmlformats.org/officeDocument/2006/relationships/image" Target="../media/image75.svg"/><Relationship Id="rId21" Type="http://schemas.openxmlformats.org/officeDocument/2006/relationships/image" Target="../media/image31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5" Type="http://schemas.openxmlformats.org/officeDocument/2006/relationships/image" Target="../media/image140.wmf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24" Type="http://schemas.openxmlformats.org/officeDocument/2006/relationships/oleObject" Target="../embeddings/oleObject44.bin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23" Type="http://schemas.openxmlformats.org/officeDocument/2006/relationships/image" Target="../media/image16.svg"/><Relationship Id="rId10" Type="http://schemas.openxmlformats.org/officeDocument/2006/relationships/image" Target="../media/image82.png"/><Relationship Id="rId19" Type="http://schemas.openxmlformats.org/officeDocument/2006/relationships/image" Target="../media/image91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Relationship Id="rId22" Type="http://schemas.openxmlformats.org/officeDocument/2006/relationships/image" Target="../media/image15.png"/><Relationship Id="rId27" Type="http://schemas.openxmlformats.org/officeDocument/2006/relationships/image" Target="../media/image141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48.wmf"/><Relationship Id="rId3" Type="http://schemas.openxmlformats.org/officeDocument/2006/relationships/image" Target="../media/image53.svg"/><Relationship Id="rId7" Type="http://schemas.openxmlformats.org/officeDocument/2006/relationships/image" Target="../media/image145.svg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150.wmf"/><Relationship Id="rId2" Type="http://schemas.openxmlformats.org/officeDocument/2006/relationships/image" Target="../media/image52.png"/><Relationship Id="rId16" Type="http://schemas.openxmlformats.org/officeDocument/2006/relationships/oleObject" Target="../embeddings/oleObject48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7.svg"/><Relationship Id="rId5" Type="http://schemas.openxmlformats.org/officeDocument/2006/relationships/image" Target="../media/image143.svg"/><Relationship Id="rId15" Type="http://schemas.openxmlformats.org/officeDocument/2006/relationships/image" Target="../media/image149.wmf"/><Relationship Id="rId10" Type="http://schemas.openxmlformats.org/officeDocument/2006/relationships/image" Target="../media/image146.png"/><Relationship Id="rId4" Type="http://schemas.openxmlformats.org/officeDocument/2006/relationships/image" Target="../media/image142.png"/><Relationship Id="rId9" Type="http://schemas.openxmlformats.org/officeDocument/2006/relationships/image" Target="../media/image55.svg"/><Relationship Id="rId14" Type="http://schemas.openxmlformats.org/officeDocument/2006/relationships/oleObject" Target="../embeddings/oleObject4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52.sv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svg"/><Relationship Id="rId7" Type="http://schemas.openxmlformats.org/officeDocument/2006/relationships/image" Target="../media/image163.sv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sv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74.wmf"/><Relationship Id="rId3" Type="http://schemas.openxmlformats.org/officeDocument/2006/relationships/image" Target="../media/image75.svg"/><Relationship Id="rId7" Type="http://schemas.openxmlformats.org/officeDocument/2006/relationships/image" Target="../media/image169.svg"/><Relationship Id="rId12" Type="http://schemas.openxmlformats.org/officeDocument/2006/relationships/oleObject" Target="../embeddings/oleObject49.bin"/><Relationship Id="rId17" Type="http://schemas.openxmlformats.org/officeDocument/2006/relationships/image" Target="../media/image178.png"/><Relationship Id="rId2" Type="http://schemas.openxmlformats.org/officeDocument/2006/relationships/image" Target="../media/image74.pn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11" Type="http://schemas.openxmlformats.org/officeDocument/2006/relationships/image" Target="../media/image173.svg"/><Relationship Id="rId5" Type="http://schemas.openxmlformats.org/officeDocument/2006/relationships/image" Target="../media/image4.svg"/><Relationship Id="rId15" Type="http://schemas.openxmlformats.org/officeDocument/2006/relationships/image" Target="../media/image176.png"/><Relationship Id="rId10" Type="http://schemas.openxmlformats.org/officeDocument/2006/relationships/image" Target="../media/image172.png"/><Relationship Id="rId4" Type="http://schemas.openxmlformats.org/officeDocument/2006/relationships/image" Target="../media/image3.png"/><Relationship Id="rId9" Type="http://schemas.openxmlformats.org/officeDocument/2006/relationships/image" Target="../media/image171.svg"/><Relationship Id="rId14" Type="http://schemas.openxmlformats.org/officeDocument/2006/relationships/image" Target="../media/image1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26" Type="http://schemas.openxmlformats.org/officeDocument/2006/relationships/oleObject" Target="../embeddings/oleObject51.bin"/><Relationship Id="rId3" Type="http://schemas.openxmlformats.org/officeDocument/2006/relationships/image" Target="../media/image75.svg"/><Relationship Id="rId21" Type="http://schemas.openxmlformats.org/officeDocument/2006/relationships/image" Target="../media/image31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5" Type="http://schemas.openxmlformats.org/officeDocument/2006/relationships/image" Target="../media/image179.wmf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24" Type="http://schemas.openxmlformats.org/officeDocument/2006/relationships/oleObject" Target="../embeddings/oleObject50.bin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23" Type="http://schemas.openxmlformats.org/officeDocument/2006/relationships/image" Target="../media/image16.svg"/><Relationship Id="rId10" Type="http://schemas.openxmlformats.org/officeDocument/2006/relationships/image" Target="../media/image82.png"/><Relationship Id="rId19" Type="http://schemas.openxmlformats.org/officeDocument/2006/relationships/image" Target="../media/image91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Relationship Id="rId22" Type="http://schemas.openxmlformats.org/officeDocument/2006/relationships/image" Target="../media/image15.png"/><Relationship Id="rId27" Type="http://schemas.openxmlformats.org/officeDocument/2006/relationships/image" Target="../media/image180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81.wmf"/><Relationship Id="rId3" Type="http://schemas.openxmlformats.org/officeDocument/2006/relationships/image" Target="../media/image53.svg"/><Relationship Id="rId7" Type="http://schemas.openxmlformats.org/officeDocument/2006/relationships/image" Target="../media/image145.svg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183.wmf"/><Relationship Id="rId2" Type="http://schemas.openxmlformats.org/officeDocument/2006/relationships/image" Target="../media/image52.png"/><Relationship Id="rId16" Type="http://schemas.openxmlformats.org/officeDocument/2006/relationships/oleObject" Target="../embeddings/oleObject54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11" Type="http://schemas.openxmlformats.org/officeDocument/2006/relationships/image" Target="../media/image147.svg"/><Relationship Id="rId5" Type="http://schemas.openxmlformats.org/officeDocument/2006/relationships/image" Target="../media/image143.svg"/><Relationship Id="rId15" Type="http://schemas.openxmlformats.org/officeDocument/2006/relationships/image" Target="../media/image182.wmf"/><Relationship Id="rId10" Type="http://schemas.openxmlformats.org/officeDocument/2006/relationships/image" Target="../media/image146.png"/><Relationship Id="rId4" Type="http://schemas.openxmlformats.org/officeDocument/2006/relationships/image" Target="../media/image142.png"/><Relationship Id="rId9" Type="http://schemas.openxmlformats.org/officeDocument/2006/relationships/image" Target="../media/image55.svg"/><Relationship Id="rId14" Type="http://schemas.openxmlformats.org/officeDocument/2006/relationships/oleObject" Target="../embeddings/oleObject53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18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37.svg"/><Relationship Id="rId15" Type="http://schemas.openxmlformats.org/officeDocument/2006/relationships/oleObject" Target="../embeddings/oleObject55.bin"/><Relationship Id="rId10" Type="http://schemas.openxmlformats.org/officeDocument/2006/relationships/image" Target="../media/image13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image" Target="../media/image18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52.svg"/><Relationship Id="rId7" Type="http://schemas.openxmlformats.org/officeDocument/2006/relationships/image" Target="../media/image189.sv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191.svg"/><Relationship Id="rId5" Type="http://schemas.openxmlformats.org/officeDocument/2006/relationships/image" Target="../media/image187.svg"/><Relationship Id="rId10" Type="http://schemas.openxmlformats.org/officeDocument/2006/relationships/image" Target="../media/image190.png"/><Relationship Id="rId4" Type="http://schemas.openxmlformats.org/officeDocument/2006/relationships/image" Target="../media/image186.png"/><Relationship Id="rId9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193.svg"/><Relationship Id="rId7" Type="http://schemas.openxmlformats.org/officeDocument/2006/relationships/image" Target="../media/image16.sv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5.wmf"/><Relationship Id="rId5" Type="http://schemas.openxmlformats.org/officeDocument/2006/relationships/image" Target="../media/image55.svg"/><Relationship Id="rId10" Type="http://schemas.openxmlformats.org/officeDocument/2006/relationships/oleObject" Target="../embeddings/oleObject57.bin"/><Relationship Id="rId4" Type="http://schemas.openxmlformats.org/officeDocument/2006/relationships/image" Target="../media/image127.png"/><Relationship Id="rId9" Type="http://schemas.openxmlformats.org/officeDocument/2006/relationships/image" Target="../media/image194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198.wmf"/><Relationship Id="rId18" Type="http://schemas.openxmlformats.org/officeDocument/2006/relationships/oleObject" Target="../embeddings/oleObject63.bin"/><Relationship Id="rId3" Type="http://schemas.openxmlformats.org/officeDocument/2006/relationships/image" Target="../media/image193.svg"/><Relationship Id="rId7" Type="http://schemas.openxmlformats.org/officeDocument/2006/relationships/image" Target="../media/image16.svg"/><Relationship Id="rId12" Type="http://schemas.openxmlformats.org/officeDocument/2006/relationships/oleObject" Target="../embeddings/oleObject60.bin"/><Relationship Id="rId17" Type="http://schemas.openxmlformats.org/officeDocument/2006/relationships/image" Target="../media/image200.wmf"/><Relationship Id="rId2" Type="http://schemas.openxmlformats.org/officeDocument/2006/relationships/image" Target="../media/image192.png"/><Relationship Id="rId16" Type="http://schemas.openxmlformats.org/officeDocument/2006/relationships/oleObject" Target="../embeddings/oleObject6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97.wmf"/><Relationship Id="rId5" Type="http://schemas.openxmlformats.org/officeDocument/2006/relationships/image" Target="../media/image55.svg"/><Relationship Id="rId15" Type="http://schemas.openxmlformats.org/officeDocument/2006/relationships/image" Target="../media/image199.wmf"/><Relationship Id="rId10" Type="http://schemas.openxmlformats.org/officeDocument/2006/relationships/oleObject" Target="../embeddings/oleObject59.bin"/><Relationship Id="rId19" Type="http://schemas.openxmlformats.org/officeDocument/2006/relationships/image" Target="../media/image201.wmf"/><Relationship Id="rId4" Type="http://schemas.openxmlformats.org/officeDocument/2006/relationships/image" Target="../media/image127.png"/><Relationship Id="rId9" Type="http://schemas.openxmlformats.org/officeDocument/2006/relationships/image" Target="../media/image196.wmf"/><Relationship Id="rId14" Type="http://schemas.openxmlformats.org/officeDocument/2006/relationships/oleObject" Target="../embeddings/oleObject6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2.wmf"/><Relationship Id="rId4" Type="http://schemas.openxmlformats.org/officeDocument/2006/relationships/oleObject" Target="../embeddings/oleObject6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wmf"/><Relationship Id="rId13" Type="http://schemas.openxmlformats.org/officeDocument/2006/relationships/oleObject" Target="../embeddings/oleObject69.bin"/><Relationship Id="rId3" Type="http://schemas.openxmlformats.org/officeDocument/2006/relationships/image" Target="../media/image75.svg"/><Relationship Id="rId7" Type="http://schemas.openxmlformats.org/officeDocument/2006/relationships/oleObject" Target="../embeddings/oleObject66.bin"/><Relationship Id="rId12" Type="http://schemas.openxmlformats.org/officeDocument/2006/relationships/image" Target="../media/image206.wmf"/><Relationship Id="rId2" Type="http://schemas.openxmlformats.org/officeDocument/2006/relationships/image" Target="../media/image74.png"/><Relationship Id="rId16" Type="http://schemas.openxmlformats.org/officeDocument/2006/relationships/image" Target="../media/image208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11" Type="http://schemas.openxmlformats.org/officeDocument/2006/relationships/oleObject" Target="../embeddings/oleObject68.bin"/><Relationship Id="rId5" Type="http://schemas.openxmlformats.org/officeDocument/2006/relationships/image" Target="../media/image203.wmf"/><Relationship Id="rId15" Type="http://schemas.openxmlformats.org/officeDocument/2006/relationships/oleObject" Target="../embeddings/oleObject70.bin"/><Relationship Id="rId10" Type="http://schemas.openxmlformats.org/officeDocument/2006/relationships/image" Target="../media/image205.wmf"/><Relationship Id="rId4" Type="http://schemas.openxmlformats.org/officeDocument/2006/relationships/oleObject" Target="../embeddings/oleObject65.bin"/><Relationship Id="rId9" Type="http://schemas.openxmlformats.org/officeDocument/2006/relationships/oleObject" Target="../embeddings/oleObject67.bin"/><Relationship Id="rId14" Type="http://schemas.openxmlformats.org/officeDocument/2006/relationships/image" Target="../media/image20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52.svg"/><Relationship Id="rId7" Type="http://schemas.openxmlformats.org/officeDocument/2006/relationships/image" Target="../media/image15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image" Target="../media/image217.png"/><Relationship Id="rId3" Type="http://schemas.microsoft.com/office/2007/relationships/hdphoto" Target="../media/hdphoto1.wdp"/><Relationship Id="rId7" Type="http://schemas.openxmlformats.org/officeDocument/2006/relationships/image" Target="../media/image212.png"/><Relationship Id="rId12" Type="http://schemas.openxmlformats.org/officeDocument/2006/relationships/image" Target="../media/image21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211.png"/><Relationship Id="rId15" Type="http://schemas.openxmlformats.org/officeDocument/2006/relationships/image" Target="../media/image218.jpg"/><Relationship Id="rId10" Type="http://schemas.openxmlformats.org/officeDocument/2006/relationships/image" Target="../media/image215.png"/><Relationship Id="rId4" Type="http://schemas.openxmlformats.org/officeDocument/2006/relationships/image" Target="../media/image210.jpg"/><Relationship Id="rId9" Type="http://schemas.openxmlformats.org/officeDocument/2006/relationships/image" Target="../media/image214.png"/><Relationship Id="rId1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.sv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5" Type="http://schemas.openxmlformats.org/officeDocument/2006/relationships/image" Target="../media/image3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microsoft.com/office/2007/relationships/hdphoto" Target="../media/hdphoto9.wdp"/><Relationship Id="rId18" Type="http://schemas.openxmlformats.org/officeDocument/2006/relationships/image" Target="../media/image227.png"/><Relationship Id="rId26" Type="http://schemas.openxmlformats.org/officeDocument/2006/relationships/slide" Target="slide38.xml"/><Relationship Id="rId3" Type="http://schemas.microsoft.com/office/2007/relationships/hdphoto" Target="../media/hdphoto4.wdp"/><Relationship Id="rId21" Type="http://schemas.openxmlformats.org/officeDocument/2006/relationships/slide" Target="slide33.xml"/><Relationship Id="rId7" Type="http://schemas.microsoft.com/office/2007/relationships/hdphoto" Target="../media/hdphoto6.wdp"/><Relationship Id="rId12" Type="http://schemas.openxmlformats.org/officeDocument/2006/relationships/image" Target="../media/image224.png"/><Relationship Id="rId17" Type="http://schemas.microsoft.com/office/2007/relationships/hdphoto" Target="../media/hdphoto11.wdp"/><Relationship Id="rId25" Type="http://schemas.openxmlformats.org/officeDocument/2006/relationships/slide" Target="slide37.xml"/><Relationship Id="rId2" Type="http://schemas.openxmlformats.org/officeDocument/2006/relationships/image" Target="../media/image219.png"/><Relationship Id="rId16" Type="http://schemas.openxmlformats.org/officeDocument/2006/relationships/image" Target="../media/image226.png"/><Relationship Id="rId20" Type="http://schemas.openxmlformats.org/officeDocument/2006/relationships/slide" Target="slide32.xml"/><Relationship Id="rId29" Type="http://schemas.openxmlformats.org/officeDocument/2006/relationships/image" Target="../media/image2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11" Type="http://schemas.microsoft.com/office/2007/relationships/hdphoto" Target="../media/hdphoto8.wdp"/><Relationship Id="rId24" Type="http://schemas.openxmlformats.org/officeDocument/2006/relationships/slide" Target="slide36.xml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openxmlformats.org/officeDocument/2006/relationships/slide" Target="slide35.xml"/><Relationship Id="rId28" Type="http://schemas.openxmlformats.org/officeDocument/2006/relationships/slide" Target="slide40.xml"/><Relationship Id="rId10" Type="http://schemas.openxmlformats.org/officeDocument/2006/relationships/image" Target="../media/image223.png"/><Relationship Id="rId19" Type="http://schemas.microsoft.com/office/2007/relationships/hdphoto" Target="../media/hdphoto12.wdp"/><Relationship Id="rId4" Type="http://schemas.openxmlformats.org/officeDocument/2006/relationships/image" Target="../media/image220.png"/><Relationship Id="rId9" Type="http://schemas.microsoft.com/office/2007/relationships/hdphoto" Target="../media/hdphoto7.wdp"/><Relationship Id="rId14" Type="http://schemas.openxmlformats.org/officeDocument/2006/relationships/image" Target="../media/image225.png"/><Relationship Id="rId22" Type="http://schemas.openxmlformats.org/officeDocument/2006/relationships/slide" Target="slide34.xml"/><Relationship Id="rId27" Type="http://schemas.openxmlformats.org/officeDocument/2006/relationships/slide" Target="slide3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10.jpg"/><Relationship Id="rId4" Type="http://schemas.openxmlformats.org/officeDocument/2006/relationships/slide" Target="slide31.xml"/><Relationship Id="rId9" Type="http://schemas.openxmlformats.org/officeDocument/2006/relationships/image" Target="../media/image22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10.jpg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232.wm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12" Type="http://schemas.openxmlformats.org/officeDocument/2006/relationships/oleObject" Target="../embeddings/oleObject74.bin"/><Relationship Id="rId17" Type="http://schemas.openxmlformats.org/officeDocument/2006/relationships/image" Target="../media/image234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7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1.wmf"/><Relationship Id="rId5" Type="http://schemas.openxmlformats.org/officeDocument/2006/relationships/image" Target="../media/image210.jpg"/><Relationship Id="rId15" Type="http://schemas.openxmlformats.org/officeDocument/2006/relationships/image" Target="../media/image233.wmf"/><Relationship Id="rId10" Type="http://schemas.openxmlformats.org/officeDocument/2006/relationships/oleObject" Target="../embeddings/oleObject73.bin"/><Relationship Id="rId4" Type="http://schemas.openxmlformats.org/officeDocument/2006/relationships/slide" Target="slide31.xml"/><Relationship Id="rId9" Type="http://schemas.openxmlformats.org/officeDocument/2006/relationships/image" Target="../media/image230.wmf"/><Relationship Id="rId14" Type="http://schemas.openxmlformats.org/officeDocument/2006/relationships/oleObject" Target="../embeddings/oleObject75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10.jpg"/><Relationship Id="rId4" Type="http://schemas.openxmlformats.org/officeDocument/2006/relationships/slide" Target="slide31.xml"/><Relationship Id="rId9" Type="http://schemas.openxmlformats.org/officeDocument/2006/relationships/image" Target="../media/image235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10.jpg"/><Relationship Id="rId4" Type="http://schemas.openxmlformats.org/officeDocument/2006/relationships/slide" Target="slide31.xml"/><Relationship Id="rId9" Type="http://schemas.openxmlformats.org/officeDocument/2006/relationships/image" Target="../media/image236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13" Type="http://schemas.openxmlformats.org/officeDocument/2006/relationships/image" Target="../media/image239.wm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12" Type="http://schemas.openxmlformats.org/officeDocument/2006/relationships/oleObject" Target="../embeddings/oleObject81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8.wmf"/><Relationship Id="rId5" Type="http://schemas.openxmlformats.org/officeDocument/2006/relationships/image" Target="../media/image210.jpg"/><Relationship Id="rId15" Type="http://schemas.openxmlformats.org/officeDocument/2006/relationships/image" Target="../media/image240.wmf"/><Relationship Id="rId10" Type="http://schemas.openxmlformats.org/officeDocument/2006/relationships/oleObject" Target="../embeddings/oleObject80.bin"/><Relationship Id="rId4" Type="http://schemas.openxmlformats.org/officeDocument/2006/relationships/slide" Target="slide31.xml"/><Relationship Id="rId9" Type="http://schemas.openxmlformats.org/officeDocument/2006/relationships/image" Target="../media/image237.wmf"/><Relationship Id="rId14" Type="http://schemas.openxmlformats.org/officeDocument/2006/relationships/oleObject" Target="../embeddings/oleObject82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13" Type="http://schemas.openxmlformats.org/officeDocument/2006/relationships/image" Target="../media/image243.wm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12" Type="http://schemas.openxmlformats.org/officeDocument/2006/relationships/oleObject" Target="../embeddings/oleObject85.bin"/><Relationship Id="rId17" Type="http://schemas.openxmlformats.org/officeDocument/2006/relationships/image" Target="../media/image245.wmf"/><Relationship Id="rId2" Type="http://schemas.openxmlformats.org/officeDocument/2006/relationships/audio" Target="../media/audio1.wav"/><Relationship Id="rId16" Type="http://schemas.openxmlformats.org/officeDocument/2006/relationships/oleObject" Target="../embeddings/oleObject8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42.wmf"/><Relationship Id="rId5" Type="http://schemas.openxmlformats.org/officeDocument/2006/relationships/image" Target="../media/image210.jpg"/><Relationship Id="rId15" Type="http://schemas.openxmlformats.org/officeDocument/2006/relationships/image" Target="../media/image244.wmf"/><Relationship Id="rId10" Type="http://schemas.openxmlformats.org/officeDocument/2006/relationships/oleObject" Target="../embeddings/oleObject84.bin"/><Relationship Id="rId4" Type="http://schemas.openxmlformats.org/officeDocument/2006/relationships/slide" Target="slide31.xml"/><Relationship Id="rId9" Type="http://schemas.openxmlformats.org/officeDocument/2006/relationships/image" Target="../media/image241.wmf"/><Relationship Id="rId14" Type="http://schemas.openxmlformats.org/officeDocument/2006/relationships/oleObject" Target="../embeddings/oleObject86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13" Type="http://schemas.openxmlformats.org/officeDocument/2006/relationships/image" Target="../media/image248.wm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12" Type="http://schemas.openxmlformats.org/officeDocument/2006/relationships/oleObject" Target="../embeddings/oleObject90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47.wmf"/><Relationship Id="rId5" Type="http://schemas.openxmlformats.org/officeDocument/2006/relationships/image" Target="../media/image210.jpg"/><Relationship Id="rId15" Type="http://schemas.openxmlformats.org/officeDocument/2006/relationships/image" Target="../media/image249.wmf"/><Relationship Id="rId10" Type="http://schemas.openxmlformats.org/officeDocument/2006/relationships/oleObject" Target="../embeddings/oleObject89.bin"/><Relationship Id="rId4" Type="http://schemas.openxmlformats.org/officeDocument/2006/relationships/slide" Target="slide31.xml"/><Relationship Id="rId9" Type="http://schemas.openxmlformats.org/officeDocument/2006/relationships/image" Target="../media/image246.wmf"/><Relationship Id="rId14" Type="http://schemas.openxmlformats.org/officeDocument/2006/relationships/oleObject" Target="../embeddings/oleObject9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0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4.svg"/><Relationship Id="rId5" Type="http://schemas.openxmlformats.org/officeDocument/2006/relationships/image" Target="../media/image37.svg"/><Relationship Id="rId15" Type="http://schemas.openxmlformats.org/officeDocument/2006/relationships/image" Target="../media/image42.wmf"/><Relationship Id="rId10" Type="http://schemas.openxmlformats.org/officeDocument/2006/relationships/image" Target="../media/image13.png"/><Relationship Id="rId4" Type="http://schemas.openxmlformats.org/officeDocument/2006/relationships/image" Target="../media/image36.png"/><Relationship Id="rId9" Type="http://schemas.openxmlformats.org/officeDocument/2006/relationships/image" Target="../media/image39.svg"/><Relationship Id="rId1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51.svg"/><Relationship Id="rId7" Type="http://schemas.openxmlformats.org/officeDocument/2006/relationships/image" Target="../media/image255.sv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4.png"/><Relationship Id="rId11" Type="http://schemas.openxmlformats.org/officeDocument/2006/relationships/image" Target="../media/image259.svg"/><Relationship Id="rId5" Type="http://schemas.openxmlformats.org/officeDocument/2006/relationships/image" Target="../media/image253.svg"/><Relationship Id="rId10" Type="http://schemas.openxmlformats.org/officeDocument/2006/relationships/image" Target="../media/image258.png"/><Relationship Id="rId4" Type="http://schemas.openxmlformats.org/officeDocument/2006/relationships/image" Target="../media/image252.png"/><Relationship Id="rId9" Type="http://schemas.openxmlformats.org/officeDocument/2006/relationships/image" Target="../media/image257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svg"/><Relationship Id="rId3" Type="http://schemas.openxmlformats.org/officeDocument/2006/relationships/image" Target="../media/image159.svg"/><Relationship Id="rId7" Type="http://schemas.openxmlformats.org/officeDocument/2006/relationships/image" Target="../media/image262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svg"/><Relationship Id="rId5" Type="http://schemas.openxmlformats.org/officeDocument/2006/relationships/image" Target="../media/image260.png"/><Relationship Id="rId4" Type="http://schemas.openxmlformats.org/officeDocument/2006/relationships/image" Target="../media/image1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60.wmf"/><Relationship Id="rId18" Type="http://schemas.openxmlformats.org/officeDocument/2006/relationships/oleObject" Target="../embeddings/oleObject7.bin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62.wmf"/><Relationship Id="rId2" Type="http://schemas.openxmlformats.org/officeDocument/2006/relationships/image" Target="../media/image52.png"/><Relationship Id="rId16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9.wmf"/><Relationship Id="rId5" Type="http://schemas.openxmlformats.org/officeDocument/2006/relationships/image" Target="../media/image55.svg"/><Relationship Id="rId15" Type="http://schemas.openxmlformats.org/officeDocument/2006/relationships/image" Target="../media/image61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63.wmf"/><Relationship Id="rId4" Type="http://schemas.openxmlformats.org/officeDocument/2006/relationships/image" Target="../media/image54.png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67.wmf"/><Relationship Id="rId3" Type="http://schemas.openxmlformats.org/officeDocument/2006/relationships/image" Target="../media/image53.svg"/><Relationship Id="rId7" Type="http://schemas.openxmlformats.org/officeDocument/2006/relationships/image" Target="../media/image64.w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69.wmf"/><Relationship Id="rId2" Type="http://schemas.openxmlformats.org/officeDocument/2006/relationships/image" Target="../media/image52.png"/><Relationship Id="rId16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66.wmf"/><Relationship Id="rId5" Type="http://schemas.openxmlformats.org/officeDocument/2006/relationships/image" Target="../media/image55.svg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54.png"/><Relationship Id="rId9" Type="http://schemas.openxmlformats.org/officeDocument/2006/relationships/image" Target="../media/image65.wmf"/><Relationship Id="rId14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72.wmf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oleObject" Target="../embeddings/oleObject16.bin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1.wmf"/><Relationship Id="rId5" Type="http://schemas.openxmlformats.org/officeDocument/2006/relationships/image" Target="../media/image55.svg"/><Relationship Id="rId15" Type="http://schemas.openxmlformats.org/officeDocument/2006/relationships/image" Target="../media/image73.wmf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54.png"/><Relationship Id="rId9" Type="http://schemas.openxmlformats.org/officeDocument/2006/relationships/image" Target="../media/image70.wmf"/><Relationship Id="rId1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26" Type="http://schemas.openxmlformats.org/officeDocument/2006/relationships/oleObject" Target="../embeddings/oleObject19.bin"/><Relationship Id="rId3" Type="http://schemas.openxmlformats.org/officeDocument/2006/relationships/image" Target="../media/image75.svg"/><Relationship Id="rId21" Type="http://schemas.openxmlformats.org/officeDocument/2006/relationships/image" Target="../media/image31.sv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5" Type="http://schemas.openxmlformats.org/officeDocument/2006/relationships/image" Target="../media/image92.wmf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30.png"/><Relationship Id="rId29" Type="http://schemas.openxmlformats.org/officeDocument/2006/relationships/image" Target="../media/image9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24" Type="http://schemas.openxmlformats.org/officeDocument/2006/relationships/oleObject" Target="../embeddings/oleObject18.bin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23" Type="http://schemas.openxmlformats.org/officeDocument/2006/relationships/image" Target="../media/image16.svg"/><Relationship Id="rId28" Type="http://schemas.openxmlformats.org/officeDocument/2006/relationships/oleObject" Target="../embeddings/oleObject20.bin"/><Relationship Id="rId10" Type="http://schemas.openxmlformats.org/officeDocument/2006/relationships/image" Target="../media/image82.png"/><Relationship Id="rId19" Type="http://schemas.openxmlformats.org/officeDocument/2006/relationships/image" Target="../media/image91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Relationship Id="rId22" Type="http://schemas.openxmlformats.org/officeDocument/2006/relationships/image" Target="../media/image15.png"/><Relationship Id="rId27" Type="http://schemas.openxmlformats.org/officeDocument/2006/relationships/image" Target="../media/image9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88580" y="1051925"/>
            <a:ext cx="8138389" cy="4463338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428412" y="1767670"/>
            <a:ext cx="6027341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3.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bậc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nhất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</a:t>
            </a:r>
            <a:r>
              <a:rPr lang="en-US" sz="5334" spc="-119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334" spc="-119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ẩn</a:t>
            </a:r>
            <a:endParaRPr lang="en-US" sz="5334" spc="-119" dirty="0">
              <a:solidFill>
                <a:srgbClr val="FFFF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729105" y="4212419"/>
            <a:ext cx="6483005" cy="43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7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I. </a:t>
            </a:r>
            <a:r>
              <a:rPr lang="en-US" sz="27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7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9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8" name="Freeform 8"/>
          <p:cNvSpPr/>
          <p:nvPr/>
        </p:nvSpPr>
        <p:spPr>
          <a:xfrm>
            <a:off x="6311396" y="5337099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275032" y="4491048"/>
            <a:ext cx="1180721" cy="87588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02794" y="3615168"/>
            <a:ext cx="1375929" cy="1751761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18094" y="1738340"/>
            <a:ext cx="3083782" cy="6035873"/>
          </a:xfrm>
          <a:custGeom>
            <a:avLst/>
            <a:gdLst/>
            <a:ahLst/>
            <a:cxnLst/>
            <a:rect l="l" t="t" r="r" b="b"/>
            <a:pathLst>
              <a:path w="4625673" h="9053809">
                <a:moveTo>
                  <a:pt x="4625673" y="0"/>
                </a:moveTo>
                <a:lnTo>
                  <a:pt x="0" y="0"/>
                </a:lnTo>
                <a:lnTo>
                  <a:pt x="0" y="9053809"/>
                </a:lnTo>
                <a:lnTo>
                  <a:pt x="4625673" y="9053809"/>
                </a:lnTo>
                <a:lnTo>
                  <a:pt x="462567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02793" y="0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10007" y="5713091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27232">
            <a:off x="-126716" y="504723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95129" y="-504966"/>
            <a:ext cx="3787845" cy="6619164"/>
            <a:chOff x="0" y="0"/>
            <a:chExt cx="6762912" cy="7665141"/>
          </a:xfrm>
        </p:grpSpPr>
        <p:sp>
          <p:nvSpPr>
            <p:cNvPr id="4" name="Freeform 4"/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5210606" y="0"/>
                  </a:moveTo>
                  <a:lnTo>
                    <a:pt x="0" y="0"/>
                  </a:lnTo>
                  <a:lnTo>
                    <a:pt x="0" y="865138"/>
                  </a:lnTo>
                  <a:lnTo>
                    <a:pt x="5210606" y="865138"/>
                  </a:lnTo>
                  <a:lnTo>
                    <a:pt x="5210606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403" b="-577378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4752209" y="5255893"/>
            <a:ext cx="1773887" cy="2197382"/>
          </a:xfrm>
          <a:custGeom>
            <a:avLst/>
            <a:gdLst/>
            <a:ahLst/>
            <a:cxnLst/>
            <a:rect l="l" t="t" r="r" b="b"/>
            <a:pathLst>
              <a:path w="2660830" h="3296073">
                <a:moveTo>
                  <a:pt x="0" y="0"/>
                </a:moveTo>
                <a:lnTo>
                  <a:pt x="2660830" y="0"/>
                </a:lnTo>
                <a:lnTo>
                  <a:pt x="2660830" y="3296072"/>
                </a:lnTo>
                <a:lnTo>
                  <a:pt x="0" y="3296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14512" y="5787646"/>
            <a:ext cx="2623397" cy="2031940"/>
          </a:xfrm>
          <a:custGeom>
            <a:avLst/>
            <a:gdLst/>
            <a:ahLst/>
            <a:cxnLst/>
            <a:rect l="l" t="t" r="r" b="b"/>
            <a:pathLst>
              <a:path w="3935095" h="3047910">
                <a:moveTo>
                  <a:pt x="0" y="0"/>
                </a:moveTo>
                <a:lnTo>
                  <a:pt x="3935095" y="0"/>
                </a:lnTo>
                <a:lnTo>
                  <a:pt x="3935095" y="3047910"/>
                </a:lnTo>
                <a:lnTo>
                  <a:pt x="0" y="30479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150849" y="5673737"/>
            <a:ext cx="1304759" cy="680847"/>
          </a:xfrm>
          <a:custGeom>
            <a:avLst/>
            <a:gdLst/>
            <a:ahLst/>
            <a:cxnLst/>
            <a:rect l="l" t="t" r="r" b="b"/>
            <a:pathLst>
              <a:path w="1957138" h="1021270">
                <a:moveTo>
                  <a:pt x="0" y="0"/>
                </a:moveTo>
                <a:lnTo>
                  <a:pt x="1957138" y="0"/>
                </a:lnTo>
                <a:lnTo>
                  <a:pt x="1957138" y="1021270"/>
                </a:lnTo>
                <a:lnTo>
                  <a:pt x="0" y="102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611F71C-CF0F-6AD1-904C-B545B085FC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699676"/>
              </p:ext>
            </p:extLst>
          </p:nvPr>
        </p:nvGraphicFramePr>
        <p:xfrm>
          <a:off x="411163" y="515938"/>
          <a:ext cx="18256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02960" imgH="457200" progId="Equation.DSMT4">
                  <p:embed/>
                </p:oleObj>
              </mc:Choice>
              <mc:Fallback>
                <p:oleObj name="Equation" r:id="rId14" imgW="100296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1163" y="515938"/>
                        <a:ext cx="182562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D43A12A0-1139-CCAF-976A-BBDFBAD03B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7149955"/>
              </p:ext>
            </p:extLst>
          </p:nvPr>
        </p:nvGraphicFramePr>
        <p:xfrm>
          <a:off x="548972" y="1291084"/>
          <a:ext cx="2493962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71600" imgH="507960" progId="Equation.DSMT4">
                  <p:embed/>
                </p:oleObj>
              </mc:Choice>
              <mc:Fallback>
                <p:oleObj name="Equation" r:id="rId16" imgW="137160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48972" y="1291084"/>
                        <a:ext cx="2493962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74476A23-F00C-142C-86ED-598192BE9B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3396269"/>
              </p:ext>
            </p:extLst>
          </p:nvPr>
        </p:nvGraphicFramePr>
        <p:xfrm>
          <a:off x="568327" y="2186108"/>
          <a:ext cx="1476375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12520" imgH="457200" progId="Equation.DSMT4">
                  <p:embed/>
                </p:oleObj>
              </mc:Choice>
              <mc:Fallback>
                <p:oleObj name="Equation" r:id="rId18" imgW="81252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68327" y="2186108"/>
                        <a:ext cx="1476375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81073479-F7E8-5696-4E60-067354BD05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110264"/>
              </p:ext>
            </p:extLst>
          </p:nvPr>
        </p:nvGraphicFramePr>
        <p:xfrm>
          <a:off x="546760" y="2988562"/>
          <a:ext cx="1476375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812520" imgH="634680" progId="Equation.DSMT4">
                  <p:embed/>
                </p:oleObj>
              </mc:Choice>
              <mc:Fallback>
                <p:oleObj name="Equation" r:id="rId20" imgW="812520" imgH="6346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9632236C-B90B-2942-5CFB-3A279D2047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46760" y="2988562"/>
                        <a:ext cx="1476375" cy="115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3">
            <a:extLst>
              <a:ext uri="{FF2B5EF4-FFF2-40B4-BE49-F238E27FC236}">
                <a16:creationId xmlns:a16="http://schemas.microsoft.com/office/drawing/2014/main" id="{B799C8AB-3A4A-2D66-14D7-FDE25298FB4E}"/>
              </a:ext>
            </a:extLst>
          </p:cNvPr>
          <p:cNvGrpSpPr/>
          <p:nvPr/>
        </p:nvGrpSpPr>
        <p:grpSpPr>
          <a:xfrm>
            <a:off x="3714638" y="-490365"/>
            <a:ext cx="3377778" cy="6012869"/>
            <a:chOff x="0" y="0"/>
            <a:chExt cx="6762912" cy="7665141"/>
          </a:xfrm>
        </p:grpSpPr>
        <p:sp>
          <p:nvSpPr>
            <p:cNvPr id="28" name="Freeform 4">
              <a:extLst>
                <a:ext uri="{FF2B5EF4-FFF2-40B4-BE49-F238E27FC236}">
                  <a16:creationId xmlns:a16="http://schemas.microsoft.com/office/drawing/2014/main" id="{613905A5-97E9-AE38-2EFF-293BE0F83BD0}"/>
                </a:ext>
              </a:extLst>
            </p:cNvPr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5C913702-3753-4921-9829-E130BAEFBCA9}"/>
                </a:ext>
              </a:extLst>
            </p:cNvPr>
            <p:cNvSpPr/>
            <p:nvPr/>
          </p:nvSpPr>
          <p:spPr>
            <a:xfrm flipH="1"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5210606" y="0"/>
                  </a:moveTo>
                  <a:lnTo>
                    <a:pt x="0" y="0"/>
                  </a:lnTo>
                  <a:lnTo>
                    <a:pt x="0" y="865138"/>
                  </a:lnTo>
                  <a:lnTo>
                    <a:pt x="5210606" y="865138"/>
                  </a:lnTo>
                  <a:lnTo>
                    <a:pt x="5210606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403" b="-577378"/>
              </a:stretch>
            </a:blipFill>
          </p:spPr>
        </p:sp>
      </p:grpSp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8D24D0EA-03A5-FBFF-7A28-8DE0F9C27C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684029"/>
              </p:ext>
            </p:extLst>
          </p:nvPr>
        </p:nvGraphicFramePr>
        <p:xfrm>
          <a:off x="4377742" y="503416"/>
          <a:ext cx="18462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015920" imgH="457200" progId="Equation.DSMT4">
                  <p:embed/>
                </p:oleObj>
              </mc:Choice>
              <mc:Fallback>
                <p:oleObj name="Equation" r:id="rId22" imgW="1015920" imgH="4572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611F71C-CF0F-6AD1-904C-B545B085FC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377742" y="503416"/>
                        <a:ext cx="184626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4185815E-94D8-74F4-003E-0C60698631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96835"/>
              </p:ext>
            </p:extLst>
          </p:nvPr>
        </p:nvGraphicFramePr>
        <p:xfrm>
          <a:off x="4338638" y="1393825"/>
          <a:ext cx="2078037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143000" imgH="457200" progId="Equation.DSMT4">
                  <p:embed/>
                </p:oleObj>
              </mc:Choice>
              <mc:Fallback>
                <p:oleObj name="Equation" r:id="rId24" imgW="114300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D43A12A0-1139-CCAF-976A-BBDFBAD03B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338638" y="1393825"/>
                        <a:ext cx="2078037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59A9EEC5-E225-3AA1-B9C3-57BC6A6FE6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1371588"/>
              </p:ext>
            </p:extLst>
          </p:nvPr>
        </p:nvGraphicFramePr>
        <p:xfrm>
          <a:off x="4271667" y="2326815"/>
          <a:ext cx="1316038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723600" imgH="457200" progId="Equation.DSMT4">
                  <p:embed/>
                </p:oleObj>
              </mc:Choice>
              <mc:Fallback>
                <p:oleObj name="Equation" r:id="rId26" imgW="723600" imgH="457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74476A23-F00C-142C-86ED-598192BE9B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271667" y="2326815"/>
                        <a:ext cx="1316038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4" name="Group 3">
            <a:extLst>
              <a:ext uri="{FF2B5EF4-FFF2-40B4-BE49-F238E27FC236}">
                <a16:creationId xmlns:a16="http://schemas.microsoft.com/office/drawing/2014/main" id="{4E07948B-EA84-DA6E-AD02-C56C5638DA5D}"/>
              </a:ext>
            </a:extLst>
          </p:cNvPr>
          <p:cNvGrpSpPr/>
          <p:nvPr/>
        </p:nvGrpSpPr>
        <p:grpSpPr>
          <a:xfrm>
            <a:off x="7203099" y="-508510"/>
            <a:ext cx="3660095" cy="6012869"/>
            <a:chOff x="0" y="0"/>
            <a:chExt cx="6762912" cy="7665141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07708435-7643-D0DA-A0C0-CF12EEEF10D1}"/>
                </a:ext>
              </a:extLst>
            </p:cNvPr>
            <p:cNvSpPr/>
            <p:nvPr/>
          </p:nvSpPr>
          <p:spPr>
            <a:xfrm>
              <a:off x="0" y="865138"/>
              <a:ext cx="6762912" cy="6800003"/>
            </a:xfrm>
            <a:custGeom>
              <a:avLst/>
              <a:gdLst/>
              <a:ahLst/>
              <a:cxnLst/>
              <a:rect l="l" t="t" r="r" b="b"/>
              <a:pathLst>
                <a:path w="6762912" h="6800003">
                  <a:moveTo>
                    <a:pt x="0" y="0"/>
                  </a:moveTo>
                  <a:lnTo>
                    <a:pt x="6762912" y="0"/>
                  </a:lnTo>
                  <a:lnTo>
                    <a:pt x="6762912" y="6800003"/>
                  </a:lnTo>
                  <a:lnTo>
                    <a:pt x="0" y="680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84454149-7F8F-C5A5-7368-A5151755546D}"/>
                </a:ext>
              </a:extLst>
            </p:cNvPr>
            <p:cNvSpPr/>
            <p:nvPr/>
          </p:nvSpPr>
          <p:spPr>
            <a:xfrm flipH="1">
              <a:off x="776153" y="0"/>
              <a:ext cx="5210606" cy="865138"/>
            </a:xfrm>
            <a:custGeom>
              <a:avLst/>
              <a:gdLst/>
              <a:ahLst/>
              <a:cxnLst/>
              <a:rect l="l" t="t" r="r" b="b"/>
              <a:pathLst>
                <a:path w="5210606" h="865138">
                  <a:moveTo>
                    <a:pt x="5210606" y="0"/>
                  </a:moveTo>
                  <a:lnTo>
                    <a:pt x="0" y="0"/>
                  </a:lnTo>
                  <a:lnTo>
                    <a:pt x="0" y="865138"/>
                  </a:lnTo>
                  <a:lnTo>
                    <a:pt x="5210606" y="865138"/>
                  </a:lnTo>
                  <a:lnTo>
                    <a:pt x="5210606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403" b="-577378"/>
              </a:stretch>
            </a:blipFill>
          </p:spPr>
        </p:sp>
      </p:grp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24E962A4-1A21-632B-63F6-89BFE8D1E0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2292771"/>
              </p:ext>
            </p:extLst>
          </p:nvPr>
        </p:nvGraphicFramePr>
        <p:xfrm>
          <a:off x="7737382" y="574675"/>
          <a:ext cx="17319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952200" imgH="457200" progId="Equation.DSMT4">
                  <p:embed/>
                </p:oleObj>
              </mc:Choice>
              <mc:Fallback>
                <p:oleObj name="Equation" r:id="rId28" imgW="952200" imgH="45720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8D24D0EA-03A5-FBFF-7A28-8DE0F9C27C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7737382" y="574675"/>
                        <a:ext cx="173196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0A4CDA28-D122-A509-2133-9B11FD2AF6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025997"/>
              </p:ext>
            </p:extLst>
          </p:nvPr>
        </p:nvGraphicFramePr>
        <p:xfrm>
          <a:off x="7714535" y="1357313"/>
          <a:ext cx="2216150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1218960" imgH="507960" progId="Equation.DSMT4">
                  <p:embed/>
                </p:oleObj>
              </mc:Choice>
              <mc:Fallback>
                <p:oleObj name="Equation" r:id="rId30" imgW="1218960" imgH="50796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4185815E-94D8-74F4-003E-0C60698631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7714535" y="1357313"/>
                        <a:ext cx="2216150" cy="92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F7C2D99C-5722-2A7F-F3F1-E971F05F5A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549194"/>
              </p:ext>
            </p:extLst>
          </p:nvPr>
        </p:nvGraphicFramePr>
        <p:xfrm>
          <a:off x="7670085" y="2255838"/>
          <a:ext cx="1314450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723600" imgH="457200" progId="Equation.DSMT4">
                  <p:embed/>
                </p:oleObj>
              </mc:Choice>
              <mc:Fallback>
                <p:oleObj name="Equation" r:id="rId32" imgW="723600" imgH="45720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59A9EEC5-E225-3AA1-B9C3-57BC6A6FE6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7670085" y="2255838"/>
                        <a:ext cx="1314450" cy="83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Freeform 22">
            <a:extLst>
              <a:ext uri="{FF2B5EF4-FFF2-40B4-BE49-F238E27FC236}">
                <a16:creationId xmlns:a16="http://schemas.microsoft.com/office/drawing/2014/main" id="{C538B1F3-4E5E-8CFD-6889-06B32F365E36}"/>
              </a:ext>
            </a:extLst>
          </p:cNvPr>
          <p:cNvSpPr/>
          <p:nvPr/>
        </p:nvSpPr>
        <p:spPr>
          <a:xfrm>
            <a:off x="9930685" y="1893222"/>
            <a:ext cx="2405657" cy="6135026"/>
          </a:xfrm>
          <a:custGeom>
            <a:avLst/>
            <a:gdLst/>
            <a:ahLst/>
            <a:cxnLst/>
            <a:rect l="l" t="t" r="r" b="b"/>
            <a:pathLst>
              <a:path w="3422553" h="6946142">
                <a:moveTo>
                  <a:pt x="0" y="0"/>
                </a:moveTo>
                <a:lnTo>
                  <a:pt x="3422553" y="0"/>
                </a:lnTo>
                <a:lnTo>
                  <a:pt x="3422553" y="6946142"/>
                </a:lnTo>
                <a:lnTo>
                  <a:pt x="0" y="694614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7EBAC935-A878-9FBA-3D87-4155D06652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039873"/>
              </p:ext>
            </p:extLst>
          </p:nvPr>
        </p:nvGraphicFramePr>
        <p:xfrm>
          <a:off x="1561966" y="4409404"/>
          <a:ext cx="922337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6" imgW="507960" imgH="431640" progId="Equation.DSMT4">
                  <p:embed/>
                </p:oleObj>
              </mc:Choice>
              <mc:Fallback>
                <p:oleObj name="Equation" r:id="rId36" imgW="507960" imgH="43164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81073479-F7E8-5696-4E60-067354BD05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7"/>
                      <a:stretch>
                        <a:fillRect/>
                      </a:stretch>
                    </p:blipFill>
                    <p:spPr>
                      <a:xfrm>
                        <a:off x="1561966" y="4409404"/>
                        <a:ext cx="922337" cy="78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6">
            <a:extLst>
              <a:ext uri="{FF2B5EF4-FFF2-40B4-BE49-F238E27FC236}">
                <a16:creationId xmlns:a16="http://schemas.microsoft.com/office/drawing/2014/main" id="{A8161551-775F-12FB-57FA-0FA7970DEB1E}"/>
              </a:ext>
            </a:extLst>
          </p:cNvPr>
          <p:cNvSpPr txBox="1"/>
          <p:nvPr/>
        </p:nvSpPr>
        <p:spPr>
          <a:xfrm>
            <a:off x="4078863" y="3090675"/>
            <a:ext cx="269772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5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46B050D0-FC41-6409-CC5F-A77D1E4806A1}"/>
              </a:ext>
            </a:extLst>
          </p:cNvPr>
          <p:cNvSpPr txBox="1"/>
          <p:nvPr/>
        </p:nvSpPr>
        <p:spPr>
          <a:xfrm>
            <a:off x="72969" y="4098664"/>
            <a:ext cx="363289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HPT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199"/>
              </a:lnSpc>
            </a:pP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5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26410AB-D424-1178-E050-EF954F1908D0}"/>
              </a:ext>
            </a:extLst>
          </p:cNvPr>
          <p:cNvSpPr txBox="1"/>
          <p:nvPr/>
        </p:nvSpPr>
        <p:spPr>
          <a:xfrm>
            <a:off x="7474044" y="3062288"/>
            <a:ext cx="3205053" cy="885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5472" y="1498007"/>
            <a:ext cx="9524320" cy="5370254"/>
          </a:xfrm>
          <a:custGeom>
            <a:avLst/>
            <a:gdLst/>
            <a:ahLst/>
            <a:cxnLst/>
            <a:rect l="l" t="t" r="r" b="b"/>
            <a:pathLst>
              <a:path w="10400059" h="6939676">
                <a:moveTo>
                  <a:pt x="0" y="0"/>
                </a:moveTo>
                <a:lnTo>
                  <a:pt x="10400059" y="0"/>
                </a:lnTo>
                <a:lnTo>
                  <a:pt x="10400059" y="6939676"/>
                </a:lnTo>
                <a:lnTo>
                  <a:pt x="0" y="6939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65128" y="1875689"/>
            <a:ext cx="8537204" cy="3847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Freeform 6"/>
          <p:cNvSpPr/>
          <p:nvPr/>
        </p:nvSpPr>
        <p:spPr>
          <a:xfrm>
            <a:off x="9754039" y="5799687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89" y="0"/>
                </a:lnTo>
                <a:lnTo>
                  <a:pt x="7661989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72319" y="255066"/>
            <a:ext cx="9524320" cy="5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cộng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9996094" y="3858975"/>
            <a:ext cx="2902326" cy="1957751"/>
          </a:xfrm>
          <a:custGeom>
            <a:avLst/>
            <a:gdLst/>
            <a:ahLst/>
            <a:cxnLst/>
            <a:rect l="l" t="t" r="r" b="b"/>
            <a:pathLst>
              <a:path w="4353489" h="2936626">
                <a:moveTo>
                  <a:pt x="0" y="0"/>
                </a:moveTo>
                <a:lnTo>
                  <a:pt x="4353489" y="0"/>
                </a:lnTo>
                <a:lnTo>
                  <a:pt x="4353489" y="2936627"/>
                </a:lnTo>
                <a:lnTo>
                  <a:pt x="0" y="29366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4648" y="-1041608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3" y="0"/>
                </a:lnTo>
                <a:lnTo>
                  <a:pt x="2334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182118" y="1263626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C58488EE-A485-DFBA-E70B-DBA63DF3BF49}"/>
              </a:ext>
            </a:extLst>
          </p:cNvPr>
          <p:cNvSpPr txBox="1"/>
          <p:nvPr/>
        </p:nvSpPr>
        <p:spPr>
          <a:xfrm>
            <a:off x="308086" y="3192224"/>
            <a:ext cx="8537204" cy="3393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(I)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(II)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(II), ta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(II)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62D46B6-293D-4214-435A-E6E134427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7278367"/>
              </p:ext>
            </p:extLst>
          </p:nvPr>
        </p:nvGraphicFramePr>
        <p:xfrm>
          <a:off x="2119329" y="2335156"/>
          <a:ext cx="5115264" cy="1103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120760" imgH="457200" progId="Equation.DSMT4">
                  <p:embed/>
                </p:oleObj>
              </mc:Choice>
              <mc:Fallback>
                <p:oleObj name="Equation" r:id="rId14" imgW="2120760" imgH="457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562D46B6-293D-4214-435A-E6E134427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19329" y="2335156"/>
                        <a:ext cx="5115264" cy="1103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FE6CDFF-931F-ABC0-67EA-A9C30297F9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8048" y="1701592"/>
            <a:ext cx="7143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8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08932" y="1267654"/>
            <a:ext cx="3463594" cy="4644701"/>
          </a:xfrm>
          <a:custGeom>
            <a:avLst/>
            <a:gdLst/>
            <a:ahLst/>
            <a:cxnLst/>
            <a:rect l="l" t="t" r="r" b="b"/>
            <a:pathLst>
              <a:path w="5168740" h="5767074">
                <a:moveTo>
                  <a:pt x="0" y="0"/>
                </a:moveTo>
                <a:lnTo>
                  <a:pt x="5168740" y="0"/>
                </a:lnTo>
                <a:lnTo>
                  <a:pt x="5168740" y="5767073"/>
                </a:lnTo>
                <a:lnTo>
                  <a:pt x="0" y="5767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497779" y="1267654"/>
            <a:ext cx="4387497" cy="4644701"/>
          </a:xfrm>
          <a:custGeom>
            <a:avLst/>
            <a:gdLst/>
            <a:ahLst/>
            <a:cxnLst/>
            <a:rect l="l" t="t" r="r" b="b"/>
            <a:pathLst>
              <a:path w="5168740" h="5767074">
                <a:moveTo>
                  <a:pt x="0" y="0"/>
                </a:moveTo>
                <a:lnTo>
                  <a:pt x="5168740" y="0"/>
                </a:lnTo>
                <a:lnTo>
                  <a:pt x="5168740" y="5767073"/>
                </a:lnTo>
                <a:lnTo>
                  <a:pt x="0" y="5767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8730" y="1267654"/>
            <a:ext cx="3445827" cy="4644701"/>
          </a:xfrm>
          <a:custGeom>
            <a:avLst/>
            <a:gdLst/>
            <a:ahLst/>
            <a:cxnLst/>
            <a:rect l="l" t="t" r="r" b="b"/>
            <a:pathLst>
              <a:path w="5168740" h="5767074">
                <a:moveTo>
                  <a:pt x="0" y="0"/>
                </a:moveTo>
                <a:lnTo>
                  <a:pt x="5168740" y="0"/>
                </a:lnTo>
                <a:lnTo>
                  <a:pt x="5168740" y="5767073"/>
                </a:lnTo>
                <a:lnTo>
                  <a:pt x="0" y="5767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484658">
            <a:off x="9165553" y="-4954"/>
            <a:ext cx="1860765" cy="1893908"/>
          </a:xfrm>
          <a:custGeom>
            <a:avLst/>
            <a:gdLst/>
            <a:ahLst/>
            <a:cxnLst/>
            <a:rect l="l" t="t" r="r" b="b"/>
            <a:pathLst>
              <a:path w="2791147" h="2840862">
                <a:moveTo>
                  <a:pt x="0" y="0"/>
                </a:moveTo>
                <a:lnTo>
                  <a:pt x="2791147" y="0"/>
                </a:lnTo>
                <a:lnTo>
                  <a:pt x="2791147" y="2840862"/>
                </a:lnTo>
                <a:lnTo>
                  <a:pt x="0" y="28408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776958" flipH="1">
            <a:off x="1093909" y="-52628"/>
            <a:ext cx="1860765" cy="1893908"/>
          </a:xfrm>
          <a:custGeom>
            <a:avLst/>
            <a:gdLst/>
            <a:ahLst/>
            <a:cxnLst/>
            <a:rect l="l" t="t" r="r" b="b"/>
            <a:pathLst>
              <a:path w="2791147" h="2840862">
                <a:moveTo>
                  <a:pt x="2791147" y="0"/>
                </a:moveTo>
                <a:lnTo>
                  <a:pt x="0" y="0"/>
                </a:lnTo>
                <a:lnTo>
                  <a:pt x="0" y="2840862"/>
                </a:lnTo>
                <a:lnTo>
                  <a:pt x="2791147" y="2840862"/>
                </a:lnTo>
                <a:lnTo>
                  <a:pt x="279114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14918" y="4216994"/>
            <a:ext cx="2354165" cy="27432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0" y="0"/>
                </a:moveTo>
                <a:lnTo>
                  <a:pt x="3531246" y="0"/>
                </a:lnTo>
                <a:lnTo>
                  <a:pt x="3531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46044" y="2738415"/>
            <a:ext cx="3162888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08"/>
              </a:lnSpc>
            </a:pP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-1177082" y="4216994"/>
            <a:ext cx="2354165" cy="2743200"/>
          </a:xfrm>
          <a:custGeom>
            <a:avLst/>
            <a:gdLst/>
            <a:ahLst/>
            <a:cxnLst/>
            <a:rect l="l" t="t" r="r" b="b"/>
            <a:pathLst>
              <a:path w="3531247" h="4114800">
                <a:moveTo>
                  <a:pt x="3531246" y="0"/>
                </a:moveTo>
                <a:lnTo>
                  <a:pt x="0" y="0"/>
                </a:lnTo>
                <a:lnTo>
                  <a:pt x="0" y="4114800"/>
                </a:lnTo>
                <a:lnTo>
                  <a:pt x="3531246" y="4114800"/>
                </a:lnTo>
                <a:lnTo>
                  <a:pt x="353124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18197">
            <a:off x="3307033" y="5436465"/>
            <a:ext cx="2246248" cy="1788830"/>
          </a:xfrm>
          <a:custGeom>
            <a:avLst/>
            <a:gdLst/>
            <a:ahLst/>
            <a:cxnLst/>
            <a:rect l="l" t="t" r="r" b="b"/>
            <a:pathLst>
              <a:path w="3369372" h="2683245">
                <a:moveTo>
                  <a:pt x="0" y="0"/>
                </a:moveTo>
                <a:lnTo>
                  <a:pt x="3369372" y="0"/>
                </a:lnTo>
                <a:lnTo>
                  <a:pt x="3369372" y="2683245"/>
                </a:lnTo>
                <a:lnTo>
                  <a:pt x="0" y="26832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95594">
            <a:off x="6792517" y="5658031"/>
            <a:ext cx="2649854" cy="1753721"/>
          </a:xfrm>
          <a:custGeom>
            <a:avLst/>
            <a:gdLst/>
            <a:ahLst/>
            <a:cxnLst/>
            <a:rect l="l" t="t" r="r" b="b"/>
            <a:pathLst>
              <a:path w="3974781" h="2630582">
                <a:moveTo>
                  <a:pt x="0" y="0"/>
                </a:moveTo>
                <a:lnTo>
                  <a:pt x="3974780" y="0"/>
                </a:lnTo>
                <a:lnTo>
                  <a:pt x="3974780" y="2630582"/>
                </a:lnTo>
                <a:lnTo>
                  <a:pt x="0" y="26305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259065" y="-323903"/>
            <a:ext cx="5933964" cy="1339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33"/>
              </a:lnSpc>
            </a:pP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291661" y="2832186"/>
            <a:ext cx="2766798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08"/>
              </a:lnSpc>
            </a:pP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781931" y="2197776"/>
            <a:ext cx="1878384" cy="566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98"/>
              </a:lnSpc>
            </a:pPr>
            <a:r>
              <a:rPr lang="en-US" sz="3915" spc="313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915" spc="31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765833" y="2764150"/>
            <a:ext cx="3680123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508"/>
              </a:lnSpc>
            </a:pP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331378" y="2166227"/>
            <a:ext cx="3114578" cy="56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8"/>
              </a:lnSpc>
            </a:pPr>
            <a:r>
              <a:rPr lang="en-US" sz="3915" spc="313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915" spc="31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4354" y="2175950"/>
            <a:ext cx="3114578" cy="56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8"/>
              </a:lnSpc>
            </a:pPr>
            <a:r>
              <a:rPr lang="en-US" sz="3915" spc="31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3850" y="261185"/>
            <a:ext cx="7925066" cy="6076840"/>
            <a:chOff x="0" y="0"/>
            <a:chExt cx="10516800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00538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78741" y="519975"/>
            <a:ext cx="2987291" cy="5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spc="-8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00710" y="4677605"/>
            <a:ext cx="685799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(2; 3)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7592" y="467539"/>
            <a:ext cx="3590605" cy="4143974"/>
            <a:chOff x="0" y="0"/>
            <a:chExt cx="7992460" cy="876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11430" y="1283970"/>
            <a:ext cx="34221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03420" y="5720747"/>
            <a:ext cx="747488" cy="1283905"/>
          </a:xfrm>
          <a:custGeom>
            <a:avLst/>
            <a:gdLst/>
            <a:ahLst/>
            <a:cxnLst/>
            <a:rect l="l" t="t" r="r" b="b"/>
            <a:pathLst>
              <a:path w="1121232" h="1925858">
                <a:moveTo>
                  <a:pt x="0" y="0"/>
                </a:moveTo>
                <a:lnTo>
                  <a:pt x="1121231" y="0"/>
                </a:lnTo>
                <a:lnTo>
                  <a:pt x="1121231" y="1925858"/>
                </a:lnTo>
                <a:lnTo>
                  <a:pt x="0" y="192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44107"/>
            </a:stretch>
          </a:blipFill>
        </p:spPr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116D4BE-A4EB-066D-B44F-490CEE2DD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651709"/>
              </p:ext>
            </p:extLst>
          </p:nvPr>
        </p:nvGraphicFramePr>
        <p:xfrm>
          <a:off x="500063" y="2419350"/>
          <a:ext cx="2925525" cy="128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41120" imgH="457200" progId="Equation.DSMT4">
                  <p:embed/>
                </p:oleObj>
              </mc:Choice>
              <mc:Fallback>
                <p:oleObj name="Equation" r:id="rId8" imgW="104112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0063" y="2419350"/>
                        <a:ext cx="2925525" cy="128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D03FC4A-54C2-2097-5C3F-895669BC6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6315324"/>
              </p:ext>
            </p:extLst>
          </p:nvPr>
        </p:nvGraphicFramePr>
        <p:xfrm>
          <a:off x="6489700" y="1246188"/>
          <a:ext cx="18938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41120" imgH="457200" progId="Equation.DSMT4">
                  <p:embed/>
                </p:oleObj>
              </mc:Choice>
              <mc:Fallback>
                <p:oleObj name="Equation" r:id="rId10" imgW="104112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489700" y="1246188"/>
                        <a:ext cx="1893888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56D34E0-CABB-8EF1-72D6-14ADB95E4F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353230"/>
              </p:ext>
            </p:extLst>
          </p:nvPr>
        </p:nvGraphicFramePr>
        <p:xfrm>
          <a:off x="6727175" y="2071058"/>
          <a:ext cx="1408113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74360" imgH="457200" progId="Equation.DSMT4">
                  <p:embed/>
                </p:oleObj>
              </mc:Choice>
              <mc:Fallback>
                <p:oleObj name="Equation" r:id="rId12" imgW="774360" imgH="4572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27175" y="2071058"/>
                        <a:ext cx="1408113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622F11F-DE64-0F73-22B3-9C76A4911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0758886"/>
              </p:ext>
            </p:extLst>
          </p:nvPr>
        </p:nvGraphicFramePr>
        <p:xfrm>
          <a:off x="6747497" y="2972391"/>
          <a:ext cx="140811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74360" imgH="457200" progId="Equation.DSMT4">
                  <p:embed/>
                </p:oleObj>
              </mc:Choice>
              <mc:Fallback>
                <p:oleObj name="Equation" r:id="rId14" imgW="77436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47497" y="2972391"/>
                        <a:ext cx="140811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632236C-B90B-2942-5CFB-3A279D2047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628122"/>
              </p:ext>
            </p:extLst>
          </p:nvPr>
        </p:nvGraphicFramePr>
        <p:xfrm>
          <a:off x="6747497" y="3797261"/>
          <a:ext cx="78422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31640" imgH="457200" progId="Equation.DSMT4">
                  <p:embed/>
                </p:oleObj>
              </mc:Choice>
              <mc:Fallback>
                <p:oleObj name="Equation" r:id="rId16" imgW="431640" imgH="457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9632236C-B90B-2942-5CFB-3A279D2047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47497" y="3797261"/>
                        <a:ext cx="78422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5798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4953" y="261185"/>
            <a:ext cx="8713963" cy="6076840"/>
            <a:chOff x="0" y="0"/>
            <a:chExt cx="10516800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00538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78741" y="519975"/>
            <a:ext cx="2987291" cy="5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spc="-8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13644" y="548553"/>
            <a:ext cx="3103123" cy="3910530"/>
            <a:chOff x="0" y="0"/>
            <a:chExt cx="7992460" cy="876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-206674" y="1368690"/>
            <a:ext cx="34221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116D4BE-A4EB-066D-B44F-490CEE2DD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008344"/>
              </p:ext>
            </p:extLst>
          </p:nvPr>
        </p:nvGraphicFramePr>
        <p:xfrm>
          <a:off x="322263" y="2503488"/>
          <a:ext cx="2665412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52200" imgH="457200" progId="Equation.DSMT4">
                  <p:embed/>
                </p:oleObj>
              </mc:Choice>
              <mc:Fallback>
                <p:oleObj name="Equation" r:id="rId6" imgW="9522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2263" y="2503488"/>
                        <a:ext cx="2665412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D03FC4A-54C2-2097-5C3F-895669BC6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975433"/>
              </p:ext>
            </p:extLst>
          </p:nvPr>
        </p:nvGraphicFramePr>
        <p:xfrm>
          <a:off x="6564313" y="1038225"/>
          <a:ext cx="17319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52200" imgH="457200" progId="Equation.DSMT4">
                  <p:embed/>
                </p:oleObj>
              </mc:Choice>
              <mc:Fallback>
                <p:oleObj name="Equation" r:id="rId8" imgW="95220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64313" y="1038225"/>
                        <a:ext cx="173196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56D34E0-CABB-8EF1-72D6-14ADB95E4F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143997"/>
              </p:ext>
            </p:extLst>
          </p:nvPr>
        </p:nvGraphicFramePr>
        <p:xfrm>
          <a:off x="6828117" y="1896104"/>
          <a:ext cx="17780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760" imgH="457200" progId="Equation.DSMT4">
                  <p:embed/>
                </p:oleObj>
              </mc:Choice>
              <mc:Fallback>
                <p:oleObj name="Equation" r:id="rId10" imgW="977760" imgH="4572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28117" y="1896104"/>
                        <a:ext cx="1778000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622F11F-DE64-0F73-22B3-9C76A4911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746119"/>
              </p:ext>
            </p:extLst>
          </p:nvPr>
        </p:nvGraphicFramePr>
        <p:xfrm>
          <a:off x="6803919" y="2727954"/>
          <a:ext cx="145732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99920" imgH="457200" progId="Equation.DSMT4">
                  <p:embed/>
                </p:oleObj>
              </mc:Choice>
              <mc:Fallback>
                <p:oleObj name="Equation" r:id="rId12" imgW="79992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03919" y="2727954"/>
                        <a:ext cx="1457325" cy="83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186C89E-C392-C00B-FF85-82F48D1F65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6086"/>
              </p:ext>
            </p:extLst>
          </p:nvPr>
        </p:nvGraphicFramePr>
        <p:xfrm>
          <a:off x="6803919" y="3585833"/>
          <a:ext cx="1873250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28520" imgH="507960" progId="Equation.DSMT4">
                  <p:embed/>
                </p:oleObj>
              </mc:Choice>
              <mc:Fallback>
                <p:oleObj name="Equation" r:id="rId14" imgW="1028520" imgH="50796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803919" y="3585833"/>
                        <a:ext cx="1873250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0B5EA97-73C6-47A7-3649-12DAE67C33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777846"/>
              </p:ext>
            </p:extLst>
          </p:nvPr>
        </p:nvGraphicFramePr>
        <p:xfrm>
          <a:off x="6756408" y="4478305"/>
          <a:ext cx="949325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20560" imgH="457200" progId="Equation.DSMT4">
                  <p:embed/>
                </p:oleObj>
              </mc:Choice>
              <mc:Fallback>
                <p:oleObj name="Equation" r:id="rId16" imgW="520560" imgH="457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186C89E-C392-C00B-FF85-82F48D1F65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56408" y="4478305"/>
                        <a:ext cx="949325" cy="83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6">
            <a:extLst>
              <a:ext uri="{FF2B5EF4-FFF2-40B4-BE49-F238E27FC236}">
                <a16:creationId xmlns:a16="http://schemas.microsoft.com/office/drawing/2014/main" id="{9F6224E9-0897-EEA4-5C18-726C6E789966}"/>
              </a:ext>
            </a:extLst>
          </p:cNvPr>
          <p:cNvSpPr txBox="1"/>
          <p:nvPr/>
        </p:nvSpPr>
        <p:spPr>
          <a:xfrm>
            <a:off x="4832244" y="5336184"/>
            <a:ext cx="6857999" cy="38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(3;-1) </a:t>
            </a:r>
          </a:p>
        </p:txBody>
      </p:sp>
    </p:spTree>
    <p:extLst>
      <p:ext uri="{BB962C8B-B14F-4D97-AF65-F5344CB8AC3E}">
        <p14:creationId xmlns:p14="http://schemas.microsoft.com/office/powerpoint/2010/main" val="2392427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7352" y="1086018"/>
            <a:ext cx="6607609" cy="5094615"/>
            <a:chOff x="0" y="0"/>
            <a:chExt cx="14074373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4074246" cy="10858644"/>
            </a:xfrm>
            <a:custGeom>
              <a:avLst/>
              <a:gdLst/>
              <a:ahLst/>
              <a:cxnLst/>
              <a:rect l="l" t="t" r="r" b="b"/>
              <a:pathLst>
                <a:path w="14074246" h="10858644">
                  <a:moveTo>
                    <a:pt x="13673179" y="10845944"/>
                  </a:moveTo>
                  <a:cubicBezTo>
                    <a:pt x="13617299" y="10858644"/>
                    <a:pt x="13591899" y="10845944"/>
                    <a:pt x="13534749" y="10845944"/>
                  </a:cubicBezTo>
                  <a:cubicBezTo>
                    <a:pt x="13477599" y="10845944"/>
                    <a:pt x="13386541" y="10833244"/>
                    <a:pt x="13386541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3555197" y="0"/>
                  </a:lnTo>
                  <a:cubicBezTo>
                    <a:pt x="13655273" y="0"/>
                    <a:pt x="13723725" y="12700"/>
                    <a:pt x="13723725" y="12700"/>
                  </a:cubicBezTo>
                  <a:cubicBezTo>
                    <a:pt x="13787861" y="12700"/>
                    <a:pt x="13876633" y="36322"/>
                    <a:pt x="13934546" y="50800"/>
                  </a:cubicBezTo>
                  <a:cubicBezTo>
                    <a:pt x="14036146" y="76200"/>
                    <a:pt x="14061546" y="254000"/>
                    <a:pt x="14061546" y="350520"/>
                  </a:cubicBezTo>
                  <a:lnTo>
                    <a:pt x="14061546" y="9979550"/>
                  </a:lnTo>
                  <a:cubicBezTo>
                    <a:pt x="14061546" y="9979550"/>
                    <a:pt x="14074246" y="10348231"/>
                    <a:pt x="14074246" y="10381251"/>
                  </a:cubicBezTo>
                  <a:cubicBezTo>
                    <a:pt x="14074246" y="10414271"/>
                    <a:pt x="14051767" y="10522221"/>
                    <a:pt x="14033860" y="10568449"/>
                  </a:cubicBezTo>
                  <a:cubicBezTo>
                    <a:pt x="14008841" y="10633092"/>
                    <a:pt x="14019000" y="10689988"/>
                    <a:pt x="13967185" y="10734184"/>
                  </a:cubicBezTo>
                  <a:cubicBezTo>
                    <a:pt x="13931117" y="10765045"/>
                    <a:pt x="13877015" y="10802383"/>
                    <a:pt x="13831802" y="10819528"/>
                  </a:cubicBezTo>
                  <a:cubicBezTo>
                    <a:pt x="13786591" y="10836673"/>
                    <a:pt x="13728805" y="10833371"/>
                    <a:pt x="13672925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41039" y="1431061"/>
            <a:ext cx="6167698" cy="4347059"/>
            <a:chOff x="0" y="0"/>
            <a:chExt cx="15396559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5396432" cy="10858644"/>
            </a:xfrm>
            <a:custGeom>
              <a:avLst/>
              <a:gdLst/>
              <a:ahLst/>
              <a:cxnLst/>
              <a:rect l="l" t="t" r="r" b="b"/>
              <a:pathLst>
                <a:path w="15396432" h="10858644">
                  <a:moveTo>
                    <a:pt x="14995367" y="10845944"/>
                  </a:moveTo>
                  <a:cubicBezTo>
                    <a:pt x="14939486" y="10858644"/>
                    <a:pt x="14914086" y="10845944"/>
                    <a:pt x="14856936" y="10845944"/>
                  </a:cubicBezTo>
                  <a:cubicBezTo>
                    <a:pt x="14799786" y="10845944"/>
                    <a:pt x="14708727" y="10833244"/>
                    <a:pt x="14708727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877383" y="0"/>
                  </a:lnTo>
                  <a:cubicBezTo>
                    <a:pt x="14977459" y="0"/>
                    <a:pt x="15045912" y="12700"/>
                    <a:pt x="15045912" y="12700"/>
                  </a:cubicBezTo>
                  <a:cubicBezTo>
                    <a:pt x="15110047" y="12700"/>
                    <a:pt x="15198819" y="36322"/>
                    <a:pt x="15256732" y="50800"/>
                  </a:cubicBezTo>
                  <a:cubicBezTo>
                    <a:pt x="15358332" y="76200"/>
                    <a:pt x="15383732" y="254000"/>
                    <a:pt x="15383732" y="350520"/>
                  </a:cubicBezTo>
                  <a:lnTo>
                    <a:pt x="15383732" y="9979550"/>
                  </a:lnTo>
                  <a:cubicBezTo>
                    <a:pt x="15383732" y="9979550"/>
                    <a:pt x="15396432" y="10348231"/>
                    <a:pt x="15396432" y="10381251"/>
                  </a:cubicBezTo>
                  <a:cubicBezTo>
                    <a:pt x="15396432" y="10414271"/>
                    <a:pt x="15373953" y="10522221"/>
                    <a:pt x="15356046" y="10568449"/>
                  </a:cubicBezTo>
                  <a:cubicBezTo>
                    <a:pt x="15331027" y="10633092"/>
                    <a:pt x="15341187" y="10689988"/>
                    <a:pt x="15289371" y="10734184"/>
                  </a:cubicBezTo>
                  <a:cubicBezTo>
                    <a:pt x="15253303" y="10765045"/>
                    <a:pt x="15199201" y="10802383"/>
                    <a:pt x="15153990" y="10819528"/>
                  </a:cubicBezTo>
                  <a:cubicBezTo>
                    <a:pt x="15108777" y="10836673"/>
                    <a:pt x="15050993" y="10833371"/>
                    <a:pt x="14995112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377061" y="6162117"/>
            <a:ext cx="3854031" cy="28250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13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4038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04435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3669" y="1759983"/>
            <a:ext cx="1721652" cy="198028"/>
          </a:xfrm>
          <a:custGeom>
            <a:avLst/>
            <a:gdLst/>
            <a:ahLst/>
            <a:cxnLst/>
            <a:rect l="l" t="t" r="r" b="b"/>
            <a:pathLst>
              <a:path w="1382977" h="158786">
                <a:moveTo>
                  <a:pt x="0" y="0"/>
                </a:moveTo>
                <a:lnTo>
                  <a:pt x="1382977" y="0"/>
                </a:lnTo>
                <a:lnTo>
                  <a:pt x="1382977" y="158787"/>
                </a:lnTo>
                <a:lnTo>
                  <a:pt x="0" y="158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66626" y="975925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3670949" y="975925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60939" y="633070"/>
            <a:ext cx="110720" cy="10546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5168">
            <a:off x="2234304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2">
            <a:off x="4346022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22378" y="1301550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6" y="0"/>
                </a:lnTo>
                <a:lnTo>
                  <a:pt x="3456566" y="10388588"/>
                </a:lnTo>
                <a:lnTo>
                  <a:pt x="0" y="10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40095" y="4681625"/>
            <a:ext cx="2508499" cy="2462890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451989" y="5398226"/>
            <a:ext cx="2113495" cy="2618068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177601" y="1400596"/>
            <a:ext cx="3979398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3"/>
              </a:lnSpc>
            </a:pP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dirty="0">
              <a:solidFill>
                <a:srgbClr val="37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98083" y="1267370"/>
            <a:ext cx="1986311" cy="455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03E2311B-DAC6-8160-6ADE-5BCB0944E3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983445"/>
              </p:ext>
            </p:extLst>
          </p:nvPr>
        </p:nvGraphicFramePr>
        <p:xfrm>
          <a:off x="1107292" y="2591783"/>
          <a:ext cx="312737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117440" imgH="457200" progId="Equation.DSMT4">
                  <p:embed/>
                </p:oleObj>
              </mc:Choice>
              <mc:Fallback>
                <p:oleObj name="Equation" r:id="rId24" imgW="1117440" imgH="4572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3E2311B-DAC6-8160-6ADE-5BCB0944E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107292" y="2591783"/>
                        <a:ext cx="3127375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FBE1FA47-B1E4-FBFC-5BAE-EA7B28BE7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2533337"/>
              </p:ext>
            </p:extLst>
          </p:nvPr>
        </p:nvGraphicFramePr>
        <p:xfrm>
          <a:off x="4800264" y="2666819"/>
          <a:ext cx="284162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015920" imgH="457200" progId="Equation.DSMT4">
                  <p:embed/>
                </p:oleObj>
              </mc:Choice>
              <mc:Fallback>
                <p:oleObj name="Equation" r:id="rId26" imgW="1015920" imgH="457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FBE1FA47-B1E4-FBFC-5BAE-EA7B28BE79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800264" y="2666819"/>
                        <a:ext cx="2841625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6341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47" y="191069"/>
            <a:ext cx="5630998" cy="5109885"/>
            <a:chOff x="0" y="0"/>
            <a:chExt cx="9231421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615159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52141" y="4621933"/>
            <a:ext cx="1431451" cy="2743200"/>
          </a:xfrm>
          <a:custGeom>
            <a:avLst/>
            <a:gdLst/>
            <a:ahLst/>
            <a:cxnLst/>
            <a:rect l="l" t="t" r="r" b="b"/>
            <a:pathLst>
              <a:path w="2147177" h="4114800">
                <a:moveTo>
                  <a:pt x="0" y="0"/>
                </a:moveTo>
                <a:lnTo>
                  <a:pt x="2147177" y="0"/>
                </a:lnTo>
                <a:lnTo>
                  <a:pt x="2147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45408" y="4989243"/>
            <a:ext cx="2319251" cy="27432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81928" y="5365784"/>
            <a:ext cx="3361678" cy="120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>
                <a:solidFill>
                  <a:srgbClr val="FFFFFF"/>
                </a:solidFill>
                <a:latin typeface="KG Primary Penmanship"/>
              </a:rPr>
              <a:t>What kind of presentation do you think this is?</a:t>
            </a:r>
          </a:p>
        </p:txBody>
      </p:sp>
      <p:sp>
        <p:nvSpPr>
          <p:cNvPr id="8" name="Freeform 8"/>
          <p:cNvSpPr/>
          <p:nvPr/>
        </p:nvSpPr>
        <p:spPr>
          <a:xfrm>
            <a:off x="6749867" y="30065"/>
            <a:ext cx="5338225" cy="5732060"/>
          </a:xfrm>
          <a:custGeom>
            <a:avLst/>
            <a:gdLst/>
            <a:ahLst/>
            <a:cxnLst/>
            <a:rect l="l" t="t" r="r" b="b"/>
            <a:pathLst>
              <a:path w="5868246" h="6573391">
                <a:moveTo>
                  <a:pt x="0" y="0"/>
                </a:moveTo>
                <a:lnTo>
                  <a:pt x="5868246" y="0"/>
                </a:lnTo>
                <a:lnTo>
                  <a:pt x="5868246" y="6573391"/>
                </a:lnTo>
                <a:lnTo>
                  <a:pt x="0" y="6573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40485" y="2203191"/>
            <a:ext cx="2036119" cy="5599327"/>
          </a:xfrm>
          <a:custGeom>
            <a:avLst/>
            <a:gdLst/>
            <a:ahLst/>
            <a:cxnLst/>
            <a:rect l="l" t="t" r="r" b="b"/>
            <a:pathLst>
              <a:path w="3054179" h="8398991">
                <a:moveTo>
                  <a:pt x="0" y="0"/>
                </a:moveTo>
                <a:lnTo>
                  <a:pt x="3054178" y="0"/>
                </a:lnTo>
                <a:lnTo>
                  <a:pt x="3054178" y="8398991"/>
                </a:lnTo>
                <a:lnTo>
                  <a:pt x="0" y="8398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3718C54-2B25-AB08-1266-28D55EA851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810151"/>
              </p:ext>
            </p:extLst>
          </p:nvPr>
        </p:nvGraphicFramePr>
        <p:xfrm>
          <a:off x="2106603" y="597191"/>
          <a:ext cx="2194249" cy="2793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17440" imgH="1422360" progId="Equation.DSMT4">
                  <p:embed/>
                </p:oleObj>
              </mc:Choice>
              <mc:Fallback>
                <p:oleObj name="Equation" r:id="rId12" imgW="1117440" imgH="142236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3E2311B-DAC6-8160-6ADE-5BCB0944E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06603" y="597191"/>
                        <a:ext cx="2194249" cy="2793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1EA73CE-457E-DD87-B690-547B18C382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380262"/>
              </p:ext>
            </p:extLst>
          </p:nvPr>
        </p:nvGraphicFramePr>
        <p:xfrm>
          <a:off x="8515438" y="1125940"/>
          <a:ext cx="2128168" cy="3916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30040" imgH="2082600" progId="Equation.DSMT4">
                  <p:embed/>
                </p:oleObj>
              </mc:Choice>
              <mc:Fallback>
                <p:oleObj name="Equation" r:id="rId14" imgW="1130040" imgH="2082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515438" y="1125940"/>
                        <a:ext cx="2128168" cy="39164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6">
            <a:extLst>
              <a:ext uri="{FF2B5EF4-FFF2-40B4-BE49-F238E27FC236}">
                <a16:creationId xmlns:a16="http://schemas.microsoft.com/office/drawing/2014/main" id="{E445BE0C-F7AE-496D-EC2C-DF8E2B5FB68B}"/>
              </a:ext>
            </a:extLst>
          </p:cNvPr>
          <p:cNvSpPr txBox="1"/>
          <p:nvPr/>
        </p:nvSpPr>
        <p:spPr>
          <a:xfrm>
            <a:off x="1307593" y="3410575"/>
            <a:ext cx="363289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HPT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199"/>
              </a:lnSpc>
            </a:pP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(-2;2)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33E123BD-45A3-7E8A-296D-49136327A364}"/>
              </a:ext>
            </a:extLst>
          </p:cNvPr>
          <p:cNvSpPr txBox="1"/>
          <p:nvPr/>
        </p:nvSpPr>
        <p:spPr>
          <a:xfrm>
            <a:off x="6913720" y="5018326"/>
            <a:ext cx="4693759" cy="3829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HPT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5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A994E17A-3CC4-1B3D-CC04-BC0EAA788A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8855884"/>
              </p:ext>
            </p:extLst>
          </p:nvPr>
        </p:nvGraphicFramePr>
        <p:xfrm>
          <a:off x="11058602" y="4621933"/>
          <a:ext cx="872138" cy="898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19040" imgH="431640" progId="Equation.DSMT4">
                  <p:embed/>
                </p:oleObj>
              </mc:Choice>
              <mc:Fallback>
                <p:oleObj name="Equation" r:id="rId16" imgW="41904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058602" y="4621933"/>
                        <a:ext cx="872138" cy="898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0" y="434340"/>
            <a:ext cx="9982200" cy="5989320"/>
          </a:xfrm>
          <a:custGeom>
            <a:avLst/>
            <a:gdLst/>
            <a:ahLst/>
            <a:cxnLst/>
            <a:rect l="l" t="t" r="r" b="b"/>
            <a:pathLst>
              <a:path w="14973300" h="8983980">
                <a:moveTo>
                  <a:pt x="0" y="0"/>
                </a:moveTo>
                <a:lnTo>
                  <a:pt x="14973300" y="0"/>
                </a:lnTo>
                <a:lnTo>
                  <a:pt x="14973300" y="8983980"/>
                </a:lnTo>
                <a:lnTo>
                  <a:pt x="0" y="8983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 flipV="1">
            <a:off x="2709030" y="3932707"/>
            <a:ext cx="6773902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flipV="1">
            <a:off x="2709068" y="4727351"/>
            <a:ext cx="6773902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0" y="6495565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738" y="2725102"/>
            <a:ext cx="2555367" cy="7397116"/>
          </a:xfrm>
          <a:custGeom>
            <a:avLst/>
            <a:gdLst/>
            <a:ahLst/>
            <a:cxnLst/>
            <a:rect l="l" t="t" r="r" b="b"/>
            <a:pathLst>
              <a:path w="3833051" h="11095674">
                <a:moveTo>
                  <a:pt x="0" y="0"/>
                </a:moveTo>
                <a:lnTo>
                  <a:pt x="3833051" y="0"/>
                </a:lnTo>
                <a:lnTo>
                  <a:pt x="3833051" y="11095674"/>
                </a:lnTo>
                <a:lnTo>
                  <a:pt x="0" y="11095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483007" y="2725102"/>
            <a:ext cx="2317451" cy="7081101"/>
          </a:xfrm>
          <a:custGeom>
            <a:avLst/>
            <a:gdLst/>
            <a:ahLst/>
            <a:cxnLst/>
            <a:rect l="l" t="t" r="r" b="b"/>
            <a:pathLst>
              <a:path w="3476177" h="10621651">
                <a:moveTo>
                  <a:pt x="3476177" y="0"/>
                </a:moveTo>
                <a:lnTo>
                  <a:pt x="0" y="0"/>
                </a:lnTo>
                <a:lnTo>
                  <a:pt x="0" y="10621651"/>
                </a:lnTo>
                <a:lnTo>
                  <a:pt x="3476177" y="10621651"/>
                </a:lnTo>
                <a:lnTo>
                  <a:pt x="347617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84305" y="1086981"/>
            <a:ext cx="5223389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33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65784" y="3566897"/>
            <a:ext cx="5933919" cy="4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ax + b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599" spc="25" dirty="0">
              <a:solidFill>
                <a:srgbClr val="41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2B526-45D4-3D36-6FB9-BF8F2DB3AA94}"/>
              </a:ext>
            </a:extLst>
          </p:cNvPr>
          <p:cNvSpPr txBox="1"/>
          <p:nvPr/>
        </p:nvSpPr>
        <p:spPr>
          <a:xfrm>
            <a:off x="3091029" y="4364451"/>
            <a:ext cx="5933919" cy="424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A(2;-2)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B(-1;3)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1063" y="592196"/>
            <a:ext cx="11652950" cy="5953598"/>
          </a:xfrm>
          <a:custGeom>
            <a:avLst/>
            <a:gdLst/>
            <a:ahLst/>
            <a:cxnLst/>
            <a:rect l="l" t="t" r="r" b="b"/>
            <a:pathLst>
              <a:path w="17479425" h="8930397">
                <a:moveTo>
                  <a:pt x="0" y="0"/>
                </a:moveTo>
                <a:lnTo>
                  <a:pt x="17479425" y="0"/>
                </a:lnTo>
                <a:lnTo>
                  <a:pt x="17479425" y="8930398"/>
                </a:lnTo>
                <a:lnTo>
                  <a:pt x="0" y="8930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768849" y="2509244"/>
            <a:ext cx="1942669" cy="7292575"/>
          </a:xfrm>
          <a:custGeom>
            <a:avLst/>
            <a:gdLst/>
            <a:ahLst/>
            <a:cxnLst/>
            <a:rect l="l" t="t" r="r" b="b"/>
            <a:pathLst>
              <a:path w="3950287" h="12486538">
                <a:moveTo>
                  <a:pt x="0" y="0"/>
                </a:moveTo>
                <a:lnTo>
                  <a:pt x="3950286" y="0"/>
                </a:lnTo>
                <a:lnTo>
                  <a:pt x="3950286" y="12486538"/>
                </a:lnTo>
                <a:lnTo>
                  <a:pt x="0" y="124865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66923" y="5486400"/>
            <a:ext cx="4250028" cy="2743200"/>
          </a:xfrm>
          <a:custGeom>
            <a:avLst/>
            <a:gdLst/>
            <a:ahLst/>
            <a:cxnLst/>
            <a:rect l="l" t="t" r="r" b="b"/>
            <a:pathLst>
              <a:path w="6375042" h="4114800">
                <a:moveTo>
                  <a:pt x="0" y="0"/>
                </a:moveTo>
                <a:lnTo>
                  <a:pt x="6375042" y="0"/>
                </a:lnTo>
                <a:lnTo>
                  <a:pt x="637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019959" y="1651590"/>
            <a:ext cx="2313039" cy="8324359"/>
          </a:xfrm>
          <a:custGeom>
            <a:avLst/>
            <a:gdLst/>
            <a:ahLst/>
            <a:cxnLst/>
            <a:rect l="l" t="t" r="r" b="b"/>
            <a:pathLst>
              <a:path w="5592243" h="12977779">
                <a:moveTo>
                  <a:pt x="5592243" y="0"/>
                </a:moveTo>
                <a:lnTo>
                  <a:pt x="0" y="0"/>
                </a:lnTo>
                <a:lnTo>
                  <a:pt x="0" y="12977778"/>
                </a:lnTo>
                <a:lnTo>
                  <a:pt x="5592243" y="12977778"/>
                </a:lnTo>
                <a:lnTo>
                  <a:pt x="559224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427" y="816514"/>
            <a:ext cx="9935570" cy="56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79"/>
              </a:lnSpc>
            </a:pP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500" b="1" u="sng" spc="-84" dirty="0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u="sng" spc="-84" dirty="0" err="1">
                <a:solidFill>
                  <a:srgbClr val="FC95A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500" b="1" u="sng" spc="-84" dirty="0">
              <a:solidFill>
                <a:srgbClr val="FC95A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19789" y="2292871"/>
            <a:ext cx="4768397" cy="432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8560" lvl="1" indent="-284280">
              <a:lnSpc>
                <a:spcPts val="3686"/>
              </a:lnSpc>
              <a:buFont typeface="Arial"/>
              <a:buChar char="•"/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en-US" sz="2500" spc="26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19788" y="2688655"/>
            <a:ext cx="8368437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8560" lvl="1" indent="-284280">
              <a:lnSpc>
                <a:spcPts val="3686"/>
              </a:lnSpc>
              <a:buFont typeface="Arial"/>
              <a:buChar char="•"/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500" spc="26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19787" y="3991394"/>
            <a:ext cx="6128453" cy="432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8560" lvl="1" indent="-284280">
              <a:lnSpc>
                <a:spcPts val="3686"/>
              </a:lnSpc>
              <a:buFont typeface="Arial"/>
              <a:buChar char="•"/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19787" y="5260637"/>
            <a:ext cx="4468146" cy="432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68560" lvl="1" indent="-284280">
              <a:lnSpc>
                <a:spcPts val="3686"/>
              </a:lnSpc>
              <a:buFont typeface="Arial"/>
              <a:buChar char="•"/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500" spc="26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5DE35-0140-E65A-7007-7359DA654DE2}"/>
              </a:ext>
            </a:extLst>
          </p:cNvPr>
          <p:cNvSpPr txBox="1"/>
          <p:nvPr/>
        </p:nvSpPr>
        <p:spPr>
          <a:xfrm>
            <a:off x="-122822" y="1348100"/>
            <a:ext cx="10422016" cy="907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41E88B-CDF0-9436-DDE4-DED42170D2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4893" y="3179692"/>
            <a:ext cx="2140828" cy="858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E748BE-BB26-DB48-3AFC-A3E5698374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4893" y="4455414"/>
            <a:ext cx="2140828" cy="848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65965" y="1"/>
            <a:ext cx="10539333" cy="5875760"/>
            <a:chOff x="0" y="0"/>
            <a:chExt cx="18896995" cy="103636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6298998" y="0"/>
              <a:ext cx="12597997" cy="10363682"/>
            </a:xfrm>
            <a:custGeom>
              <a:avLst/>
              <a:gdLst/>
              <a:ahLst/>
              <a:cxnLst/>
              <a:rect l="l" t="t" r="r" b="b"/>
              <a:pathLst>
                <a:path w="12597997" h="10363682">
                  <a:moveTo>
                    <a:pt x="0" y="0"/>
                  </a:moveTo>
                  <a:lnTo>
                    <a:pt x="12597997" y="0"/>
                  </a:lnTo>
                  <a:lnTo>
                    <a:pt x="12597997" y="10363682"/>
                  </a:lnTo>
                  <a:lnTo>
                    <a:pt x="0" y="10363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-117162" y="187144"/>
            <a:ext cx="1965436" cy="5688617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77064" y="490279"/>
            <a:ext cx="879944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u="sng" spc="-84" dirty="0" err="1">
                <a:solidFill>
                  <a:srgbClr val="FC95AA"/>
                </a:solidFill>
                <a:latin typeface="Jua"/>
              </a:rPr>
              <a:t>Ví</a:t>
            </a:r>
            <a:r>
              <a:rPr lang="en-US" sz="3000" u="sng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u="sng" spc="-84" dirty="0" err="1">
                <a:solidFill>
                  <a:srgbClr val="FC95AA"/>
                </a:solidFill>
                <a:latin typeface="Jua"/>
              </a:rPr>
              <a:t>dụ</a:t>
            </a:r>
            <a:r>
              <a:rPr lang="en-US" sz="3000" u="sng" spc="-84" dirty="0">
                <a:solidFill>
                  <a:srgbClr val="FC95AA"/>
                </a:solidFill>
                <a:latin typeface="Jua"/>
              </a:rPr>
              <a:t> 4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.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Tìm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nghiệm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của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hệ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phương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trình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sau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bằng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máy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tính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cầm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 </a:t>
            </a:r>
            <a:r>
              <a:rPr lang="en-US" sz="3000" spc="-84" dirty="0" err="1">
                <a:solidFill>
                  <a:srgbClr val="FC95AA"/>
                </a:solidFill>
                <a:latin typeface="Jua"/>
              </a:rPr>
              <a:t>tay</a:t>
            </a:r>
            <a:r>
              <a:rPr lang="en-US" sz="3000" spc="-84" dirty="0">
                <a:solidFill>
                  <a:srgbClr val="FC95AA"/>
                </a:solidFill>
                <a:latin typeface="Jua"/>
              </a:rPr>
              <a:t>: </a:t>
            </a:r>
          </a:p>
        </p:txBody>
      </p:sp>
      <p:sp>
        <p:nvSpPr>
          <p:cNvPr id="10" name="Freeform 10"/>
          <p:cNvSpPr/>
          <p:nvPr/>
        </p:nvSpPr>
        <p:spPr>
          <a:xfrm rot="-8957596" flipH="1" flipV="1">
            <a:off x="9592372" y="-33786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33685" y="4437624"/>
            <a:ext cx="1742823" cy="335966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6" y="0"/>
                </a:lnTo>
                <a:lnTo>
                  <a:pt x="2614236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360DC2E-D56C-880D-B651-9B127FB85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057659"/>
              </p:ext>
            </p:extLst>
          </p:nvPr>
        </p:nvGraphicFramePr>
        <p:xfrm>
          <a:off x="3831965" y="837852"/>
          <a:ext cx="1951037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65160" imgH="457200" progId="Equation.DSMT4">
                  <p:embed/>
                </p:oleObj>
              </mc:Choice>
              <mc:Fallback>
                <p:oleObj name="Equation" r:id="rId12" imgW="96516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31965" y="837852"/>
                        <a:ext cx="1951037" cy="922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B07CAC4-8D85-CEE1-0FC4-534D3F57BB3A}"/>
              </a:ext>
            </a:extLst>
          </p:cNvPr>
          <p:cNvSpPr txBox="1"/>
          <p:nvPr/>
        </p:nvSpPr>
        <p:spPr>
          <a:xfrm>
            <a:off x="2390719" y="1594224"/>
            <a:ext cx="4833527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F1955B-37B9-4B55-B518-9267C0DFC3ED}"/>
              </a:ext>
            </a:extLst>
          </p:cNvPr>
          <p:cNvSpPr txBox="1"/>
          <p:nvPr/>
        </p:nvSpPr>
        <p:spPr>
          <a:xfrm>
            <a:off x="2390719" y="1972115"/>
            <a:ext cx="8867830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696E0F-45D5-AA92-6509-351889758836}"/>
              </a:ext>
            </a:extLst>
          </p:cNvPr>
          <p:cNvSpPr txBox="1"/>
          <p:nvPr/>
        </p:nvSpPr>
        <p:spPr>
          <a:xfrm>
            <a:off x="2708000" y="2974353"/>
            <a:ext cx="5146348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46460B-76E3-2454-8C95-9D4D816CB3D8}"/>
              </a:ext>
            </a:extLst>
          </p:cNvPr>
          <p:cNvSpPr txBox="1"/>
          <p:nvPr/>
        </p:nvSpPr>
        <p:spPr>
          <a:xfrm>
            <a:off x="2633043" y="5076620"/>
            <a:ext cx="8867830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(3;-2)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BD6CD1-E1E0-7A23-1799-BBEF492690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58977" y="2420159"/>
            <a:ext cx="3448050" cy="5810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4B6796-2429-9847-0AB3-0345AA18E6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10764" y="3417201"/>
            <a:ext cx="1609725" cy="6762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C65180-AAA7-7F05-0E26-C5F8755A8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10764" y="4472762"/>
            <a:ext cx="1590675" cy="666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9074E6-D450-3DE1-9A68-33CD022E92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15773" y="4186332"/>
            <a:ext cx="304800" cy="2571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60E8FD-4146-299A-5EF1-68F541D3021E}"/>
              </a:ext>
            </a:extLst>
          </p:cNvPr>
          <p:cNvSpPr txBox="1"/>
          <p:nvPr/>
        </p:nvSpPr>
        <p:spPr>
          <a:xfrm>
            <a:off x="3167806" y="4012492"/>
            <a:ext cx="5146348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4280" lvl="1">
              <a:lnSpc>
                <a:spcPts val="3686"/>
              </a:lnSpc>
            </a:pP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,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spc="26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26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500" spc="26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2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  <p:bldP spid="14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17826"/>
            <a:ext cx="5495969" cy="6033499"/>
          </a:xfrm>
          <a:custGeom>
            <a:avLst/>
            <a:gdLst/>
            <a:ahLst/>
            <a:cxnLst/>
            <a:rect l="l" t="t" r="r" b="b"/>
            <a:pathLst>
              <a:path w="8243954" h="9050249">
                <a:moveTo>
                  <a:pt x="0" y="0"/>
                </a:moveTo>
                <a:lnTo>
                  <a:pt x="8243954" y="0"/>
                </a:lnTo>
                <a:lnTo>
                  <a:pt x="8243954" y="9050249"/>
                </a:lnTo>
                <a:lnTo>
                  <a:pt x="0" y="9050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3392307" y="4205385"/>
            <a:ext cx="1668361" cy="1237620"/>
          </a:xfrm>
          <a:custGeom>
            <a:avLst/>
            <a:gdLst/>
            <a:ahLst/>
            <a:cxnLst/>
            <a:rect l="l" t="t" r="r" b="b"/>
            <a:pathLst>
              <a:path w="2502541" h="1856430">
                <a:moveTo>
                  <a:pt x="2502541" y="0"/>
                </a:moveTo>
                <a:lnTo>
                  <a:pt x="0" y="0"/>
                </a:lnTo>
                <a:lnTo>
                  <a:pt x="0" y="1856430"/>
                </a:lnTo>
                <a:lnTo>
                  <a:pt x="2502541" y="1856430"/>
                </a:lnTo>
                <a:lnTo>
                  <a:pt x="250254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73602" y="1952823"/>
            <a:ext cx="3748763" cy="1519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67"/>
              </a:lnSpc>
            </a:pPr>
            <a:r>
              <a:rPr lang="en-US" sz="5000" spc="-121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Mời</a:t>
            </a:r>
            <a:r>
              <a:rPr lang="en-US" sz="5000" spc="-12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spc="-121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5000" spc="-12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spc="-121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5000" spc="-12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spc="-121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xem</a:t>
            </a:r>
            <a:r>
              <a:rPr lang="en-US" sz="5000" spc="-121" dirty="0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video </a:t>
            </a:r>
            <a:r>
              <a:rPr lang="en-US" sz="5000" spc="-121" dirty="0" err="1">
                <a:solidFill>
                  <a:srgbClr val="FFFFFF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endParaRPr lang="en-US" sz="5000" spc="-121" dirty="0">
              <a:solidFill>
                <a:srgbClr val="FFFFFF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947173" y="4938131"/>
            <a:ext cx="2113495" cy="2618068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906D5934-579B-FBD5-94C5-678E1897A2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t="15896" b="13032"/>
          <a:stretch/>
        </p:blipFill>
        <p:spPr>
          <a:xfrm>
            <a:off x="6237050" y="107186"/>
            <a:ext cx="5495969" cy="6944139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0126" y="1086018"/>
            <a:ext cx="7564836" cy="5094615"/>
            <a:chOff x="0" y="0"/>
            <a:chExt cx="14074373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4074246" cy="10858644"/>
            </a:xfrm>
            <a:custGeom>
              <a:avLst/>
              <a:gdLst/>
              <a:ahLst/>
              <a:cxnLst/>
              <a:rect l="l" t="t" r="r" b="b"/>
              <a:pathLst>
                <a:path w="14074246" h="10858644">
                  <a:moveTo>
                    <a:pt x="13673179" y="10845944"/>
                  </a:moveTo>
                  <a:cubicBezTo>
                    <a:pt x="13617299" y="10858644"/>
                    <a:pt x="13591899" y="10845944"/>
                    <a:pt x="13534749" y="10845944"/>
                  </a:cubicBezTo>
                  <a:cubicBezTo>
                    <a:pt x="13477599" y="10845944"/>
                    <a:pt x="13386541" y="10833244"/>
                    <a:pt x="13386541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3555197" y="0"/>
                  </a:lnTo>
                  <a:cubicBezTo>
                    <a:pt x="13655273" y="0"/>
                    <a:pt x="13723725" y="12700"/>
                    <a:pt x="13723725" y="12700"/>
                  </a:cubicBezTo>
                  <a:cubicBezTo>
                    <a:pt x="13787861" y="12700"/>
                    <a:pt x="13876633" y="36322"/>
                    <a:pt x="13934546" y="50800"/>
                  </a:cubicBezTo>
                  <a:cubicBezTo>
                    <a:pt x="14036146" y="76200"/>
                    <a:pt x="14061546" y="254000"/>
                    <a:pt x="14061546" y="350520"/>
                  </a:cubicBezTo>
                  <a:lnTo>
                    <a:pt x="14061546" y="9979550"/>
                  </a:lnTo>
                  <a:cubicBezTo>
                    <a:pt x="14061546" y="9979550"/>
                    <a:pt x="14074246" y="10348231"/>
                    <a:pt x="14074246" y="10381251"/>
                  </a:cubicBezTo>
                  <a:cubicBezTo>
                    <a:pt x="14074246" y="10414271"/>
                    <a:pt x="14051767" y="10522221"/>
                    <a:pt x="14033860" y="10568449"/>
                  </a:cubicBezTo>
                  <a:cubicBezTo>
                    <a:pt x="14008841" y="10633092"/>
                    <a:pt x="14019000" y="10689988"/>
                    <a:pt x="13967185" y="10734184"/>
                  </a:cubicBezTo>
                  <a:cubicBezTo>
                    <a:pt x="13931117" y="10765045"/>
                    <a:pt x="13877015" y="10802383"/>
                    <a:pt x="13831802" y="10819528"/>
                  </a:cubicBezTo>
                  <a:cubicBezTo>
                    <a:pt x="13786591" y="10836673"/>
                    <a:pt x="13728805" y="10833371"/>
                    <a:pt x="13672925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13954" y="1265906"/>
            <a:ext cx="7112952" cy="4347059"/>
            <a:chOff x="0" y="0"/>
            <a:chExt cx="15396559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5396432" cy="10858644"/>
            </a:xfrm>
            <a:custGeom>
              <a:avLst/>
              <a:gdLst/>
              <a:ahLst/>
              <a:cxnLst/>
              <a:rect l="l" t="t" r="r" b="b"/>
              <a:pathLst>
                <a:path w="15396432" h="10858644">
                  <a:moveTo>
                    <a:pt x="14995367" y="10845944"/>
                  </a:moveTo>
                  <a:cubicBezTo>
                    <a:pt x="14939486" y="10858644"/>
                    <a:pt x="14914086" y="10845944"/>
                    <a:pt x="14856936" y="10845944"/>
                  </a:cubicBezTo>
                  <a:cubicBezTo>
                    <a:pt x="14799786" y="10845944"/>
                    <a:pt x="14708727" y="10833244"/>
                    <a:pt x="14708727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877383" y="0"/>
                  </a:lnTo>
                  <a:cubicBezTo>
                    <a:pt x="14977459" y="0"/>
                    <a:pt x="15045912" y="12700"/>
                    <a:pt x="15045912" y="12700"/>
                  </a:cubicBezTo>
                  <a:cubicBezTo>
                    <a:pt x="15110047" y="12700"/>
                    <a:pt x="15198819" y="36322"/>
                    <a:pt x="15256732" y="50800"/>
                  </a:cubicBezTo>
                  <a:cubicBezTo>
                    <a:pt x="15358332" y="76200"/>
                    <a:pt x="15383732" y="254000"/>
                    <a:pt x="15383732" y="350520"/>
                  </a:cubicBezTo>
                  <a:lnTo>
                    <a:pt x="15383732" y="9979550"/>
                  </a:lnTo>
                  <a:cubicBezTo>
                    <a:pt x="15383732" y="9979550"/>
                    <a:pt x="15396432" y="10348231"/>
                    <a:pt x="15396432" y="10381251"/>
                  </a:cubicBezTo>
                  <a:cubicBezTo>
                    <a:pt x="15396432" y="10414271"/>
                    <a:pt x="15373953" y="10522221"/>
                    <a:pt x="15356046" y="10568449"/>
                  </a:cubicBezTo>
                  <a:cubicBezTo>
                    <a:pt x="15331027" y="10633092"/>
                    <a:pt x="15341187" y="10689988"/>
                    <a:pt x="15289371" y="10734184"/>
                  </a:cubicBezTo>
                  <a:cubicBezTo>
                    <a:pt x="15253303" y="10765045"/>
                    <a:pt x="15199201" y="10802383"/>
                    <a:pt x="15153990" y="10819528"/>
                  </a:cubicBezTo>
                  <a:cubicBezTo>
                    <a:pt x="15108777" y="10836673"/>
                    <a:pt x="15050993" y="10833371"/>
                    <a:pt x="14995112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377061" y="6162117"/>
            <a:ext cx="3854031" cy="28250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13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4038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04435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4546" y="1745365"/>
            <a:ext cx="1721652" cy="198028"/>
          </a:xfrm>
          <a:custGeom>
            <a:avLst/>
            <a:gdLst/>
            <a:ahLst/>
            <a:cxnLst/>
            <a:rect l="l" t="t" r="r" b="b"/>
            <a:pathLst>
              <a:path w="1382977" h="158786">
                <a:moveTo>
                  <a:pt x="0" y="0"/>
                </a:moveTo>
                <a:lnTo>
                  <a:pt x="1382977" y="0"/>
                </a:lnTo>
                <a:lnTo>
                  <a:pt x="1382977" y="158787"/>
                </a:lnTo>
                <a:lnTo>
                  <a:pt x="0" y="158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169850" y="990081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3570755" y="1030421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60939" y="633070"/>
            <a:ext cx="110720" cy="10546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5168">
            <a:off x="2234304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2">
            <a:off x="4346022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22378" y="1301550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6" y="0"/>
                </a:lnTo>
                <a:lnTo>
                  <a:pt x="3456566" y="10388588"/>
                </a:lnTo>
                <a:lnTo>
                  <a:pt x="0" y="10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40095" y="4681625"/>
            <a:ext cx="2508499" cy="2462890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451989" y="5398226"/>
            <a:ext cx="2113495" cy="2618068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393590" y="1400596"/>
            <a:ext cx="5124254" cy="651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3"/>
              </a:lnSpc>
            </a:pP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8458" y="1331175"/>
            <a:ext cx="1986311" cy="455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03E2311B-DAC6-8160-6ADE-5BCB0944E3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645886"/>
              </p:ext>
            </p:extLst>
          </p:nvPr>
        </p:nvGraphicFramePr>
        <p:xfrm>
          <a:off x="847365" y="2417593"/>
          <a:ext cx="309245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104840" imgH="457200" progId="Equation.DSMT4">
                  <p:embed/>
                </p:oleObj>
              </mc:Choice>
              <mc:Fallback>
                <p:oleObj name="Equation" r:id="rId24" imgW="1104840" imgH="4572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3E2311B-DAC6-8160-6ADE-5BCB0944E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847365" y="2417593"/>
                        <a:ext cx="3092450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FBE1FA47-B1E4-FBFC-5BAE-EA7B28BE7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69544"/>
              </p:ext>
            </p:extLst>
          </p:nvPr>
        </p:nvGraphicFramePr>
        <p:xfrm>
          <a:off x="4360926" y="2392850"/>
          <a:ext cx="3054350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091880" imgH="457200" progId="Equation.DSMT4">
                  <p:embed/>
                </p:oleObj>
              </mc:Choice>
              <mc:Fallback>
                <p:oleObj name="Equation" r:id="rId26" imgW="1091880" imgH="457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FBE1FA47-B1E4-FBFC-5BAE-EA7B28BE79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4360926" y="2392850"/>
                        <a:ext cx="3054350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243223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547" y="191069"/>
            <a:ext cx="5630998" cy="5109885"/>
            <a:chOff x="0" y="0"/>
            <a:chExt cx="9231421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615159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952141" y="4621933"/>
            <a:ext cx="1431451" cy="2743200"/>
          </a:xfrm>
          <a:custGeom>
            <a:avLst/>
            <a:gdLst/>
            <a:ahLst/>
            <a:cxnLst/>
            <a:rect l="l" t="t" r="r" b="b"/>
            <a:pathLst>
              <a:path w="2147177" h="4114800">
                <a:moveTo>
                  <a:pt x="0" y="0"/>
                </a:moveTo>
                <a:lnTo>
                  <a:pt x="2147177" y="0"/>
                </a:lnTo>
                <a:lnTo>
                  <a:pt x="21471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45408" y="4989243"/>
            <a:ext cx="2319251" cy="2743200"/>
          </a:xfrm>
          <a:custGeom>
            <a:avLst/>
            <a:gdLst/>
            <a:ahLst/>
            <a:cxnLst/>
            <a:rect l="l" t="t" r="r" b="b"/>
            <a:pathLst>
              <a:path w="3478876" h="4114800">
                <a:moveTo>
                  <a:pt x="0" y="0"/>
                </a:moveTo>
                <a:lnTo>
                  <a:pt x="3478877" y="0"/>
                </a:lnTo>
                <a:lnTo>
                  <a:pt x="34788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281928" y="5365784"/>
            <a:ext cx="3361678" cy="1206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666">
                <a:solidFill>
                  <a:srgbClr val="FFFFFF"/>
                </a:solidFill>
                <a:latin typeface="KG Primary Penmanship"/>
              </a:rPr>
              <a:t>What kind of presentation do you think this is?</a:t>
            </a:r>
          </a:p>
        </p:txBody>
      </p:sp>
      <p:sp>
        <p:nvSpPr>
          <p:cNvPr id="8" name="Freeform 8"/>
          <p:cNvSpPr/>
          <p:nvPr/>
        </p:nvSpPr>
        <p:spPr>
          <a:xfrm>
            <a:off x="7006685" y="0"/>
            <a:ext cx="4857768" cy="5732060"/>
          </a:xfrm>
          <a:custGeom>
            <a:avLst/>
            <a:gdLst/>
            <a:ahLst/>
            <a:cxnLst/>
            <a:rect l="l" t="t" r="r" b="b"/>
            <a:pathLst>
              <a:path w="5868246" h="6573391">
                <a:moveTo>
                  <a:pt x="0" y="0"/>
                </a:moveTo>
                <a:lnTo>
                  <a:pt x="5868246" y="0"/>
                </a:lnTo>
                <a:lnTo>
                  <a:pt x="5868246" y="6573391"/>
                </a:lnTo>
                <a:lnTo>
                  <a:pt x="0" y="6573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940485" y="2203191"/>
            <a:ext cx="2036119" cy="5599327"/>
          </a:xfrm>
          <a:custGeom>
            <a:avLst/>
            <a:gdLst/>
            <a:ahLst/>
            <a:cxnLst/>
            <a:rect l="l" t="t" r="r" b="b"/>
            <a:pathLst>
              <a:path w="3054179" h="8398991">
                <a:moveTo>
                  <a:pt x="0" y="0"/>
                </a:moveTo>
                <a:lnTo>
                  <a:pt x="3054178" y="0"/>
                </a:lnTo>
                <a:lnTo>
                  <a:pt x="3054178" y="8398991"/>
                </a:lnTo>
                <a:lnTo>
                  <a:pt x="0" y="83989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3718C54-2B25-AB08-1266-28D55EA851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005327"/>
              </p:ext>
            </p:extLst>
          </p:nvPr>
        </p:nvGraphicFramePr>
        <p:xfrm>
          <a:off x="1922746" y="608154"/>
          <a:ext cx="2319251" cy="948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17440" imgH="457200" progId="Equation.DSMT4">
                  <p:embed/>
                </p:oleObj>
              </mc:Choice>
              <mc:Fallback>
                <p:oleObj name="Equation" r:id="rId12" imgW="11174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3718C54-2B25-AB08-1266-28D55EA851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922746" y="608154"/>
                        <a:ext cx="2319251" cy="948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1EA73CE-457E-DD87-B690-547B18C382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821605"/>
              </p:ext>
            </p:extLst>
          </p:nvPr>
        </p:nvGraphicFramePr>
        <p:xfrm>
          <a:off x="8133645" y="1227488"/>
          <a:ext cx="2603847" cy="11677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15920" imgH="457200" progId="Equation.DSMT4">
                  <p:embed/>
                </p:oleObj>
              </mc:Choice>
              <mc:Fallback>
                <p:oleObj name="Equation" r:id="rId14" imgW="101592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1EA73CE-457E-DD87-B690-547B18C382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133645" y="1227488"/>
                        <a:ext cx="2603847" cy="11677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6">
            <a:extLst>
              <a:ext uri="{FF2B5EF4-FFF2-40B4-BE49-F238E27FC236}">
                <a16:creationId xmlns:a16="http://schemas.microsoft.com/office/drawing/2014/main" id="{C95F59A6-C5E0-82C7-7BDF-8220BB36A673}"/>
              </a:ext>
            </a:extLst>
          </p:cNvPr>
          <p:cNvSpPr txBox="1"/>
          <p:nvPr/>
        </p:nvSpPr>
        <p:spPr>
          <a:xfrm>
            <a:off x="812997" y="2000752"/>
            <a:ext cx="4852775" cy="793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19ABEC2-DC39-5FF7-B4E6-7A556F5DC33C}"/>
              </a:ext>
            </a:extLst>
          </p:cNvPr>
          <p:cNvSpPr txBox="1"/>
          <p:nvPr/>
        </p:nvSpPr>
        <p:spPr>
          <a:xfrm>
            <a:off x="7176257" y="2349364"/>
            <a:ext cx="4852775" cy="7932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(1;3) 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CECE0802-E5CB-79A7-5FD5-C26B4FCFF6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227382"/>
              </p:ext>
            </p:extLst>
          </p:nvPr>
        </p:nvGraphicFramePr>
        <p:xfrm>
          <a:off x="1713389" y="2395193"/>
          <a:ext cx="1283270" cy="793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98400" imgH="431640" progId="Equation.DSMT4">
                  <p:embed/>
                </p:oleObj>
              </mc:Choice>
              <mc:Fallback>
                <p:oleObj name="Equation" r:id="rId16" imgW="6984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713389" y="2395193"/>
                        <a:ext cx="1283270" cy="7932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131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85473" y="690701"/>
            <a:ext cx="10861093" cy="6177559"/>
          </a:xfrm>
          <a:custGeom>
            <a:avLst/>
            <a:gdLst/>
            <a:ahLst/>
            <a:cxnLst/>
            <a:rect l="l" t="t" r="r" b="b"/>
            <a:pathLst>
              <a:path w="10400059" h="6939676">
                <a:moveTo>
                  <a:pt x="0" y="0"/>
                </a:moveTo>
                <a:lnTo>
                  <a:pt x="10400059" y="0"/>
                </a:lnTo>
                <a:lnTo>
                  <a:pt x="10400059" y="6939676"/>
                </a:lnTo>
                <a:lnTo>
                  <a:pt x="0" y="6939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54039" y="5799687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89" y="0"/>
                </a:lnTo>
                <a:lnTo>
                  <a:pt x="7661989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33840" y="-61733"/>
            <a:ext cx="9524320" cy="5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endParaRPr lang="en-US" sz="3500" spc="-75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996094" y="3858975"/>
            <a:ext cx="2902326" cy="1957751"/>
          </a:xfrm>
          <a:custGeom>
            <a:avLst/>
            <a:gdLst/>
            <a:ahLst/>
            <a:cxnLst/>
            <a:rect l="l" t="t" r="r" b="b"/>
            <a:pathLst>
              <a:path w="4353489" h="2936626">
                <a:moveTo>
                  <a:pt x="0" y="0"/>
                </a:moveTo>
                <a:lnTo>
                  <a:pt x="4353489" y="0"/>
                </a:lnTo>
                <a:lnTo>
                  <a:pt x="4353489" y="2936627"/>
                </a:lnTo>
                <a:lnTo>
                  <a:pt x="0" y="29366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9671" y="-1291690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3" y="0"/>
                </a:lnTo>
                <a:lnTo>
                  <a:pt x="2334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182118" y="1263626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C58488EE-A485-DFBA-E70B-DBA63DF3BF49}"/>
              </a:ext>
            </a:extLst>
          </p:cNvPr>
          <p:cNvSpPr txBox="1"/>
          <p:nvPr/>
        </p:nvSpPr>
        <p:spPr>
          <a:xfrm>
            <a:off x="324754" y="1420980"/>
            <a:ext cx="8702238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9B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82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Trong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9B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288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x, y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9A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9B </a:t>
            </a:r>
          </a:p>
          <a:p>
            <a:pPr marL="514350" indent="-514350" algn="just">
              <a:buAutoNum type="alphaLcParenR"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AutoNum type="alphaLcParenR"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8BB7C-47A5-3E5B-8EDA-FC696E3184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92385" y="658958"/>
            <a:ext cx="725735" cy="762022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CFC165E-FB32-0FF5-1F74-B688EA3CA1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429492"/>
              </p:ext>
            </p:extLst>
          </p:nvPr>
        </p:nvGraphicFramePr>
        <p:xfrm>
          <a:off x="7817547" y="3223261"/>
          <a:ext cx="2302907" cy="556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054080" imgH="253800" progId="Equation.DSMT4">
                  <p:embed/>
                </p:oleObj>
              </mc:Choice>
              <mc:Fallback>
                <p:oleObj name="Equation" r:id="rId15" imgW="1054080" imgH="253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3718C54-2B25-AB08-1266-28D55EA851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817547" y="3223261"/>
                        <a:ext cx="2302907" cy="556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81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8257" y="886446"/>
            <a:ext cx="5126739" cy="5457203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00748" y="886446"/>
            <a:ext cx="4572000" cy="2045386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515100" y="3453716"/>
            <a:ext cx="4572000" cy="2743200"/>
          </a:xfrm>
          <a:custGeom>
            <a:avLst/>
            <a:gdLst/>
            <a:ahLst/>
            <a:cxnLst/>
            <a:rect l="l" t="t" r="r" b="b"/>
            <a:pathLst>
              <a:path w="6858000" h="4114800">
                <a:moveTo>
                  <a:pt x="0" y="0"/>
                </a:moveTo>
                <a:lnTo>
                  <a:pt x="6858000" y="0"/>
                </a:lnTo>
                <a:lnTo>
                  <a:pt x="6858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62762">
            <a:off x="-680032" y="4682739"/>
            <a:ext cx="2248332" cy="2333175"/>
          </a:xfrm>
          <a:custGeom>
            <a:avLst/>
            <a:gdLst/>
            <a:ahLst/>
            <a:cxnLst/>
            <a:rect l="l" t="t" r="r" b="b"/>
            <a:pathLst>
              <a:path w="3372498" h="3499762">
                <a:moveTo>
                  <a:pt x="0" y="0"/>
                </a:moveTo>
                <a:lnTo>
                  <a:pt x="3372498" y="0"/>
                </a:lnTo>
                <a:lnTo>
                  <a:pt x="3372498" y="3499762"/>
                </a:lnTo>
                <a:lnTo>
                  <a:pt x="0" y="3499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24345">
            <a:off x="10642967" y="3092938"/>
            <a:ext cx="1491303" cy="2743200"/>
          </a:xfrm>
          <a:custGeom>
            <a:avLst/>
            <a:gdLst/>
            <a:ahLst/>
            <a:cxnLst/>
            <a:rect l="l" t="t" r="r" b="b"/>
            <a:pathLst>
              <a:path w="2236955" h="4114800">
                <a:moveTo>
                  <a:pt x="0" y="0"/>
                </a:moveTo>
                <a:lnTo>
                  <a:pt x="2236955" y="0"/>
                </a:lnTo>
                <a:lnTo>
                  <a:pt x="2236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87623">
            <a:off x="5073173" y="4934901"/>
            <a:ext cx="2741015" cy="2192812"/>
          </a:xfrm>
          <a:custGeom>
            <a:avLst/>
            <a:gdLst/>
            <a:ahLst/>
            <a:cxnLst/>
            <a:rect l="l" t="t" r="r" b="b"/>
            <a:pathLst>
              <a:path w="4111523" h="3289218">
                <a:moveTo>
                  <a:pt x="0" y="0"/>
                </a:moveTo>
                <a:lnTo>
                  <a:pt x="4111523" y="0"/>
                </a:lnTo>
                <a:lnTo>
                  <a:pt x="4111523" y="3289218"/>
                </a:lnTo>
                <a:lnTo>
                  <a:pt x="0" y="3289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59823">
            <a:off x="10287288" y="914"/>
            <a:ext cx="1964805" cy="2323963"/>
          </a:xfrm>
          <a:custGeom>
            <a:avLst/>
            <a:gdLst/>
            <a:ahLst/>
            <a:cxnLst/>
            <a:rect l="l" t="t" r="r" b="b"/>
            <a:pathLst>
              <a:path w="2947207" h="3485944">
                <a:moveTo>
                  <a:pt x="0" y="0"/>
                </a:moveTo>
                <a:lnTo>
                  <a:pt x="2947207" y="0"/>
                </a:lnTo>
                <a:lnTo>
                  <a:pt x="2947207" y="3485944"/>
                </a:lnTo>
                <a:lnTo>
                  <a:pt x="0" y="34859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44134" y="-258770"/>
            <a:ext cx="5126740" cy="1103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8"/>
              </a:lnSpc>
            </a:pPr>
            <a:r>
              <a:rPr lang="en-US" sz="6000" b="1" u="sng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u="sng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6000" b="1" u="sng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u="sng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6000" b="1" u="sng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07896" y="3729777"/>
            <a:ext cx="3106780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2"/>
              </a:lnSpc>
            </a:pPr>
            <a:r>
              <a:rPr lang="en-US" sz="3423" spc="273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423" spc="27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57764" y="4383538"/>
            <a:ext cx="360687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thoã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500" spc="17" dirty="0">
              <a:solidFill>
                <a:srgbClr val="41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957764" y="1202625"/>
            <a:ext cx="3106780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2"/>
              </a:lnSpc>
            </a:pPr>
            <a:r>
              <a:rPr lang="en-US" sz="3423" spc="273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423" spc="27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28521" y="2005324"/>
            <a:ext cx="412192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27"/>
              </a:lnSpc>
            </a:pP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9252" y="1243311"/>
            <a:ext cx="3106780" cy="561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2"/>
              </a:lnSpc>
            </a:pPr>
            <a:r>
              <a:rPr lang="en-US" sz="3423" spc="273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423" spc="273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6256" y="1870941"/>
            <a:ext cx="4664618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spc="17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7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500" spc="17" dirty="0">
              <a:solidFill>
                <a:srgbClr val="414B3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2093" y="-2211035"/>
            <a:ext cx="12692548" cy="8084817"/>
          </a:xfrm>
          <a:custGeom>
            <a:avLst/>
            <a:gdLst/>
            <a:ahLst/>
            <a:cxnLst/>
            <a:rect l="l" t="t" r="r" b="b"/>
            <a:pathLst>
              <a:path w="19038822" h="12127225">
                <a:moveTo>
                  <a:pt x="0" y="0"/>
                </a:moveTo>
                <a:lnTo>
                  <a:pt x="19038822" y="0"/>
                </a:lnTo>
                <a:lnTo>
                  <a:pt x="19038822" y="12127226"/>
                </a:lnTo>
                <a:lnTo>
                  <a:pt x="0" y="12127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03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539926" y="428625"/>
            <a:ext cx="7652074" cy="6000750"/>
            <a:chOff x="0" y="0"/>
            <a:chExt cx="9490062" cy="7237527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9489935" cy="7244511"/>
            </a:xfrm>
            <a:custGeom>
              <a:avLst/>
              <a:gdLst/>
              <a:ahLst/>
              <a:cxnLst/>
              <a:rect l="l" t="t" r="r" b="b"/>
              <a:pathLst>
                <a:path w="9489935" h="7244511">
                  <a:moveTo>
                    <a:pt x="9088869" y="7231811"/>
                  </a:moveTo>
                  <a:cubicBezTo>
                    <a:pt x="9032989" y="7244511"/>
                    <a:pt x="9007589" y="7231811"/>
                    <a:pt x="8950439" y="7231811"/>
                  </a:cubicBezTo>
                  <a:cubicBezTo>
                    <a:pt x="8893289" y="7231811"/>
                    <a:pt x="8802230" y="7219111"/>
                    <a:pt x="8802230" y="7219111"/>
                  </a:cubicBezTo>
                  <a:lnTo>
                    <a:pt x="707771" y="7219111"/>
                  </a:lnTo>
                  <a:lnTo>
                    <a:pt x="631063" y="7206411"/>
                  </a:lnTo>
                  <a:cubicBezTo>
                    <a:pt x="631063" y="7206411"/>
                    <a:pt x="533400" y="7219111"/>
                    <a:pt x="457581" y="7206411"/>
                  </a:cubicBezTo>
                  <a:cubicBezTo>
                    <a:pt x="381762" y="7193711"/>
                    <a:pt x="296418" y="7206411"/>
                    <a:pt x="296418" y="7206411"/>
                  </a:cubicBezTo>
                  <a:cubicBezTo>
                    <a:pt x="240284" y="7206411"/>
                    <a:pt x="162814" y="7202094"/>
                    <a:pt x="119507" y="7172884"/>
                  </a:cubicBezTo>
                  <a:cubicBezTo>
                    <a:pt x="47371" y="7124243"/>
                    <a:pt x="25400" y="7054011"/>
                    <a:pt x="0" y="6948221"/>
                  </a:cubicBezTo>
                  <a:lnTo>
                    <a:pt x="0" y="6747687"/>
                  </a:lnTo>
                  <a:cubicBezTo>
                    <a:pt x="0" y="6747687"/>
                    <a:pt x="12700" y="6662724"/>
                    <a:pt x="12700" y="6604432"/>
                  </a:cubicBezTo>
                  <a:cubicBezTo>
                    <a:pt x="12700" y="6546139"/>
                    <a:pt x="0" y="6456223"/>
                    <a:pt x="0" y="6456223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970886" y="0"/>
                  </a:lnTo>
                  <a:cubicBezTo>
                    <a:pt x="9070962" y="0"/>
                    <a:pt x="9139415" y="12700"/>
                    <a:pt x="9139415" y="12700"/>
                  </a:cubicBezTo>
                  <a:cubicBezTo>
                    <a:pt x="9203551" y="12700"/>
                    <a:pt x="9292323" y="36322"/>
                    <a:pt x="9350235" y="50800"/>
                  </a:cubicBezTo>
                  <a:cubicBezTo>
                    <a:pt x="9451835" y="76200"/>
                    <a:pt x="9477235" y="254000"/>
                    <a:pt x="9477235" y="350520"/>
                  </a:cubicBezTo>
                  <a:lnTo>
                    <a:pt x="9477235" y="6365418"/>
                  </a:lnTo>
                  <a:cubicBezTo>
                    <a:pt x="9477235" y="6365418"/>
                    <a:pt x="9489935" y="6734098"/>
                    <a:pt x="9489935" y="6767119"/>
                  </a:cubicBezTo>
                  <a:cubicBezTo>
                    <a:pt x="9489935" y="6800139"/>
                    <a:pt x="9467456" y="6908089"/>
                    <a:pt x="9449549" y="6954317"/>
                  </a:cubicBezTo>
                  <a:cubicBezTo>
                    <a:pt x="9424530" y="7018960"/>
                    <a:pt x="9434690" y="7075856"/>
                    <a:pt x="9382874" y="7120052"/>
                  </a:cubicBezTo>
                  <a:cubicBezTo>
                    <a:pt x="9346806" y="7150912"/>
                    <a:pt x="9292704" y="7188251"/>
                    <a:pt x="9247492" y="7205396"/>
                  </a:cubicBezTo>
                  <a:cubicBezTo>
                    <a:pt x="9202280" y="7222541"/>
                    <a:pt x="9144495" y="7219239"/>
                    <a:pt x="9088615" y="723193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C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DF399051-B2C3-B944-2238-598C0957334F}"/>
              </a:ext>
            </a:extLst>
          </p:cNvPr>
          <p:cNvGrpSpPr/>
          <p:nvPr/>
        </p:nvGrpSpPr>
        <p:grpSpPr>
          <a:xfrm>
            <a:off x="-17775" y="-833828"/>
            <a:ext cx="4329941" cy="6390461"/>
            <a:chOff x="0" y="0"/>
            <a:chExt cx="7992460" cy="8764522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70321A27-A2E1-A388-7681-EDB82F174959}"/>
                </a:ext>
              </a:extLst>
            </p:cNvPr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CA964502-1879-59CA-386E-E83A05DBD563}"/>
                </a:ext>
              </a:extLst>
            </p:cNvPr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42" name="TextBox 11">
            <a:extLst>
              <a:ext uri="{FF2B5EF4-FFF2-40B4-BE49-F238E27FC236}">
                <a16:creationId xmlns:a16="http://schemas.microsoft.com/office/drawing/2014/main" id="{852D3645-5A25-021A-3C80-DCA36ABC44B5}"/>
              </a:ext>
            </a:extLst>
          </p:cNvPr>
          <p:cNvSpPr txBox="1"/>
          <p:nvPr/>
        </p:nvSpPr>
        <p:spPr>
          <a:xfrm>
            <a:off x="267577" y="500658"/>
            <a:ext cx="3422107" cy="4616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2F629956-CCE8-A5DD-BB3A-A7B4DD8E7CE6}"/>
              </a:ext>
            </a:extLst>
          </p:cNvPr>
          <p:cNvSpPr txBox="1"/>
          <p:nvPr/>
        </p:nvSpPr>
        <p:spPr>
          <a:xfrm>
            <a:off x="4606481" y="500658"/>
            <a:ext cx="7542546" cy="5745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 + y = 400   (1)</a:t>
            </a:r>
          </a:p>
          <a:p>
            <a:pPr>
              <a:lnSpc>
                <a:spcPts val="3199"/>
              </a:lnSpc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y + 80 = 3(x - 80)     (2)</a:t>
            </a: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(2),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HPT </a:t>
            </a:r>
          </a:p>
          <a:p>
            <a:pPr>
              <a:lnSpc>
                <a:spcPts val="3199"/>
              </a:lnSpc>
            </a:pP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HPT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180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220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Freeform 38"/>
          <p:cNvSpPr/>
          <p:nvPr/>
        </p:nvSpPr>
        <p:spPr>
          <a:xfrm>
            <a:off x="2781300" y="4800600"/>
            <a:ext cx="1825181" cy="207109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E8F7417E-E9FF-7812-0E9E-D54C3F8457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77754" y="3574256"/>
          <a:ext cx="2314575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06360" imgH="507960" progId="Equation.DSMT4">
                  <p:embed/>
                </p:oleObj>
              </mc:Choice>
              <mc:Fallback>
                <p:oleObj name="Equation" r:id="rId8" imgW="1206360" imgH="507960" progId="Equation.DSMT4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E8F7417E-E9FF-7812-0E9E-D54C3F8457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377754" y="3574256"/>
                        <a:ext cx="2314575" cy="97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>
            <a:extLst>
              <a:ext uri="{FF2B5EF4-FFF2-40B4-BE49-F238E27FC236}">
                <a16:creationId xmlns:a16="http://schemas.microsoft.com/office/drawing/2014/main" id="{19AF28A2-3589-2989-0A00-DA504842A0F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09478" y="4390878"/>
          <a:ext cx="1268412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96880" imgH="457200" progId="Equation.DSMT4">
                  <p:embed/>
                </p:oleObj>
              </mc:Choice>
              <mc:Fallback>
                <p:oleObj name="Equation" r:id="rId10" imgW="596880" imgH="457200" progId="Equation.DSMT4">
                  <p:embed/>
                  <p:pic>
                    <p:nvPicPr>
                      <p:cNvPr id="46" name="Object 45">
                        <a:extLst>
                          <a:ext uri="{FF2B5EF4-FFF2-40B4-BE49-F238E27FC236}">
                            <a16:creationId xmlns:a16="http://schemas.microsoft.com/office/drawing/2014/main" id="{19AF28A2-3589-2989-0A00-DA504842A0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09478" y="4390878"/>
                        <a:ext cx="1268412" cy="97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DF4CFF2-DAA5-410C-6A84-C53395B93854}"/>
              </a:ext>
            </a:extLst>
          </p:cNvPr>
          <p:cNvSpPr txBox="1"/>
          <p:nvPr/>
        </p:nvSpPr>
        <p:spPr>
          <a:xfrm>
            <a:off x="8498845" y="4521074"/>
            <a:ext cx="18646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thoã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91069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0274" y="-1795872"/>
            <a:ext cx="12692548" cy="8084817"/>
          </a:xfrm>
          <a:custGeom>
            <a:avLst/>
            <a:gdLst/>
            <a:ahLst/>
            <a:cxnLst/>
            <a:rect l="l" t="t" r="r" b="b"/>
            <a:pathLst>
              <a:path w="19038822" h="12127225">
                <a:moveTo>
                  <a:pt x="0" y="0"/>
                </a:moveTo>
                <a:lnTo>
                  <a:pt x="19038822" y="0"/>
                </a:lnTo>
                <a:lnTo>
                  <a:pt x="19038822" y="12127226"/>
                </a:lnTo>
                <a:lnTo>
                  <a:pt x="0" y="12127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903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548151" y="218991"/>
            <a:ext cx="7652074" cy="6000750"/>
            <a:chOff x="0" y="0"/>
            <a:chExt cx="9490062" cy="7237527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9489935" cy="7244511"/>
            </a:xfrm>
            <a:custGeom>
              <a:avLst/>
              <a:gdLst/>
              <a:ahLst/>
              <a:cxnLst/>
              <a:rect l="l" t="t" r="r" b="b"/>
              <a:pathLst>
                <a:path w="9489935" h="7244511">
                  <a:moveTo>
                    <a:pt x="9088869" y="7231811"/>
                  </a:moveTo>
                  <a:cubicBezTo>
                    <a:pt x="9032989" y="7244511"/>
                    <a:pt x="9007589" y="7231811"/>
                    <a:pt x="8950439" y="7231811"/>
                  </a:cubicBezTo>
                  <a:cubicBezTo>
                    <a:pt x="8893289" y="7231811"/>
                    <a:pt x="8802230" y="7219111"/>
                    <a:pt x="8802230" y="7219111"/>
                  </a:cubicBezTo>
                  <a:lnTo>
                    <a:pt x="707771" y="7219111"/>
                  </a:lnTo>
                  <a:lnTo>
                    <a:pt x="631063" y="7206411"/>
                  </a:lnTo>
                  <a:cubicBezTo>
                    <a:pt x="631063" y="7206411"/>
                    <a:pt x="533400" y="7219111"/>
                    <a:pt x="457581" y="7206411"/>
                  </a:cubicBezTo>
                  <a:cubicBezTo>
                    <a:pt x="381762" y="7193711"/>
                    <a:pt x="296418" y="7206411"/>
                    <a:pt x="296418" y="7206411"/>
                  </a:cubicBezTo>
                  <a:cubicBezTo>
                    <a:pt x="240284" y="7206411"/>
                    <a:pt x="162814" y="7202094"/>
                    <a:pt x="119507" y="7172884"/>
                  </a:cubicBezTo>
                  <a:cubicBezTo>
                    <a:pt x="47371" y="7124243"/>
                    <a:pt x="25400" y="7054011"/>
                    <a:pt x="0" y="6948221"/>
                  </a:cubicBezTo>
                  <a:lnTo>
                    <a:pt x="0" y="6747687"/>
                  </a:lnTo>
                  <a:cubicBezTo>
                    <a:pt x="0" y="6747687"/>
                    <a:pt x="12700" y="6662724"/>
                    <a:pt x="12700" y="6604432"/>
                  </a:cubicBezTo>
                  <a:cubicBezTo>
                    <a:pt x="12700" y="6546139"/>
                    <a:pt x="0" y="6456223"/>
                    <a:pt x="0" y="6456223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970886" y="0"/>
                  </a:lnTo>
                  <a:cubicBezTo>
                    <a:pt x="9070962" y="0"/>
                    <a:pt x="9139415" y="12700"/>
                    <a:pt x="9139415" y="12700"/>
                  </a:cubicBezTo>
                  <a:cubicBezTo>
                    <a:pt x="9203551" y="12700"/>
                    <a:pt x="9292323" y="36322"/>
                    <a:pt x="9350235" y="50800"/>
                  </a:cubicBezTo>
                  <a:cubicBezTo>
                    <a:pt x="9451835" y="76200"/>
                    <a:pt x="9477235" y="254000"/>
                    <a:pt x="9477235" y="350520"/>
                  </a:cubicBezTo>
                  <a:lnTo>
                    <a:pt x="9477235" y="6365418"/>
                  </a:lnTo>
                  <a:cubicBezTo>
                    <a:pt x="9477235" y="6365418"/>
                    <a:pt x="9489935" y="6734098"/>
                    <a:pt x="9489935" y="6767119"/>
                  </a:cubicBezTo>
                  <a:cubicBezTo>
                    <a:pt x="9489935" y="6800139"/>
                    <a:pt x="9467456" y="6908089"/>
                    <a:pt x="9449549" y="6954317"/>
                  </a:cubicBezTo>
                  <a:cubicBezTo>
                    <a:pt x="9424530" y="7018960"/>
                    <a:pt x="9434690" y="7075856"/>
                    <a:pt x="9382874" y="7120052"/>
                  </a:cubicBezTo>
                  <a:cubicBezTo>
                    <a:pt x="9346806" y="7150912"/>
                    <a:pt x="9292704" y="7188251"/>
                    <a:pt x="9247492" y="7205396"/>
                  </a:cubicBezTo>
                  <a:cubicBezTo>
                    <a:pt x="9202280" y="7222541"/>
                    <a:pt x="9144495" y="7219239"/>
                    <a:pt x="9088615" y="7231939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C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39" name="Group 8">
            <a:extLst>
              <a:ext uri="{FF2B5EF4-FFF2-40B4-BE49-F238E27FC236}">
                <a16:creationId xmlns:a16="http://schemas.microsoft.com/office/drawing/2014/main" id="{DF399051-B2C3-B944-2238-598C0957334F}"/>
              </a:ext>
            </a:extLst>
          </p:cNvPr>
          <p:cNvGrpSpPr/>
          <p:nvPr/>
        </p:nvGrpSpPr>
        <p:grpSpPr>
          <a:xfrm>
            <a:off x="52476" y="-734690"/>
            <a:ext cx="4329941" cy="6390461"/>
            <a:chOff x="0" y="0"/>
            <a:chExt cx="7992460" cy="8764522"/>
          </a:xfrm>
        </p:grpSpPr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70321A27-A2E1-A388-7681-EDB82F174959}"/>
                </a:ext>
              </a:extLst>
            </p:cNvPr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CA964502-1879-59CA-386E-E83A05DBD563}"/>
                </a:ext>
              </a:extLst>
            </p:cNvPr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42" name="TextBox 11">
            <a:extLst>
              <a:ext uri="{FF2B5EF4-FFF2-40B4-BE49-F238E27FC236}">
                <a16:creationId xmlns:a16="http://schemas.microsoft.com/office/drawing/2014/main" id="{852D3645-5A25-021A-3C80-DCA36ABC44B5}"/>
              </a:ext>
            </a:extLst>
          </p:cNvPr>
          <p:cNvSpPr txBox="1"/>
          <p:nvPr/>
        </p:nvSpPr>
        <p:spPr>
          <a:xfrm>
            <a:off x="267577" y="500658"/>
            <a:ext cx="3422107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2F629956-CCE8-A5DD-BB3A-A7B4DD8E7CE6}"/>
              </a:ext>
            </a:extLst>
          </p:cNvPr>
          <p:cNvSpPr txBox="1"/>
          <p:nvPr/>
        </p:nvSpPr>
        <p:spPr>
          <a:xfrm>
            <a:off x="4606481" y="500658"/>
            <a:ext cx="7542546" cy="5334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ở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ta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Freeform 38"/>
          <p:cNvSpPr/>
          <p:nvPr/>
        </p:nvSpPr>
        <p:spPr>
          <a:xfrm>
            <a:off x="2781300" y="4800600"/>
            <a:ext cx="1825181" cy="2071092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0" y="0"/>
                </a:moveTo>
                <a:lnTo>
                  <a:pt x="3170242" y="0"/>
                </a:lnTo>
                <a:lnTo>
                  <a:pt x="3170242" y="3927101"/>
                </a:lnTo>
                <a:lnTo>
                  <a:pt x="0" y="3927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25A24D3-7DA2-5F0B-2710-F5498CA465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3012947"/>
              </p:ext>
            </p:extLst>
          </p:nvPr>
        </p:nvGraphicFramePr>
        <p:xfrm>
          <a:off x="337058" y="2460541"/>
          <a:ext cx="3077457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27000" imgH="228600" progId="Equation.DSMT4">
                  <p:embed/>
                </p:oleObj>
              </mc:Choice>
              <mc:Fallback>
                <p:oleObj name="Equation" r:id="rId8" imgW="927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7058" y="2460541"/>
                        <a:ext cx="3077457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0BEA4DE-A5A7-6FF7-2C40-CFFD4715C2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844541"/>
              </p:ext>
            </p:extLst>
          </p:nvPr>
        </p:nvGraphicFramePr>
        <p:xfrm>
          <a:off x="8861608" y="1331928"/>
          <a:ext cx="2205869" cy="467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79280" imgH="228600" progId="Equation.DSMT4">
                  <p:embed/>
                </p:oleObj>
              </mc:Choice>
              <mc:Fallback>
                <p:oleObj name="Equation" r:id="rId10" imgW="107928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25A24D3-7DA2-5F0B-2710-F5498CA46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61608" y="1331928"/>
                        <a:ext cx="2205869" cy="467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0F345D1-6521-0600-44F7-AFB12DC636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470759"/>
              </p:ext>
            </p:extLst>
          </p:nvPr>
        </p:nvGraphicFramePr>
        <p:xfrm>
          <a:off x="6817567" y="2112963"/>
          <a:ext cx="1063625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20560" imgH="457200" progId="Equation.DSMT4">
                  <p:embed/>
                </p:oleObj>
              </mc:Choice>
              <mc:Fallback>
                <p:oleObj name="Equation" r:id="rId12" imgW="520560" imgH="4572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0BEA4DE-A5A7-6FF7-2C40-CFFD4715C2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17567" y="2112963"/>
                        <a:ext cx="1063625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89C4B707-E501-3DBB-3984-0DB84F6B44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197923"/>
              </p:ext>
            </p:extLst>
          </p:nvPr>
        </p:nvGraphicFramePr>
        <p:xfrm>
          <a:off x="9790383" y="2654634"/>
          <a:ext cx="1530350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49160" imgH="393480" progId="Equation.DSMT4">
                  <p:embed/>
                </p:oleObj>
              </mc:Choice>
              <mc:Fallback>
                <p:oleObj name="Equation" r:id="rId14" imgW="74916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0F345D1-6521-0600-44F7-AFB12DC63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790383" y="2654634"/>
                        <a:ext cx="1530350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909820C-AFD9-901F-004C-36A0CB414B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04444"/>
              </p:ext>
            </p:extLst>
          </p:nvPr>
        </p:nvGraphicFramePr>
        <p:xfrm>
          <a:off x="6546832" y="3669506"/>
          <a:ext cx="2676996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30040" imgH="393480" progId="Equation.DSMT4">
                  <p:embed/>
                </p:oleObj>
              </mc:Choice>
              <mc:Fallback>
                <p:oleObj name="Equation" r:id="rId16" imgW="113004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0BEA4DE-A5A7-6FF7-2C40-CFFD4715C2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546832" y="3669506"/>
                        <a:ext cx="2676996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CB6FE58-D1F8-A681-8E88-1C8209701F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61943"/>
              </p:ext>
            </p:extLst>
          </p:nvPr>
        </p:nvGraphicFramePr>
        <p:xfrm>
          <a:off x="7519874" y="5405101"/>
          <a:ext cx="3027426" cy="5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55600" imgH="228600" progId="Equation.DSMT4">
                  <p:embed/>
                </p:oleObj>
              </mc:Choice>
              <mc:Fallback>
                <p:oleObj name="Equation" r:id="rId18" imgW="1155600" imgH="2286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909820C-AFD9-901F-004C-36A0CB414B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519874" y="5405101"/>
                        <a:ext cx="3027426" cy="598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7066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0597" y="-1474011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2"/>
                </a:lnTo>
                <a:lnTo>
                  <a:pt x="0" y="13035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12268" y="685800"/>
            <a:ext cx="7879732" cy="5486400"/>
            <a:chOff x="0" y="0"/>
            <a:chExt cx="9490062" cy="7237527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9489935" cy="7244511"/>
            </a:xfrm>
            <a:custGeom>
              <a:avLst/>
              <a:gdLst/>
              <a:ahLst/>
              <a:cxnLst/>
              <a:rect l="l" t="t" r="r" b="b"/>
              <a:pathLst>
                <a:path w="9489935" h="7244511">
                  <a:moveTo>
                    <a:pt x="9088869" y="7231811"/>
                  </a:moveTo>
                  <a:cubicBezTo>
                    <a:pt x="9032989" y="7244511"/>
                    <a:pt x="9007589" y="7231811"/>
                    <a:pt x="8950439" y="7231811"/>
                  </a:cubicBezTo>
                  <a:cubicBezTo>
                    <a:pt x="8893289" y="7231811"/>
                    <a:pt x="8802230" y="7219111"/>
                    <a:pt x="8802230" y="7219111"/>
                  </a:cubicBezTo>
                  <a:lnTo>
                    <a:pt x="707771" y="7219111"/>
                  </a:lnTo>
                  <a:lnTo>
                    <a:pt x="631063" y="7206411"/>
                  </a:lnTo>
                  <a:cubicBezTo>
                    <a:pt x="631063" y="7206411"/>
                    <a:pt x="533400" y="7219111"/>
                    <a:pt x="457581" y="7206411"/>
                  </a:cubicBezTo>
                  <a:cubicBezTo>
                    <a:pt x="381762" y="7193711"/>
                    <a:pt x="296418" y="7206411"/>
                    <a:pt x="296418" y="7206411"/>
                  </a:cubicBezTo>
                  <a:cubicBezTo>
                    <a:pt x="240284" y="7206411"/>
                    <a:pt x="162814" y="7202094"/>
                    <a:pt x="119507" y="7172884"/>
                  </a:cubicBezTo>
                  <a:cubicBezTo>
                    <a:pt x="47371" y="7124243"/>
                    <a:pt x="25400" y="7054011"/>
                    <a:pt x="0" y="6948221"/>
                  </a:cubicBezTo>
                  <a:lnTo>
                    <a:pt x="0" y="6747687"/>
                  </a:lnTo>
                  <a:cubicBezTo>
                    <a:pt x="0" y="6747687"/>
                    <a:pt x="12700" y="6662724"/>
                    <a:pt x="12700" y="6604432"/>
                  </a:cubicBezTo>
                  <a:cubicBezTo>
                    <a:pt x="12700" y="6546139"/>
                    <a:pt x="0" y="6456223"/>
                    <a:pt x="0" y="6456223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970886" y="0"/>
                  </a:lnTo>
                  <a:cubicBezTo>
                    <a:pt x="9070962" y="0"/>
                    <a:pt x="9139415" y="12700"/>
                    <a:pt x="9139415" y="12700"/>
                  </a:cubicBezTo>
                  <a:cubicBezTo>
                    <a:pt x="9203551" y="12700"/>
                    <a:pt x="9292323" y="36322"/>
                    <a:pt x="9350235" y="50800"/>
                  </a:cubicBezTo>
                  <a:cubicBezTo>
                    <a:pt x="9451835" y="76200"/>
                    <a:pt x="9477235" y="254000"/>
                    <a:pt x="9477235" y="350520"/>
                  </a:cubicBezTo>
                  <a:lnTo>
                    <a:pt x="9477235" y="6365418"/>
                  </a:lnTo>
                  <a:cubicBezTo>
                    <a:pt x="9477235" y="6365418"/>
                    <a:pt x="9489935" y="6734098"/>
                    <a:pt x="9489935" y="6767119"/>
                  </a:cubicBezTo>
                  <a:cubicBezTo>
                    <a:pt x="9489935" y="6800139"/>
                    <a:pt x="9467456" y="6908089"/>
                    <a:pt x="9449549" y="6954317"/>
                  </a:cubicBezTo>
                  <a:cubicBezTo>
                    <a:pt x="9424530" y="7018960"/>
                    <a:pt x="9434690" y="7075856"/>
                    <a:pt x="9382874" y="7120052"/>
                  </a:cubicBezTo>
                  <a:cubicBezTo>
                    <a:pt x="9346806" y="7150912"/>
                    <a:pt x="9292704" y="7188251"/>
                    <a:pt x="9247492" y="7205396"/>
                  </a:cubicBezTo>
                  <a:cubicBezTo>
                    <a:pt x="9202280" y="7222541"/>
                    <a:pt x="9144495" y="7219239"/>
                    <a:pt x="9088615" y="72319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29116" y="1582340"/>
            <a:ext cx="380791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 vi 64m.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2m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3m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88m</a:t>
            </a:r>
            <a:r>
              <a:rPr lang="en-US" sz="3000" baseline="30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0" y="680410"/>
            <a:ext cx="440493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u="sng" spc="-119" dirty="0" err="1">
                <a:solidFill>
                  <a:srgbClr val="372929"/>
                </a:solidFill>
                <a:latin typeface="Jua"/>
              </a:rPr>
              <a:t>Thực</a:t>
            </a:r>
            <a:r>
              <a:rPr lang="en-US" sz="6000" u="sng" spc="-119" dirty="0">
                <a:solidFill>
                  <a:srgbClr val="372929"/>
                </a:solidFill>
                <a:latin typeface="Jua"/>
              </a:rPr>
              <a:t> </a:t>
            </a:r>
            <a:r>
              <a:rPr lang="en-US" sz="6000" u="sng" spc="-119" dirty="0" err="1">
                <a:solidFill>
                  <a:srgbClr val="372929"/>
                </a:solidFill>
                <a:latin typeface="Jua"/>
              </a:rPr>
              <a:t>hành</a:t>
            </a:r>
            <a:r>
              <a:rPr lang="en-US" sz="6000" u="sng" spc="-119" dirty="0">
                <a:solidFill>
                  <a:srgbClr val="372929"/>
                </a:solidFill>
                <a:latin typeface="Jua"/>
              </a:rPr>
              <a:t> 4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EFB0632A-C199-A38E-9608-FA03C202BF82}"/>
              </a:ext>
            </a:extLst>
          </p:cNvPr>
          <p:cNvSpPr txBox="1"/>
          <p:nvPr/>
        </p:nvSpPr>
        <p:spPr>
          <a:xfrm>
            <a:off x="4422044" y="680410"/>
            <a:ext cx="7657947" cy="5307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25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5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5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(m), y(m)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 &gt; 0;y &gt; 0)</a:t>
            </a:r>
          </a:p>
          <a:p>
            <a:pPr>
              <a:lnSpc>
                <a:spcPts val="3199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64m,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x +y=32</a:t>
            </a:r>
          </a:p>
          <a:p>
            <a:pPr>
              <a:lnSpc>
                <a:spcPts val="3199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2m,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3m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88m</a:t>
            </a:r>
            <a:r>
              <a:rPr 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 + 2 )(y+3) =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+ 88</a:t>
            </a: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3x + 2y = 82</a:t>
            </a: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= 18; y = 14</a:t>
            </a:r>
          </a:p>
          <a:p>
            <a:pPr>
              <a:lnSpc>
                <a:spcPts val="3199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18m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14m</a:t>
            </a:r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3D966E78-330F-8946-EE82-390DDB450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474809"/>
              </p:ext>
            </p:extLst>
          </p:nvPr>
        </p:nvGraphicFramePr>
        <p:xfrm>
          <a:off x="9022598" y="3827045"/>
          <a:ext cx="1789112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76240" imgH="457200" progId="Equation.DSMT4">
                  <p:embed/>
                </p:oleObj>
              </mc:Choice>
              <mc:Fallback>
                <p:oleObj name="Equation" r:id="rId4" imgW="876240" imgH="4572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0F345D1-6521-0600-44F7-AFB12DC63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22598" y="3827045"/>
                        <a:ext cx="1789112" cy="933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0597" y="-1474011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2"/>
                </a:lnTo>
                <a:lnTo>
                  <a:pt x="0" y="130358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12268" y="685800"/>
            <a:ext cx="7936278" cy="5486400"/>
            <a:chOff x="0" y="0"/>
            <a:chExt cx="9490062" cy="7237527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9489935" cy="7244511"/>
            </a:xfrm>
            <a:custGeom>
              <a:avLst/>
              <a:gdLst/>
              <a:ahLst/>
              <a:cxnLst/>
              <a:rect l="l" t="t" r="r" b="b"/>
              <a:pathLst>
                <a:path w="9489935" h="7244511">
                  <a:moveTo>
                    <a:pt x="9088869" y="7231811"/>
                  </a:moveTo>
                  <a:cubicBezTo>
                    <a:pt x="9032989" y="7244511"/>
                    <a:pt x="9007589" y="7231811"/>
                    <a:pt x="8950439" y="7231811"/>
                  </a:cubicBezTo>
                  <a:cubicBezTo>
                    <a:pt x="8893289" y="7231811"/>
                    <a:pt x="8802230" y="7219111"/>
                    <a:pt x="8802230" y="7219111"/>
                  </a:cubicBezTo>
                  <a:lnTo>
                    <a:pt x="707771" y="7219111"/>
                  </a:lnTo>
                  <a:lnTo>
                    <a:pt x="631063" y="7206411"/>
                  </a:lnTo>
                  <a:cubicBezTo>
                    <a:pt x="631063" y="7206411"/>
                    <a:pt x="533400" y="7219111"/>
                    <a:pt x="457581" y="7206411"/>
                  </a:cubicBezTo>
                  <a:cubicBezTo>
                    <a:pt x="381762" y="7193711"/>
                    <a:pt x="296418" y="7206411"/>
                    <a:pt x="296418" y="7206411"/>
                  </a:cubicBezTo>
                  <a:cubicBezTo>
                    <a:pt x="240284" y="7206411"/>
                    <a:pt x="162814" y="7202094"/>
                    <a:pt x="119507" y="7172884"/>
                  </a:cubicBezTo>
                  <a:cubicBezTo>
                    <a:pt x="47371" y="7124243"/>
                    <a:pt x="25400" y="7054011"/>
                    <a:pt x="0" y="6948221"/>
                  </a:cubicBezTo>
                  <a:lnTo>
                    <a:pt x="0" y="6747687"/>
                  </a:lnTo>
                  <a:cubicBezTo>
                    <a:pt x="0" y="6747687"/>
                    <a:pt x="12700" y="6662724"/>
                    <a:pt x="12700" y="6604432"/>
                  </a:cubicBezTo>
                  <a:cubicBezTo>
                    <a:pt x="12700" y="6546139"/>
                    <a:pt x="0" y="6456223"/>
                    <a:pt x="0" y="6456223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8970886" y="0"/>
                  </a:lnTo>
                  <a:cubicBezTo>
                    <a:pt x="9070962" y="0"/>
                    <a:pt x="9139415" y="12700"/>
                    <a:pt x="9139415" y="12700"/>
                  </a:cubicBezTo>
                  <a:cubicBezTo>
                    <a:pt x="9203551" y="12700"/>
                    <a:pt x="9292323" y="36322"/>
                    <a:pt x="9350235" y="50800"/>
                  </a:cubicBezTo>
                  <a:cubicBezTo>
                    <a:pt x="9451835" y="76200"/>
                    <a:pt x="9477235" y="254000"/>
                    <a:pt x="9477235" y="350520"/>
                  </a:cubicBezTo>
                  <a:lnTo>
                    <a:pt x="9477235" y="6365418"/>
                  </a:lnTo>
                  <a:cubicBezTo>
                    <a:pt x="9477235" y="6365418"/>
                    <a:pt x="9489935" y="6734098"/>
                    <a:pt x="9489935" y="6767119"/>
                  </a:cubicBezTo>
                  <a:cubicBezTo>
                    <a:pt x="9489935" y="6800139"/>
                    <a:pt x="9467456" y="6908089"/>
                    <a:pt x="9449549" y="6954317"/>
                  </a:cubicBezTo>
                  <a:cubicBezTo>
                    <a:pt x="9424530" y="7018960"/>
                    <a:pt x="9434690" y="7075856"/>
                    <a:pt x="9382874" y="7120052"/>
                  </a:cubicBezTo>
                  <a:cubicBezTo>
                    <a:pt x="9346806" y="7150912"/>
                    <a:pt x="9292704" y="7188251"/>
                    <a:pt x="9247492" y="7205396"/>
                  </a:cubicBezTo>
                  <a:cubicBezTo>
                    <a:pt x="9202280" y="7222541"/>
                    <a:pt x="9144495" y="7219239"/>
                    <a:pt x="9088615" y="723193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210454" y="2840233"/>
            <a:ext cx="380791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000" dirty="0">
              <a:solidFill>
                <a:srgbClr val="37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000" dirty="0">
              <a:solidFill>
                <a:srgbClr val="37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0" y="1581531"/>
            <a:ext cx="440493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6000" u="sng" spc="-119" dirty="0" err="1">
                <a:solidFill>
                  <a:srgbClr val="372929"/>
                </a:solidFill>
                <a:latin typeface="Jua"/>
              </a:rPr>
              <a:t>Thực</a:t>
            </a:r>
            <a:r>
              <a:rPr lang="en-US" sz="6000" u="sng" spc="-119" dirty="0">
                <a:solidFill>
                  <a:srgbClr val="372929"/>
                </a:solidFill>
                <a:latin typeface="Jua"/>
              </a:rPr>
              <a:t> </a:t>
            </a:r>
            <a:r>
              <a:rPr lang="en-US" sz="6000" u="sng" spc="-119" dirty="0" err="1">
                <a:solidFill>
                  <a:srgbClr val="372929"/>
                </a:solidFill>
                <a:latin typeface="Jua"/>
              </a:rPr>
              <a:t>hành</a:t>
            </a:r>
            <a:r>
              <a:rPr lang="en-US" sz="6000" u="sng" spc="-119" dirty="0">
                <a:solidFill>
                  <a:srgbClr val="372929"/>
                </a:solidFill>
                <a:latin typeface="Jua"/>
              </a:rPr>
              <a:t> 5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F229242-05CE-8CA1-D8B3-05FA579EBE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389013"/>
              </p:ext>
            </p:extLst>
          </p:nvPr>
        </p:nvGraphicFramePr>
        <p:xfrm>
          <a:off x="267000" y="4404352"/>
          <a:ext cx="345757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1120" imgH="228600" progId="Equation.DSMT4">
                  <p:embed/>
                </p:oleObj>
              </mc:Choice>
              <mc:Fallback>
                <p:oleObj name="Equation" r:id="rId4" imgW="104112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25A24D3-7DA2-5F0B-2710-F5498CA465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7000" y="4404352"/>
                        <a:ext cx="3457575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B6C02F2-63C8-50C1-12EB-AC8D8B10C4C4}"/>
                  </a:ext>
                </a:extLst>
              </p:cNvPr>
              <p:cNvSpPr txBox="1"/>
              <p:nvPr/>
            </p:nvSpPr>
            <p:spPr>
              <a:xfrm>
                <a:off x="4580112" y="761603"/>
                <a:ext cx="7542546" cy="615553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199"/>
                  </a:lnSpc>
                </a:pPr>
                <a:r>
                  <a:rPr lang="en-US" sz="30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Lời </a:t>
                </a:r>
                <a:r>
                  <a:rPr lang="en-US" sz="3000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300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x,y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NO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thoã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ts val="3199"/>
                  </a:lnSpc>
                </a:pP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P,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tử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 ở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ts val="3199"/>
                  </a:lnSpc>
                </a:pP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ts val="3199"/>
                  </a:lnSpc>
                </a:pP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phương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hoá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2, ta </a:t>
                </a:r>
                <a:r>
                  <a:rPr lang="en-US" sz="30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endPara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1B6C02F2-63C8-50C1-12EB-AC8D8B10C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0112" y="761603"/>
                <a:ext cx="7542546" cy="6155531"/>
              </a:xfrm>
              <a:prstGeom prst="rect">
                <a:avLst/>
              </a:prstGeom>
              <a:blipFill>
                <a:blip r:embed="rId6"/>
                <a:stretch>
                  <a:fillRect l="-3069" t="-2871" r="-2746" b="-2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F853B3F-C69A-A0E4-9BC4-DCB002D3F7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812556"/>
              </p:ext>
            </p:extLst>
          </p:nvPr>
        </p:nvGraphicFramePr>
        <p:xfrm>
          <a:off x="9357736" y="1535811"/>
          <a:ext cx="2730288" cy="495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193760" imgH="228600" progId="Equation.DSMT4">
                  <p:embed/>
                </p:oleObj>
              </mc:Choice>
              <mc:Fallback>
                <p:oleObj name="Equation" r:id="rId7" imgW="1193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57736" y="1535811"/>
                        <a:ext cx="2730288" cy="495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1075ACD3-6EA8-4C9F-2C2A-DDD2467C6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596777"/>
              </p:ext>
            </p:extLst>
          </p:nvPr>
        </p:nvGraphicFramePr>
        <p:xfrm>
          <a:off x="6794284" y="2414097"/>
          <a:ext cx="1856847" cy="114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36560" imgH="457200" progId="Equation.DSMT4">
                  <p:embed/>
                </p:oleObj>
              </mc:Choice>
              <mc:Fallback>
                <p:oleObj name="Equation" r:id="rId9" imgW="7365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94284" y="2414097"/>
                        <a:ext cx="1856847" cy="1147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03DFE6E-0527-797B-CB55-579FF4242A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3313722"/>
              </p:ext>
            </p:extLst>
          </p:nvPr>
        </p:nvGraphicFramePr>
        <p:xfrm>
          <a:off x="9893009" y="3443522"/>
          <a:ext cx="1509547" cy="820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23600" imgH="393480" progId="Equation.DSMT4">
                  <p:embed/>
                </p:oleObj>
              </mc:Choice>
              <mc:Fallback>
                <p:oleObj name="Equation" r:id="rId11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893009" y="3443522"/>
                        <a:ext cx="1509547" cy="820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E1893908-11CB-6012-7DC9-4270649C58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3064864"/>
              </p:ext>
            </p:extLst>
          </p:nvPr>
        </p:nvGraphicFramePr>
        <p:xfrm>
          <a:off x="6561047" y="4815025"/>
          <a:ext cx="2211664" cy="744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68200" imgH="393480" progId="Equation.DSMT4">
                  <p:embed/>
                </p:oleObj>
              </mc:Choice>
              <mc:Fallback>
                <p:oleObj name="Equation" r:id="rId13" imgW="1168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61047" y="4815025"/>
                        <a:ext cx="2211664" cy="744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B942F19-2CB9-654A-BCEF-D65F1FEC6D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751382"/>
              </p:ext>
            </p:extLst>
          </p:nvPr>
        </p:nvGraphicFramePr>
        <p:xfrm>
          <a:off x="7579043" y="6502400"/>
          <a:ext cx="228282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206360" imgH="228600" progId="Equation.DSMT4">
                  <p:embed/>
                </p:oleObj>
              </mc:Choice>
              <mc:Fallback>
                <p:oleObj name="Equation" r:id="rId15" imgW="1206360" imgH="2286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E1893908-11CB-6012-7DC9-4270649C58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579043" y="6502400"/>
                        <a:ext cx="2282825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3690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4900" y="434340"/>
            <a:ext cx="9982200" cy="5989320"/>
          </a:xfrm>
          <a:custGeom>
            <a:avLst/>
            <a:gdLst/>
            <a:ahLst/>
            <a:cxnLst/>
            <a:rect l="l" t="t" r="r" b="b"/>
            <a:pathLst>
              <a:path w="14973300" h="8983980">
                <a:moveTo>
                  <a:pt x="0" y="0"/>
                </a:moveTo>
                <a:lnTo>
                  <a:pt x="14973300" y="0"/>
                </a:lnTo>
                <a:lnTo>
                  <a:pt x="14973300" y="8983980"/>
                </a:lnTo>
                <a:lnTo>
                  <a:pt x="0" y="89839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 flipV="1">
            <a:off x="3089055" y="3092565"/>
            <a:ext cx="6158093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0" y="6495565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3738" y="2725102"/>
            <a:ext cx="2555367" cy="7397116"/>
          </a:xfrm>
          <a:custGeom>
            <a:avLst/>
            <a:gdLst/>
            <a:ahLst/>
            <a:cxnLst/>
            <a:rect l="l" t="t" r="r" b="b"/>
            <a:pathLst>
              <a:path w="3833051" h="11095674">
                <a:moveTo>
                  <a:pt x="0" y="0"/>
                </a:moveTo>
                <a:lnTo>
                  <a:pt x="3833051" y="0"/>
                </a:lnTo>
                <a:lnTo>
                  <a:pt x="3833051" y="11095674"/>
                </a:lnTo>
                <a:lnTo>
                  <a:pt x="0" y="110956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483007" y="2725102"/>
            <a:ext cx="2317451" cy="7081101"/>
          </a:xfrm>
          <a:custGeom>
            <a:avLst/>
            <a:gdLst/>
            <a:ahLst/>
            <a:cxnLst/>
            <a:rect l="l" t="t" r="r" b="b"/>
            <a:pathLst>
              <a:path w="3476177" h="10621651">
                <a:moveTo>
                  <a:pt x="3476177" y="0"/>
                </a:moveTo>
                <a:lnTo>
                  <a:pt x="0" y="0"/>
                </a:lnTo>
                <a:lnTo>
                  <a:pt x="0" y="10621651"/>
                </a:lnTo>
                <a:lnTo>
                  <a:pt x="3476177" y="10621651"/>
                </a:lnTo>
                <a:lnTo>
                  <a:pt x="347617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84305" y="1038046"/>
            <a:ext cx="5223389" cy="1404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133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89055" y="2580846"/>
            <a:ext cx="6200230" cy="2927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 kg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0,7 kg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362 000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0,8kg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0,5 kg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250 000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1kg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99" spc="25" dirty="0" err="1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599" spc="25" dirty="0">
                <a:solidFill>
                  <a:srgbClr val="414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AutoShape 4">
            <a:extLst>
              <a:ext uri="{FF2B5EF4-FFF2-40B4-BE49-F238E27FC236}">
                <a16:creationId xmlns:a16="http://schemas.microsoft.com/office/drawing/2014/main" id="{4C0F73EA-FC70-E9ED-45A3-E63C231873C1}"/>
              </a:ext>
            </a:extLst>
          </p:cNvPr>
          <p:cNvSpPr/>
          <p:nvPr/>
        </p:nvSpPr>
        <p:spPr>
          <a:xfrm flipV="1">
            <a:off x="3089055" y="3702196"/>
            <a:ext cx="6158093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F1587912-817A-B812-4AD9-5960F2609B91}"/>
              </a:ext>
            </a:extLst>
          </p:cNvPr>
          <p:cNvSpPr/>
          <p:nvPr/>
        </p:nvSpPr>
        <p:spPr>
          <a:xfrm flipV="1">
            <a:off x="3119581" y="4318084"/>
            <a:ext cx="6158093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431F7DF5-20BE-D282-30DF-59F7CABF9C87}"/>
              </a:ext>
            </a:extLst>
          </p:cNvPr>
          <p:cNvSpPr/>
          <p:nvPr/>
        </p:nvSpPr>
        <p:spPr>
          <a:xfrm flipV="1">
            <a:off x="3104318" y="4901807"/>
            <a:ext cx="6158093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id="{FC7386ED-CA78-5C7D-51C2-4AE034773DB1}"/>
              </a:ext>
            </a:extLst>
          </p:cNvPr>
          <p:cNvSpPr/>
          <p:nvPr/>
        </p:nvSpPr>
        <p:spPr>
          <a:xfrm flipV="1">
            <a:off x="3089055" y="5492952"/>
            <a:ext cx="5089333" cy="15875"/>
          </a:xfrm>
          <a:prstGeom prst="line">
            <a:avLst/>
          </a:prstGeom>
          <a:ln w="47625" cap="rnd">
            <a:solidFill>
              <a:srgbClr val="414B3B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354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91" y="44725"/>
            <a:ext cx="8659515" cy="19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3015345" y="682156"/>
            <a:ext cx="566057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CUỘC PHIÊU LƯU KÌ THÚ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953" y="1428456"/>
            <a:ext cx="3675531" cy="3539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052" y="3800100"/>
            <a:ext cx="1008498" cy="10084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019" y="3526671"/>
            <a:ext cx="1024592" cy="1024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813" y="3366526"/>
            <a:ext cx="1016267" cy="1016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50221" y="3696107"/>
            <a:ext cx="1093583" cy="10935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4769" y="2951288"/>
            <a:ext cx="1861457" cy="18614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9702" y="3342836"/>
            <a:ext cx="1063649" cy="10636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8977" y="3719761"/>
            <a:ext cx="947577" cy="9475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3374" y="3763329"/>
            <a:ext cx="1026361" cy="1026361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74" y="3198225"/>
            <a:ext cx="1523119" cy="157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5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141" y="3340881"/>
            <a:ext cx="903319" cy="1353748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7372" y="936542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8944" y="3522098"/>
            <a:ext cx="675074" cy="1159526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4410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17519" y="4681625"/>
            <a:ext cx="2508499" cy="2462890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28442" y="314293"/>
            <a:ext cx="5887936" cy="795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9"/>
              </a:lnSpc>
              <a:spcBef>
                <a:spcPct val="0"/>
              </a:spcBef>
            </a:pPr>
            <a:r>
              <a:rPr lang="en-US" sz="5491" spc="-10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5491" spc="-10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91" spc="-10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91" spc="-10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91" spc="-109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91" spc="-109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2C279E-BFD1-7BCF-EAF1-95CCF1BACF2E}"/>
              </a:ext>
            </a:extLst>
          </p:cNvPr>
          <p:cNvGrpSpPr/>
          <p:nvPr/>
        </p:nvGrpSpPr>
        <p:grpSpPr>
          <a:xfrm>
            <a:off x="2667662" y="4131371"/>
            <a:ext cx="6858339" cy="1075950"/>
            <a:chOff x="2667662" y="4131371"/>
            <a:chExt cx="6858339" cy="1075950"/>
          </a:xfrm>
        </p:grpSpPr>
        <p:grpSp>
          <p:nvGrpSpPr>
            <p:cNvPr id="8" name="Group 8"/>
            <p:cNvGrpSpPr/>
            <p:nvPr/>
          </p:nvGrpSpPr>
          <p:grpSpPr>
            <a:xfrm>
              <a:off x="2667662" y="4131371"/>
              <a:ext cx="6858339" cy="1075950"/>
              <a:chOff x="0" y="0"/>
              <a:chExt cx="18168082" cy="285024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127" y="127"/>
                <a:ext cx="18167954" cy="2857231"/>
              </a:xfrm>
              <a:custGeom>
                <a:avLst/>
                <a:gdLst/>
                <a:ahLst/>
                <a:cxnLst/>
                <a:rect l="l" t="t" r="r" b="b"/>
                <a:pathLst>
                  <a:path w="18167954" h="2857231">
                    <a:moveTo>
                      <a:pt x="17766889" y="2844531"/>
                    </a:moveTo>
                    <a:cubicBezTo>
                      <a:pt x="17711009" y="2857231"/>
                      <a:pt x="17685609" y="2844531"/>
                      <a:pt x="17628459" y="2844531"/>
                    </a:cubicBezTo>
                    <a:cubicBezTo>
                      <a:pt x="17571309" y="2844531"/>
                      <a:pt x="17480249" y="2831831"/>
                      <a:pt x="17480249" y="2831831"/>
                    </a:cubicBezTo>
                    <a:lnTo>
                      <a:pt x="707771" y="2831831"/>
                    </a:lnTo>
                    <a:lnTo>
                      <a:pt x="631063" y="2819131"/>
                    </a:lnTo>
                    <a:cubicBezTo>
                      <a:pt x="631063" y="2819131"/>
                      <a:pt x="533400" y="2831831"/>
                      <a:pt x="457581" y="2819131"/>
                    </a:cubicBezTo>
                    <a:cubicBezTo>
                      <a:pt x="381762" y="2806431"/>
                      <a:pt x="296418" y="2819131"/>
                      <a:pt x="296418" y="2819131"/>
                    </a:cubicBezTo>
                    <a:cubicBezTo>
                      <a:pt x="240284" y="2819131"/>
                      <a:pt x="162814" y="2814813"/>
                      <a:pt x="119507" y="2785603"/>
                    </a:cubicBezTo>
                    <a:cubicBezTo>
                      <a:pt x="47371" y="2736962"/>
                      <a:pt x="25400" y="2666731"/>
                      <a:pt x="0" y="2560940"/>
                    </a:cubicBezTo>
                    <a:lnTo>
                      <a:pt x="0" y="2360407"/>
                    </a:lnTo>
                    <a:cubicBezTo>
                      <a:pt x="0" y="2360407"/>
                      <a:pt x="12700" y="2275444"/>
                      <a:pt x="12700" y="2217151"/>
                    </a:cubicBezTo>
                    <a:cubicBezTo>
                      <a:pt x="12700" y="2158858"/>
                      <a:pt x="0" y="2068942"/>
                      <a:pt x="0" y="2068942"/>
                    </a:cubicBezTo>
                    <a:lnTo>
                      <a:pt x="0" y="803402"/>
                    </a:lnTo>
                    <a:cubicBezTo>
                      <a:pt x="0" y="803402"/>
                      <a:pt x="12700" y="767715"/>
                      <a:pt x="12700" y="688594"/>
                    </a:cubicBezTo>
                    <a:lnTo>
                      <a:pt x="12700" y="543560"/>
                    </a:lnTo>
                    <a:cubicBezTo>
                      <a:pt x="12700" y="543560"/>
                      <a:pt x="0" y="459740"/>
                      <a:pt x="12700" y="375920"/>
                    </a:cubicBezTo>
                    <a:cubicBezTo>
                      <a:pt x="25400" y="292100"/>
                      <a:pt x="23876" y="258064"/>
                      <a:pt x="64897" y="195072"/>
                    </a:cubicBezTo>
                    <a:cubicBezTo>
                      <a:pt x="87249" y="160782"/>
                      <a:pt x="184404" y="76708"/>
                      <a:pt x="215900" y="50800"/>
                    </a:cubicBezTo>
                    <a:cubicBezTo>
                      <a:pt x="215900" y="50800"/>
                      <a:pt x="305181" y="24130"/>
                      <a:pt x="401320" y="12700"/>
                    </a:cubicBezTo>
                    <a:cubicBezTo>
                      <a:pt x="508000" y="0"/>
                      <a:pt x="481584" y="0"/>
                      <a:pt x="622300" y="0"/>
                    </a:cubicBezTo>
                    <a:lnTo>
                      <a:pt x="17648906" y="0"/>
                    </a:lnTo>
                    <a:cubicBezTo>
                      <a:pt x="17748982" y="0"/>
                      <a:pt x="17817435" y="12700"/>
                      <a:pt x="17817435" y="12700"/>
                    </a:cubicBezTo>
                    <a:cubicBezTo>
                      <a:pt x="17881570" y="12700"/>
                      <a:pt x="17970343" y="36322"/>
                      <a:pt x="18028254" y="50800"/>
                    </a:cubicBezTo>
                    <a:cubicBezTo>
                      <a:pt x="18129854" y="76200"/>
                      <a:pt x="18155254" y="254000"/>
                      <a:pt x="18155254" y="350520"/>
                    </a:cubicBezTo>
                    <a:lnTo>
                      <a:pt x="18155254" y="1978137"/>
                    </a:lnTo>
                    <a:cubicBezTo>
                      <a:pt x="18155254" y="1978137"/>
                      <a:pt x="18167954" y="2346818"/>
                      <a:pt x="18167954" y="2379838"/>
                    </a:cubicBezTo>
                    <a:cubicBezTo>
                      <a:pt x="18167954" y="2412858"/>
                      <a:pt x="18145475" y="2520808"/>
                      <a:pt x="18127569" y="2567036"/>
                    </a:cubicBezTo>
                    <a:cubicBezTo>
                      <a:pt x="18102549" y="2631679"/>
                      <a:pt x="18112710" y="2688575"/>
                      <a:pt x="18060894" y="2732771"/>
                    </a:cubicBezTo>
                    <a:cubicBezTo>
                      <a:pt x="18024825" y="2763632"/>
                      <a:pt x="17970723" y="2800970"/>
                      <a:pt x="17925512" y="2818115"/>
                    </a:cubicBezTo>
                    <a:cubicBezTo>
                      <a:pt x="17880299" y="2835260"/>
                      <a:pt x="17822515" y="2831958"/>
                      <a:pt x="17766635" y="2844658"/>
                    </a:cubicBezTo>
                    <a:close/>
                  </a:path>
                </a:pathLst>
              </a:custGeom>
              <a:solidFill>
                <a:srgbClr val="133E3D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077284" y="4343413"/>
              <a:ext cx="6039094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</a:pP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máy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0B6BA-652D-5A78-D6C7-5A93E4AE2F3C}"/>
              </a:ext>
            </a:extLst>
          </p:cNvPr>
          <p:cNvGrpSpPr/>
          <p:nvPr/>
        </p:nvGrpSpPr>
        <p:grpSpPr>
          <a:xfrm>
            <a:off x="2692737" y="2827759"/>
            <a:ext cx="6858339" cy="1070521"/>
            <a:chOff x="2692737" y="2827759"/>
            <a:chExt cx="6858339" cy="1070521"/>
          </a:xfrm>
        </p:grpSpPr>
        <p:grpSp>
          <p:nvGrpSpPr>
            <p:cNvPr id="6" name="Group 6"/>
            <p:cNvGrpSpPr/>
            <p:nvPr/>
          </p:nvGrpSpPr>
          <p:grpSpPr>
            <a:xfrm>
              <a:off x="2692737" y="2827759"/>
              <a:ext cx="6858339" cy="1070521"/>
              <a:chOff x="0" y="0"/>
              <a:chExt cx="18168082" cy="283586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27" y="127"/>
                <a:ext cx="18167954" cy="2842850"/>
              </a:xfrm>
              <a:custGeom>
                <a:avLst/>
                <a:gdLst/>
                <a:ahLst/>
                <a:cxnLst/>
                <a:rect l="l" t="t" r="r" b="b"/>
                <a:pathLst>
                  <a:path w="18167954" h="2842850">
                    <a:moveTo>
                      <a:pt x="17766889" y="2830150"/>
                    </a:moveTo>
                    <a:cubicBezTo>
                      <a:pt x="17711009" y="2842850"/>
                      <a:pt x="17685609" y="2830150"/>
                      <a:pt x="17628459" y="2830150"/>
                    </a:cubicBezTo>
                    <a:cubicBezTo>
                      <a:pt x="17571309" y="2830150"/>
                      <a:pt x="17480249" y="2817450"/>
                      <a:pt x="17480249" y="2817450"/>
                    </a:cubicBezTo>
                    <a:lnTo>
                      <a:pt x="707771" y="2817450"/>
                    </a:lnTo>
                    <a:lnTo>
                      <a:pt x="631063" y="2804750"/>
                    </a:lnTo>
                    <a:cubicBezTo>
                      <a:pt x="631063" y="2804750"/>
                      <a:pt x="533400" y="2817450"/>
                      <a:pt x="457581" y="2804750"/>
                    </a:cubicBezTo>
                    <a:cubicBezTo>
                      <a:pt x="381762" y="2792050"/>
                      <a:pt x="296418" y="2804750"/>
                      <a:pt x="296418" y="2804750"/>
                    </a:cubicBezTo>
                    <a:cubicBezTo>
                      <a:pt x="240284" y="2804750"/>
                      <a:pt x="162814" y="2800432"/>
                      <a:pt x="119507" y="2771222"/>
                    </a:cubicBezTo>
                    <a:cubicBezTo>
                      <a:pt x="47371" y="2722581"/>
                      <a:pt x="25400" y="2652350"/>
                      <a:pt x="0" y="2546559"/>
                    </a:cubicBezTo>
                    <a:lnTo>
                      <a:pt x="0" y="2346026"/>
                    </a:lnTo>
                    <a:cubicBezTo>
                      <a:pt x="0" y="2346026"/>
                      <a:pt x="12700" y="2261063"/>
                      <a:pt x="12700" y="2202770"/>
                    </a:cubicBezTo>
                    <a:cubicBezTo>
                      <a:pt x="12700" y="2144477"/>
                      <a:pt x="0" y="2054561"/>
                      <a:pt x="0" y="2054561"/>
                    </a:cubicBezTo>
                    <a:lnTo>
                      <a:pt x="0" y="803402"/>
                    </a:lnTo>
                    <a:cubicBezTo>
                      <a:pt x="0" y="803402"/>
                      <a:pt x="12700" y="767715"/>
                      <a:pt x="12700" y="688594"/>
                    </a:cubicBezTo>
                    <a:lnTo>
                      <a:pt x="12700" y="543560"/>
                    </a:lnTo>
                    <a:cubicBezTo>
                      <a:pt x="12700" y="543560"/>
                      <a:pt x="0" y="459740"/>
                      <a:pt x="12700" y="375920"/>
                    </a:cubicBezTo>
                    <a:cubicBezTo>
                      <a:pt x="25400" y="292100"/>
                      <a:pt x="23876" y="258064"/>
                      <a:pt x="64897" y="195072"/>
                    </a:cubicBezTo>
                    <a:cubicBezTo>
                      <a:pt x="87249" y="160782"/>
                      <a:pt x="184404" y="76708"/>
                      <a:pt x="215900" y="50800"/>
                    </a:cubicBezTo>
                    <a:cubicBezTo>
                      <a:pt x="215900" y="50800"/>
                      <a:pt x="305181" y="24130"/>
                      <a:pt x="401320" y="12700"/>
                    </a:cubicBezTo>
                    <a:cubicBezTo>
                      <a:pt x="508000" y="0"/>
                      <a:pt x="481584" y="0"/>
                      <a:pt x="622300" y="0"/>
                    </a:cubicBezTo>
                    <a:lnTo>
                      <a:pt x="17648906" y="0"/>
                    </a:lnTo>
                    <a:cubicBezTo>
                      <a:pt x="17748982" y="0"/>
                      <a:pt x="17817435" y="12700"/>
                      <a:pt x="17817435" y="12700"/>
                    </a:cubicBezTo>
                    <a:cubicBezTo>
                      <a:pt x="17881570" y="12700"/>
                      <a:pt x="17970343" y="36322"/>
                      <a:pt x="18028254" y="50800"/>
                    </a:cubicBezTo>
                    <a:cubicBezTo>
                      <a:pt x="18129854" y="76200"/>
                      <a:pt x="18155254" y="254000"/>
                      <a:pt x="18155254" y="350520"/>
                    </a:cubicBezTo>
                    <a:lnTo>
                      <a:pt x="18155254" y="1963756"/>
                    </a:lnTo>
                    <a:cubicBezTo>
                      <a:pt x="18155254" y="1963756"/>
                      <a:pt x="18167954" y="2332437"/>
                      <a:pt x="18167954" y="2365457"/>
                    </a:cubicBezTo>
                    <a:cubicBezTo>
                      <a:pt x="18167954" y="2398477"/>
                      <a:pt x="18145475" y="2506427"/>
                      <a:pt x="18127569" y="2552655"/>
                    </a:cubicBezTo>
                    <a:cubicBezTo>
                      <a:pt x="18102549" y="2617298"/>
                      <a:pt x="18112710" y="2674194"/>
                      <a:pt x="18060894" y="2718390"/>
                    </a:cubicBezTo>
                    <a:cubicBezTo>
                      <a:pt x="18024825" y="2749251"/>
                      <a:pt x="17970723" y="2786589"/>
                      <a:pt x="17925512" y="2803734"/>
                    </a:cubicBezTo>
                    <a:cubicBezTo>
                      <a:pt x="17880299" y="2820879"/>
                      <a:pt x="17822515" y="2817577"/>
                      <a:pt x="17766635" y="2830277"/>
                    </a:cubicBezTo>
                    <a:close/>
                  </a:path>
                </a:pathLst>
              </a:custGeom>
              <a:solidFill>
                <a:srgbClr val="133E3D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2866550" y="3017813"/>
              <a:ext cx="6510713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436147-9C78-24FC-9429-7E8F651E2EB9}"/>
              </a:ext>
            </a:extLst>
          </p:cNvPr>
          <p:cNvGrpSpPr/>
          <p:nvPr/>
        </p:nvGrpSpPr>
        <p:grpSpPr>
          <a:xfrm>
            <a:off x="2619019" y="5483519"/>
            <a:ext cx="6858339" cy="1112411"/>
            <a:chOff x="2619019" y="5483519"/>
            <a:chExt cx="6858339" cy="1112411"/>
          </a:xfrm>
        </p:grpSpPr>
        <p:grpSp>
          <p:nvGrpSpPr>
            <p:cNvPr id="11" name="Group 11"/>
            <p:cNvGrpSpPr/>
            <p:nvPr/>
          </p:nvGrpSpPr>
          <p:grpSpPr>
            <a:xfrm>
              <a:off x="2619019" y="5483519"/>
              <a:ext cx="6858339" cy="1112411"/>
              <a:chOff x="0" y="0"/>
              <a:chExt cx="18168082" cy="294683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127" y="127"/>
                <a:ext cx="18167954" cy="2953819"/>
              </a:xfrm>
              <a:custGeom>
                <a:avLst/>
                <a:gdLst/>
                <a:ahLst/>
                <a:cxnLst/>
                <a:rect l="l" t="t" r="r" b="b"/>
                <a:pathLst>
                  <a:path w="18167954" h="2953819">
                    <a:moveTo>
                      <a:pt x="17766889" y="2941119"/>
                    </a:moveTo>
                    <a:cubicBezTo>
                      <a:pt x="17711009" y="2953819"/>
                      <a:pt x="17685609" y="2941119"/>
                      <a:pt x="17628459" y="2941119"/>
                    </a:cubicBezTo>
                    <a:cubicBezTo>
                      <a:pt x="17571309" y="2941119"/>
                      <a:pt x="17480249" y="2928419"/>
                      <a:pt x="17480249" y="2928419"/>
                    </a:cubicBezTo>
                    <a:lnTo>
                      <a:pt x="707771" y="2928419"/>
                    </a:lnTo>
                    <a:lnTo>
                      <a:pt x="631063" y="2915719"/>
                    </a:lnTo>
                    <a:cubicBezTo>
                      <a:pt x="631063" y="2915719"/>
                      <a:pt x="533400" y="2928419"/>
                      <a:pt x="457581" y="2915719"/>
                    </a:cubicBezTo>
                    <a:cubicBezTo>
                      <a:pt x="381762" y="2903019"/>
                      <a:pt x="296418" y="2915719"/>
                      <a:pt x="296418" y="2915719"/>
                    </a:cubicBezTo>
                    <a:cubicBezTo>
                      <a:pt x="240284" y="2915719"/>
                      <a:pt x="162814" y="2911401"/>
                      <a:pt x="119507" y="2882191"/>
                    </a:cubicBezTo>
                    <a:cubicBezTo>
                      <a:pt x="47371" y="2833550"/>
                      <a:pt x="25400" y="2763319"/>
                      <a:pt x="0" y="2657528"/>
                    </a:cubicBezTo>
                    <a:lnTo>
                      <a:pt x="0" y="2456995"/>
                    </a:lnTo>
                    <a:cubicBezTo>
                      <a:pt x="0" y="2456995"/>
                      <a:pt x="12700" y="2372032"/>
                      <a:pt x="12700" y="2313739"/>
                    </a:cubicBezTo>
                    <a:cubicBezTo>
                      <a:pt x="12700" y="2255446"/>
                      <a:pt x="0" y="2165530"/>
                      <a:pt x="0" y="2165530"/>
                    </a:cubicBezTo>
                    <a:lnTo>
                      <a:pt x="0" y="803402"/>
                    </a:lnTo>
                    <a:cubicBezTo>
                      <a:pt x="0" y="803402"/>
                      <a:pt x="12700" y="767715"/>
                      <a:pt x="12700" y="688594"/>
                    </a:cubicBezTo>
                    <a:lnTo>
                      <a:pt x="12700" y="543560"/>
                    </a:lnTo>
                    <a:cubicBezTo>
                      <a:pt x="12700" y="543560"/>
                      <a:pt x="0" y="459740"/>
                      <a:pt x="12700" y="375920"/>
                    </a:cubicBezTo>
                    <a:cubicBezTo>
                      <a:pt x="25400" y="292100"/>
                      <a:pt x="23876" y="258064"/>
                      <a:pt x="64897" y="195072"/>
                    </a:cubicBezTo>
                    <a:cubicBezTo>
                      <a:pt x="87249" y="160782"/>
                      <a:pt x="184404" y="76708"/>
                      <a:pt x="215900" y="50800"/>
                    </a:cubicBezTo>
                    <a:cubicBezTo>
                      <a:pt x="215900" y="50800"/>
                      <a:pt x="305181" y="24130"/>
                      <a:pt x="401320" y="12700"/>
                    </a:cubicBezTo>
                    <a:cubicBezTo>
                      <a:pt x="508000" y="0"/>
                      <a:pt x="481584" y="0"/>
                      <a:pt x="622300" y="0"/>
                    </a:cubicBezTo>
                    <a:lnTo>
                      <a:pt x="17648906" y="0"/>
                    </a:lnTo>
                    <a:cubicBezTo>
                      <a:pt x="17748982" y="0"/>
                      <a:pt x="17817435" y="12700"/>
                      <a:pt x="17817435" y="12700"/>
                    </a:cubicBezTo>
                    <a:cubicBezTo>
                      <a:pt x="17881570" y="12700"/>
                      <a:pt x="17970343" y="36322"/>
                      <a:pt x="18028254" y="50800"/>
                    </a:cubicBezTo>
                    <a:cubicBezTo>
                      <a:pt x="18129854" y="76200"/>
                      <a:pt x="18155254" y="254000"/>
                      <a:pt x="18155254" y="350520"/>
                    </a:cubicBezTo>
                    <a:lnTo>
                      <a:pt x="18155254" y="2074725"/>
                    </a:lnTo>
                    <a:cubicBezTo>
                      <a:pt x="18155254" y="2074725"/>
                      <a:pt x="18167954" y="2443406"/>
                      <a:pt x="18167954" y="2476426"/>
                    </a:cubicBezTo>
                    <a:cubicBezTo>
                      <a:pt x="18167954" y="2509446"/>
                      <a:pt x="18145475" y="2617396"/>
                      <a:pt x="18127569" y="2663624"/>
                    </a:cubicBezTo>
                    <a:cubicBezTo>
                      <a:pt x="18102549" y="2728267"/>
                      <a:pt x="18112710" y="2785163"/>
                      <a:pt x="18060894" y="2829359"/>
                    </a:cubicBezTo>
                    <a:cubicBezTo>
                      <a:pt x="18024825" y="2860220"/>
                      <a:pt x="17970723" y="2897558"/>
                      <a:pt x="17925512" y="2914703"/>
                    </a:cubicBezTo>
                    <a:cubicBezTo>
                      <a:pt x="17880299" y="2931848"/>
                      <a:pt x="17822515" y="2928546"/>
                      <a:pt x="17766635" y="2941246"/>
                    </a:cubicBezTo>
                    <a:close/>
                  </a:path>
                </a:pathLst>
              </a:custGeom>
              <a:solidFill>
                <a:srgbClr val="133E3D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3178475" y="5701091"/>
              <a:ext cx="5739427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6"/>
                </a:lnSpc>
              </a:pP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4.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endPara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443586" y="1173175"/>
            <a:ext cx="2129954" cy="5857373"/>
          </a:xfrm>
          <a:custGeom>
            <a:avLst/>
            <a:gdLst/>
            <a:ahLst/>
            <a:cxnLst/>
            <a:rect l="l" t="t" r="r" b="b"/>
            <a:pathLst>
              <a:path w="3194931" h="8786059">
                <a:moveTo>
                  <a:pt x="0" y="0"/>
                </a:moveTo>
                <a:lnTo>
                  <a:pt x="3194931" y="0"/>
                </a:lnTo>
                <a:lnTo>
                  <a:pt x="3194931" y="8786060"/>
                </a:lnTo>
                <a:lnTo>
                  <a:pt x="0" y="87860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398945" y="4388138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7BEB4B-1A8A-430A-11EB-5FB5F3C465AF}"/>
              </a:ext>
            </a:extLst>
          </p:cNvPr>
          <p:cNvGrpSpPr/>
          <p:nvPr/>
        </p:nvGrpSpPr>
        <p:grpSpPr>
          <a:xfrm>
            <a:off x="2702529" y="1382960"/>
            <a:ext cx="6858339" cy="1070521"/>
            <a:chOff x="2702529" y="1382960"/>
            <a:chExt cx="6858339" cy="1070521"/>
          </a:xfrm>
        </p:grpSpPr>
        <p:grpSp>
          <p:nvGrpSpPr>
            <p:cNvPr id="19" name="Group 6">
              <a:extLst>
                <a:ext uri="{FF2B5EF4-FFF2-40B4-BE49-F238E27FC236}">
                  <a16:creationId xmlns:a16="http://schemas.microsoft.com/office/drawing/2014/main" id="{9BE11B67-D36B-C9BF-6BCA-906500C2309B}"/>
                </a:ext>
              </a:extLst>
            </p:cNvPr>
            <p:cNvGrpSpPr/>
            <p:nvPr/>
          </p:nvGrpSpPr>
          <p:grpSpPr>
            <a:xfrm>
              <a:off x="2702529" y="1382960"/>
              <a:ext cx="6858339" cy="1070521"/>
              <a:chOff x="0" y="0"/>
              <a:chExt cx="18168082" cy="2835865"/>
            </a:xfrm>
          </p:grpSpPr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F40870F-7944-45F6-DDCE-AC87F13D791E}"/>
                  </a:ext>
                </a:extLst>
              </p:cNvPr>
              <p:cNvSpPr/>
              <p:nvPr/>
            </p:nvSpPr>
            <p:spPr>
              <a:xfrm>
                <a:off x="-127" y="127"/>
                <a:ext cx="18167954" cy="2842850"/>
              </a:xfrm>
              <a:custGeom>
                <a:avLst/>
                <a:gdLst/>
                <a:ahLst/>
                <a:cxnLst/>
                <a:rect l="l" t="t" r="r" b="b"/>
                <a:pathLst>
                  <a:path w="18167954" h="2842850">
                    <a:moveTo>
                      <a:pt x="17766889" y="2830150"/>
                    </a:moveTo>
                    <a:cubicBezTo>
                      <a:pt x="17711009" y="2842850"/>
                      <a:pt x="17685609" y="2830150"/>
                      <a:pt x="17628459" y="2830150"/>
                    </a:cubicBezTo>
                    <a:cubicBezTo>
                      <a:pt x="17571309" y="2830150"/>
                      <a:pt x="17480249" y="2817450"/>
                      <a:pt x="17480249" y="2817450"/>
                    </a:cubicBezTo>
                    <a:lnTo>
                      <a:pt x="707771" y="2817450"/>
                    </a:lnTo>
                    <a:lnTo>
                      <a:pt x="631063" y="2804750"/>
                    </a:lnTo>
                    <a:cubicBezTo>
                      <a:pt x="631063" y="2804750"/>
                      <a:pt x="533400" y="2817450"/>
                      <a:pt x="457581" y="2804750"/>
                    </a:cubicBezTo>
                    <a:cubicBezTo>
                      <a:pt x="381762" y="2792050"/>
                      <a:pt x="296418" y="2804750"/>
                      <a:pt x="296418" y="2804750"/>
                    </a:cubicBezTo>
                    <a:cubicBezTo>
                      <a:pt x="240284" y="2804750"/>
                      <a:pt x="162814" y="2800432"/>
                      <a:pt x="119507" y="2771222"/>
                    </a:cubicBezTo>
                    <a:cubicBezTo>
                      <a:pt x="47371" y="2722581"/>
                      <a:pt x="25400" y="2652350"/>
                      <a:pt x="0" y="2546559"/>
                    </a:cubicBezTo>
                    <a:lnTo>
                      <a:pt x="0" y="2346026"/>
                    </a:lnTo>
                    <a:cubicBezTo>
                      <a:pt x="0" y="2346026"/>
                      <a:pt x="12700" y="2261063"/>
                      <a:pt x="12700" y="2202770"/>
                    </a:cubicBezTo>
                    <a:cubicBezTo>
                      <a:pt x="12700" y="2144477"/>
                      <a:pt x="0" y="2054561"/>
                      <a:pt x="0" y="2054561"/>
                    </a:cubicBezTo>
                    <a:lnTo>
                      <a:pt x="0" y="803402"/>
                    </a:lnTo>
                    <a:cubicBezTo>
                      <a:pt x="0" y="803402"/>
                      <a:pt x="12700" y="767715"/>
                      <a:pt x="12700" y="688594"/>
                    </a:cubicBezTo>
                    <a:lnTo>
                      <a:pt x="12700" y="543560"/>
                    </a:lnTo>
                    <a:cubicBezTo>
                      <a:pt x="12700" y="543560"/>
                      <a:pt x="0" y="459740"/>
                      <a:pt x="12700" y="375920"/>
                    </a:cubicBezTo>
                    <a:cubicBezTo>
                      <a:pt x="25400" y="292100"/>
                      <a:pt x="23876" y="258064"/>
                      <a:pt x="64897" y="195072"/>
                    </a:cubicBezTo>
                    <a:cubicBezTo>
                      <a:pt x="87249" y="160782"/>
                      <a:pt x="184404" y="76708"/>
                      <a:pt x="215900" y="50800"/>
                    </a:cubicBezTo>
                    <a:cubicBezTo>
                      <a:pt x="215900" y="50800"/>
                      <a:pt x="305181" y="24130"/>
                      <a:pt x="401320" y="12700"/>
                    </a:cubicBezTo>
                    <a:cubicBezTo>
                      <a:pt x="508000" y="0"/>
                      <a:pt x="481584" y="0"/>
                      <a:pt x="622300" y="0"/>
                    </a:cubicBezTo>
                    <a:lnTo>
                      <a:pt x="17648906" y="0"/>
                    </a:lnTo>
                    <a:cubicBezTo>
                      <a:pt x="17748982" y="0"/>
                      <a:pt x="17817435" y="12700"/>
                      <a:pt x="17817435" y="12700"/>
                    </a:cubicBezTo>
                    <a:cubicBezTo>
                      <a:pt x="17881570" y="12700"/>
                      <a:pt x="17970343" y="36322"/>
                      <a:pt x="18028254" y="50800"/>
                    </a:cubicBezTo>
                    <a:cubicBezTo>
                      <a:pt x="18129854" y="76200"/>
                      <a:pt x="18155254" y="254000"/>
                      <a:pt x="18155254" y="350520"/>
                    </a:cubicBezTo>
                    <a:lnTo>
                      <a:pt x="18155254" y="1963756"/>
                    </a:lnTo>
                    <a:cubicBezTo>
                      <a:pt x="18155254" y="1963756"/>
                      <a:pt x="18167954" y="2332437"/>
                      <a:pt x="18167954" y="2365457"/>
                    </a:cubicBezTo>
                    <a:cubicBezTo>
                      <a:pt x="18167954" y="2398477"/>
                      <a:pt x="18145475" y="2506427"/>
                      <a:pt x="18127569" y="2552655"/>
                    </a:cubicBezTo>
                    <a:cubicBezTo>
                      <a:pt x="18102549" y="2617298"/>
                      <a:pt x="18112710" y="2674194"/>
                      <a:pt x="18060894" y="2718390"/>
                    </a:cubicBezTo>
                    <a:cubicBezTo>
                      <a:pt x="18024825" y="2749251"/>
                      <a:pt x="17970723" y="2786589"/>
                      <a:pt x="17925512" y="2803734"/>
                    </a:cubicBezTo>
                    <a:cubicBezTo>
                      <a:pt x="17880299" y="2820879"/>
                      <a:pt x="17822515" y="2817577"/>
                      <a:pt x="17766635" y="2830277"/>
                    </a:cubicBezTo>
                    <a:close/>
                  </a:path>
                </a:pathLst>
              </a:custGeom>
              <a:solidFill>
                <a:srgbClr val="133E3D"/>
              </a:solidFill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25164BBF-3484-36A4-B4E7-BA9C9C67BF07}"/>
                </a:ext>
              </a:extLst>
            </p:cNvPr>
            <p:cNvSpPr txBox="1"/>
            <p:nvPr/>
          </p:nvSpPr>
          <p:spPr>
            <a:xfrm>
              <a:off x="2866550" y="1635605"/>
              <a:ext cx="6510713" cy="696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67"/>
                </a:lnSpc>
              </a:pP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phương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30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endPara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1" y="391886"/>
            <a:ext cx="788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55373" y="1578429"/>
            <a:ext cx="78812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hôm nhóm bạn động vật tổ chức đi biển chơi</a:t>
            </a:r>
          </a:p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để lên được thuyền thì mỗi con vật phải vượt qua 1 câu hỏi. Trả lời đúng sẽ được lên thuyền. Trả lời sai sẽ phải ở lại.</a:t>
            </a:r>
          </a:p>
          <a:p>
            <a:pPr algn="just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nhóm bạn vượt qua các câu hỏi bằng cách chọn các câu hỏi và trả lời đúng các câu hỏi tương ứng nhé! 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0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3739" y="4881206"/>
            <a:ext cx="999362" cy="1511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83886" y="4967058"/>
            <a:ext cx="903054" cy="1460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2054" y="4881206"/>
            <a:ext cx="1090677" cy="1546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088" y="4756168"/>
            <a:ext cx="1369081" cy="1636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4340" y="5087802"/>
            <a:ext cx="1029718" cy="1304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3707" y="5232959"/>
            <a:ext cx="1019810" cy="1209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9498" y="5087802"/>
            <a:ext cx="1111433" cy="13773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1057" y="5119198"/>
            <a:ext cx="1213229" cy="1308118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1880567" y="836324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1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636035" y="836324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2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3511247" y="822852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3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372901" y="816332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4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63127" y="816332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5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74547" y="825308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6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985795" y="808028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7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793517" y="797812"/>
            <a:ext cx="365760" cy="36576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8</a:t>
            </a:r>
            <a:endParaRPr lang="vi-VN" b="1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1145" y="2162037"/>
            <a:ext cx="823646" cy="12456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6739" y="2303161"/>
            <a:ext cx="717606" cy="11603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6790" y="2428123"/>
            <a:ext cx="752419" cy="10666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82693" y="2564840"/>
            <a:ext cx="971553" cy="116126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9081" y="2649070"/>
            <a:ext cx="744656" cy="9435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904" y="2430315"/>
            <a:ext cx="723651" cy="85819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6323" y="2587369"/>
            <a:ext cx="745668" cy="9240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7088" y="2474994"/>
            <a:ext cx="783693" cy="8449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1937" b="97007" l="0" r="100000">
                        <a14:backgroundMark x1="27571" y1="53169" x2="27571" y2="53169"/>
                        <a14:backgroundMark x1="39857" y1="55458" x2="39857" y2="55458"/>
                        <a14:backgroundMark x1="52286" y1="55634" x2="52286" y2="55634"/>
                        <a14:backgroundMark x1="54286" y1="55106" x2="54286" y2="55106"/>
                        <a14:backgroundMark x1="71286" y1="60211" x2="71286" y2="60211"/>
                        <a14:backgroundMark x1="46714" y1="55634" x2="46714" y2="5563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12"/>
          <a:stretch/>
        </p:blipFill>
        <p:spPr>
          <a:xfrm rot="21374179">
            <a:off x="3303528" y="2985411"/>
            <a:ext cx="4711361" cy="1834547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103" y="219074"/>
            <a:ext cx="385224" cy="582592"/>
          </a:xfrm>
          <a:prstGeom prst="rect">
            <a:avLst/>
          </a:prstGeom>
        </p:spPr>
      </p:pic>
      <p:pic>
        <p:nvPicPr>
          <p:cNvPr id="42" name="Picture 4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3102" y="210505"/>
            <a:ext cx="387064" cy="625891"/>
          </a:xfrm>
          <a:prstGeom prst="rect">
            <a:avLst/>
          </a:prstGeom>
        </p:spPr>
      </p:pic>
      <p:pic>
        <p:nvPicPr>
          <p:cNvPr id="43" name="Picture 4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6405" y="152404"/>
            <a:ext cx="482460" cy="683920"/>
          </a:xfrm>
          <a:prstGeom prst="rect">
            <a:avLst/>
          </a:prstGeom>
        </p:spPr>
      </p:pic>
      <p:pic>
        <p:nvPicPr>
          <p:cNvPr id="44" name="Picture 4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6870" y="132959"/>
            <a:ext cx="548133" cy="655166"/>
          </a:xfrm>
          <a:prstGeom prst="rect">
            <a:avLst/>
          </a:prstGeom>
        </p:spPr>
      </p:pic>
      <p:pic>
        <p:nvPicPr>
          <p:cNvPr id="45" name="Picture 4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4333" y="219074"/>
            <a:ext cx="452999" cy="574008"/>
          </a:xfrm>
          <a:prstGeom prst="rect">
            <a:avLst/>
          </a:prstGeom>
        </p:spPr>
      </p:pic>
      <p:pic>
        <p:nvPicPr>
          <p:cNvPr id="46" name="Picture 45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5521" y="219075"/>
            <a:ext cx="526014" cy="623813"/>
          </a:xfrm>
          <a:prstGeom prst="rect">
            <a:avLst/>
          </a:prstGeom>
        </p:spPr>
      </p:pic>
      <p:pic>
        <p:nvPicPr>
          <p:cNvPr id="47" name="Picture 4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7320" y="65049"/>
            <a:ext cx="581149" cy="720196"/>
          </a:xfrm>
          <a:prstGeom prst="rect">
            <a:avLst/>
          </a:prstGeom>
        </p:spPr>
      </p:pic>
      <p:pic>
        <p:nvPicPr>
          <p:cNvPr id="48" name="Picture 47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4253" y="186735"/>
            <a:ext cx="545621" cy="588295"/>
          </a:xfrm>
          <a:prstGeom prst="rect">
            <a:avLst/>
          </a:prstGeom>
        </p:spPr>
      </p:pic>
      <p:pic>
        <p:nvPicPr>
          <p:cNvPr id="49" name="Picture 48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756" y="58120"/>
            <a:ext cx="1047078" cy="100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5751" y="965807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ctr">
              <a:buAutoNum type="arabicPeriod"/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571501" y="3984171"/>
            <a:ext cx="561589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(2;-3)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571501" y="5148942"/>
            <a:ext cx="545918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(2;3)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6332396" y="3984171"/>
            <a:ext cx="543310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(-2;-3)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6209165" y="5148942"/>
            <a:ext cx="5556334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(-2;3)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EE6FE46-3EBE-6E16-BECC-99FE10F585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313010"/>
              </p:ext>
            </p:extLst>
          </p:nvPr>
        </p:nvGraphicFramePr>
        <p:xfrm>
          <a:off x="4853395" y="1929436"/>
          <a:ext cx="2354580" cy="14614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36560" imgH="457200" progId="Equation.DSMT4">
                  <p:embed/>
                </p:oleObj>
              </mc:Choice>
              <mc:Fallback>
                <p:oleObj name="Equation" r:id="rId8" imgW="7365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53395" y="1929436"/>
                        <a:ext cx="2354580" cy="14614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84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ax + b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A(1;2)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B(3;8)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752602" y="514894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3; b = -1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1752602" y="398417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-3; b = -1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6187395" y="398417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3; b = 1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6209166" y="514894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= - 3; b = 1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665516" y="398417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B"/>
          <p:cNvSpPr/>
          <p:nvPr/>
        </p:nvSpPr>
        <p:spPr>
          <a:xfrm>
            <a:off x="1687287" y="514894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C"/>
          <p:cNvSpPr/>
          <p:nvPr/>
        </p:nvSpPr>
        <p:spPr>
          <a:xfrm flipH="1">
            <a:off x="6187395" y="398417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D"/>
          <p:cNvSpPr/>
          <p:nvPr/>
        </p:nvSpPr>
        <p:spPr>
          <a:xfrm flipH="1">
            <a:off x="6209166" y="514894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B11D12A-37D0-7806-1338-E5CADDB6F1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120737"/>
              </p:ext>
            </p:extLst>
          </p:nvPr>
        </p:nvGraphicFramePr>
        <p:xfrm>
          <a:off x="4219368" y="2004764"/>
          <a:ext cx="3979595" cy="804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30040" imgH="228600" progId="Equation.DSMT4">
                  <p:embed/>
                </p:oleObj>
              </mc:Choice>
              <mc:Fallback>
                <p:oleObj name="Equation" r:id="rId8" imgW="1130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19368" y="2004764"/>
                        <a:ext cx="3979595" cy="804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F7FEB5-93FB-30EA-84DD-37FAE7CDDA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881420"/>
              </p:ext>
            </p:extLst>
          </p:nvPr>
        </p:nvGraphicFramePr>
        <p:xfrm>
          <a:off x="1687287" y="4043571"/>
          <a:ext cx="3792537" cy="675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82680" imgH="228600" progId="Equation.DSMT4">
                  <p:embed/>
                </p:oleObj>
              </mc:Choice>
              <mc:Fallback>
                <p:oleObj name="Equation" r:id="rId10" imgW="1282680" imgH="228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B11D12A-37D0-7806-1338-E5CADDB6F1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87287" y="4043571"/>
                        <a:ext cx="3792537" cy="675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A4C040D-6BB3-B7AD-440F-105116D873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7113"/>
              </p:ext>
            </p:extLst>
          </p:nvPr>
        </p:nvGraphicFramePr>
        <p:xfrm>
          <a:off x="6599238" y="4043363"/>
          <a:ext cx="40179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358640" imgH="228600" progId="Equation.DSMT4">
                  <p:embed/>
                </p:oleObj>
              </mc:Choice>
              <mc:Fallback>
                <p:oleObj name="Equation" r:id="rId12" imgW="135864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F7FEB5-93FB-30EA-84DD-37FAE7CDDA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599238" y="4043363"/>
                        <a:ext cx="4017962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DB232C8-33F8-AC7E-38DF-251351796C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936401"/>
              </p:ext>
            </p:extLst>
          </p:nvPr>
        </p:nvGraphicFramePr>
        <p:xfrm>
          <a:off x="6786563" y="5208588"/>
          <a:ext cx="356711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06360" imgH="228600" progId="Equation.DSMT4">
                  <p:embed/>
                </p:oleObj>
              </mc:Choice>
              <mc:Fallback>
                <p:oleObj name="Equation" r:id="rId14" imgW="120636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A4C040D-6BB3-B7AD-440F-105116D873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786563" y="5208588"/>
                        <a:ext cx="3567112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7B08235-7800-D274-C17C-91BAB1C1C4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114877"/>
              </p:ext>
            </p:extLst>
          </p:nvPr>
        </p:nvGraphicFramePr>
        <p:xfrm>
          <a:off x="1763487" y="5227632"/>
          <a:ext cx="3792537" cy="675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82680" imgH="228600" progId="Equation.DSMT4">
                  <p:embed/>
                </p:oleObj>
              </mc:Choice>
              <mc:Fallback>
                <p:oleObj name="Equation" r:id="rId16" imgW="128268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DB232C8-33F8-AC7E-38DF-251351796C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763487" y="5227632"/>
                        <a:ext cx="3792537" cy="6758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3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6209164" y="3984171"/>
            <a:ext cx="541133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(10;7)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571502" y="5148942"/>
            <a:ext cx="5459183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(-10;7)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6209165" y="5148942"/>
            <a:ext cx="5411333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(-10;7)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B"/>
          <p:cNvSpPr/>
          <p:nvPr/>
        </p:nvSpPr>
        <p:spPr>
          <a:xfrm>
            <a:off x="615043" y="3984171"/>
            <a:ext cx="541133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(10;-7)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9425526-90D0-E233-A49D-9FFD1A79F2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7704884"/>
              </p:ext>
            </p:extLst>
          </p:nvPr>
        </p:nvGraphicFramePr>
        <p:xfrm>
          <a:off x="5038185" y="1652588"/>
          <a:ext cx="2775347" cy="158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99920" imgH="457200" progId="Equation.DSMT4">
                  <p:embed/>
                </p:oleObj>
              </mc:Choice>
              <mc:Fallback>
                <p:oleObj name="Equation" r:id="rId8" imgW="799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38185" y="1652588"/>
                        <a:ext cx="2775347" cy="1585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231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476250" y="5148942"/>
            <a:ext cx="5619750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476250" y="3984171"/>
            <a:ext cx="5619750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/>
              <a:t>Hệ</a:t>
            </a:r>
            <a:r>
              <a:rPr lang="en-US" sz="3000" dirty="0"/>
              <a:t> phương </a:t>
            </a:r>
            <a:r>
              <a:rPr lang="en-US" sz="3000" dirty="0" err="1"/>
              <a:t>trình</a:t>
            </a:r>
            <a:r>
              <a:rPr lang="en-US" sz="3000" dirty="0"/>
              <a:t> </a:t>
            </a:r>
            <a:r>
              <a:rPr lang="en-US" sz="3000" dirty="0" err="1"/>
              <a:t>vô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nghiệm</a:t>
            </a:r>
            <a:endParaRPr lang="vi-VN" sz="3000" dirty="0"/>
          </a:p>
        </p:txBody>
      </p:sp>
      <p:sp>
        <p:nvSpPr>
          <p:cNvPr id="15" name="C"/>
          <p:cNvSpPr/>
          <p:nvPr/>
        </p:nvSpPr>
        <p:spPr>
          <a:xfrm flipH="1">
            <a:off x="6187394" y="3984171"/>
            <a:ext cx="5528355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(4;1)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6209165" y="5148942"/>
            <a:ext cx="5506583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HPT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(4;2)</a:t>
            </a:r>
            <a:endParaRPr lang="vi-VN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4581A05-944E-ABB3-50BC-BE135ED4BF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842280"/>
              </p:ext>
            </p:extLst>
          </p:nvPr>
        </p:nvGraphicFramePr>
        <p:xfrm>
          <a:off x="5143500" y="1526241"/>
          <a:ext cx="2438400" cy="1864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63280" imgH="660240" progId="Equation.DSMT4">
                  <p:embed/>
                </p:oleObj>
              </mc:Choice>
              <mc:Fallback>
                <p:oleObj name="Equation" r:id="rId8" imgW="8632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43500" y="1526241"/>
                        <a:ext cx="2438400" cy="1864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01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5751" y="965807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ax + b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A(2;1)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B(4;-2)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665516" y="398417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B"/>
          <p:cNvSpPr/>
          <p:nvPr/>
        </p:nvSpPr>
        <p:spPr>
          <a:xfrm>
            <a:off x="1687287" y="514894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C"/>
          <p:cNvSpPr/>
          <p:nvPr/>
        </p:nvSpPr>
        <p:spPr>
          <a:xfrm flipH="1">
            <a:off x="6187395" y="3984171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D"/>
          <p:cNvSpPr/>
          <p:nvPr/>
        </p:nvSpPr>
        <p:spPr>
          <a:xfrm flipH="1">
            <a:off x="6209166" y="514894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E8D6040-D8AD-0BFF-1F2F-1319D5BB7E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187408"/>
              </p:ext>
            </p:extLst>
          </p:nvPr>
        </p:nvGraphicFramePr>
        <p:xfrm>
          <a:off x="2292350" y="3984171"/>
          <a:ext cx="1784350" cy="813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63280" imgH="393480" progId="Equation.DSMT4">
                  <p:embed/>
                </p:oleObj>
              </mc:Choice>
              <mc:Fallback>
                <p:oleObj name="Equation" r:id="rId8" imgW="863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292350" y="3984171"/>
                        <a:ext cx="1784350" cy="813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679449E-FE8C-B09F-3BB3-DDA8DB0D4C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1734885"/>
              </p:ext>
            </p:extLst>
          </p:nvPr>
        </p:nvGraphicFramePr>
        <p:xfrm>
          <a:off x="7796213" y="3965575"/>
          <a:ext cx="194151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39600" imgH="393480" progId="Equation.DSMT4">
                  <p:embed/>
                </p:oleObj>
              </mc:Choice>
              <mc:Fallback>
                <p:oleObj name="Equation" r:id="rId10" imgW="939600" imgH="39348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E8D6040-D8AD-0BFF-1F2F-1319D5BB7E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96213" y="3965575"/>
                        <a:ext cx="1941512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620C4F9-E17A-8A26-FAA3-DB9FFC0F9C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323581"/>
              </p:ext>
            </p:extLst>
          </p:nvPr>
        </p:nvGraphicFramePr>
        <p:xfrm>
          <a:off x="2487613" y="5167313"/>
          <a:ext cx="154781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49160" imgH="393480" progId="Equation.DSMT4">
                  <p:embed/>
                </p:oleObj>
              </mc:Choice>
              <mc:Fallback>
                <p:oleObj name="Equation" r:id="rId12" imgW="74916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679449E-FE8C-B09F-3BB3-DDA8DB0D4C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87613" y="5167313"/>
                        <a:ext cx="1547812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063E823-D8C5-05E9-569A-F2C447F0DC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989706"/>
              </p:ext>
            </p:extLst>
          </p:nvPr>
        </p:nvGraphicFramePr>
        <p:xfrm>
          <a:off x="7900988" y="5148263"/>
          <a:ext cx="173196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38080" imgH="393480" progId="Equation.DSMT4">
                  <p:embed/>
                </p:oleObj>
              </mc:Choice>
              <mc:Fallback>
                <p:oleObj name="Equation" r:id="rId14" imgW="8380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620C4F9-E17A-8A26-FAA3-DB9FFC0F9C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900988" y="5148263"/>
                        <a:ext cx="1731962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425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2732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6209165" y="398417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B"/>
          <p:cNvSpPr/>
          <p:nvPr/>
        </p:nvSpPr>
        <p:spPr>
          <a:xfrm>
            <a:off x="1687287" y="5148942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D"/>
          <p:cNvSpPr/>
          <p:nvPr/>
        </p:nvSpPr>
        <p:spPr>
          <a:xfrm flipH="1">
            <a:off x="6209166" y="5148942"/>
            <a:ext cx="4339091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B"/>
          <p:cNvSpPr/>
          <p:nvPr/>
        </p:nvSpPr>
        <p:spPr>
          <a:xfrm>
            <a:off x="1682980" y="3984171"/>
            <a:ext cx="4343398" cy="79466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8FF758F-D89F-64A8-07F9-3754F11942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913446"/>
              </p:ext>
            </p:extLst>
          </p:nvPr>
        </p:nvGraphicFramePr>
        <p:xfrm>
          <a:off x="4126704" y="2228850"/>
          <a:ext cx="342265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760" imgH="228600" progId="Equation.DSMT4">
                  <p:embed/>
                </p:oleObj>
              </mc:Choice>
              <mc:Fallback>
                <p:oleObj name="Equation" r:id="rId8" imgW="9777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126704" y="2228850"/>
                        <a:ext cx="3422650" cy="80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9D94BE1-1BAA-5336-F016-78FBD2BEBF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408710"/>
              </p:ext>
            </p:extLst>
          </p:nvPr>
        </p:nvGraphicFramePr>
        <p:xfrm>
          <a:off x="6970532" y="4070620"/>
          <a:ext cx="3265642" cy="70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54080" imgH="228600" progId="Equation.DSMT4">
                  <p:embed/>
                </p:oleObj>
              </mc:Choice>
              <mc:Fallback>
                <p:oleObj name="Equation" r:id="rId10" imgW="1054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70532" y="4070620"/>
                        <a:ext cx="3265642" cy="708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AF497AF-4ED8-4D11-DF28-3754953E09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146150"/>
              </p:ext>
            </p:extLst>
          </p:nvPr>
        </p:nvGraphicFramePr>
        <p:xfrm>
          <a:off x="6875463" y="5192713"/>
          <a:ext cx="35401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43000" imgH="228600" progId="Equation.DSMT4">
                  <p:embed/>
                </p:oleObj>
              </mc:Choice>
              <mc:Fallback>
                <p:oleObj name="Equation" r:id="rId12" imgW="114300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9D94BE1-1BAA-5336-F016-78FBD2BEBF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75463" y="5192713"/>
                        <a:ext cx="3540125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F8C65C6-937C-0D21-B3A6-302707620E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685117"/>
              </p:ext>
            </p:extLst>
          </p:nvPr>
        </p:nvGraphicFramePr>
        <p:xfrm>
          <a:off x="1693863" y="5194300"/>
          <a:ext cx="377825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18960" imgH="228600" progId="Equation.DSMT4">
                  <p:embed/>
                </p:oleObj>
              </mc:Choice>
              <mc:Fallback>
                <p:oleObj name="Equation" r:id="rId14" imgW="1218960" imgH="2286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AF497AF-4ED8-4D11-DF28-3754953E09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93863" y="5194300"/>
                        <a:ext cx="3778250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C4599AC-3B56-7B7A-3322-28AE51A79F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670958"/>
              </p:ext>
            </p:extLst>
          </p:nvPr>
        </p:nvGraphicFramePr>
        <p:xfrm>
          <a:off x="1812925" y="4022725"/>
          <a:ext cx="3540125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143000" imgH="228600" progId="Equation.DSMT4">
                  <p:embed/>
                </p:oleObj>
              </mc:Choice>
              <mc:Fallback>
                <p:oleObj name="Equation" r:id="rId16" imgW="1143000" imgH="22860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F8C65C6-937C-0D21-B3A6-302707620E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12925" y="4022725"/>
                        <a:ext cx="3540125" cy="70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50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92349" y="778328"/>
            <a:ext cx="7469868" cy="18696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(-2;-3)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381001" y="2918729"/>
            <a:ext cx="5569732" cy="152428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4" name="B"/>
          <p:cNvSpPr/>
          <p:nvPr/>
        </p:nvSpPr>
        <p:spPr>
          <a:xfrm>
            <a:off x="381000" y="4788350"/>
            <a:ext cx="5569733" cy="152428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C"/>
          <p:cNvSpPr/>
          <p:nvPr/>
        </p:nvSpPr>
        <p:spPr>
          <a:xfrm flipH="1">
            <a:off x="6414386" y="2918729"/>
            <a:ext cx="5396612" cy="152428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D"/>
          <p:cNvSpPr/>
          <p:nvPr/>
        </p:nvSpPr>
        <p:spPr>
          <a:xfrm flipH="1">
            <a:off x="6209163" y="4788350"/>
            <a:ext cx="5601833" cy="1524288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5" y="118660"/>
            <a:ext cx="685015" cy="659669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8134526" y="77954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8134526" y="87917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8134526" y="7827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8134526" y="83095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8134526" y="73132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8134526" y="63169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8134526" y="43243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8134526" y="53206"/>
            <a:ext cx="1524000" cy="685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126" y="25566"/>
            <a:ext cx="780874" cy="79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E31ABED-5A48-2B7C-D11C-3555428AA1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1345315"/>
              </p:ext>
            </p:extLst>
          </p:nvPr>
        </p:nvGraphicFramePr>
        <p:xfrm>
          <a:off x="1113923" y="2993284"/>
          <a:ext cx="2296028" cy="1312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99920" imgH="457200" progId="Equation.DSMT4">
                  <p:embed/>
                </p:oleObj>
              </mc:Choice>
              <mc:Fallback>
                <p:oleObj name="Equation" r:id="rId8" imgW="79992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13923" y="2993284"/>
                        <a:ext cx="2296028" cy="1312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9D52810-3A5E-B2CB-40EE-CDAA3AB6E8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96479"/>
              </p:ext>
            </p:extLst>
          </p:nvPr>
        </p:nvGraphicFramePr>
        <p:xfrm>
          <a:off x="1480334" y="5000622"/>
          <a:ext cx="2296028" cy="1312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99920" imgH="457200" progId="Equation.DSMT4">
                  <p:embed/>
                </p:oleObj>
              </mc:Choice>
              <mc:Fallback>
                <p:oleObj name="Equation" r:id="rId10" imgW="79992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E31ABED-5A48-2B7C-D11C-3555428AA1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80334" y="5000622"/>
                        <a:ext cx="2296028" cy="13120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F1BEA46-7AF1-F959-FEDB-55AA102330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907722"/>
              </p:ext>
            </p:extLst>
          </p:nvPr>
        </p:nvGraphicFramePr>
        <p:xfrm>
          <a:off x="8116888" y="4872038"/>
          <a:ext cx="2332037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12520" imgH="457200" progId="Equation.DSMT4">
                  <p:embed/>
                </p:oleObj>
              </mc:Choice>
              <mc:Fallback>
                <p:oleObj name="Equation" r:id="rId12" imgW="81252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9D52810-3A5E-B2CB-40EE-CDAA3AB6E8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116888" y="4872038"/>
                        <a:ext cx="2332037" cy="1311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E825ACF-8A77-9587-4EFB-154C324E1D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519538"/>
              </p:ext>
            </p:extLst>
          </p:nvPr>
        </p:nvGraphicFramePr>
        <p:xfrm>
          <a:off x="8134350" y="3024188"/>
          <a:ext cx="2112963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57200" progId="Equation.DSMT4">
                  <p:embed/>
                </p:oleObj>
              </mc:Choice>
              <mc:Fallback>
                <p:oleObj name="Equation" r:id="rId14" imgW="736560" imgH="457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F1BEA46-7AF1-F959-FEDB-55AA102330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134350" y="3024188"/>
                        <a:ext cx="2112963" cy="1312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131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3628" y="1326557"/>
            <a:ext cx="9524320" cy="5370254"/>
          </a:xfrm>
          <a:custGeom>
            <a:avLst/>
            <a:gdLst/>
            <a:ahLst/>
            <a:cxnLst/>
            <a:rect l="l" t="t" r="r" b="b"/>
            <a:pathLst>
              <a:path w="10400059" h="6939676">
                <a:moveTo>
                  <a:pt x="0" y="0"/>
                </a:moveTo>
                <a:lnTo>
                  <a:pt x="10400059" y="0"/>
                </a:lnTo>
                <a:lnTo>
                  <a:pt x="10400059" y="6939676"/>
                </a:lnTo>
                <a:lnTo>
                  <a:pt x="0" y="6939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28721" y="2199372"/>
            <a:ext cx="352847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Freeform 6"/>
          <p:cNvSpPr/>
          <p:nvPr/>
        </p:nvSpPr>
        <p:spPr>
          <a:xfrm>
            <a:off x="9754039" y="5799687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89" y="0"/>
                </a:lnTo>
                <a:lnTo>
                  <a:pt x="7661989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90957" y="529816"/>
            <a:ext cx="9524320" cy="547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</a:pP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hệ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phương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pháp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500" spc="-75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500" spc="-75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9996094" y="3858975"/>
            <a:ext cx="2902326" cy="1957751"/>
          </a:xfrm>
          <a:custGeom>
            <a:avLst/>
            <a:gdLst/>
            <a:ahLst/>
            <a:cxnLst/>
            <a:rect l="l" t="t" r="r" b="b"/>
            <a:pathLst>
              <a:path w="4353489" h="2936626">
                <a:moveTo>
                  <a:pt x="0" y="0"/>
                </a:moveTo>
                <a:lnTo>
                  <a:pt x="4353489" y="0"/>
                </a:lnTo>
                <a:lnTo>
                  <a:pt x="4353489" y="2936627"/>
                </a:lnTo>
                <a:lnTo>
                  <a:pt x="0" y="29366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1041" y="-947428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3" y="0"/>
                </a:lnTo>
                <a:lnTo>
                  <a:pt x="23342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245584" y="1759816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C58488EE-A485-DFBA-E70B-DBA63DF3BF49}"/>
              </a:ext>
            </a:extLst>
          </p:cNvPr>
          <p:cNvSpPr txBox="1"/>
          <p:nvPr/>
        </p:nvSpPr>
        <p:spPr>
          <a:xfrm>
            <a:off x="828721" y="3350898"/>
            <a:ext cx="8537204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(1),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y.</a:t>
            </a:r>
          </a:p>
          <a:p>
            <a:pPr marL="457200" indent="-457200">
              <a:buFontTx/>
              <a:buChar char="-"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y.</a:t>
            </a:r>
          </a:p>
          <a:p>
            <a:pPr marL="457200" indent="-457200">
              <a:buFontTx/>
              <a:buChar char="-"/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562D46B6-293D-4214-435A-E6E134427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347929"/>
              </p:ext>
            </p:extLst>
          </p:nvPr>
        </p:nvGraphicFramePr>
        <p:xfrm>
          <a:off x="4010837" y="1722974"/>
          <a:ext cx="4757737" cy="149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701720" imgH="533160" progId="Equation.DSMT4">
                  <p:embed/>
                </p:oleObj>
              </mc:Choice>
              <mc:Fallback>
                <p:oleObj name="Equation" r:id="rId14" imgW="1701720" imgH="53316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10837" y="1722974"/>
                        <a:ext cx="4757737" cy="1492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928EE0F3-181D-E8FD-B529-8D5D959F4AE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1496" y="1358848"/>
            <a:ext cx="657225" cy="704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8597740">
            <a:off x="870810" y="-451788"/>
            <a:ext cx="4303880" cy="3544832"/>
          </a:xfrm>
          <a:custGeom>
            <a:avLst/>
            <a:gdLst/>
            <a:ahLst/>
            <a:cxnLst/>
            <a:rect l="l" t="t" r="r" b="b"/>
            <a:pathLst>
              <a:path w="4590805" h="3781154">
                <a:moveTo>
                  <a:pt x="0" y="0"/>
                </a:moveTo>
                <a:lnTo>
                  <a:pt x="4590805" y="0"/>
                </a:lnTo>
                <a:lnTo>
                  <a:pt x="4590805" y="3781154"/>
                </a:lnTo>
                <a:lnTo>
                  <a:pt x="0" y="3781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315166">
            <a:off x="1326056" y="505227"/>
            <a:ext cx="1163977" cy="2652938"/>
          </a:xfrm>
          <a:custGeom>
            <a:avLst/>
            <a:gdLst/>
            <a:ahLst/>
            <a:cxnLst/>
            <a:rect l="l" t="t" r="r" b="b"/>
            <a:pathLst>
              <a:path w="1241575" h="2829801">
                <a:moveTo>
                  <a:pt x="0" y="0"/>
                </a:moveTo>
                <a:lnTo>
                  <a:pt x="1241575" y="0"/>
                </a:lnTo>
                <a:lnTo>
                  <a:pt x="1241575" y="2829802"/>
                </a:lnTo>
                <a:lnTo>
                  <a:pt x="0" y="2829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597740">
            <a:off x="6746544" y="4590424"/>
            <a:ext cx="4303880" cy="3544832"/>
          </a:xfrm>
          <a:custGeom>
            <a:avLst/>
            <a:gdLst/>
            <a:ahLst/>
            <a:cxnLst/>
            <a:rect l="l" t="t" r="r" b="b"/>
            <a:pathLst>
              <a:path w="4590805" h="3781154">
                <a:moveTo>
                  <a:pt x="0" y="0"/>
                </a:moveTo>
                <a:lnTo>
                  <a:pt x="4590805" y="0"/>
                </a:lnTo>
                <a:lnTo>
                  <a:pt x="4590805" y="3781154"/>
                </a:lnTo>
                <a:lnTo>
                  <a:pt x="0" y="3781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315166">
            <a:off x="1326056" y="505227"/>
            <a:ext cx="1163977" cy="2652938"/>
          </a:xfrm>
          <a:custGeom>
            <a:avLst/>
            <a:gdLst/>
            <a:ahLst/>
            <a:cxnLst/>
            <a:rect l="l" t="t" r="r" b="b"/>
            <a:pathLst>
              <a:path w="1241575" h="2829801">
                <a:moveTo>
                  <a:pt x="0" y="0"/>
                </a:moveTo>
                <a:lnTo>
                  <a:pt x="1241575" y="0"/>
                </a:lnTo>
                <a:lnTo>
                  <a:pt x="1241575" y="2829802"/>
                </a:lnTo>
                <a:lnTo>
                  <a:pt x="0" y="28298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09078" y="826643"/>
            <a:ext cx="8115300" cy="5224641"/>
            <a:chOff x="0" y="0"/>
            <a:chExt cx="8454799" cy="5443211"/>
          </a:xfrm>
        </p:grpSpPr>
        <p:sp>
          <p:nvSpPr>
            <p:cNvPr id="7" name="Freeform 7"/>
            <p:cNvSpPr/>
            <p:nvPr/>
          </p:nvSpPr>
          <p:spPr>
            <a:xfrm>
              <a:off x="48260" y="48260"/>
              <a:ext cx="8406539" cy="5394951"/>
            </a:xfrm>
            <a:custGeom>
              <a:avLst/>
              <a:gdLst/>
              <a:ahLst/>
              <a:cxnLst/>
              <a:rect l="l" t="t" r="r" b="b"/>
              <a:pathLst>
                <a:path w="8406539" h="5394951">
                  <a:moveTo>
                    <a:pt x="0" y="0"/>
                  </a:moveTo>
                  <a:lnTo>
                    <a:pt x="8406539" y="0"/>
                  </a:lnTo>
                  <a:lnTo>
                    <a:pt x="8406539" y="5394951"/>
                  </a:lnTo>
                  <a:lnTo>
                    <a:pt x="0" y="5394951"/>
                  </a:lnTo>
                  <a:close/>
                </a:path>
              </a:pathLst>
            </a:custGeom>
            <a:solidFill>
              <a:srgbClr val="13379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350" y="6350"/>
              <a:ext cx="8406539" cy="5394951"/>
            </a:xfrm>
            <a:custGeom>
              <a:avLst/>
              <a:gdLst/>
              <a:ahLst/>
              <a:cxnLst/>
              <a:rect l="l" t="t" r="r" b="b"/>
              <a:pathLst>
                <a:path w="8406539" h="5394951">
                  <a:moveTo>
                    <a:pt x="0" y="0"/>
                  </a:moveTo>
                  <a:lnTo>
                    <a:pt x="8406539" y="0"/>
                  </a:lnTo>
                  <a:lnTo>
                    <a:pt x="8406539" y="5394951"/>
                  </a:lnTo>
                  <a:lnTo>
                    <a:pt x="0" y="539495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8419239" cy="5407651"/>
            </a:xfrm>
            <a:custGeom>
              <a:avLst/>
              <a:gdLst/>
              <a:ahLst/>
              <a:cxnLst/>
              <a:rect l="l" t="t" r="r" b="b"/>
              <a:pathLst>
                <a:path w="8419239" h="5407651">
                  <a:moveTo>
                    <a:pt x="8419239" y="5407651"/>
                  </a:moveTo>
                  <a:lnTo>
                    <a:pt x="0" y="5407651"/>
                  </a:lnTo>
                  <a:lnTo>
                    <a:pt x="0" y="0"/>
                  </a:lnTo>
                  <a:lnTo>
                    <a:pt x="8419239" y="0"/>
                  </a:lnTo>
                  <a:lnTo>
                    <a:pt x="8419239" y="5407651"/>
                  </a:lnTo>
                  <a:close/>
                  <a:moveTo>
                    <a:pt x="12700" y="5394951"/>
                  </a:moveTo>
                  <a:lnTo>
                    <a:pt x="8406539" y="5394951"/>
                  </a:lnTo>
                  <a:lnTo>
                    <a:pt x="8406539" y="12700"/>
                  </a:lnTo>
                  <a:lnTo>
                    <a:pt x="12700" y="12700"/>
                  </a:lnTo>
                  <a:lnTo>
                    <a:pt x="12700" y="5394951"/>
                  </a:lnTo>
                  <a:close/>
                </a:path>
              </a:pathLst>
            </a:custGeom>
            <a:solidFill>
              <a:srgbClr val="133795"/>
            </a:solidFill>
          </p:spPr>
        </p:sp>
      </p:grpSp>
      <p:sp>
        <p:nvSpPr>
          <p:cNvPr id="10" name="Freeform 10"/>
          <p:cNvSpPr/>
          <p:nvPr/>
        </p:nvSpPr>
        <p:spPr>
          <a:xfrm rot="-3454838">
            <a:off x="9012949" y="-141482"/>
            <a:ext cx="928360" cy="2299345"/>
          </a:xfrm>
          <a:custGeom>
            <a:avLst/>
            <a:gdLst/>
            <a:ahLst/>
            <a:cxnLst/>
            <a:rect l="l" t="t" r="r" b="b"/>
            <a:pathLst>
              <a:path w="990251" h="2452635">
                <a:moveTo>
                  <a:pt x="0" y="0"/>
                </a:moveTo>
                <a:lnTo>
                  <a:pt x="990252" y="0"/>
                </a:lnTo>
                <a:lnTo>
                  <a:pt x="990252" y="2452634"/>
                </a:lnTo>
                <a:lnTo>
                  <a:pt x="0" y="24526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5286582" y="799605"/>
            <a:ext cx="4736793" cy="1606611"/>
            <a:chOff x="0" y="-51586"/>
            <a:chExt cx="864501" cy="29321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7118" cy="188444"/>
            </a:xfrm>
            <a:custGeom>
              <a:avLst/>
              <a:gdLst/>
              <a:ahLst/>
              <a:cxnLst/>
              <a:rect l="l" t="t" r="r" b="b"/>
              <a:pathLst>
                <a:path w="857118" h="188444">
                  <a:moveTo>
                    <a:pt x="57182" y="0"/>
                  </a:moveTo>
                  <a:lnTo>
                    <a:pt x="799936" y="0"/>
                  </a:lnTo>
                  <a:cubicBezTo>
                    <a:pt x="831517" y="0"/>
                    <a:pt x="857118" y="25601"/>
                    <a:pt x="857118" y="57182"/>
                  </a:cubicBezTo>
                  <a:lnTo>
                    <a:pt x="857118" y="131262"/>
                  </a:lnTo>
                  <a:cubicBezTo>
                    <a:pt x="857118" y="146427"/>
                    <a:pt x="851094" y="160972"/>
                    <a:pt x="840370" y="171696"/>
                  </a:cubicBezTo>
                  <a:cubicBezTo>
                    <a:pt x="829646" y="182419"/>
                    <a:pt x="815102" y="188444"/>
                    <a:pt x="799936" y="188444"/>
                  </a:cubicBezTo>
                  <a:lnTo>
                    <a:pt x="57182" y="188444"/>
                  </a:lnTo>
                  <a:cubicBezTo>
                    <a:pt x="42017" y="188444"/>
                    <a:pt x="27472" y="182419"/>
                    <a:pt x="16748" y="171696"/>
                  </a:cubicBezTo>
                  <a:cubicBezTo>
                    <a:pt x="6025" y="160972"/>
                    <a:pt x="0" y="146427"/>
                    <a:pt x="0" y="131262"/>
                  </a:cubicBezTo>
                  <a:lnTo>
                    <a:pt x="0" y="57182"/>
                  </a:lnTo>
                  <a:cubicBezTo>
                    <a:pt x="0" y="42017"/>
                    <a:pt x="6025" y="27472"/>
                    <a:pt x="16748" y="16748"/>
                  </a:cubicBezTo>
                  <a:cubicBezTo>
                    <a:pt x="27472" y="6025"/>
                    <a:pt x="42017" y="0"/>
                    <a:pt x="57182" y="0"/>
                  </a:cubicBezTo>
                  <a:close/>
                </a:path>
              </a:pathLst>
            </a:custGeom>
            <a:solidFill>
              <a:srgbClr val="A7D2DD"/>
            </a:solidFill>
            <a:ln w="38100" cap="rnd">
              <a:solidFill>
                <a:srgbClr val="133795"/>
              </a:solidFill>
              <a:prstDash val="dash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383" y="-51586"/>
              <a:ext cx="857118" cy="293219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spcBef>
                  <a:spcPct val="0"/>
                </a:spcBef>
              </a:pP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endPara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>
            <a:off x="3331374" y="1650732"/>
            <a:ext cx="1920010" cy="17859"/>
          </a:xfrm>
          <a:prstGeom prst="line">
            <a:avLst/>
          </a:prstGeom>
          <a:ln w="19050" cap="flat">
            <a:solidFill>
              <a:srgbClr val="133795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5" name="AutoShape 15"/>
          <p:cNvSpPr/>
          <p:nvPr/>
        </p:nvSpPr>
        <p:spPr>
          <a:xfrm>
            <a:off x="3858104" y="3082383"/>
            <a:ext cx="1298979" cy="17859"/>
          </a:xfrm>
          <a:prstGeom prst="line">
            <a:avLst/>
          </a:prstGeom>
          <a:ln w="19050" cap="flat">
            <a:solidFill>
              <a:srgbClr val="133795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6" name="AutoShape 16"/>
          <p:cNvSpPr/>
          <p:nvPr/>
        </p:nvSpPr>
        <p:spPr>
          <a:xfrm>
            <a:off x="3481486" y="4278880"/>
            <a:ext cx="1834749" cy="17859"/>
          </a:xfrm>
          <a:prstGeom prst="line">
            <a:avLst/>
          </a:prstGeom>
          <a:ln w="19050" cap="flat">
            <a:solidFill>
              <a:srgbClr val="133795"/>
            </a:solidFill>
            <a:prstDash val="solid"/>
            <a:headEnd type="none" w="sm" len="sm"/>
            <a:tailEnd type="arrow" w="med" len="sm"/>
          </a:ln>
        </p:spPr>
      </p:sp>
      <p:grpSp>
        <p:nvGrpSpPr>
          <p:cNvPr id="17" name="Group 17"/>
          <p:cNvGrpSpPr/>
          <p:nvPr/>
        </p:nvGrpSpPr>
        <p:grpSpPr>
          <a:xfrm>
            <a:off x="5248531" y="3625924"/>
            <a:ext cx="4769422" cy="1606611"/>
            <a:chOff x="-14793" y="-80691"/>
            <a:chExt cx="870456" cy="29321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55663" cy="188444"/>
            </a:xfrm>
            <a:custGeom>
              <a:avLst/>
              <a:gdLst/>
              <a:ahLst/>
              <a:cxnLst/>
              <a:rect l="l" t="t" r="r" b="b"/>
              <a:pathLst>
                <a:path w="855663" h="188444">
                  <a:moveTo>
                    <a:pt x="57280" y="0"/>
                  </a:moveTo>
                  <a:lnTo>
                    <a:pt x="798384" y="0"/>
                  </a:lnTo>
                  <a:cubicBezTo>
                    <a:pt x="813575" y="0"/>
                    <a:pt x="828145" y="6035"/>
                    <a:pt x="838886" y="16777"/>
                  </a:cubicBezTo>
                  <a:cubicBezTo>
                    <a:pt x="849628" y="27519"/>
                    <a:pt x="855663" y="42088"/>
                    <a:pt x="855663" y="57280"/>
                  </a:cubicBezTo>
                  <a:lnTo>
                    <a:pt x="855663" y="131164"/>
                  </a:lnTo>
                  <a:cubicBezTo>
                    <a:pt x="855663" y="162799"/>
                    <a:pt x="830018" y="188444"/>
                    <a:pt x="798384" y="188444"/>
                  </a:cubicBezTo>
                  <a:lnTo>
                    <a:pt x="57280" y="188444"/>
                  </a:lnTo>
                  <a:cubicBezTo>
                    <a:pt x="25645" y="188444"/>
                    <a:pt x="0" y="162799"/>
                    <a:pt x="0" y="131164"/>
                  </a:cubicBezTo>
                  <a:lnTo>
                    <a:pt x="0" y="57280"/>
                  </a:lnTo>
                  <a:cubicBezTo>
                    <a:pt x="0" y="25645"/>
                    <a:pt x="25645" y="0"/>
                    <a:pt x="57280" y="0"/>
                  </a:cubicBezTo>
                  <a:close/>
                </a:path>
              </a:pathLst>
            </a:custGeom>
            <a:solidFill>
              <a:srgbClr val="A7D2DD"/>
            </a:solidFill>
            <a:ln w="38100" cap="rnd">
              <a:solidFill>
                <a:srgbClr val="133795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-14793" y="-80691"/>
              <a:ext cx="855663" cy="293219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6693"/>
                </a:lnSpc>
                <a:spcBef>
                  <a:spcPct val="0"/>
                </a:spcBef>
              </a:pP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221832" y="2101888"/>
            <a:ext cx="4742662" cy="1606611"/>
            <a:chOff x="-20660" y="-200579"/>
            <a:chExt cx="865572" cy="293219"/>
          </a:xfrm>
        </p:grpSpPr>
        <p:sp>
          <p:nvSpPr>
            <p:cNvPr id="21" name="Freeform 21"/>
            <p:cNvSpPr/>
            <p:nvPr/>
          </p:nvSpPr>
          <p:spPr>
            <a:xfrm>
              <a:off x="-12206" y="-115853"/>
              <a:ext cx="857118" cy="188444"/>
            </a:xfrm>
            <a:custGeom>
              <a:avLst/>
              <a:gdLst/>
              <a:ahLst/>
              <a:cxnLst/>
              <a:rect l="l" t="t" r="r" b="b"/>
              <a:pathLst>
                <a:path w="857118" h="188444">
                  <a:moveTo>
                    <a:pt x="57182" y="0"/>
                  </a:moveTo>
                  <a:lnTo>
                    <a:pt x="799936" y="0"/>
                  </a:lnTo>
                  <a:cubicBezTo>
                    <a:pt x="831517" y="0"/>
                    <a:pt x="857118" y="25601"/>
                    <a:pt x="857118" y="57182"/>
                  </a:cubicBezTo>
                  <a:lnTo>
                    <a:pt x="857118" y="131262"/>
                  </a:lnTo>
                  <a:cubicBezTo>
                    <a:pt x="857118" y="146427"/>
                    <a:pt x="851094" y="160972"/>
                    <a:pt x="840370" y="171696"/>
                  </a:cubicBezTo>
                  <a:cubicBezTo>
                    <a:pt x="829646" y="182419"/>
                    <a:pt x="815102" y="188444"/>
                    <a:pt x="799936" y="188444"/>
                  </a:cubicBezTo>
                  <a:lnTo>
                    <a:pt x="57182" y="188444"/>
                  </a:lnTo>
                  <a:cubicBezTo>
                    <a:pt x="42017" y="188444"/>
                    <a:pt x="27472" y="182419"/>
                    <a:pt x="16748" y="171696"/>
                  </a:cubicBezTo>
                  <a:cubicBezTo>
                    <a:pt x="6025" y="160972"/>
                    <a:pt x="0" y="146427"/>
                    <a:pt x="0" y="131262"/>
                  </a:cubicBezTo>
                  <a:lnTo>
                    <a:pt x="0" y="57182"/>
                  </a:lnTo>
                  <a:cubicBezTo>
                    <a:pt x="0" y="42017"/>
                    <a:pt x="6025" y="27472"/>
                    <a:pt x="16748" y="16748"/>
                  </a:cubicBezTo>
                  <a:cubicBezTo>
                    <a:pt x="27472" y="6025"/>
                    <a:pt x="42017" y="0"/>
                    <a:pt x="57182" y="0"/>
                  </a:cubicBezTo>
                  <a:close/>
                </a:path>
              </a:pathLst>
            </a:custGeom>
            <a:solidFill>
              <a:srgbClr val="A7D2DD"/>
            </a:solidFill>
            <a:ln w="38100" cap="rnd">
              <a:solidFill>
                <a:srgbClr val="133795"/>
              </a:solidFill>
              <a:prstDash val="dash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-20660" y="-200579"/>
              <a:ext cx="857118" cy="293219"/>
            </a:xfrm>
            <a:prstGeom prst="rect">
              <a:avLst/>
            </a:prstGeom>
          </p:spPr>
          <p:txBody>
            <a:bodyPr lIns="47625" tIns="47625" rIns="47625" bIns="47625" rtlCol="0" anchor="ctr"/>
            <a:lstStyle/>
            <a:p>
              <a:pPr algn="ctr">
                <a:lnSpc>
                  <a:spcPts val="6693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SGK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2174047" y="916976"/>
            <a:ext cx="2045817" cy="3530171"/>
          </a:xfrm>
          <a:custGeom>
            <a:avLst/>
            <a:gdLst/>
            <a:ahLst/>
            <a:cxnLst/>
            <a:rect l="l" t="t" r="r" b="b"/>
            <a:pathLst>
              <a:path w="2182205" h="1598466">
                <a:moveTo>
                  <a:pt x="0" y="0"/>
                </a:moveTo>
                <a:lnTo>
                  <a:pt x="2182205" y="0"/>
                </a:lnTo>
                <a:lnTo>
                  <a:pt x="2182205" y="1598466"/>
                </a:lnTo>
                <a:lnTo>
                  <a:pt x="0" y="15984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15883" y="4417727"/>
            <a:ext cx="2813732" cy="2440273"/>
          </a:xfrm>
          <a:custGeom>
            <a:avLst/>
            <a:gdLst/>
            <a:ahLst/>
            <a:cxnLst/>
            <a:rect l="l" t="t" r="r" b="b"/>
            <a:pathLst>
              <a:path w="3001314" h="2602958">
                <a:moveTo>
                  <a:pt x="0" y="0"/>
                </a:moveTo>
                <a:lnTo>
                  <a:pt x="3001314" y="0"/>
                </a:lnTo>
                <a:lnTo>
                  <a:pt x="3001314" y="2602958"/>
                </a:lnTo>
                <a:lnTo>
                  <a:pt x="0" y="2602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2258332" y="1702723"/>
            <a:ext cx="1939138" cy="206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8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4616" y="904402"/>
            <a:ext cx="9882768" cy="5049196"/>
          </a:xfrm>
          <a:custGeom>
            <a:avLst/>
            <a:gdLst/>
            <a:ahLst/>
            <a:cxnLst/>
            <a:rect l="l" t="t" r="r" b="b"/>
            <a:pathLst>
              <a:path w="14824152" h="7573794">
                <a:moveTo>
                  <a:pt x="0" y="0"/>
                </a:moveTo>
                <a:lnTo>
                  <a:pt x="14824152" y="0"/>
                </a:lnTo>
                <a:lnTo>
                  <a:pt x="14824152" y="7573794"/>
                </a:lnTo>
                <a:lnTo>
                  <a:pt x="0" y="7573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6495565"/>
            <a:ext cx="12192000" cy="2316480"/>
          </a:xfrm>
          <a:custGeom>
            <a:avLst/>
            <a:gdLst/>
            <a:ahLst/>
            <a:cxnLst/>
            <a:rect l="l" t="t" r="r" b="b"/>
            <a:pathLst>
              <a:path w="18288000" h="3474720">
                <a:moveTo>
                  <a:pt x="0" y="0"/>
                </a:moveTo>
                <a:lnTo>
                  <a:pt x="18288000" y="0"/>
                </a:lnTo>
                <a:lnTo>
                  <a:pt x="18288000" y="3474720"/>
                </a:lnTo>
                <a:lnTo>
                  <a:pt x="0" y="3474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899666" y="2196236"/>
            <a:ext cx="3975965" cy="7951929"/>
          </a:xfrm>
          <a:custGeom>
            <a:avLst/>
            <a:gdLst/>
            <a:ahLst/>
            <a:cxnLst/>
            <a:rect l="l" t="t" r="r" b="b"/>
            <a:pathLst>
              <a:path w="5963947" h="11927893">
                <a:moveTo>
                  <a:pt x="0" y="0"/>
                </a:moveTo>
                <a:lnTo>
                  <a:pt x="5963947" y="0"/>
                </a:lnTo>
                <a:lnTo>
                  <a:pt x="5963947" y="11927894"/>
                </a:lnTo>
                <a:lnTo>
                  <a:pt x="0" y="119278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51079" y="4054581"/>
            <a:ext cx="2471797" cy="3183813"/>
          </a:xfrm>
          <a:custGeom>
            <a:avLst/>
            <a:gdLst/>
            <a:ahLst/>
            <a:cxnLst/>
            <a:rect l="l" t="t" r="r" b="b"/>
            <a:pathLst>
              <a:path w="3707695" h="4775720">
                <a:moveTo>
                  <a:pt x="0" y="0"/>
                </a:moveTo>
                <a:lnTo>
                  <a:pt x="3707695" y="0"/>
                </a:lnTo>
                <a:lnTo>
                  <a:pt x="3707695" y="4775720"/>
                </a:lnTo>
                <a:lnTo>
                  <a:pt x="0" y="4775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89346" y="1495867"/>
            <a:ext cx="3013310" cy="257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18"/>
              </a:lnSpc>
            </a:pPr>
            <a:r>
              <a:rPr lang="en-US" sz="1584" spc="127" dirty="0">
                <a:solidFill>
                  <a:srgbClr val="FFFDB9"/>
                </a:solidFill>
                <a:latin typeface="Muli"/>
              </a:rPr>
              <a:t>CHƯƠNG I. ĐẠI SỐ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1630" y="1993036"/>
            <a:ext cx="9568741" cy="1753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23"/>
              </a:lnSpc>
            </a:pPr>
            <a:r>
              <a:rPr lang="en-US" sz="10659" dirty="0" err="1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</a:t>
            </a:r>
            <a:r>
              <a:rPr lang="en-US" sz="10659" dirty="0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659" dirty="0" err="1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ơn</a:t>
            </a:r>
            <a:r>
              <a:rPr lang="en-US" sz="10659" dirty="0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659" dirty="0" err="1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10659" dirty="0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10659" dirty="0" err="1">
                <a:solidFill>
                  <a:srgbClr val="FFFDB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endParaRPr lang="en-US" sz="10659" dirty="0">
              <a:solidFill>
                <a:srgbClr val="FFFDB9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75220" y="3544806"/>
            <a:ext cx="7041561" cy="609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7"/>
              </a:lnSpc>
            </a:pPr>
            <a:r>
              <a:rPr lang="en-US" sz="3734" spc="299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34" spc="299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spc="299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34" spc="299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spc="299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734" spc="299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spc="299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4" spc="299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4" spc="299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34" spc="299" dirty="0">
              <a:solidFill>
                <a:srgbClr val="FFFD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2875" y="2174893"/>
            <a:ext cx="3184944" cy="3680083"/>
          </a:xfrm>
          <a:custGeom>
            <a:avLst/>
            <a:gdLst/>
            <a:ahLst/>
            <a:cxnLst/>
            <a:rect l="l" t="t" r="r" b="b"/>
            <a:pathLst>
              <a:path w="4777416" h="5520124">
                <a:moveTo>
                  <a:pt x="0" y="0"/>
                </a:moveTo>
                <a:lnTo>
                  <a:pt x="4777416" y="0"/>
                </a:lnTo>
                <a:lnTo>
                  <a:pt x="4777416" y="5520124"/>
                </a:lnTo>
                <a:lnTo>
                  <a:pt x="0" y="5520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90452" y="2174893"/>
            <a:ext cx="3184944" cy="3680083"/>
          </a:xfrm>
          <a:custGeom>
            <a:avLst/>
            <a:gdLst/>
            <a:ahLst/>
            <a:cxnLst/>
            <a:rect l="l" t="t" r="r" b="b"/>
            <a:pathLst>
              <a:path w="4777416" h="5520124">
                <a:moveTo>
                  <a:pt x="0" y="0"/>
                </a:moveTo>
                <a:lnTo>
                  <a:pt x="4777416" y="0"/>
                </a:lnTo>
                <a:lnTo>
                  <a:pt x="4777416" y="5520124"/>
                </a:lnTo>
                <a:lnTo>
                  <a:pt x="0" y="5520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6115" flipH="1">
            <a:off x="11085965" y="4567123"/>
            <a:ext cx="1381471" cy="3157647"/>
          </a:xfrm>
          <a:custGeom>
            <a:avLst/>
            <a:gdLst/>
            <a:ahLst/>
            <a:cxnLst/>
            <a:rect l="l" t="t" r="r" b="b"/>
            <a:pathLst>
              <a:path w="2072206" h="4736470">
                <a:moveTo>
                  <a:pt x="2072206" y="0"/>
                </a:moveTo>
                <a:lnTo>
                  <a:pt x="0" y="0"/>
                </a:lnTo>
                <a:lnTo>
                  <a:pt x="0" y="4736470"/>
                </a:lnTo>
                <a:lnTo>
                  <a:pt x="2072206" y="4736470"/>
                </a:lnTo>
                <a:lnTo>
                  <a:pt x="207220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135863" y="3065484"/>
            <a:ext cx="2889461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kia,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 rot="164230">
            <a:off x="-206090" y="4593377"/>
            <a:ext cx="1381471" cy="3157647"/>
          </a:xfrm>
          <a:custGeom>
            <a:avLst/>
            <a:gdLst/>
            <a:ahLst/>
            <a:cxnLst/>
            <a:rect l="l" t="t" r="r" b="b"/>
            <a:pathLst>
              <a:path w="2072206" h="4736470">
                <a:moveTo>
                  <a:pt x="0" y="0"/>
                </a:moveTo>
                <a:lnTo>
                  <a:pt x="2072206" y="0"/>
                </a:lnTo>
                <a:lnTo>
                  <a:pt x="2072206" y="4736470"/>
                </a:lnTo>
                <a:lnTo>
                  <a:pt x="0" y="4736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42668">
            <a:off x="1390091" y="5975626"/>
            <a:ext cx="3328632" cy="1603795"/>
          </a:xfrm>
          <a:custGeom>
            <a:avLst/>
            <a:gdLst/>
            <a:ahLst/>
            <a:cxnLst/>
            <a:rect l="l" t="t" r="r" b="b"/>
            <a:pathLst>
              <a:path w="4992948" h="2405693">
                <a:moveTo>
                  <a:pt x="0" y="0"/>
                </a:moveTo>
                <a:lnTo>
                  <a:pt x="4992948" y="0"/>
                </a:lnTo>
                <a:lnTo>
                  <a:pt x="4992948" y="2405693"/>
                </a:lnTo>
                <a:lnTo>
                  <a:pt x="0" y="24056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3938" flipH="1">
            <a:off x="7664787" y="5975626"/>
            <a:ext cx="3328632" cy="1603795"/>
          </a:xfrm>
          <a:custGeom>
            <a:avLst/>
            <a:gdLst/>
            <a:ahLst/>
            <a:cxnLst/>
            <a:rect l="l" t="t" r="r" b="b"/>
            <a:pathLst>
              <a:path w="4992948" h="2405693">
                <a:moveTo>
                  <a:pt x="4992948" y="0"/>
                </a:moveTo>
                <a:lnTo>
                  <a:pt x="0" y="0"/>
                </a:lnTo>
                <a:lnTo>
                  <a:pt x="0" y="2405693"/>
                </a:lnTo>
                <a:lnTo>
                  <a:pt x="4992948" y="2405693"/>
                </a:lnTo>
                <a:lnTo>
                  <a:pt x="49929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37438">
            <a:off x="10200384" y="257365"/>
            <a:ext cx="2611633" cy="2089307"/>
          </a:xfrm>
          <a:custGeom>
            <a:avLst/>
            <a:gdLst/>
            <a:ahLst/>
            <a:cxnLst/>
            <a:rect l="l" t="t" r="r" b="b"/>
            <a:pathLst>
              <a:path w="3917450" h="3133960">
                <a:moveTo>
                  <a:pt x="0" y="0"/>
                </a:moveTo>
                <a:lnTo>
                  <a:pt x="3917450" y="0"/>
                </a:lnTo>
                <a:lnTo>
                  <a:pt x="3917450" y="3133960"/>
                </a:lnTo>
                <a:lnTo>
                  <a:pt x="0" y="3133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49990" y="520701"/>
            <a:ext cx="9692021" cy="141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3"/>
              </a:lnSpc>
            </a:pPr>
            <a:r>
              <a:rPr lang="en-US" sz="8000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8000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8000" dirty="0">
                <a:solidFill>
                  <a:srgbClr val="FFFD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27204" y="2396508"/>
            <a:ext cx="2998120" cy="572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500" spc="27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500" spc="2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90452" y="2396508"/>
            <a:ext cx="3184945" cy="572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3500" spc="27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500" spc="27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38613" y="3463463"/>
            <a:ext cx="3080512" cy="851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40"/>
              </a:lnSpc>
            </a:pP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spc="16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500" spc="16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Freeform 17"/>
          <p:cNvSpPr/>
          <p:nvPr/>
        </p:nvSpPr>
        <p:spPr>
          <a:xfrm rot="-360508" flipH="1">
            <a:off x="-323288" y="130949"/>
            <a:ext cx="2611633" cy="2089307"/>
          </a:xfrm>
          <a:custGeom>
            <a:avLst/>
            <a:gdLst/>
            <a:ahLst/>
            <a:cxnLst/>
            <a:rect l="l" t="t" r="r" b="b"/>
            <a:pathLst>
              <a:path w="3917450" h="3133960">
                <a:moveTo>
                  <a:pt x="3917450" y="0"/>
                </a:moveTo>
                <a:lnTo>
                  <a:pt x="0" y="0"/>
                </a:lnTo>
                <a:lnTo>
                  <a:pt x="0" y="3133959"/>
                </a:lnTo>
                <a:lnTo>
                  <a:pt x="3917450" y="3133959"/>
                </a:lnTo>
                <a:lnTo>
                  <a:pt x="391745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33850" y="261185"/>
            <a:ext cx="7925066" cy="6076840"/>
            <a:chOff x="0" y="0"/>
            <a:chExt cx="10516800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00538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78741" y="519975"/>
            <a:ext cx="2987291" cy="5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spc="-8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00710" y="4677605"/>
            <a:ext cx="685799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(2; -3) hay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17592" y="467539"/>
            <a:ext cx="3590605" cy="4143974"/>
            <a:chOff x="0" y="0"/>
            <a:chExt cx="7992460" cy="876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11430" y="1283970"/>
            <a:ext cx="34221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03420" y="5720747"/>
            <a:ext cx="747488" cy="1283905"/>
          </a:xfrm>
          <a:custGeom>
            <a:avLst/>
            <a:gdLst/>
            <a:ahLst/>
            <a:cxnLst/>
            <a:rect l="l" t="t" r="r" b="b"/>
            <a:pathLst>
              <a:path w="1121232" h="1925858">
                <a:moveTo>
                  <a:pt x="0" y="0"/>
                </a:moveTo>
                <a:lnTo>
                  <a:pt x="1121231" y="0"/>
                </a:lnTo>
                <a:lnTo>
                  <a:pt x="1121231" y="1925858"/>
                </a:lnTo>
                <a:lnTo>
                  <a:pt x="0" y="192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44107"/>
            </a:stretch>
          </a:blipFill>
        </p:spPr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116D4BE-A4EB-066D-B44F-490CEE2DD5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733" y="2419722"/>
          <a:ext cx="2766019" cy="14431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76240" imgH="457200" progId="Equation.DSMT4">
                  <p:embed/>
                </p:oleObj>
              </mc:Choice>
              <mc:Fallback>
                <p:oleObj name="Equation" r:id="rId8" imgW="87624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9733" y="2419722"/>
                        <a:ext cx="2766019" cy="14431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F1C71CF6-7568-2F78-4B49-E820CCF633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3745" y="5036412"/>
          <a:ext cx="997861" cy="876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20560" imgH="457200" progId="Equation.DSMT4">
                  <p:embed/>
                </p:oleObj>
              </mc:Choice>
              <mc:Fallback>
                <p:oleObj name="Equation" r:id="rId10" imgW="520560" imgH="4572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F1C71CF6-7568-2F78-4B49-E820CCF63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23745" y="5036412"/>
                        <a:ext cx="997861" cy="876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D03FC4A-54C2-2097-5C3F-895669BC6E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39288" y="1246757"/>
          <a:ext cx="1592877" cy="83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76240" imgH="457200" progId="Equation.DSMT4">
                  <p:embed/>
                </p:oleObj>
              </mc:Choice>
              <mc:Fallback>
                <p:oleObj name="Equation" r:id="rId12" imgW="87624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39288" y="1246757"/>
                        <a:ext cx="1592877" cy="831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56D34E0-CABB-8EF1-72D6-14ADB95E4F8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56400" y="2077823"/>
          <a:ext cx="2308517" cy="923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69720" imgH="507960" progId="Equation.DSMT4">
                  <p:embed/>
                </p:oleObj>
              </mc:Choice>
              <mc:Fallback>
                <p:oleObj name="Equation" r:id="rId14" imgW="126972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56400" y="2077823"/>
                        <a:ext cx="2308517" cy="9234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622F11F-DE64-0F73-22B3-9C76A49110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19396" y="2970423"/>
          <a:ext cx="1292770" cy="83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11000" imgH="457200" progId="Equation.DSMT4">
                  <p:embed/>
                </p:oleObj>
              </mc:Choice>
              <mc:Fallback>
                <p:oleObj name="Equation" r:id="rId16" imgW="71100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719396" y="2970423"/>
                        <a:ext cx="1292770" cy="831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9632236C-B90B-2942-5CFB-3A279D2047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3440" y="3913946"/>
          <a:ext cx="946492" cy="83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20560" imgH="457200" progId="Equation.DSMT4">
                  <p:embed/>
                </p:oleObj>
              </mc:Choice>
              <mc:Fallback>
                <p:oleObj name="Equation" r:id="rId18" imgW="520560" imgH="4572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9632236C-B90B-2942-5CFB-3A279D2047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33440" y="3913946"/>
                        <a:ext cx="946492" cy="831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4953" y="261185"/>
            <a:ext cx="8713963" cy="6076840"/>
            <a:chOff x="0" y="0"/>
            <a:chExt cx="10516800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00538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78741" y="519975"/>
            <a:ext cx="2987291" cy="5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spc="-8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58390" y="3560921"/>
            <a:ext cx="7612898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0x = 0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3644" y="548553"/>
            <a:ext cx="3103123" cy="3910530"/>
            <a:chOff x="0" y="0"/>
            <a:chExt cx="7992460" cy="876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-206674" y="1368690"/>
            <a:ext cx="34221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116D4BE-A4EB-066D-B44F-490CEE2DD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896426"/>
              </p:ext>
            </p:extLst>
          </p:nvPr>
        </p:nvGraphicFramePr>
        <p:xfrm>
          <a:off x="305036" y="2503818"/>
          <a:ext cx="2700003" cy="12796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65160" imgH="457200" progId="Equation.DSMT4">
                  <p:embed/>
                </p:oleObj>
              </mc:Choice>
              <mc:Fallback>
                <p:oleObj name="Equation" r:id="rId6" imgW="96516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5036" y="2503818"/>
                        <a:ext cx="2700003" cy="12796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D03FC4A-54C2-2097-5C3F-895669BC6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221447"/>
              </p:ext>
            </p:extLst>
          </p:nvPr>
        </p:nvGraphicFramePr>
        <p:xfrm>
          <a:off x="6553344" y="1038961"/>
          <a:ext cx="1755775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65160" imgH="457200" progId="Equation.DSMT4">
                  <p:embed/>
                </p:oleObj>
              </mc:Choice>
              <mc:Fallback>
                <p:oleObj name="Equation" r:id="rId8" imgW="96516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53344" y="1038961"/>
                        <a:ext cx="1755775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56D34E0-CABB-8EF1-72D6-14ADB95E4F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579288"/>
              </p:ext>
            </p:extLst>
          </p:nvPr>
        </p:nvGraphicFramePr>
        <p:xfrm>
          <a:off x="6804156" y="1830058"/>
          <a:ext cx="217011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93760" imgH="507960" progId="Equation.DSMT4">
                  <p:embed/>
                </p:oleObj>
              </mc:Choice>
              <mc:Fallback>
                <p:oleObj name="Equation" r:id="rId10" imgW="119376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04156" y="1830058"/>
                        <a:ext cx="217011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622F11F-DE64-0F73-22B3-9C76A4911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175637"/>
              </p:ext>
            </p:extLst>
          </p:nvPr>
        </p:nvGraphicFramePr>
        <p:xfrm>
          <a:off x="6828117" y="2753983"/>
          <a:ext cx="1292770" cy="83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11000" imgH="457200" progId="Equation.DSMT4">
                  <p:embed/>
                </p:oleObj>
              </mc:Choice>
              <mc:Fallback>
                <p:oleObj name="Equation" r:id="rId12" imgW="71100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828117" y="2753983"/>
                        <a:ext cx="1292770" cy="831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BF5AE1D-1316-58B0-DD1D-106317AE90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997847"/>
              </p:ext>
            </p:extLst>
          </p:nvPr>
        </p:nvGraphicFramePr>
        <p:xfrm>
          <a:off x="10891838" y="3653790"/>
          <a:ext cx="67945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380880" imgH="177480" progId="Equation.DSMT4">
                  <p:embed/>
                </p:oleObj>
              </mc:Choice>
              <mc:Fallback>
                <p:oleObj name="Equation" r:id="rId14" imgW="380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0891838" y="3653790"/>
                        <a:ext cx="67945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6">
            <a:extLst>
              <a:ext uri="{FF2B5EF4-FFF2-40B4-BE49-F238E27FC236}">
                <a16:creationId xmlns:a16="http://schemas.microsoft.com/office/drawing/2014/main" id="{CCAF02B8-242B-CAAC-CE57-FC2FECB21DCC}"/>
              </a:ext>
            </a:extLst>
          </p:cNvPr>
          <p:cNvSpPr txBox="1"/>
          <p:nvPr/>
        </p:nvSpPr>
        <p:spPr>
          <a:xfrm>
            <a:off x="4117551" y="4123581"/>
            <a:ext cx="6857999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99FF1E49-DA89-8E5A-D610-CEE71AFF36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6962438"/>
              </p:ext>
            </p:extLst>
          </p:nvPr>
        </p:nvGraphicFramePr>
        <p:xfrm>
          <a:off x="9981338" y="4267173"/>
          <a:ext cx="1589950" cy="1022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11000" imgH="457200" progId="Equation.DSMT4">
                  <p:embed/>
                </p:oleObj>
              </mc:Choice>
              <mc:Fallback>
                <p:oleObj name="Equation" r:id="rId16" imgW="7110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981338" y="4267173"/>
                        <a:ext cx="1589950" cy="1022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2620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33643" y="301573"/>
            <a:ext cx="8667168" cy="6076840"/>
            <a:chOff x="0" y="0"/>
            <a:chExt cx="10516800" cy="8799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51451" cy="8799448"/>
            </a:xfrm>
            <a:custGeom>
              <a:avLst/>
              <a:gdLst/>
              <a:ahLst/>
              <a:cxnLst/>
              <a:rect l="l" t="t" r="r" b="b"/>
              <a:pathLst>
                <a:path w="8751451" h="8799448">
                  <a:moveTo>
                    <a:pt x="0" y="0"/>
                  </a:moveTo>
                  <a:lnTo>
                    <a:pt x="8751451" y="0"/>
                  </a:lnTo>
                  <a:lnTo>
                    <a:pt x="8751451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900538" y="0"/>
              <a:ext cx="6616262" cy="8799448"/>
            </a:xfrm>
            <a:custGeom>
              <a:avLst/>
              <a:gdLst/>
              <a:ahLst/>
              <a:cxnLst/>
              <a:rect l="l" t="t" r="r" b="b"/>
              <a:pathLst>
                <a:path w="6616262" h="8799448">
                  <a:moveTo>
                    <a:pt x="0" y="0"/>
                  </a:moveTo>
                  <a:lnTo>
                    <a:pt x="6616262" y="0"/>
                  </a:lnTo>
                  <a:lnTo>
                    <a:pt x="6616262" y="8799448"/>
                  </a:lnTo>
                  <a:lnTo>
                    <a:pt x="0" y="87994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32271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6578741" y="519975"/>
            <a:ext cx="2987291" cy="5710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u="sng" spc="-84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84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u="sng" spc="-84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217592" y="467539"/>
            <a:ext cx="3590605" cy="4143974"/>
            <a:chOff x="0" y="0"/>
            <a:chExt cx="7992460" cy="8764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22822" cy="8764522"/>
            </a:xfrm>
            <a:custGeom>
              <a:avLst/>
              <a:gdLst/>
              <a:ahLst/>
              <a:cxnLst/>
              <a:rect l="l" t="t" r="r" b="b"/>
              <a:pathLst>
                <a:path w="3922822" h="8764522">
                  <a:moveTo>
                    <a:pt x="0" y="0"/>
                  </a:moveTo>
                  <a:lnTo>
                    <a:pt x="3922822" y="0"/>
                  </a:lnTo>
                  <a:lnTo>
                    <a:pt x="3922822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9945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912164" y="0"/>
              <a:ext cx="4080297" cy="8764522"/>
            </a:xfrm>
            <a:custGeom>
              <a:avLst/>
              <a:gdLst/>
              <a:ahLst/>
              <a:cxnLst/>
              <a:rect l="l" t="t" r="r" b="b"/>
              <a:pathLst>
                <a:path w="4080297" h="8764522">
                  <a:moveTo>
                    <a:pt x="0" y="0"/>
                  </a:moveTo>
                  <a:lnTo>
                    <a:pt x="4080296" y="0"/>
                  </a:lnTo>
                  <a:lnTo>
                    <a:pt x="4080296" y="8764522"/>
                  </a:lnTo>
                  <a:lnTo>
                    <a:pt x="0" y="8764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917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211430" y="1283970"/>
            <a:ext cx="34221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u="sng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000" u="sng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spc="-5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spc="-5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spc="-5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1103420" y="5720747"/>
            <a:ext cx="747488" cy="1283905"/>
          </a:xfrm>
          <a:custGeom>
            <a:avLst/>
            <a:gdLst/>
            <a:ahLst/>
            <a:cxnLst/>
            <a:rect l="l" t="t" r="r" b="b"/>
            <a:pathLst>
              <a:path w="1121232" h="1925858">
                <a:moveTo>
                  <a:pt x="0" y="0"/>
                </a:moveTo>
                <a:lnTo>
                  <a:pt x="1121231" y="0"/>
                </a:lnTo>
                <a:lnTo>
                  <a:pt x="1121231" y="1925858"/>
                </a:lnTo>
                <a:lnTo>
                  <a:pt x="0" y="192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44107"/>
            </a:stretch>
          </a:blipFill>
        </p:spPr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4116D4BE-A4EB-066D-B44F-490CEE2DD5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59941"/>
              </p:ext>
            </p:extLst>
          </p:nvPr>
        </p:nvGraphicFramePr>
        <p:xfrm>
          <a:off x="681038" y="2419350"/>
          <a:ext cx="2925762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27000" imgH="457200" progId="Equation.DSMT4">
                  <p:embed/>
                </p:oleObj>
              </mc:Choice>
              <mc:Fallback>
                <p:oleObj name="Equation" r:id="rId8" imgW="9270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1038" y="2419350"/>
                        <a:ext cx="2925762" cy="1443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2D03FC4A-54C2-2097-5C3F-895669BC6E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863659"/>
              </p:ext>
            </p:extLst>
          </p:nvPr>
        </p:nvGraphicFramePr>
        <p:xfrm>
          <a:off x="6592888" y="1246188"/>
          <a:ext cx="168751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27000" imgH="457200" progId="Equation.DSMT4">
                  <p:embed/>
                </p:oleObj>
              </mc:Choice>
              <mc:Fallback>
                <p:oleObj name="Equation" r:id="rId10" imgW="92700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D03FC4A-54C2-2097-5C3F-895669BC6E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92888" y="1246188"/>
                        <a:ext cx="168751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F56D34E0-CABB-8EF1-72D6-14ADB95E4F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7359120"/>
              </p:ext>
            </p:extLst>
          </p:nvPr>
        </p:nvGraphicFramePr>
        <p:xfrm>
          <a:off x="6702425" y="2078038"/>
          <a:ext cx="22161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18960" imgH="507960" progId="Equation.DSMT4">
                  <p:embed/>
                </p:oleObj>
              </mc:Choice>
              <mc:Fallback>
                <p:oleObj name="Equation" r:id="rId12" imgW="1218960" imgH="50796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F56D34E0-CABB-8EF1-72D6-14ADB95E4F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02425" y="2078038"/>
                        <a:ext cx="2216150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5622F11F-DE64-0F73-22B3-9C76A4911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1219190"/>
              </p:ext>
            </p:extLst>
          </p:nvPr>
        </p:nvGraphicFramePr>
        <p:xfrm>
          <a:off x="6697663" y="2970213"/>
          <a:ext cx="1338262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57200" progId="Equation.DSMT4">
                  <p:embed/>
                </p:oleObj>
              </mc:Choice>
              <mc:Fallback>
                <p:oleObj name="Equation" r:id="rId14" imgW="736560" imgH="4572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5622F11F-DE64-0F73-22B3-9C76A4911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97663" y="2970213"/>
                        <a:ext cx="1338262" cy="831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79DCB57-2048-64F2-F6D0-DE2218EB2578}"/>
              </a:ext>
            </a:extLst>
          </p:cNvPr>
          <p:cNvSpPr txBox="1"/>
          <p:nvPr/>
        </p:nvSpPr>
        <p:spPr>
          <a:xfrm>
            <a:off x="5833519" y="3862388"/>
            <a:ext cx="5092081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0y = -7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772CAA6E-4DCA-0BF7-9006-6EA03934DC95}"/>
              </a:ext>
            </a:extLst>
          </p:cNvPr>
          <p:cNvSpPr txBox="1"/>
          <p:nvPr/>
        </p:nvSpPr>
        <p:spPr>
          <a:xfrm>
            <a:off x="5730168" y="4457303"/>
            <a:ext cx="5100463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99"/>
              </a:lnSpc>
            </a:pP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3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651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07352" y="1086018"/>
            <a:ext cx="6607609" cy="5094615"/>
            <a:chOff x="0" y="0"/>
            <a:chExt cx="14074373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4074246" cy="10858644"/>
            </a:xfrm>
            <a:custGeom>
              <a:avLst/>
              <a:gdLst/>
              <a:ahLst/>
              <a:cxnLst/>
              <a:rect l="l" t="t" r="r" b="b"/>
              <a:pathLst>
                <a:path w="14074246" h="10858644">
                  <a:moveTo>
                    <a:pt x="13673179" y="10845944"/>
                  </a:moveTo>
                  <a:cubicBezTo>
                    <a:pt x="13617299" y="10858644"/>
                    <a:pt x="13591899" y="10845944"/>
                    <a:pt x="13534749" y="10845944"/>
                  </a:cubicBezTo>
                  <a:cubicBezTo>
                    <a:pt x="13477599" y="10845944"/>
                    <a:pt x="13386541" y="10833244"/>
                    <a:pt x="13386541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3555197" y="0"/>
                  </a:lnTo>
                  <a:cubicBezTo>
                    <a:pt x="13655273" y="0"/>
                    <a:pt x="13723725" y="12700"/>
                    <a:pt x="13723725" y="12700"/>
                  </a:cubicBezTo>
                  <a:cubicBezTo>
                    <a:pt x="13787861" y="12700"/>
                    <a:pt x="13876633" y="36322"/>
                    <a:pt x="13934546" y="50800"/>
                  </a:cubicBezTo>
                  <a:cubicBezTo>
                    <a:pt x="14036146" y="76200"/>
                    <a:pt x="14061546" y="254000"/>
                    <a:pt x="14061546" y="350520"/>
                  </a:cubicBezTo>
                  <a:lnTo>
                    <a:pt x="14061546" y="9979550"/>
                  </a:lnTo>
                  <a:cubicBezTo>
                    <a:pt x="14061546" y="9979550"/>
                    <a:pt x="14074246" y="10348231"/>
                    <a:pt x="14074246" y="10381251"/>
                  </a:cubicBezTo>
                  <a:cubicBezTo>
                    <a:pt x="14074246" y="10414271"/>
                    <a:pt x="14051767" y="10522221"/>
                    <a:pt x="14033860" y="10568449"/>
                  </a:cubicBezTo>
                  <a:cubicBezTo>
                    <a:pt x="14008841" y="10633092"/>
                    <a:pt x="14019000" y="10689988"/>
                    <a:pt x="13967185" y="10734184"/>
                  </a:cubicBezTo>
                  <a:cubicBezTo>
                    <a:pt x="13931117" y="10765045"/>
                    <a:pt x="13877015" y="10802383"/>
                    <a:pt x="13831802" y="10819528"/>
                  </a:cubicBezTo>
                  <a:cubicBezTo>
                    <a:pt x="13786591" y="10836673"/>
                    <a:pt x="13728805" y="10833371"/>
                    <a:pt x="13672925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341039" y="1431061"/>
            <a:ext cx="6167698" cy="4347059"/>
            <a:chOff x="0" y="0"/>
            <a:chExt cx="15396559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5396432" cy="10858644"/>
            </a:xfrm>
            <a:custGeom>
              <a:avLst/>
              <a:gdLst/>
              <a:ahLst/>
              <a:cxnLst/>
              <a:rect l="l" t="t" r="r" b="b"/>
              <a:pathLst>
                <a:path w="15396432" h="10858644">
                  <a:moveTo>
                    <a:pt x="14995367" y="10845944"/>
                  </a:moveTo>
                  <a:cubicBezTo>
                    <a:pt x="14939486" y="10858644"/>
                    <a:pt x="14914086" y="10845944"/>
                    <a:pt x="14856936" y="10845944"/>
                  </a:cubicBezTo>
                  <a:cubicBezTo>
                    <a:pt x="14799786" y="10845944"/>
                    <a:pt x="14708727" y="10833244"/>
                    <a:pt x="14708727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877383" y="0"/>
                  </a:lnTo>
                  <a:cubicBezTo>
                    <a:pt x="14977459" y="0"/>
                    <a:pt x="15045912" y="12700"/>
                    <a:pt x="15045912" y="12700"/>
                  </a:cubicBezTo>
                  <a:cubicBezTo>
                    <a:pt x="15110047" y="12700"/>
                    <a:pt x="15198819" y="36322"/>
                    <a:pt x="15256732" y="50800"/>
                  </a:cubicBezTo>
                  <a:cubicBezTo>
                    <a:pt x="15358332" y="76200"/>
                    <a:pt x="15383732" y="254000"/>
                    <a:pt x="15383732" y="350520"/>
                  </a:cubicBezTo>
                  <a:lnTo>
                    <a:pt x="15383732" y="9979550"/>
                  </a:lnTo>
                  <a:cubicBezTo>
                    <a:pt x="15383732" y="9979550"/>
                    <a:pt x="15396432" y="10348231"/>
                    <a:pt x="15396432" y="10381251"/>
                  </a:cubicBezTo>
                  <a:cubicBezTo>
                    <a:pt x="15396432" y="10414271"/>
                    <a:pt x="15373953" y="10522221"/>
                    <a:pt x="15356046" y="10568449"/>
                  </a:cubicBezTo>
                  <a:cubicBezTo>
                    <a:pt x="15331027" y="10633092"/>
                    <a:pt x="15341187" y="10689988"/>
                    <a:pt x="15289371" y="10734184"/>
                  </a:cubicBezTo>
                  <a:cubicBezTo>
                    <a:pt x="15253303" y="10765045"/>
                    <a:pt x="15199201" y="10802383"/>
                    <a:pt x="15153990" y="10819528"/>
                  </a:cubicBezTo>
                  <a:cubicBezTo>
                    <a:pt x="15108777" y="10836673"/>
                    <a:pt x="15050993" y="10833371"/>
                    <a:pt x="14995112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377061" y="6162117"/>
            <a:ext cx="3854031" cy="28250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613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4038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704435" y="5960448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53669" y="1759983"/>
            <a:ext cx="1721652" cy="198028"/>
          </a:xfrm>
          <a:custGeom>
            <a:avLst/>
            <a:gdLst/>
            <a:ahLst/>
            <a:cxnLst/>
            <a:rect l="l" t="t" r="r" b="b"/>
            <a:pathLst>
              <a:path w="1382977" h="158786">
                <a:moveTo>
                  <a:pt x="0" y="0"/>
                </a:moveTo>
                <a:lnTo>
                  <a:pt x="1382977" y="0"/>
                </a:lnTo>
                <a:lnTo>
                  <a:pt x="1382977" y="158787"/>
                </a:lnTo>
                <a:lnTo>
                  <a:pt x="0" y="158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966626" y="975925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3670949" y="975925"/>
            <a:ext cx="4238090" cy="220185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360939" y="633070"/>
            <a:ext cx="110720" cy="105461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5168">
            <a:off x="2234304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2">
            <a:off x="4346022" y="818615"/>
            <a:ext cx="2245465" cy="48992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122378" y="1301550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6" y="0"/>
                </a:lnTo>
                <a:lnTo>
                  <a:pt x="3456566" y="10388588"/>
                </a:lnTo>
                <a:lnTo>
                  <a:pt x="0" y="103885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640095" y="4681625"/>
            <a:ext cx="2508499" cy="2462890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451989" y="5398226"/>
            <a:ext cx="2113495" cy="2618068"/>
          </a:xfrm>
          <a:custGeom>
            <a:avLst/>
            <a:gdLst/>
            <a:ahLst/>
            <a:cxnLst/>
            <a:rect l="l" t="t" r="r" b="b"/>
            <a:pathLst>
              <a:path w="3170242" h="3927102">
                <a:moveTo>
                  <a:pt x="3170242" y="0"/>
                </a:moveTo>
                <a:lnTo>
                  <a:pt x="0" y="0"/>
                </a:lnTo>
                <a:lnTo>
                  <a:pt x="0" y="3927102"/>
                </a:lnTo>
                <a:lnTo>
                  <a:pt x="3170242" y="3927102"/>
                </a:lnTo>
                <a:lnTo>
                  <a:pt x="3170242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177601" y="1400596"/>
            <a:ext cx="3979398" cy="33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93"/>
              </a:lnSpc>
            </a:pP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</a:t>
            </a:r>
            <a:r>
              <a:rPr lang="en-US" sz="3000" dirty="0" err="1">
                <a:solidFill>
                  <a:srgbClr val="3729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000" dirty="0">
              <a:solidFill>
                <a:srgbClr val="37292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98083" y="1267370"/>
            <a:ext cx="1986311" cy="455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spc="-6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spc="-6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03E2311B-DAC6-8160-6ADE-5BCB0944E3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368136"/>
              </p:ext>
            </p:extLst>
          </p:nvPr>
        </p:nvGraphicFramePr>
        <p:xfrm>
          <a:off x="3132301" y="1841352"/>
          <a:ext cx="2808287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1002960" imgH="457200" progId="Equation.DSMT4">
                  <p:embed/>
                </p:oleObj>
              </mc:Choice>
              <mc:Fallback>
                <p:oleObj name="Equation" r:id="rId24" imgW="100296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4116D4BE-A4EB-066D-B44F-490CEE2DD5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3132301" y="1841352"/>
                        <a:ext cx="2808287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FBE1FA47-B1E4-FBFC-5BAE-EA7B28BE7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830530"/>
              </p:ext>
            </p:extLst>
          </p:nvPr>
        </p:nvGraphicFramePr>
        <p:xfrm>
          <a:off x="3177601" y="3126872"/>
          <a:ext cx="2841625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1015920" imgH="457200" progId="Equation.DSMT4">
                  <p:embed/>
                </p:oleObj>
              </mc:Choice>
              <mc:Fallback>
                <p:oleObj name="Equation" r:id="rId26" imgW="1015920" imgH="4572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03E2311B-DAC6-8160-6ADE-5BCB0944E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177601" y="3126872"/>
                        <a:ext cx="2841625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81ED3E3-9D41-ED44-9102-8BE22ACE37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975954"/>
              </p:ext>
            </p:extLst>
          </p:nvPr>
        </p:nvGraphicFramePr>
        <p:xfrm>
          <a:off x="3104902" y="4406397"/>
          <a:ext cx="2665413" cy="127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952200" imgH="457200" progId="Equation.DSMT4">
                  <p:embed/>
                </p:oleObj>
              </mc:Choice>
              <mc:Fallback>
                <p:oleObj name="Equation" r:id="rId28" imgW="952200" imgH="45720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FBE1FA47-B1E4-FBFC-5BAE-EA7B28BE79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3104902" y="4406397"/>
                        <a:ext cx="2665413" cy="127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2170</Words>
  <Application>Microsoft Office PowerPoint</Application>
  <PresentationFormat>Widescreen</PresentationFormat>
  <Paragraphs>277</Paragraphs>
  <Slides>41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Jua</vt:lpstr>
      <vt:lpstr>KG Primary Penmanship</vt:lpstr>
      <vt:lpstr>Muli</vt:lpstr>
      <vt:lpstr>Palatino Linotype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Admin</cp:lastModifiedBy>
  <cp:revision>1</cp:revision>
  <dcterms:created xsi:type="dcterms:W3CDTF">2024-06-23T08:06:53Z</dcterms:created>
  <dcterms:modified xsi:type="dcterms:W3CDTF">2025-04-26T12:43:43Z</dcterms:modified>
</cp:coreProperties>
</file>