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87" r:id="rId4"/>
    <p:sldId id="288" r:id="rId5"/>
    <p:sldId id="257" r:id="rId6"/>
    <p:sldId id="277" r:id="rId7"/>
    <p:sldId id="258" r:id="rId8"/>
    <p:sldId id="259" r:id="rId9"/>
    <p:sldId id="260" r:id="rId10"/>
    <p:sldId id="261" r:id="rId11"/>
    <p:sldId id="262" r:id="rId12"/>
    <p:sldId id="263" r:id="rId13"/>
    <p:sldId id="289" r:id="rId14"/>
    <p:sldId id="264" r:id="rId15"/>
    <p:sldId id="265" r:id="rId16"/>
    <p:sldId id="278" r:id="rId17"/>
    <p:sldId id="290" r:id="rId18"/>
    <p:sldId id="291" r:id="rId19"/>
    <p:sldId id="279" r:id="rId20"/>
    <p:sldId id="292" r:id="rId21"/>
    <p:sldId id="293" r:id="rId22"/>
    <p:sldId id="294" r:id="rId23"/>
    <p:sldId id="282" r:id="rId24"/>
    <p:sldId id="295" r:id="rId25"/>
    <p:sldId id="296" r:id="rId26"/>
    <p:sldId id="284" r:id="rId27"/>
    <p:sldId id="297" r:id="rId28"/>
    <p:sldId id="285" r:id="rId29"/>
    <p:sldId id="286" r:id="rId30"/>
    <p:sldId id="298" r:id="rId31"/>
    <p:sldId id="270" r:id="rId32"/>
    <p:sldId id="310" r:id="rId33"/>
    <p:sldId id="309" r:id="rId34"/>
    <p:sldId id="311" r:id="rId35"/>
    <p:sldId id="299" r:id="rId36"/>
    <p:sldId id="275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12" r:id="rId47"/>
    <p:sldId id="313" r:id="rId4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2ABFB3-B5A5-4226-B388-40D7CAFDF108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96CD07-00DC-4FC4-9208-1A96E72156D0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D7C08-9422-431B-A692-296F1943AF1F}" type="parTrans" cxnId="{1A3C0A53-1714-494B-9F6B-4C6CAFFAA3D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DE0455-517C-4CFB-BD03-B6EA9A1FEA87}" type="sibTrans" cxnId="{1A3C0A53-1714-494B-9F6B-4C6CAFFAA3D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14772-51C1-4D58-AC39-129DB1F55156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84456F-B5E3-4D5A-9C64-024D5D02D18A}" type="parTrans" cxnId="{9BC430DB-A3FA-46EA-9360-9C50049AFDC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CCFE5-C5CC-4148-B07B-87872D0B53F6}" type="sibTrans" cxnId="{9BC430DB-A3FA-46EA-9360-9C50049AFDC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8F7D8-1799-4F9E-AB5D-F4FE6E40980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395F39-A169-403A-8CA2-E15C798C136F}" type="parTrans" cxnId="{0789D231-1D5F-452C-A6F7-D72AE96C7ED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40C381-1359-42B0-9377-18E47DA593C1}" type="sibTrans" cxnId="{0789D231-1D5F-452C-A6F7-D72AE96C7ED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56EB4-CCB9-4805-B9E8-A1D8027377A3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8B95F7-7096-4720-BADD-B7F59A0E9D61}" type="parTrans" cxnId="{EAA0043B-5973-4371-BAEF-2512A339D6A9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7F8C9D-C0CA-4CBF-A2B6-8701AF505485}" type="sibTrans" cxnId="{EAA0043B-5973-4371-BAEF-2512A339D6A9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31E362-AE86-40A9-9BD5-3BA740906C17}" type="pres">
      <dgm:prSet presAssocID="{2B2ABFB3-B5A5-4226-B388-40D7CAFDF108}" presName="linearFlow" presStyleCnt="0">
        <dgm:presLayoutVars>
          <dgm:dir/>
          <dgm:animLvl val="lvl"/>
          <dgm:resizeHandles val="exact"/>
        </dgm:presLayoutVars>
      </dgm:prSet>
      <dgm:spPr/>
    </dgm:pt>
    <dgm:pt modelId="{E6A95C99-A1CE-4750-8ECC-2FA505D0A5E2}" type="pres">
      <dgm:prSet presAssocID="{C996CD07-00DC-4FC4-9208-1A96E72156D0}" presName="composite" presStyleCnt="0"/>
      <dgm:spPr/>
    </dgm:pt>
    <dgm:pt modelId="{776B4A63-98C9-44CB-B98C-EFC889133C02}" type="pres">
      <dgm:prSet presAssocID="{C996CD07-00DC-4FC4-9208-1A96E72156D0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B028D053-23FF-4F00-8BCF-0C0B3014E01F}" type="pres">
      <dgm:prSet presAssocID="{C996CD07-00DC-4FC4-9208-1A96E72156D0}" presName="descendantText" presStyleLbl="alignAcc1" presStyleIdx="0" presStyleCnt="2">
        <dgm:presLayoutVars>
          <dgm:bulletEnabled val="1"/>
        </dgm:presLayoutVars>
      </dgm:prSet>
      <dgm:spPr/>
    </dgm:pt>
    <dgm:pt modelId="{F36D84C1-A751-43B9-A224-A4E94D3EAD0B}" type="pres">
      <dgm:prSet presAssocID="{7BDE0455-517C-4CFB-BD03-B6EA9A1FEA87}" presName="sp" presStyleCnt="0"/>
      <dgm:spPr/>
    </dgm:pt>
    <dgm:pt modelId="{9019255A-050A-40C1-AA5F-D977743BA4C0}" type="pres">
      <dgm:prSet presAssocID="{8B18F7D8-1799-4F9E-AB5D-F4FE6E40980A}" presName="composite" presStyleCnt="0"/>
      <dgm:spPr/>
    </dgm:pt>
    <dgm:pt modelId="{553F9EE8-4EAC-4ED5-A6CC-BA1DA335C415}" type="pres">
      <dgm:prSet presAssocID="{8B18F7D8-1799-4F9E-AB5D-F4FE6E40980A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DBD2FA69-E0B1-48C5-8A82-3A7B647EC92B}" type="pres">
      <dgm:prSet presAssocID="{8B18F7D8-1799-4F9E-AB5D-F4FE6E40980A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D52D5E0E-6DA3-4AD3-B001-C39C3EA32C14}" type="presOf" srcId="{91656EB4-CCB9-4805-B9E8-A1D8027377A3}" destId="{DBD2FA69-E0B1-48C5-8A82-3A7B647EC92B}" srcOrd="0" destOrd="0" presId="urn:microsoft.com/office/officeart/2005/8/layout/chevron2"/>
    <dgm:cxn modelId="{61449625-B018-4020-8E59-7DD419477FEC}" type="presOf" srcId="{95E14772-51C1-4D58-AC39-129DB1F55156}" destId="{B028D053-23FF-4F00-8BCF-0C0B3014E01F}" srcOrd="0" destOrd="0" presId="urn:microsoft.com/office/officeart/2005/8/layout/chevron2"/>
    <dgm:cxn modelId="{0789D231-1D5F-452C-A6F7-D72AE96C7ED1}" srcId="{2B2ABFB3-B5A5-4226-B388-40D7CAFDF108}" destId="{8B18F7D8-1799-4F9E-AB5D-F4FE6E40980A}" srcOrd="1" destOrd="0" parTransId="{23395F39-A169-403A-8CA2-E15C798C136F}" sibTransId="{0240C381-1359-42B0-9377-18E47DA593C1}"/>
    <dgm:cxn modelId="{EAA0043B-5973-4371-BAEF-2512A339D6A9}" srcId="{8B18F7D8-1799-4F9E-AB5D-F4FE6E40980A}" destId="{91656EB4-CCB9-4805-B9E8-A1D8027377A3}" srcOrd="0" destOrd="0" parTransId="{CF8B95F7-7096-4720-BADD-B7F59A0E9D61}" sibTransId="{C47F8C9D-C0CA-4CBF-A2B6-8701AF505485}"/>
    <dgm:cxn modelId="{3E2C633E-86AB-453D-B607-F08D0F7A4CCE}" type="presOf" srcId="{8B18F7D8-1799-4F9E-AB5D-F4FE6E40980A}" destId="{553F9EE8-4EAC-4ED5-A6CC-BA1DA335C415}" srcOrd="0" destOrd="0" presId="urn:microsoft.com/office/officeart/2005/8/layout/chevron2"/>
    <dgm:cxn modelId="{754ABC43-7AC1-45D9-B976-B7FCC4A567F4}" type="presOf" srcId="{2B2ABFB3-B5A5-4226-B388-40D7CAFDF108}" destId="{1231E362-AE86-40A9-9BD5-3BA740906C17}" srcOrd="0" destOrd="0" presId="urn:microsoft.com/office/officeart/2005/8/layout/chevron2"/>
    <dgm:cxn modelId="{1A3C0A53-1714-494B-9F6B-4C6CAFFAA3D6}" srcId="{2B2ABFB3-B5A5-4226-B388-40D7CAFDF108}" destId="{C996CD07-00DC-4FC4-9208-1A96E72156D0}" srcOrd="0" destOrd="0" parTransId="{817D7C08-9422-431B-A692-296F1943AF1F}" sibTransId="{7BDE0455-517C-4CFB-BD03-B6EA9A1FEA87}"/>
    <dgm:cxn modelId="{1DDE8E76-6E6A-4992-92D5-AD5F81657240}" type="presOf" srcId="{C996CD07-00DC-4FC4-9208-1A96E72156D0}" destId="{776B4A63-98C9-44CB-B98C-EFC889133C02}" srcOrd="0" destOrd="0" presId="urn:microsoft.com/office/officeart/2005/8/layout/chevron2"/>
    <dgm:cxn modelId="{9BC430DB-A3FA-46EA-9360-9C50049AFDC2}" srcId="{C996CD07-00DC-4FC4-9208-1A96E72156D0}" destId="{95E14772-51C1-4D58-AC39-129DB1F55156}" srcOrd="0" destOrd="0" parTransId="{CE84456F-B5E3-4D5A-9C64-024D5D02D18A}" sibTransId="{0D9CCFE5-C5CC-4148-B07B-87872D0B53F6}"/>
    <dgm:cxn modelId="{D6871F74-9140-4C45-8C0C-B3BEF016BEE3}" type="presParOf" srcId="{1231E362-AE86-40A9-9BD5-3BA740906C17}" destId="{E6A95C99-A1CE-4750-8ECC-2FA505D0A5E2}" srcOrd="0" destOrd="0" presId="urn:microsoft.com/office/officeart/2005/8/layout/chevron2"/>
    <dgm:cxn modelId="{FB5728B3-77D2-4730-9ADF-E243FD1E0235}" type="presParOf" srcId="{E6A95C99-A1CE-4750-8ECC-2FA505D0A5E2}" destId="{776B4A63-98C9-44CB-B98C-EFC889133C02}" srcOrd="0" destOrd="0" presId="urn:microsoft.com/office/officeart/2005/8/layout/chevron2"/>
    <dgm:cxn modelId="{14E8E14C-981D-4FD4-AB6A-04B6CE73E9CB}" type="presParOf" srcId="{E6A95C99-A1CE-4750-8ECC-2FA505D0A5E2}" destId="{B028D053-23FF-4F00-8BCF-0C0B3014E01F}" srcOrd="1" destOrd="0" presId="urn:microsoft.com/office/officeart/2005/8/layout/chevron2"/>
    <dgm:cxn modelId="{A333E50F-5427-4754-8192-A0D4F39912E9}" type="presParOf" srcId="{1231E362-AE86-40A9-9BD5-3BA740906C17}" destId="{F36D84C1-A751-43B9-A224-A4E94D3EAD0B}" srcOrd="1" destOrd="0" presId="urn:microsoft.com/office/officeart/2005/8/layout/chevron2"/>
    <dgm:cxn modelId="{DFE39A32-EA40-4898-9326-FD695EDC6737}" type="presParOf" srcId="{1231E362-AE86-40A9-9BD5-3BA740906C17}" destId="{9019255A-050A-40C1-AA5F-D977743BA4C0}" srcOrd="2" destOrd="0" presId="urn:microsoft.com/office/officeart/2005/8/layout/chevron2"/>
    <dgm:cxn modelId="{5D683EA5-FC87-4706-8BD3-160353F59320}" type="presParOf" srcId="{9019255A-050A-40C1-AA5F-D977743BA4C0}" destId="{553F9EE8-4EAC-4ED5-A6CC-BA1DA335C415}" srcOrd="0" destOrd="0" presId="urn:microsoft.com/office/officeart/2005/8/layout/chevron2"/>
    <dgm:cxn modelId="{B88CA7A9-A983-4D3B-9B7E-9BAA9A41040E}" type="presParOf" srcId="{9019255A-050A-40C1-AA5F-D977743BA4C0}" destId="{DBD2FA69-E0B1-48C5-8A82-3A7B647EC9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B4A63-98C9-44CB-B98C-EFC889133C02}">
      <dsp:nvSpPr>
        <dsp:cNvPr id="0" name=""/>
        <dsp:cNvSpPr/>
      </dsp:nvSpPr>
      <dsp:spPr>
        <a:xfrm rot="5400000">
          <a:off x="-209197" y="211674"/>
          <a:ext cx="1394653" cy="9762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490605"/>
        <a:ext cx="976257" cy="418396"/>
      </dsp:txXfrm>
    </dsp:sp>
    <dsp:sp modelId="{B028D053-23FF-4F00-8BCF-0C0B3014E01F}">
      <dsp:nvSpPr>
        <dsp:cNvPr id="0" name=""/>
        <dsp:cNvSpPr/>
      </dsp:nvSpPr>
      <dsp:spPr>
        <a:xfrm rot="5400000">
          <a:off x="4364350" y="-3385617"/>
          <a:ext cx="907001" cy="76831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76257" y="46752"/>
        <a:ext cx="7638912" cy="818449"/>
      </dsp:txXfrm>
    </dsp:sp>
    <dsp:sp modelId="{553F9EE8-4EAC-4ED5-A6CC-BA1DA335C415}">
      <dsp:nvSpPr>
        <dsp:cNvPr id="0" name=""/>
        <dsp:cNvSpPr/>
      </dsp:nvSpPr>
      <dsp:spPr>
        <a:xfrm rot="5400000">
          <a:off x="-209197" y="1306869"/>
          <a:ext cx="1394653" cy="9762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" y="1585800"/>
        <a:ext cx="976257" cy="418396"/>
      </dsp:txXfrm>
    </dsp:sp>
    <dsp:sp modelId="{DBD2FA69-E0B1-48C5-8A82-3A7B647EC92B}">
      <dsp:nvSpPr>
        <dsp:cNvPr id="0" name=""/>
        <dsp:cNvSpPr/>
      </dsp:nvSpPr>
      <dsp:spPr>
        <a:xfrm rot="5400000">
          <a:off x="4364589" y="-2290660"/>
          <a:ext cx="906524" cy="76831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76258" y="1141924"/>
        <a:ext cx="7638935" cy="818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74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652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329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5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50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0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41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59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399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20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77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EEF87-9758-4C89-A5B2-4AC56C6C304B}" type="datetimeFigureOut">
              <a:rPr lang="vi-VN" smtClean="0"/>
              <a:t>31/03/2025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9081A-C587-4F87-96C6-189E5E3A58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825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9.gif"/><Relationship Id="rId18" Type="http://schemas.openxmlformats.org/officeDocument/2006/relationships/slide" Target="slide45.xml"/><Relationship Id="rId3" Type="http://schemas.openxmlformats.org/officeDocument/2006/relationships/audio" Target="../media/audio2.wav"/><Relationship Id="rId21" Type="http://schemas.openxmlformats.org/officeDocument/2006/relationships/slide" Target="slide46.xml"/><Relationship Id="rId7" Type="http://schemas.openxmlformats.org/officeDocument/2006/relationships/image" Target="../media/image21.gif"/><Relationship Id="rId12" Type="http://schemas.openxmlformats.org/officeDocument/2006/relationships/slide" Target="slide38.xml"/><Relationship Id="rId17" Type="http://schemas.openxmlformats.org/officeDocument/2006/relationships/image" Target="../media/image24.gif"/><Relationship Id="rId2" Type="http://schemas.openxmlformats.org/officeDocument/2006/relationships/audio" Target="../media/audio1.wav"/><Relationship Id="rId16" Type="http://schemas.openxmlformats.org/officeDocument/2006/relationships/slide" Target="slide39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11" Type="http://schemas.openxmlformats.org/officeDocument/2006/relationships/image" Target="../media/image12.gif"/><Relationship Id="rId5" Type="http://schemas.openxmlformats.org/officeDocument/2006/relationships/image" Target="../media/image20.gif"/><Relationship Id="rId15" Type="http://schemas.openxmlformats.org/officeDocument/2006/relationships/image" Target="../media/image23.gif"/><Relationship Id="rId10" Type="http://schemas.openxmlformats.org/officeDocument/2006/relationships/slide" Target="slide40.xml"/><Relationship Id="rId19" Type="http://schemas.openxmlformats.org/officeDocument/2006/relationships/image" Target="../media/image10.gif"/><Relationship Id="rId4" Type="http://schemas.openxmlformats.org/officeDocument/2006/relationships/slide" Target="slide42.xml"/><Relationship Id="rId9" Type="http://schemas.openxmlformats.org/officeDocument/2006/relationships/image" Target="../media/image22.gif"/><Relationship Id="rId14" Type="http://schemas.openxmlformats.org/officeDocument/2006/relationships/slide" Target="slide4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gif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gif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gif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gif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gif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8"/>
            <a:ext cx="12192000" cy="68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45050"/>
              </p:ext>
            </p:extLst>
          </p:nvPr>
        </p:nvGraphicFramePr>
        <p:xfrm>
          <a:off x="898183" y="2263884"/>
          <a:ext cx="10778005" cy="2111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18454">
                  <a:extLst>
                    <a:ext uri="{9D8B030D-6E8A-4147-A177-3AD203B41FA5}">
                      <a16:colId xmlns:a16="http://schemas.microsoft.com/office/drawing/2014/main" val="3094433351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3198229402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1117439259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195855994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395381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77778308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150256326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2362702553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3352359235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4026120811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1825018660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841954141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1957842964"/>
                    </a:ext>
                  </a:extLst>
                </a:gridCol>
                <a:gridCol w="718454">
                  <a:extLst>
                    <a:ext uri="{9D8B030D-6E8A-4147-A177-3AD203B41FA5}">
                      <a16:colId xmlns:a16="http://schemas.microsoft.com/office/drawing/2014/main" val="3000978686"/>
                    </a:ext>
                  </a:extLst>
                </a:gridCol>
                <a:gridCol w="719649">
                  <a:extLst>
                    <a:ext uri="{9D8B030D-6E8A-4147-A177-3AD203B41FA5}">
                      <a16:colId xmlns:a16="http://schemas.microsoft.com/office/drawing/2014/main" val="1109300602"/>
                    </a:ext>
                  </a:extLst>
                </a:gridCol>
              </a:tblGrid>
              <a:tr h="527792"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853875"/>
                  </a:ext>
                </a:extLst>
              </a:tr>
              <a:tr h="527792"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567910"/>
                  </a:ext>
                </a:extLst>
              </a:tr>
              <a:tr h="527792"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588531"/>
                  </a:ext>
                </a:extLst>
              </a:tr>
              <a:tr h="527792"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52269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4944" y="539241"/>
            <a:ext cx="111012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ngồi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3212" y="226388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3212" y="27535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3212" y="32432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3212" y="377570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320" y="226388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320" y="27535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8320" y="32432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8320" y="377570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7464" y="226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7464" y="27530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7464" y="324276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97464" y="37751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4711" y="226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4711" y="27530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4711" y="324276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711" y="37751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1958" y="226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1958" y="27530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1958" y="324276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1958" y="37751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1376" y="226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01376" y="275306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01376" y="324276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01376" y="37751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47897" y="226236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47897" y="275205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47897" y="324174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7897" y="37741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4418" y="227845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4418" y="27681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4418" y="32578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94418" y="37902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08936" y="22904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8936" y="278018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8936" y="32698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8936" y="380231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3454" y="22904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3454" y="278018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3454" y="32698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23454" y="380231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37972" y="22904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37972" y="278018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37972" y="32698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37972" y="380231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57022" y="226235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957022" y="27520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957022" y="32417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57022" y="37741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643995" y="226235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643995" y="27520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43995" y="32417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643995" y="37741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412297" y="226235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412297" y="27520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12297" y="324174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412297" y="37741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122379" y="227642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122379" y="27661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1122379" y="325581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122379" y="378824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43394" y="4460099"/>
            <a:ext cx="667682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953149"/>
              </p:ext>
            </p:extLst>
          </p:nvPr>
        </p:nvGraphicFramePr>
        <p:xfrm>
          <a:off x="1083212" y="5043849"/>
          <a:ext cx="9718934" cy="12582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9299">
                  <a:extLst>
                    <a:ext uri="{9D8B030D-6E8A-4147-A177-3AD203B41FA5}">
                      <a16:colId xmlns:a16="http://schemas.microsoft.com/office/drawing/2014/main" val="3750206779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1205294792"/>
                    </a:ext>
                  </a:extLst>
                </a:gridCol>
                <a:gridCol w="1322363">
                  <a:extLst>
                    <a:ext uri="{9D8B030D-6E8A-4147-A177-3AD203B41FA5}">
                      <a16:colId xmlns:a16="http://schemas.microsoft.com/office/drawing/2014/main" val="3689171142"/>
                    </a:ext>
                  </a:extLst>
                </a:gridCol>
                <a:gridCol w="1308295">
                  <a:extLst>
                    <a:ext uri="{9D8B030D-6E8A-4147-A177-3AD203B41FA5}">
                      <a16:colId xmlns:a16="http://schemas.microsoft.com/office/drawing/2014/main" val="3608714053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810283894"/>
                    </a:ext>
                  </a:extLst>
                </a:gridCol>
                <a:gridCol w="1193912">
                  <a:extLst>
                    <a:ext uri="{9D8B030D-6E8A-4147-A177-3AD203B41FA5}">
                      <a16:colId xmlns:a16="http://schemas.microsoft.com/office/drawing/2014/main" val="3961881232"/>
                    </a:ext>
                  </a:extLst>
                </a:gridCol>
              </a:tblGrid>
              <a:tr h="771554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18494"/>
                  </a:ext>
                </a:extLst>
              </a:tr>
              <a:tr h="38577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333182"/>
                  </a:ext>
                </a:extLst>
              </a:tr>
            </a:tbl>
          </a:graphicData>
        </a:graphic>
      </p:graphicFrame>
      <p:sp>
        <p:nvSpPr>
          <p:cNvPr id="70" name="Rectangle 69"/>
          <p:cNvSpPr/>
          <p:nvPr/>
        </p:nvSpPr>
        <p:spPr>
          <a:xfrm>
            <a:off x="943394" y="4460099"/>
            <a:ext cx="247054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92807" y="51200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92807" y="572866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96900" y="512889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96900" y="573748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095430" y="514388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095430" y="575247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48677" y="514388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548677" y="575247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898394" y="514388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898394" y="575247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5" grpId="0"/>
      <p:bldP spid="65" grpId="1"/>
      <p:bldP spid="70" grpId="0"/>
      <p:bldP spid="72" grpId="1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321" y="909097"/>
            <a:ext cx="1808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endParaRPr lang="vi-VN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4666"/>
              </p:ext>
            </p:extLst>
          </p:nvPr>
        </p:nvGraphicFramePr>
        <p:xfrm>
          <a:off x="1083212" y="1864550"/>
          <a:ext cx="9718934" cy="12582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79299">
                  <a:extLst>
                    <a:ext uri="{9D8B030D-6E8A-4147-A177-3AD203B41FA5}">
                      <a16:colId xmlns:a16="http://schemas.microsoft.com/office/drawing/2014/main" val="3750206779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1205294792"/>
                    </a:ext>
                  </a:extLst>
                </a:gridCol>
                <a:gridCol w="1322363">
                  <a:extLst>
                    <a:ext uri="{9D8B030D-6E8A-4147-A177-3AD203B41FA5}">
                      <a16:colId xmlns:a16="http://schemas.microsoft.com/office/drawing/2014/main" val="3689171142"/>
                    </a:ext>
                  </a:extLst>
                </a:gridCol>
                <a:gridCol w="1308295">
                  <a:extLst>
                    <a:ext uri="{9D8B030D-6E8A-4147-A177-3AD203B41FA5}">
                      <a16:colId xmlns:a16="http://schemas.microsoft.com/office/drawing/2014/main" val="3608714053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810283894"/>
                    </a:ext>
                  </a:extLst>
                </a:gridCol>
                <a:gridCol w="1193912">
                  <a:extLst>
                    <a:ext uri="{9D8B030D-6E8A-4147-A177-3AD203B41FA5}">
                      <a16:colId xmlns:a16="http://schemas.microsoft.com/office/drawing/2014/main" val="3961881232"/>
                    </a:ext>
                  </a:extLst>
                </a:gridCol>
              </a:tblGrid>
              <a:tr h="771554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518494"/>
                  </a:ext>
                </a:extLst>
              </a:tr>
              <a:tr h="38577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33318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92807" y="194077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2807" y="254936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900" y="194959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900" y="255818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5430" y="19645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430" y="257317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8677" y="19645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8677" y="257317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98394" y="19645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98394" y="257317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7046" y="3228003"/>
            <a:ext cx="11099408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1114" y="3238363"/>
            <a:ext cx="1109940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Theo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44931"/>
              </p:ext>
            </p:extLst>
          </p:nvPr>
        </p:nvGraphicFramePr>
        <p:xfrm>
          <a:off x="1263940" y="1964971"/>
          <a:ext cx="10116822" cy="15660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80">
                  <a:extLst>
                    <a:ext uri="{9D8B030D-6E8A-4147-A177-3AD203B41FA5}">
                      <a16:colId xmlns:a16="http://schemas.microsoft.com/office/drawing/2014/main" val="2635878805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4193396463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3443912051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2229318976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4239147168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2826230554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1264180104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1220817872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657579233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2043617622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4232477269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1745092950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2165653878"/>
                    </a:ext>
                  </a:extLst>
                </a:gridCol>
                <a:gridCol w="674380">
                  <a:extLst>
                    <a:ext uri="{9D8B030D-6E8A-4147-A177-3AD203B41FA5}">
                      <a16:colId xmlns:a16="http://schemas.microsoft.com/office/drawing/2014/main" val="981415164"/>
                    </a:ext>
                  </a:extLst>
                </a:gridCol>
                <a:gridCol w="675502">
                  <a:extLst>
                    <a:ext uri="{9D8B030D-6E8A-4147-A177-3AD203B41FA5}">
                      <a16:colId xmlns:a16="http://schemas.microsoft.com/office/drawing/2014/main" val="3657698203"/>
                    </a:ext>
                  </a:extLst>
                </a:gridCol>
              </a:tblGrid>
              <a:tr h="78301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211593"/>
                  </a:ext>
                </a:extLst>
              </a:tr>
              <a:tr h="78301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29641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73417" y="697565"/>
            <a:ext cx="109746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4/2022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58129" y="3882683"/>
            <a:ext cx="5464222" cy="236337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Y2meta.app-4 minute countdown timer_Đồng hồ đếm ngược 4 phút--COUNTDOWN-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5415" y="4234374"/>
            <a:ext cx="3038622" cy="170922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505932"/>
              </p:ext>
            </p:extLst>
          </p:nvPr>
        </p:nvGraphicFramePr>
        <p:xfrm>
          <a:off x="1466291" y="4811816"/>
          <a:ext cx="10181758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65366">
                  <a:extLst>
                    <a:ext uri="{9D8B030D-6E8A-4147-A177-3AD203B41FA5}">
                      <a16:colId xmlns:a16="http://schemas.microsoft.com/office/drawing/2014/main" val="1727173301"/>
                    </a:ext>
                  </a:extLst>
                </a:gridCol>
                <a:gridCol w="1448973">
                  <a:extLst>
                    <a:ext uri="{9D8B030D-6E8A-4147-A177-3AD203B41FA5}">
                      <a16:colId xmlns:a16="http://schemas.microsoft.com/office/drawing/2014/main" val="1252750331"/>
                    </a:ext>
                  </a:extLst>
                </a:gridCol>
                <a:gridCol w="1350498">
                  <a:extLst>
                    <a:ext uri="{9D8B030D-6E8A-4147-A177-3AD203B41FA5}">
                      <a16:colId xmlns:a16="http://schemas.microsoft.com/office/drawing/2014/main" val="159106481"/>
                    </a:ext>
                  </a:extLst>
                </a:gridCol>
                <a:gridCol w="1139483">
                  <a:extLst>
                    <a:ext uri="{9D8B030D-6E8A-4147-A177-3AD203B41FA5}">
                      <a16:colId xmlns:a16="http://schemas.microsoft.com/office/drawing/2014/main" val="1674399741"/>
                    </a:ext>
                  </a:extLst>
                </a:gridCol>
                <a:gridCol w="1125416">
                  <a:extLst>
                    <a:ext uri="{9D8B030D-6E8A-4147-A177-3AD203B41FA5}">
                      <a16:colId xmlns:a16="http://schemas.microsoft.com/office/drawing/2014/main" val="51080909"/>
                    </a:ext>
                  </a:extLst>
                </a:gridCol>
                <a:gridCol w="1252022">
                  <a:extLst>
                    <a:ext uri="{9D8B030D-6E8A-4147-A177-3AD203B41FA5}">
                      <a16:colId xmlns:a16="http://schemas.microsoft.com/office/drawing/2014/main" val="13189690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7316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3990175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07993" y="3530991"/>
            <a:ext cx="580479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 = 30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6" grpId="0" animBg="1"/>
      <p:bldP spid="6" grpId="1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711" y="731520"/>
            <a:ext cx="7447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THỐNG KÊ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371" y="1316295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TẦN SỐ VÀ BIỂU ĐỒ TẦN SỐ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181" y="2193457"/>
            <a:ext cx="4383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263" y="2894497"/>
            <a:ext cx="306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90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5815" y="517704"/>
            <a:ext cx="11132234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ttps://img.loigiaihay.com/picture/2024/0415/1_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76" y="2876697"/>
            <a:ext cx="5764897" cy="36085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orizontal Scroll 6"/>
          <p:cNvSpPr/>
          <p:nvPr/>
        </p:nvSpPr>
        <p:spPr>
          <a:xfrm>
            <a:off x="684627" y="2938289"/>
            <a:ext cx="4917173" cy="3919711"/>
          </a:xfrm>
          <a:prstGeom prst="horizontalScroll">
            <a:avLst>
              <a:gd name="adj" fmla="val 85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2938289"/>
            <a:ext cx="6096000" cy="367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endParaRPr lang="vi-VN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1533378" y="1266088"/>
            <a:ext cx="0" cy="406556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33378" y="5331647"/>
            <a:ext cx="669622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2129" y="1066034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1348" y="5399731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33378" y="4909620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33378" y="4485245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33378" y="4049147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33378" y="3624772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16962" y="3191009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16962" y="2766634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16962" y="2330536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16962" y="1906161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84623" y="51008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98252" y="46787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4623" y="4254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74422" y="38183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98252" y="33844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98252" y="29483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84623" y="25366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0352" y="2087904"/>
            <a:ext cx="26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0277" y="16529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38290" y="3188661"/>
            <a:ext cx="407963" cy="21429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3147737" y="3613036"/>
            <a:ext cx="407963" cy="17186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4125623" y="4058535"/>
            <a:ext cx="407963" cy="12753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5135070" y="2766634"/>
            <a:ext cx="407963" cy="25919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6147944" y="3613036"/>
            <a:ext cx="407963" cy="17420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 39"/>
          <p:cNvSpPr/>
          <p:nvPr/>
        </p:nvSpPr>
        <p:spPr>
          <a:xfrm>
            <a:off x="7143324" y="4471174"/>
            <a:ext cx="407963" cy="8604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1882850" y="5399731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916719" y="5416037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70183" y="5416036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881489" y="5428844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92504" y="5428562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887884" y="5399730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 descr="https://img.loigiaihay.com/picture/2024/0415/1_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38" y="780587"/>
            <a:ext cx="2974672" cy="2032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9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>
            <a:stCxn id="41" idx="5"/>
            <a:endCxn id="45" idx="5"/>
          </p:cNvCxnSpPr>
          <p:nvPr/>
        </p:nvCxnSpPr>
        <p:spPr>
          <a:xfrm flipH="1" flipV="1">
            <a:off x="5751630" y="2445358"/>
            <a:ext cx="2015467" cy="1679927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1885070" y="886260"/>
            <a:ext cx="0" cy="406556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85070" y="4951819"/>
            <a:ext cx="669622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3821" y="686206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93040" y="5019903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885070" y="4529792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85070" y="4105417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85070" y="3669319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85070" y="3244944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68654" y="2386806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68654" y="2811181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68654" y="1950708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68654" y="1526333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36315" y="472098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9944" y="429895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36315" y="38745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6114" y="343848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9944" y="300464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9944" y="256854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6315" y="21568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62044" y="1708076"/>
            <a:ext cx="26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81969" y="127310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234542" y="5019903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268411" y="5036209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221875" y="5036208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233181" y="5049016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244196" y="5048734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239576" y="5019902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606143" y="2713274"/>
            <a:ext cx="172214" cy="1722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Flowchart: Connector 40"/>
          <p:cNvSpPr/>
          <p:nvPr/>
        </p:nvSpPr>
        <p:spPr>
          <a:xfrm>
            <a:off x="7620103" y="3978291"/>
            <a:ext cx="172214" cy="1722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Flowchart: Connector 41"/>
          <p:cNvSpPr/>
          <p:nvPr/>
        </p:nvSpPr>
        <p:spPr>
          <a:xfrm>
            <a:off x="6617509" y="3171548"/>
            <a:ext cx="172214" cy="1722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Flowchart: Connector 42"/>
          <p:cNvSpPr/>
          <p:nvPr/>
        </p:nvSpPr>
        <p:spPr>
          <a:xfrm>
            <a:off x="4583894" y="3604401"/>
            <a:ext cx="172214" cy="1722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/>
          <p:cNvCxnSpPr>
            <a:stCxn id="2" idx="4"/>
          </p:cNvCxnSpPr>
          <p:nvPr/>
        </p:nvCxnSpPr>
        <p:spPr>
          <a:xfrm>
            <a:off x="2692250" y="2885488"/>
            <a:ext cx="0" cy="2066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5" idx="4"/>
          </p:cNvCxnSpPr>
          <p:nvPr/>
        </p:nvCxnSpPr>
        <p:spPr>
          <a:xfrm>
            <a:off x="5690743" y="2470578"/>
            <a:ext cx="0" cy="2481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4"/>
          </p:cNvCxnSpPr>
          <p:nvPr/>
        </p:nvCxnSpPr>
        <p:spPr>
          <a:xfrm>
            <a:off x="3722904" y="3308953"/>
            <a:ext cx="0" cy="16243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3" idx="4"/>
          </p:cNvCxnSpPr>
          <p:nvPr/>
        </p:nvCxnSpPr>
        <p:spPr>
          <a:xfrm>
            <a:off x="4670001" y="3776615"/>
            <a:ext cx="11294" cy="11752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" idx="6"/>
            <a:endCxn id="43" idx="1"/>
          </p:cNvCxnSpPr>
          <p:nvPr/>
        </p:nvCxnSpPr>
        <p:spPr>
          <a:xfrm>
            <a:off x="2778357" y="2799381"/>
            <a:ext cx="1830757" cy="83024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2" idx="4"/>
          </p:cNvCxnSpPr>
          <p:nvPr/>
        </p:nvCxnSpPr>
        <p:spPr>
          <a:xfrm>
            <a:off x="6703616" y="3343762"/>
            <a:ext cx="0" cy="1589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1" idx="4"/>
          </p:cNvCxnSpPr>
          <p:nvPr/>
        </p:nvCxnSpPr>
        <p:spPr>
          <a:xfrm flipH="1">
            <a:off x="7692594" y="4150505"/>
            <a:ext cx="13616" cy="782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3" idx="7"/>
            <a:endCxn id="45" idx="7"/>
          </p:cNvCxnSpPr>
          <p:nvPr/>
        </p:nvCxnSpPr>
        <p:spPr>
          <a:xfrm flipV="1">
            <a:off x="4730888" y="2323584"/>
            <a:ext cx="1020742" cy="1306037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Connector 44"/>
          <p:cNvSpPr/>
          <p:nvPr/>
        </p:nvSpPr>
        <p:spPr>
          <a:xfrm>
            <a:off x="5604636" y="2298364"/>
            <a:ext cx="172214" cy="1722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Flowchart: Connector 43"/>
          <p:cNvSpPr/>
          <p:nvPr/>
        </p:nvSpPr>
        <p:spPr>
          <a:xfrm>
            <a:off x="3636797" y="3136739"/>
            <a:ext cx="172214" cy="17221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68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1" grpId="0"/>
      <p:bldP spid="112" grpId="0"/>
      <p:bldP spid="2" grpId="0" animBg="1"/>
      <p:bldP spid="41" grpId="0" animBg="1"/>
      <p:bldP spid="42" grpId="0" animBg="1"/>
      <p:bldP spid="43" grpId="0" animBg="1"/>
      <p:bldP spid="45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1497" y="655363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TẦN SỐ VÀ BIỂU ĐỒ TẦN SỐ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63" y="1190155"/>
            <a:ext cx="4383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263" y="1653727"/>
            <a:ext cx="306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2" y="2188519"/>
            <a:ext cx="11085342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Trong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tung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3795928" y="3303550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3812344" y="1378629"/>
            <a:ext cx="0" cy="4065560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812344" y="5444188"/>
            <a:ext cx="6696222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31095" y="1178575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0314" y="5512272"/>
            <a:ext cx="1130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812344" y="5022161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2344" y="4597786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2344" y="4161688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2344" y="3737313"/>
            <a:ext cx="6696222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95928" y="2879175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95928" y="2443077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95928" y="2018702"/>
            <a:ext cx="671263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63589" y="521335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7218" y="479132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63589" y="43669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53388" y="393085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77218" y="34970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7218" y="3060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63589" y="264918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89318" y="2200445"/>
            <a:ext cx="26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9243" y="17654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161816" y="5512272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195685" y="5528578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149149" y="5528577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160455" y="5541385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171470" y="5541103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166850" y="5512271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2" idx="4"/>
          </p:cNvCxnSpPr>
          <p:nvPr/>
        </p:nvCxnSpPr>
        <p:spPr>
          <a:xfrm>
            <a:off x="4619524" y="3377857"/>
            <a:ext cx="0" cy="20663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5" idx="4"/>
          </p:cNvCxnSpPr>
          <p:nvPr/>
        </p:nvCxnSpPr>
        <p:spPr>
          <a:xfrm>
            <a:off x="7618017" y="2962947"/>
            <a:ext cx="0" cy="24812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4" idx="4"/>
          </p:cNvCxnSpPr>
          <p:nvPr/>
        </p:nvCxnSpPr>
        <p:spPr>
          <a:xfrm>
            <a:off x="5650178" y="3801322"/>
            <a:ext cx="0" cy="16243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830318" y="3822877"/>
            <a:ext cx="0" cy="15895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1" idx="4"/>
          </p:cNvCxnSpPr>
          <p:nvPr/>
        </p:nvCxnSpPr>
        <p:spPr>
          <a:xfrm flipH="1">
            <a:off x="9619868" y="4642874"/>
            <a:ext cx="13616" cy="782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417256" y="3301202"/>
            <a:ext cx="407963" cy="21429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ectangle 52"/>
          <p:cNvSpPr/>
          <p:nvPr/>
        </p:nvSpPr>
        <p:spPr>
          <a:xfrm>
            <a:off x="5457943" y="3737313"/>
            <a:ext cx="407963" cy="1706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Flowchart: Connector 1"/>
          <p:cNvSpPr/>
          <p:nvPr/>
        </p:nvSpPr>
        <p:spPr>
          <a:xfrm>
            <a:off x="4533417" y="3205643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Flowchart: Connector 43"/>
          <p:cNvSpPr/>
          <p:nvPr/>
        </p:nvSpPr>
        <p:spPr>
          <a:xfrm>
            <a:off x="5564071" y="3629108"/>
            <a:ext cx="172214" cy="172214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92D050"/>
              </a:solidFill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9547377" y="4470660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8" name="Straight Connector 47"/>
          <p:cNvCxnSpPr>
            <a:stCxn id="43" idx="4"/>
          </p:cNvCxnSpPr>
          <p:nvPr/>
        </p:nvCxnSpPr>
        <p:spPr>
          <a:xfrm>
            <a:off x="6597275" y="4268984"/>
            <a:ext cx="11294" cy="11752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394625" y="2878558"/>
            <a:ext cx="407963" cy="25471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ectangle 55"/>
          <p:cNvSpPr/>
          <p:nvPr/>
        </p:nvSpPr>
        <p:spPr>
          <a:xfrm>
            <a:off x="8414961" y="3725577"/>
            <a:ext cx="407963" cy="17002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Rectangle 56"/>
          <p:cNvSpPr/>
          <p:nvPr/>
        </p:nvSpPr>
        <p:spPr>
          <a:xfrm>
            <a:off x="9435297" y="4617654"/>
            <a:ext cx="407963" cy="7924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Rectangle 53"/>
          <p:cNvSpPr/>
          <p:nvPr/>
        </p:nvSpPr>
        <p:spPr>
          <a:xfrm>
            <a:off x="6400436" y="4159340"/>
            <a:ext cx="407963" cy="12581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Flowchart: Connector 42"/>
          <p:cNvSpPr/>
          <p:nvPr/>
        </p:nvSpPr>
        <p:spPr>
          <a:xfrm>
            <a:off x="6511168" y="4096770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1" name="Straight Connector 60"/>
          <p:cNvCxnSpPr>
            <a:stCxn id="43" idx="7"/>
            <a:endCxn id="45" idx="7"/>
          </p:cNvCxnSpPr>
          <p:nvPr/>
        </p:nvCxnSpPr>
        <p:spPr>
          <a:xfrm flipV="1">
            <a:off x="6658162" y="2815953"/>
            <a:ext cx="1020742" cy="1306037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" idx="6"/>
            <a:endCxn id="43" idx="1"/>
          </p:cNvCxnSpPr>
          <p:nvPr/>
        </p:nvCxnSpPr>
        <p:spPr>
          <a:xfrm>
            <a:off x="4705631" y="3291750"/>
            <a:ext cx="1830757" cy="83024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1" idx="5"/>
            <a:endCxn id="45" idx="1"/>
          </p:cNvCxnSpPr>
          <p:nvPr/>
        </p:nvCxnSpPr>
        <p:spPr>
          <a:xfrm flipH="1" flipV="1">
            <a:off x="7557130" y="2815953"/>
            <a:ext cx="2137241" cy="1801701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owchart: Connector 44"/>
          <p:cNvSpPr/>
          <p:nvPr/>
        </p:nvSpPr>
        <p:spPr>
          <a:xfrm>
            <a:off x="7531910" y="2790733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Flowchart: Connector 41"/>
          <p:cNvSpPr/>
          <p:nvPr/>
        </p:nvSpPr>
        <p:spPr>
          <a:xfrm>
            <a:off x="8544783" y="3663917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774141" y="1806977"/>
            <a:ext cx="2376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vi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3123027" y="2431239"/>
            <a:ext cx="0" cy="3425487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3027" y="5856725"/>
            <a:ext cx="597877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09002" y="2263424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02113" y="595291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123027" y="5434698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3027" y="5010323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23027" y="4574225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23027" y="4149850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06611" y="3716087"/>
            <a:ext cx="599518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06611" y="3291712"/>
            <a:ext cx="599518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06611" y="2855614"/>
            <a:ext cx="599518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74272" y="56258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7901" y="520386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74272" y="47794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64071" y="43433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7901" y="39095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58357" y="347345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8356" y="307577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22079" y="2627041"/>
            <a:ext cx="56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27939" y="3291713"/>
            <a:ext cx="407963" cy="2565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4737386" y="4112340"/>
            <a:ext cx="407963" cy="17443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5715272" y="4777232"/>
            <a:ext cx="407963" cy="10817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6724719" y="5010322"/>
            <a:ext cx="407963" cy="8733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7737593" y="5434698"/>
            <a:ext cx="407963" cy="4454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3762642" y="592480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796511" y="59411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749975" y="59411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761281" y="595392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772296" y="595364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0968" y="590274"/>
            <a:ext cx="11183815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5" grpId="0" animBg="1"/>
      <p:bldP spid="36" grpId="0" animBg="1"/>
      <p:bldP spid="37" grpId="0" animBg="1"/>
      <p:bldP spid="38" grpId="0" animBg="1"/>
      <p:bldP spid="39" grpId="0" animBg="1"/>
      <p:bldP spid="107" grpId="0"/>
      <p:bldP spid="108" grpId="0"/>
      <p:bldP spid="109" grpId="0"/>
      <p:bldP spid="110" grpId="0"/>
      <p:bldP spid="11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1"/>
          <p:cNvSpPr txBox="1"/>
          <p:nvPr/>
        </p:nvSpPr>
        <p:spPr>
          <a:xfrm>
            <a:off x="883807" y="536995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35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5092504" y="758089"/>
            <a:ext cx="0" cy="3425487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092504" y="4183575"/>
            <a:ext cx="597877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78479" y="590274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1590" y="427976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2504" y="3761548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92504" y="3337173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92504" y="2901075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92504" y="2476700"/>
            <a:ext cx="597876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76088" y="2042937"/>
            <a:ext cx="599518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6088" y="1618562"/>
            <a:ext cx="599518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76088" y="1182464"/>
            <a:ext cx="599518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3749" y="39527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57378" y="35307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43749" y="310634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33548" y="26702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57378" y="223640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7834" y="180030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27833" y="14026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1556" y="953891"/>
            <a:ext cx="56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97416" y="1618563"/>
            <a:ext cx="407963" cy="2565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6706863" y="2439190"/>
            <a:ext cx="407963" cy="17443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7684749" y="3104082"/>
            <a:ext cx="407963" cy="10817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8694196" y="3337172"/>
            <a:ext cx="407963" cy="8733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9707070" y="3761548"/>
            <a:ext cx="407963" cy="4454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5732119" y="425165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765988" y="426796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719452" y="426796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730758" y="428077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741773" y="42804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0968" y="590274"/>
            <a:ext cx="19127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386" y="1100737"/>
            <a:ext cx="3930073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359" y="4238835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359" y="4679879"/>
            <a:ext cx="10662415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5; 6; 7; 8; 9.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12; 8; 5; 4; 2.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124" y="1160243"/>
            <a:ext cx="3913536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1569" y="4683686"/>
            <a:ext cx="60960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12+8+5+4+2=31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5034" y="1102863"/>
            <a:ext cx="3946626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99063" y="4662418"/>
            <a:ext cx="6096000" cy="11462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4+2=6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8" grpId="0"/>
      <p:bldP spid="8" grpId="1"/>
      <p:bldP spid="15" grpId="0"/>
      <p:bldP spid="15" grpId="1"/>
      <p:bldP spid="22" grpId="0"/>
      <p:bldP spid="22" grpId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83691"/>
              </p:ext>
            </p:extLst>
          </p:nvPr>
        </p:nvGraphicFramePr>
        <p:xfrm>
          <a:off x="1035311" y="2105648"/>
          <a:ext cx="10564841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9263">
                  <a:extLst>
                    <a:ext uri="{9D8B030D-6E8A-4147-A177-3AD203B41FA5}">
                      <a16:colId xmlns:a16="http://schemas.microsoft.com/office/drawing/2014/main" val="4086566431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2397899164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157568933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012086887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16095633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2775244610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38029011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04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7218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91848" y="755401"/>
            <a:ext cx="110083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9428" y="3311554"/>
            <a:ext cx="10213144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7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348618"/>
              </p:ext>
            </p:extLst>
          </p:nvPr>
        </p:nvGraphicFramePr>
        <p:xfrm>
          <a:off x="813579" y="1210747"/>
          <a:ext cx="10564841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9263">
                  <a:extLst>
                    <a:ext uri="{9D8B030D-6E8A-4147-A177-3AD203B41FA5}">
                      <a16:colId xmlns:a16="http://schemas.microsoft.com/office/drawing/2014/main" val="4086566431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2397899164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157568933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012086887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16095633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2775244610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38029011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04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7218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48119" y="612538"/>
            <a:ext cx="18840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698608" y="2658794"/>
            <a:ext cx="0" cy="32496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698608" y="5908422"/>
            <a:ext cx="678062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8594" y="2458739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49369" y="5971797"/>
            <a:ext cx="65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698608" y="5486395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98608" y="5062020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98608" y="4625922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98608" y="4201547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82192" y="3767784"/>
            <a:ext cx="667043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82192" y="3343409"/>
            <a:ext cx="667043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9853" y="567758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3482" y="52555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9853" y="48311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39652" y="439508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3482" y="396125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3938" y="352515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3937" y="312747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03520" y="5062018"/>
            <a:ext cx="407963" cy="8464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312967" y="4828929"/>
            <a:ext cx="407963" cy="10794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7290853" y="5050297"/>
            <a:ext cx="407963" cy="8604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8300300" y="4856755"/>
            <a:ext cx="407963" cy="10786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9313174" y="3525152"/>
            <a:ext cx="407963" cy="24067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/>
          <p:cNvSpPr txBox="1"/>
          <p:nvPr/>
        </p:nvSpPr>
        <p:spPr>
          <a:xfrm>
            <a:off x="5338223" y="59765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2092" y="59928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25556" y="599281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36862" y="600561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47877" y="60053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169391" y="4395089"/>
            <a:ext cx="407963" cy="15367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extBox 33"/>
          <p:cNvSpPr txBox="1"/>
          <p:nvPr/>
        </p:nvSpPr>
        <p:spPr>
          <a:xfrm>
            <a:off x="10204095" y="59589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3165" y="2885286"/>
            <a:ext cx="3113964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Theo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35361" y="2461794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/>
          <p:nvPr/>
        </p:nvCxnSpPr>
        <p:spPr>
          <a:xfrm flipH="1">
            <a:off x="6978944" y="4968158"/>
            <a:ext cx="22815" cy="8193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003928" y="4739570"/>
            <a:ext cx="8839" cy="1088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1" idx="7"/>
          </p:cNvCxnSpPr>
          <p:nvPr/>
        </p:nvCxnSpPr>
        <p:spPr>
          <a:xfrm>
            <a:off x="9057537" y="3401123"/>
            <a:ext cx="0" cy="24228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4178104" y="2574388"/>
            <a:ext cx="0" cy="32496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78104" y="5824016"/>
            <a:ext cx="678062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88090" y="2374333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28865" y="5887391"/>
            <a:ext cx="65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178104" y="5401989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78104" y="4977614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78104" y="4541516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78104" y="4117141"/>
            <a:ext cx="66540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61688" y="3683378"/>
            <a:ext cx="667043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61688" y="3259003"/>
            <a:ext cx="667043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29349" y="559318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42978" y="517115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29349" y="474678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9148" y="431068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42978" y="387684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13434" y="344074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13433" y="3043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817719" y="58921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51588" y="590840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805052" y="59084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816358" y="592121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827373" y="592093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683591" y="58745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4916671" y="4877436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Flowchart: Connector 31"/>
          <p:cNvSpPr/>
          <p:nvPr/>
        </p:nvSpPr>
        <p:spPr>
          <a:xfrm>
            <a:off x="5919083" y="4653463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lowchart: Connector 33"/>
          <p:cNvSpPr/>
          <p:nvPr/>
        </p:nvSpPr>
        <p:spPr>
          <a:xfrm>
            <a:off x="6896969" y="4877436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Flowchart: Connector 39"/>
          <p:cNvSpPr/>
          <p:nvPr/>
        </p:nvSpPr>
        <p:spPr>
          <a:xfrm>
            <a:off x="7897670" y="4684169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Flowchart: Connector 40"/>
          <p:cNvSpPr/>
          <p:nvPr/>
        </p:nvSpPr>
        <p:spPr>
          <a:xfrm>
            <a:off x="8910543" y="3375903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Flowchart: Connector 41"/>
          <p:cNvSpPr/>
          <p:nvPr/>
        </p:nvSpPr>
        <p:spPr>
          <a:xfrm>
            <a:off x="9766761" y="4217875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3" name="Straight Connector 42"/>
          <p:cNvCxnSpPr>
            <a:stCxn id="40" idx="3"/>
            <a:endCxn id="41" idx="5"/>
          </p:cNvCxnSpPr>
          <p:nvPr/>
        </p:nvCxnSpPr>
        <p:spPr>
          <a:xfrm flipV="1">
            <a:off x="7922890" y="3522897"/>
            <a:ext cx="1134647" cy="1308266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2" idx="5"/>
            <a:endCxn id="41" idx="6"/>
          </p:cNvCxnSpPr>
          <p:nvPr/>
        </p:nvCxnSpPr>
        <p:spPr>
          <a:xfrm flipH="1" flipV="1">
            <a:off x="9082757" y="3462010"/>
            <a:ext cx="830998" cy="902859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4" idx="6"/>
            <a:endCxn id="40" idx="7"/>
          </p:cNvCxnSpPr>
          <p:nvPr/>
        </p:nvCxnSpPr>
        <p:spPr>
          <a:xfrm flipV="1">
            <a:off x="7069183" y="4709389"/>
            <a:ext cx="975481" cy="254154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2" idx="6"/>
            <a:endCxn id="34" idx="5"/>
          </p:cNvCxnSpPr>
          <p:nvPr/>
        </p:nvCxnSpPr>
        <p:spPr>
          <a:xfrm>
            <a:off x="6091297" y="4739570"/>
            <a:ext cx="952666" cy="28486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2" idx="7"/>
            <a:endCxn id="31" idx="7"/>
          </p:cNvCxnSpPr>
          <p:nvPr/>
        </p:nvCxnSpPr>
        <p:spPr>
          <a:xfrm flipH="1">
            <a:off x="5063665" y="4678683"/>
            <a:ext cx="1002412" cy="223973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1" idx="4"/>
          </p:cNvCxnSpPr>
          <p:nvPr/>
        </p:nvCxnSpPr>
        <p:spPr>
          <a:xfrm flipH="1">
            <a:off x="4985284" y="5049650"/>
            <a:ext cx="17494" cy="7743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40" idx="4"/>
          </p:cNvCxnSpPr>
          <p:nvPr/>
        </p:nvCxnSpPr>
        <p:spPr>
          <a:xfrm flipH="1">
            <a:off x="7974324" y="4856383"/>
            <a:ext cx="9453" cy="9491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42" idx="4"/>
          </p:cNvCxnSpPr>
          <p:nvPr/>
        </p:nvCxnSpPr>
        <p:spPr>
          <a:xfrm flipH="1">
            <a:off x="9828353" y="4390089"/>
            <a:ext cx="24515" cy="14154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924887"/>
              </p:ext>
            </p:extLst>
          </p:nvPr>
        </p:nvGraphicFramePr>
        <p:xfrm>
          <a:off x="813579" y="1210747"/>
          <a:ext cx="10564841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9263">
                  <a:extLst>
                    <a:ext uri="{9D8B030D-6E8A-4147-A177-3AD203B41FA5}">
                      <a16:colId xmlns:a16="http://schemas.microsoft.com/office/drawing/2014/main" val="4086566431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2397899164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157568933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012086887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416095633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2775244610"/>
                    </a:ext>
                  </a:extLst>
                </a:gridCol>
                <a:gridCol w="1509263">
                  <a:extLst>
                    <a:ext uri="{9D8B030D-6E8A-4147-A177-3AD203B41FA5}">
                      <a16:colId xmlns:a16="http://schemas.microsoft.com/office/drawing/2014/main" val="38029011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04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721803"/>
                  </a:ext>
                </a:extLst>
              </a:tr>
            </a:tbl>
          </a:graphicData>
        </a:graphic>
      </p:graphicFrame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648119" y="612538"/>
            <a:ext cx="18840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1588" y="2390791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107" grpId="0"/>
      <p:bldP spid="108" grpId="0"/>
      <p:bldP spid="109" grpId="0"/>
      <p:bldP spid="110" grpId="0"/>
      <p:bldP spid="111" grpId="0"/>
      <p:bldP spid="44" grpId="0"/>
      <p:bldP spid="31" grpId="0" animBg="1"/>
      <p:bldP spid="32" grpId="0" animBg="1"/>
      <p:bldP spid="34" grpId="0" animBg="1"/>
      <p:bldP spid="40" grpId="0" animBg="1"/>
      <p:bldP spid="41" grpId="0" animBg="1"/>
      <p:bldP spid="42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399086"/>
              </p:ext>
            </p:extLst>
          </p:nvPr>
        </p:nvGraphicFramePr>
        <p:xfrm>
          <a:off x="801858" y="2142563"/>
          <a:ext cx="10775852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1847">
                  <a:extLst>
                    <a:ext uri="{9D8B030D-6E8A-4147-A177-3AD203B41FA5}">
                      <a16:colId xmlns:a16="http://schemas.microsoft.com/office/drawing/2014/main" val="2152669965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99038146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360145126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264683363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2728880120"/>
                    </a:ext>
                  </a:extLst>
                </a:gridCol>
                <a:gridCol w="1519310">
                  <a:extLst>
                    <a:ext uri="{9D8B030D-6E8A-4147-A177-3AD203B41FA5}">
                      <a16:colId xmlns:a16="http://schemas.microsoft.com/office/drawing/2014/main" val="307331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878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5146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79223" y="699995"/>
            <a:ext cx="110338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7 ở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858" y="3481241"/>
            <a:ext cx="1077585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426986"/>
              </p:ext>
            </p:extLst>
          </p:nvPr>
        </p:nvGraphicFramePr>
        <p:xfrm>
          <a:off x="693290" y="1179298"/>
          <a:ext cx="10775852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1847">
                  <a:extLst>
                    <a:ext uri="{9D8B030D-6E8A-4147-A177-3AD203B41FA5}">
                      <a16:colId xmlns:a16="http://schemas.microsoft.com/office/drawing/2014/main" val="2152669965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99038146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360145126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264683363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2728880120"/>
                    </a:ext>
                  </a:extLst>
                </a:gridCol>
                <a:gridCol w="1519310">
                  <a:extLst>
                    <a:ext uri="{9D8B030D-6E8A-4147-A177-3AD203B41FA5}">
                      <a16:colId xmlns:a16="http://schemas.microsoft.com/office/drawing/2014/main" val="307331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878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5146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93290" y="594523"/>
            <a:ext cx="26970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15729" y="2715065"/>
            <a:ext cx="0" cy="32496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515729" y="5964693"/>
            <a:ext cx="568334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25715" y="2515010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92385" y="5999939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15729" y="5542666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15729" y="5118291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15729" y="4682193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15729" y="4257818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99313" y="3824055"/>
            <a:ext cx="5699764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9313" y="3399680"/>
            <a:ext cx="5699764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66974" y="57338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0603" y="53118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6974" y="48874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6773" y="44513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0603" y="401752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1059" y="358142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1058" y="318374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20641" y="5528595"/>
            <a:ext cx="407963" cy="4360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130088" y="4885200"/>
            <a:ext cx="407963" cy="10794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7107974" y="4043088"/>
            <a:ext cx="407963" cy="19238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/>
          <p:cNvSpPr/>
          <p:nvPr/>
        </p:nvSpPr>
        <p:spPr>
          <a:xfrm>
            <a:off x="8117421" y="3645409"/>
            <a:ext cx="407963" cy="23462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/>
          <p:cNvSpPr/>
          <p:nvPr/>
        </p:nvSpPr>
        <p:spPr>
          <a:xfrm>
            <a:off x="9130295" y="5106568"/>
            <a:ext cx="407963" cy="8815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/>
          <p:cNvSpPr txBox="1"/>
          <p:nvPr/>
        </p:nvSpPr>
        <p:spPr>
          <a:xfrm>
            <a:off x="5155344" y="60327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89213" y="604908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2677" y="60490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53983" y="60618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64998" y="606160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8763" y="2534239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4656405" y="2630659"/>
            <a:ext cx="0" cy="32496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56405" y="5880287"/>
            <a:ext cx="568334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66391" y="2430604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33061" y="5915533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656405" y="5458260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56405" y="5033885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56405" y="4597787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56405" y="4173412"/>
            <a:ext cx="5683348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39989" y="3739649"/>
            <a:ext cx="5699764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39989" y="3315274"/>
            <a:ext cx="5699764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07650" y="56494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1279" y="52274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07650" y="48030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7449" y="43669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1279" y="393311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91735" y="349701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91734" y="309933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61317" y="5444189"/>
            <a:ext cx="407963" cy="4360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6270764" y="4800794"/>
            <a:ext cx="407963" cy="10794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7248650" y="3958682"/>
            <a:ext cx="407963" cy="19238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8258097" y="3561003"/>
            <a:ext cx="407963" cy="23462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9270971" y="5022162"/>
            <a:ext cx="407963" cy="8815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5296020" y="59483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329889" y="59646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83353" y="59646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294659" y="59774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305674" y="59772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Connector 30"/>
          <p:cNvSpPr/>
          <p:nvPr/>
        </p:nvSpPr>
        <p:spPr>
          <a:xfrm>
            <a:off x="5380904" y="5369812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Flowchart: Connector 31"/>
          <p:cNvSpPr/>
          <p:nvPr/>
        </p:nvSpPr>
        <p:spPr>
          <a:xfrm>
            <a:off x="6407849" y="4708619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Flowchart: Connector 32"/>
          <p:cNvSpPr/>
          <p:nvPr/>
        </p:nvSpPr>
        <p:spPr>
          <a:xfrm>
            <a:off x="7350071" y="3844738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Flowchart: Connector 33"/>
          <p:cNvSpPr/>
          <p:nvPr/>
        </p:nvSpPr>
        <p:spPr>
          <a:xfrm>
            <a:off x="8375971" y="3481328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Flowchart: Connector 39"/>
          <p:cNvSpPr/>
          <p:nvPr/>
        </p:nvSpPr>
        <p:spPr>
          <a:xfrm>
            <a:off x="9381629" y="4948688"/>
            <a:ext cx="172214" cy="172214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5445825" y="4786936"/>
            <a:ext cx="1107730" cy="670085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553802" y="4007250"/>
            <a:ext cx="830913" cy="743222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384715" y="3583086"/>
            <a:ext cx="1159200" cy="36411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8466894" y="3592641"/>
            <a:ext cx="1066545" cy="1500606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67316"/>
              </p:ext>
            </p:extLst>
          </p:nvPr>
        </p:nvGraphicFramePr>
        <p:xfrm>
          <a:off x="693290" y="1179298"/>
          <a:ext cx="10775852" cy="9733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1847">
                  <a:extLst>
                    <a:ext uri="{9D8B030D-6E8A-4147-A177-3AD203B41FA5}">
                      <a16:colId xmlns:a16="http://schemas.microsoft.com/office/drawing/2014/main" val="2152669965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99038146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360145126"/>
                    </a:ext>
                  </a:extLst>
                </a:gridCol>
                <a:gridCol w="1744394">
                  <a:extLst>
                    <a:ext uri="{9D8B030D-6E8A-4147-A177-3AD203B41FA5}">
                      <a16:colId xmlns:a16="http://schemas.microsoft.com/office/drawing/2014/main" val="264683363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2728880120"/>
                    </a:ext>
                  </a:extLst>
                </a:gridCol>
                <a:gridCol w="1519310">
                  <a:extLst>
                    <a:ext uri="{9D8B030D-6E8A-4147-A177-3AD203B41FA5}">
                      <a16:colId xmlns:a16="http://schemas.microsoft.com/office/drawing/2014/main" val="307331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878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514644"/>
                  </a:ext>
                </a:extLst>
              </a:tr>
            </a:tbl>
          </a:graphicData>
        </a:graphic>
      </p:graphicFrame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693290" y="594523"/>
            <a:ext cx="26970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345304"/>
              </p:ext>
            </p:extLst>
          </p:nvPr>
        </p:nvGraphicFramePr>
        <p:xfrm>
          <a:off x="590843" y="2837167"/>
          <a:ext cx="11029073" cy="14951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5570">
                  <a:extLst>
                    <a:ext uri="{9D8B030D-6E8A-4147-A177-3AD203B41FA5}">
                      <a16:colId xmlns:a16="http://schemas.microsoft.com/office/drawing/2014/main" val="575448764"/>
                    </a:ext>
                  </a:extLst>
                </a:gridCol>
                <a:gridCol w="2205570">
                  <a:extLst>
                    <a:ext uri="{9D8B030D-6E8A-4147-A177-3AD203B41FA5}">
                      <a16:colId xmlns:a16="http://schemas.microsoft.com/office/drawing/2014/main" val="95252220"/>
                    </a:ext>
                  </a:extLst>
                </a:gridCol>
                <a:gridCol w="2205570">
                  <a:extLst>
                    <a:ext uri="{9D8B030D-6E8A-4147-A177-3AD203B41FA5}">
                      <a16:colId xmlns:a16="http://schemas.microsoft.com/office/drawing/2014/main" val="2634388447"/>
                    </a:ext>
                  </a:extLst>
                </a:gridCol>
                <a:gridCol w="2205570">
                  <a:extLst>
                    <a:ext uri="{9D8B030D-6E8A-4147-A177-3AD203B41FA5}">
                      <a16:colId xmlns:a16="http://schemas.microsoft.com/office/drawing/2014/main" val="1447126875"/>
                    </a:ext>
                  </a:extLst>
                </a:gridCol>
                <a:gridCol w="2206793">
                  <a:extLst>
                    <a:ext uri="{9D8B030D-6E8A-4147-A177-3AD203B41FA5}">
                      <a16:colId xmlns:a16="http://schemas.microsoft.com/office/drawing/2014/main" val="16752441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mũi tiêm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223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trẻ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77087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90843" y="590981"/>
            <a:ext cx="11222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vắc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não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vắc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não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50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24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tiêm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012" y="4516421"/>
            <a:ext cx="525175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6918" y="38396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4325" y="383960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012" y="4332338"/>
            <a:ext cx="11029073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não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0843" y="4424379"/>
            <a:ext cx="11029073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2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10" grpId="0"/>
      <p:bldP spid="10" grpId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6274190" y="2785403"/>
            <a:ext cx="0" cy="324962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274190" y="6035031"/>
            <a:ext cx="402336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84176" y="2585348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14551" y="6102943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274190" y="5613004"/>
            <a:ext cx="39108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74190" y="5188629"/>
            <a:ext cx="39108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74190" y="4752531"/>
            <a:ext cx="3910819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74190" y="4328156"/>
            <a:ext cx="3812345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57774" y="3894393"/>
            <a:ext cx="382876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57774" y="3470018"/>
            <a:ext cx="382876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25435" y="58041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39064" y="53821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26953" y="494372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6403" y="450762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8900" y="40879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09520" y="36517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09519" y="325408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91247" y="5650294"/>
            <a:ext cx="407963" cy="3731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7212655" y="4997435"/>
            <a:ext cx="407963" cy="10375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8134063" y="3715747"/>
            <a:ext cx="407963" cy="232156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9042740" y="5379824"/>
            <a:ext cx="407963" cy="6435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TextBox 107"/>
          <p:cNvSpPr txBox="1"/>
          <p:nvPr/>
        </p:nvSpPr>
        <p:spPr>
          <a:xfrm>
            <a:off x="7247749" y="60702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168767" y="60702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077444" y="60702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15967" y="5282293"/>
            <a:ext cx="33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12655" y="4583408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00804" y="3310310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19684" y="498508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96140"/>
              </p:ext>
            </p:extLst>
          </p:nvPr>
        </p:nvGraphicFramePr>
        <p:xfrm>
          <a:off x="2813540" y="714444"/>
          <a:ext cx="8809337" cy="14951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61672">
                  <a:extLst>
                    <a:ext uri="{9D8B030D-6E8A-4147-A177-3AD203B41FA5}">
                      <a16:colId xmlns:a16="http://schemas.microsoft.com/office/drawing/2014/main" val="575448764"/>
                    </a:ext>
                  </a:extLst>
                </a:gridCol>
                <a:gridCol w="1761672">
                  <a:extLst>
                    <a:ext uri="{9D8B030D-6E8A-4147-A177-3AD203B41FA5}">
                      <a16:colId xmlns:a16="http://schemas.microsoft.com/office/drawing/2014/main" val="95252220"/>
                    </a:ext>
                  </a:extLst>
                </a:gridCol>
                <a:gridCol w="1761672">
                  <a:extLst>
                    <a:ext uri="{9D8B030D-6E8A-4147-A177-3AD203B41FA5}">
                      <a16:colId xmlns:a16="http://schemas.microsoft.com/office/drawing/2014/main" val="2634388447"/>
                    </a:ext>
                  </a:extLst>
                </a:gridCol>
                <a:gridCol w="1761672">
                  <a:extLst>
                    <a:ext uri="{9D8B030D-6E8A-4147-A177-3AD203B41FA5}">
                      <a16:colId xmlns:a16="http://schemas.microsoft.com/office/drawing/2014/main" val="1447126875"/>
                    </a:ext>
                  </a:extLst>
                </a:gridCol>
                <a:gridCol w="1762649">
                  <a:extLst>
                    <a:ext uri="{9D8B030D-6E8A-4147-A177-3AD203B41FA5}">
                      <a16:colId xmlns:a16="http://schemas.microsoft.com/office/drawing/2014/main" val="16752441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mũi tiêm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223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trẻ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vi-VN" sz="32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770878"/>
                  </a:ext>
                </a:extLst>
              </a:tr>
            </a:tbl>
          </a:graphicData>
        </a:graphic>
      </p:graphicFrame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17452" y="620057"/>
            <a:ext cx="23211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196" y="2585348"/>
            <a:ext cx="421565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2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 animBg="1"/>
      <p:bldP spid="36" grpId="0" animBg="1"/>
      <p:bldP spid="37" grpId="0" animBg="1"/>
      <p:bldP spid="38" grpId="0" animBg="1"/>
      <p:bldP spid="108" grpId="0"/>
      <p:bldP spid="109" grpId="0"/>
      <p:bldP spid="110" grpId="0"/>
      <p:bldP spid="40" grpId="0"/>
      <p:bldP spid="41" grpId="0"/>
      <p:bldP spid="42" grpId="0"/>
      <p:bldP spid="4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3573187" y="1503500"/>
            <a:ext cx="0" cy="434865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73187" y="5852158"/>
            <a:ext cx="777944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2302" y="1503500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9889" y="5929435"/>
            <a:ext cx="1045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73187" y="5430131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73187" y="5005756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73187" y="4569658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73187" y="4145283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56771" y="3711520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56771" y="3287145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56771" y="2851047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56771" y="2426672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4432" y="56213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8061" y="51992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4432" y="47749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14231" y="43388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8061" y="39049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38061" y="34688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24432" y="30571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0161" y="2608415"/>
            <a:ext cx="26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70086" y="217344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78099" y="3287146"/>
            <a:ext cx="407963" cy="2565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5187546" y="3723243"/>
            <a:ext cx="407963" cy="21289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6165432" y="3711520"/>
            <a:ext cx="407963" cy="21429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7174879" y="2851047"/>
            <a:ext cx="407963" cy="30280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8187753" y="2023172"/>
            <a:ext cx="407963" cy="38524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 39"/>
          <p:cNvSpPr/>
          <p:nvPr/>
        </p:nvSpPr>
        <p:spPr>
          <a:xfrm>
            <a:off x="9183133" y="3723243"/>
            <a:ext cx="407963" cy="21289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4212802" y="59202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246671" y="593654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200135" y="593654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211441" y="594935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8222456" y="594907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217836" y="59202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552785" y="2023172"/>
            <a:ext cx="7799843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70086" y="177825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178513" y="4989404"/>
            <a:ext cx="407963" cy="8604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TextBox 52"/>
          <p:cNvSpPr txBox="1"/>
          <p:nvPr/>
        </p:nvSpPr>
        <p:spPr>
          <a:xfrm>
            <a:off x="10206206" y="59176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438" y="369546"/>
            <a:ext cx="1121195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30 SGK: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99" y="1835586"/>
            <a:ext cx="2211874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445" y="1940276"/>
            <a:ext cx="2328252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Tìm tần số của mỗi giá trị đó</a:t>
            </a:r>
            <a:endParaRPr lang="vi-VN" sz="3200" dirty="0">
              <a:solidFill>
                <a:schemeClr val="bg1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29" grpId="1"/>
      <p:bldP spid="29" grpId="2"/>
      <p:bldP spid="30" grpId="0"/>
      <p:bldP spid="3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43" grpId="0"/>
      <p:bldP spid="45" grpId="0" animBg="1"/>
      <p:bldP spid="53" grpId="0"/>
      <p:bldP spid="53" grpId="1"/>
      <p:bldP spid="7" grpId="0"/>
      <p:bldP spid="7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711" y="731520"/>
            <a:ext cx="7447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THỐNG KÊ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371" y="1316295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TẦN SỐ VÀ BIỂU ĐỒ TẦN SỐ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49850819"/>
              </p:ext>
            </p:extLst>
          </p:nvPr>
        </p:nvGraphicFramePr>
        <p:xfrm>
          <a:off x="1370819" y="2485845"/>
          <a:ext cx="8659446" cy="2494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72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6B4A63-98C9-44CB-B98C-EFC889133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776B4A63-98C9-44CB-B98C-EFC889133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776B4A63-98C9-44CB-B98C-EFC889133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28D053-23FF-4F00-8BCF-0C0B3014E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B028D053-23FF-4F00-8BCF-0C0B3014E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B028D053-23FF-4F00-8BCF-0C0B3014E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3F9EE8-4EAC-4ED5-A6CC-BA1DA335C4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553F9EE8-4EAC-4ED5-A6CC-BA1DA335C4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553F9EE8-4EAC-4ED5-A6CC-BA1DA335C4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D2FA69-E0B1-48C5-8A82-3A7B647EC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DBD2FA69-E0B1-48C5-8A82-3A7B647EC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DBD2FA69-E0B1-48C5-8A82-3A7B647EC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Graphic spid="6" grpId="0">
        <p:bldSub>
          <a:bldDgm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3432510" y="532829"/>
            <a:ext cx="0" cy="4348659"/>
          </a:xfrm>
          <a:prstGeom prst="straightConnector1">
            <a:avLst/>
          </a:prstGeom>
          <a:ln w="25400" cmpd="sng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32510" y="4881487"/>
            <a:ext cx="7779441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21625" y="532829"/>
            <a:ext cx="875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89212" y="4958764"/>
            <a:ext cx="1045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432510" y="4459460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32510" y="4035085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32510" y="3598987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32510" y="3174612"/>
            <a:ext cx="7779441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16094" y="2740849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16094" y="2316474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16094" y="1880376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16094" y="1456001"/>
            <a:ext cx="7795857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83755" y="46506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7384" y="42286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83755" y="38042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73554" y="33681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7384" y="293431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7384" y="24982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83755" y="20864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09484" y="1637744"/>
            <a:ext cx="26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9409" y="12027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7422" y="2316475"/>
            <a:ext cx="407963" cy="2565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5046869" y="2752572"/>
            <a:ext cx="407963" cy="21289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ectangle 36"/>
          <p:cNvSpPr/>
          <p:nvPr/>
        </p:nvSpPr>
        <p:spPr>
          <a:xfrm>
            <a:off x="6024755" y="2740849"/>
            <a:ext cx="407963" cy="21429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Rectangle 37"/>
          <p:cNvSpPr/>
          <p:nvPr/>
        </p:nvSpPr>
        <p:spPr>
          <a:xfrm>
            <a:off x="7034202" y="1880376"/>
            <a:ext cx="407963" cy="30280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ectangle 38"/>
          <p:cNvSpPr/>
          <p:nvPr/>
        </p:nvSpPr>
        <p:spPr>
          <a:xfrm>
            <a:off x="8047076" y="1052501"/>
            <a:ext cx="407963" cy="38524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 39"/>
          <p:cNvSpPr/>
          <p:nvPr/>
        </p:nvSpPr>
        <p:spPr>
          <a:xfrm>
            <a:off x="9042456" y="2752572"/>
            <a:ext cx="407963" cy="21289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TextBox 106"/>
          <p:cNvSpPr txBox="1"/>
          <p:nvPr/>
        </p:nvSpPr>
        <p:spPr>
          <a:xfrm>
            <a:off x="4072125" y="49495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05994" y="496587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059458" y="49658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070764" y="497868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8081779" y="497840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9077159" y="49495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412108" y="1052501"/>
            <a:ext cx="7799843" cy="0"/>
          </a:xfrm>
          <a:prstGeom prst="line">
            <a:avLst/>
          </a:prstGeom>
          <a:ln cap="sq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29409" y="8075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37836" y="4018733"/>
            <a:ext cx="407963" cy="8604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TextBox 52"/>
          <p:cNvSpPr txBox="1"/>
          <p:nvPr/>
        </p:nvSpPr>
        <p:spPr>
          <a:xfrm>
            <a:off x="10065529" y="494698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438" y="369546"/>
            <a:ext cx="205586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8879" y="5536218"/>
            <a:ext cx="10958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Phòng khám có tổng số bao nhiêu y tá?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8580" y="5542747"/>
            <a:ext cx="7396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khám có: 6+5+5+7+9+5+2=39 (y tá)</a:t>
            </a:r>
          </a:p>
        </p:txBody>
      </p:sp>
      <p:sp>
        <p:nvSpPr>
          <p:cNvPr id="8" name="Rectangle 7"/>
          <p:cNvSpPr/>
          <p:nvPr/>
        </p:nvSpPr>
        <p:spPr>
          <a:xfrm>
            <a:off x="924585" y="5526849"/>
            <a:ext cx="11016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Có bao nhiêu y tá đã công tác ở phòng khám ít nhất 3 năm?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4585" y="5526849"/>
            <a:ext cx="11016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Có 28 y tá đã công tác ở phòng khám ít nhất 3 năm.</a:t>
            </a:r>
          </a:p>
        </p:txBody>
      </p:sp>
    </p:spTree>
    <p:extLst>
      <p:ext uri="{BB962C8B-B14F-4D97-AF65-F5344CB8AC3E}">
        <p14:creationId xmlns:p14="http://schemas.microsoft.com/office/powerpoint/2010/main" val="28255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8" grpId="0"/>
      <p:bldP spid="8" grpId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36678"/>
              </p:ext>
            </p:extLst>
          </p:nvPr>
        </p:nvGraphicFramePr>
        <p:xfrm>
          <a:off x="506431" y="1572084"/>
          <a:ext cx="1124008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706">
                  <a:extLst>
                    <a:ext uri="{9D8B030D-6E8A-4147-A177-3AD203B41FA5}">
                      <a16:colId xmlns:a16="http://schemas.microsoft.com/office/drawing/2014/main" val="1760581507"/>
                    </a:ext>
                  </a:extLst>
                </a:gridCol>
                <a:gridCol w="1659988">
                  <a:extLst>
                    <a:ext uri="{9D8B030D-6E8A-4147-A177-3AD203B41FA5}">
                      <a16:colId xmlns:a16="http://schemas.microsoft.com/office/drawing/2014/main" val="1637241374"/>
                    </a:ext>
                  </a:extLst>
                </a:gridCol>
                <a:gridCol w="2307102">
                  <a:extLst>
                    <a:ext uri="{9D8B030D-6E8A-4147-A177-3AD203B41FA5}">
                      <a16:colId xmlns:a16="http://schemas.microsoft.com/office/drawing/2014/main" val="380340026"/>
                    </a:ext>
                  </a:extLst>
                </a:gridCol>
                <a:gridCol w="1209821">
                  <a:extLst>
                    <a:ext uri="{9D8B030D-6E8A-4147-A177-3AD203B41FA5}">
                      <a16:colId xmlns:a16="http://schemas.microsoft.com/office/drawing/2014/main" val="570022646"/>
                    </a:ext>
                  </a:extLst>
                </a:gridCol>
                <a:gridCol w="1702191">
                  <a:extLst>
                    <a:ext uri="{9D8B030D-6E8A-4147-A177-3AD203B41FA5}">
                      <a16:colId xmlns:a16="http://schemas.microsoft.com/office/drawing/2014/main" val="2468063107"/>
                    </a:ext>
                  </a:extLst>
                </a:gridCol>
                <a:gridCol w="2968280">
                  <a:extLst>
                    <a:ext uri="{9D8B030D-6E8A-4147-A177-3AD203B41FA5}">
                      <a16:colId xmlns:a16="http://schemas.microsoft.com/office/drawing/2014/main" val="2614219647"/>
                    </a:ext>
                  </a:extLst>
                </a:gridCol>
              </a:tblGrid>
              <a:tr h="43609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8325482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5887825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682408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679263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700985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143653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693054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3304725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6287464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281042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74259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9822" y="494866"/>
            <a:ext cx="1136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72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23901"/>
              </p:ext>
            </p:extLst>
          </p:nvPr>
        </p:nvGraphicFramePr>
        <p:xfrm>
          <a:off x="506431" y="404465"/>
          <a:ext cx="11240088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706">
                  <a:extLst>
                    <a:ext uri="{9D8B030D-6E8A-4147-A177-3AD203B41FA5}">
                      <a16:colId xmlns:a16="http://schemas.microsoft.com/office/drawing/2014/main" val="1760581507"/>
                    </a:ext>
                  </a:extLst>
                </a:gridCol>
                <a:gridCol w="1659988">
                  <a:extLst>
                    <a:ext uri="{9D8B030D-6E8A-4147-A177-3AD203B41FA5}">
                      <a16:colId xmlns:a16="http://schemas.microsoft.com/office/drawing/2014/main" val="1637241374"/>
                    </a:ext>
                  </a:extLst>
                </a:gridCol>
                <a:gridCol w="2307102">
                  <a:extLst>
                    <a:ext uri="{9D8B030D-6E8A-4147-A177-3AD203B41FA5}">
                      <a16:colId xmlns:a16="http://schemas.microsoft.com/office/drawing/2014/main" val="380340026"/>
                    </a:ext>
                  </a:extLst>
                </a:gridCol>
                <a:gridCol w="1209821">
                  <a:extLst>
                    <a:ext uri="{9D8B030D-6E8A-4147-A177-3AD203B41FA5}">
                      <a16:colId xmlns:a16="http://schemas.microsoft.com/office/drawing/2014/main" val="570022646"/>
                    </a:ext>
                  </a:extLst>
                </a:gridCol>
                <a:gridCol w="1702191">
                  <a:extLst>
                    <a:ext uri="{9D8B030D-6E8A-4147-A177-3AD203B41FA5}">
                      <a16:colId xmlns:a16="http://schemas.microsoft.com/office/drawing/2014/main" val="2468063107"/>
                    </a:ext>
                  </a:extLst>
                </a:gridCol>
                <a:gridCol w="2968280">
                  <a:extLst>
                    <a:ext uri="{9D8B030D-6E8A-4147-A177-3AD203B41FA5}">
                      <a16:colId xmlns:a16="http://schemas.microsoft.com/office/drawing/2014/main" val="2614219647"/>
                    </a:ext>
                  </a:extLst>
                </a:gridCol>
              </a:tblGrid>
              <a:tr h="43609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hạng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8325482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5887825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682408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679263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700985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143653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9693054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3304725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6287464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281042"/>
                  </a:ext>
                </a:extLst>
              </a:tr>
              <a:tr h="4486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74259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6431" y="-180310"/>
            <a:ext cx="189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431" y="5541386"/>
            <a:ext cx="112400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vi-VN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098" y="50643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5805" y="52050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Bảng tần số theo điểm của học</a:t>
            </a:r>
          </a:p>
        </p:txBody>
      </p:sp>
      <p:pic>
        <p:nvPicPr>
          <p:cNvPr id="2050" name="Picture 2" descr="https://img.loigiaihay.com/picture/2024/0415/1_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2" y="1105279"/>
            <a:ext cx="9377290" cy="88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.loigiaihay.com/picture/2024/0415/2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80" y="2096087"/>
            <a:ext cx="7755989" cy="45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680" y="561760"/>
            <a:ext cx="7910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Bảng tần số theo xếp hạng của học sinh:</a:t>
            </a:r>
          </a:p>
        </p:txBody>
      </p:sp>
      <p:pic>
        <p:nvPicPr>
          <p:cNvPr id="3074" name="Picture 2" descr="https://img.loigiaihay.com/picture/2024/0415/3_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" y="1146535"/>
            <a:ext cx="11135131" cy="9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loigiaihay.com/picture/2024/0415/4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69" y="2110154"/>
            <a:ext cx="7848941" cy="45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2272626" y="600180"/>
            <a:ext cx="799825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1" dirty="0">
              <a:solidFill>
                <a:srgbClr val="E4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6" y="113343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10" y="2110074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0843" y="2345563"/>
            <a:ext cx="11366695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le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6242" y="1110401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Luật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5400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74283" y="5742169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6799486" y="824865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59" y="81253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3676902" y="2971800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25" y="2038243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10151857" y="3429000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10" y="2772531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501200" y="1277473"/>
            <a:ext cx="457200" cy="609051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0" y="287876"/>
            <a:ext cx="1887117" cy="1387792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7910247" y="2710565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8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86" y="1668926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474724" y="5746057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935310" y="1359820"/>
            <a:ext cx="4153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621150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621150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5727616" y="1368635"/>
            <a:ext cx="4153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B</a:t>
            </a:r>
          </a:p>
        </p:txBody>
      </p:sp>
      <p:sp>
        <p:nvSpPr>
          <p:cNvPr id="16" name="Heart 15">
            <a:hlinkClick r:id="rId21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HDVN</a:t>
            </a:r>
          </a:p>
        </p:txBody>
      </p:sp>
    </p:spTree>
    <p:extLst>
      <p:ext uri="{BB962C8B-B14F-4D97-AF65-F5344CB8AC3E}">
        <p14:creationId xmlns:p14="http://schemas.microsoft.com/office/powerpoint/2010/main" val="36076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251832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4213375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1:Tần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251832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251832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643584"/>
            <a:ext cx="251832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3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7448" y="5378464"/>
            <a:ext cx="1936960" cy="1183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00" y="221937"/>
            <a:ext cx="7106630" cy="487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4" y="2497522"/>
            <a:ext cx="239171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317236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239171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239171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239171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386380" y="1258086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385" y="5383307"/>
            <a:ext cx="1883173" cy="1169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12" y="310717"/>
            <a:ext cx="8203503" cy="41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3711" y="731520"/>
            <a:ext cx="7447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THỐNG KÊ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4371" y="1316295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TẦN SỐ VÀ BIỂU ĐỒ TẦN SỐ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181" y="2193457"/>
            <a:ext cx="4383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3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233544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335524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233544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233544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233544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69" y="304799"/>
            <a:ext cx="8001000" cy="4562475"/>
          </a:xfrm>
          <a:prstGeom prst="rect">
            <a:avLst/>
          </a:prstGeom>
        </p:spPr>
      </p:pic>
      <p:pic>
        <p:nvPicPr>
          <p:cNvPr id="1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2941" y="4085535"/>
            <a:ext cx="2654450" cy="11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260272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491241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260272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599116"/>
            <a:ext cx="260272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260272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135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1980" y="5439062"/>
            <a:ext cx="1883173" cy="1169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7" y="265730"/>
            <a:ext cx="6590476" cy="4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340458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4912410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Messi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340458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2016-2017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340458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340458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4270" y="4007224"/>
            <a:ext cx="1883173" cy="1169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7" y="304799"/>
            <a:ext cx="6590476" cy="4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4537973"/>
            <a:ext cx="2363576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3706938" cy="357808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Messi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Barcelona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726745" y="4537973"/>
            <a:ext cx="236357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5582031"/>
            <a:ext cx="236357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4726745" y="5643584"/>
            <a:ext cx="236357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9372" y="5456195"/>
            <a:ext cx="1883173" cy="1169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45" y="328328"/>
            <a:ext cx="7120698" cy="44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613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4330742"/>
            <a:ext cx="189934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4691677" cy="339500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896547" y="4348198"/>
            <a:ext cx="189934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2" y="5517748"/>
            <a:ext cx="189934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896547" y="5643584"/>
            <a:ext cx="1899342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52" y="992712"/>
            <a:ext cx="1255130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7679" y="5391912"/>
            <a:ext cx="1883173" cy="11698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8043" y="304799"/>
            <a:ext cx="5915851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4" y="2497522"/>
            <a:ext cx="2293238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57544" y="455041"/>
            <a:ext cx="5171059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229323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229323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229323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880">
            <a:off x="10311625" y="807445"/>
            <a:ext cx="1481783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026" name="Picture 2" descr="Đồ họa: Trung Tâ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455041"/>
            <a:ext cx="6501720" cy="51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đếm ngược 20 giây - 20 seco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3970" y="5643584"/>
            <a:ext cx="1883173" cy="11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1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534 0.2071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4880" y="1167618"/>
            <a:ext cx="3427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183" y="2391508"/>
            <a:ext cx="108602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0863" y="838200"/>
            <a:ext cx="10058400" cy="4135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093"/>
            <a:ext cx="4064000" cy="392047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9917801" y="377126"/>
            <a:ext cx="1156599" cy="119699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10800" y="5150210"/>
            <a:ext cx="3054807" cy="152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76663" y="1414700"/>
            <a:ext cx="8686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3509367713"/>
      </p:ext>
    </p:extLst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838213"/>
              </p:ext>
            </p:extLst>
          </p:nvPr>
        </p:nvGraphicFramePr>
        <p:xfrm>
          <a:off x="1109199" y="1641093"/>
          <a:ext cx="10285631" cy="3284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6898">
                  <a:extLst>
                    <a:ext uri="{9D8B030D-6E8A-4147-A177-3AD203B41FA5}">
                      <a16:colId xmlns:a16="http://schemas.microsoft.com/office/drawing/2014/main" val="3338189450"/>
                    </a:ext>
                  </a:extLst>
                </a:gridCol>
                <a:gridCol w="2056898">
                  <a:extLst>
                    <a:ext uri="{9D8B030D-6E8A-4147-A177-3AD203B41FA5}">
                      <a16:colId xmlns:a16="http://schemas.microsoft.com/office/drawing/2014/main" val="2672632569"/>
                    </a:ext>
                  </a:extLst>
                </a:gridCol>
                <a:gridCol w="2056898">
                  <a:extLst>
                    <a:ext uri="{9D8B030D-6E8A-4147-A177-3AD203B41FA5}">
                      <a16:colId xmlns:a16="http://schemas.microsoft.com/office/drawing/2014/main" val="2882368553"/>
                    </a:ext>
                  </a:extLst>
                </a:gridCol>
                <a:gridCol w="2056898">
                  <a:extLst>
                    <a:ext uri="{9D8B030D-6E8A-4147-A177-3AD203B41FA5}">
                      <a16:colId xmlns:a16="http://schemas.microsoft.com/office/drawing/2014/main" val="1899972612"/>
                    </a:ext>
                  </a:extLst>
                </a:gridCol>
                <a:gridCol w="2058039">
                  <a:extLst>
                    <a:ext uri="{9D8B030D-6E8A-4147-A177-3AD203B41FA5}">
                      <a16:colId xmlns:a16="http://schemas.microsoft.com/office/drawing/2014/main" val="3224643578"/>
                    </a:ext>
                  </a:extLst>
                </a:gridCol>
              </a:tblGrid>
              <a:tr h="393482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47603"/>
                  </a:ext>
                </a:extLst>
              </a:tr>
              <a:tr h="393482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25648"/>
                  </a:ext>
                </a:extLst>
              </a:tr>
              <a:tr h="393482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281090"/>
                  </a:ext>
                </a:extLst>
              </a:tr>
              <a:tr h="393482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21609"/>
                  </a:ext>
                </a:extLst>
              </a:tr>
              <a:tr h="393482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612118"/>
                  </a:ext>
                </a:extLst>
              </a:tr>
              <a:tr h="393482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3683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93090" y="563875"/>
            <a:ext cx="1091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Hoạt động khởi động: 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Bạn Châu ghi lại điểm bài kiểm tra, đánh giá định kì môn Toán của một số bạn học sinh khối 9 như sau: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090" y="5115057"/>
            <a:ext cx="10918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Hãy thực hiện kiểm đếm và hoàn thành bảng từ số liệu mà bạn Châu thu thập được.</a:t>
            </a:r>
          </a:p>
        </p:txBody>
      </p:sp>
    </p:spTree>
    <p:extLst>
      <p:ext uri="{BB962C8B-B14F-4D97-AF65-F5344CB8AC3E}">
        <p14:creationId xmlns:p14="http://schemas.microsoft.com/office/powerpoint/2010/main" val="1764750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051788"/>
              </p:ext>
            </p:extLst>
          </p:nvPr>
        </p:nvGraphicFramePr>
        <p:xfrm>
          <a:off x="433951" y="1553901"/>
          <a:ext cx="5854309" cy="46780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70732">
                  <a:extLst>
                    <a:ext uri="{9D8B030D-6E8A-4147-A177-3AD203B41FA5}">
                      <a16:colId xmlns:a16="http://schemas.microsoft.com/office/drawing/2014/main" val="3338189450"/>
                    </a:ext>
                  </a:extLst>
                </a:gridCol>
                <a:gridCol w="1170732">
                  <a:extLst>
                    <a:ext uri="{9D8B030D-6E8A-4147-A177-3AD203B41FA5}">
                      <a16:colId xmlns:a16="http://schemas.microsoft.com/office/drawing/2014/main" val="2672632569"/>
                    </a:ext>
                  </a:extLst>
                </a:gridCol>
                <a:gridCol w="1170732">
                  <a:extLst>
                    <a:ext uri="{9D8B030D-6E8A-4147-A177-3AD203B41FA5}">
                      <a16:colId xmlns:a16="http://schemas.microsoft.com/office/drawing/2014/main" val="2882368553"/>
                    </a:ext>
                  </a:extLst>
                </a:gridCol>
                <a:gridCol w="1170732">
                  <a:extLst>
                    <a:ext uri="{9D8B030D-6E8A-4147-A177-3AD203B41FA5}">
                      <a16:colId xmlns:a16="http://schemas.microsoft.com/office/drawing/2014/main" val="1899972612"/>
                    </a:ext>
                  </a:extLst>
                </a:gridCol>
                <a:gridCol w="1171381">
                  <a:extLst>
                    <a:ext uri="{9D8B030D-6E8A-4147-A177-3AD203B41FA5}">
                      <a16:colId xmlns:a16="http://schemas.microsoft.com/office/drawing/2014/main" val="3224643578"/>
                    </a:ext>
                  </a:extLst>
                </a:gridCol>
              </a:tblGrid>
              <a:tr h="77968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47603"/>
                  </a:ext>
                </a:extLst>
              </a:tr>
              <a:tr h="77968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625648"/>
                  </a:ext>
                </a:extLst>
              </a:tr>
              <a:tr h="77968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281090"/>
                  </a:ext>
                </a:extLst>
              </a:tr>
              <a:tr h="77968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21609"/>
                  </a:ext>
                </a:extLst>
              </a:tr>
              <a:tr h="77968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612118"/>
                  </a:ext>
                </a:extLst>
              </a:tr>
              <a:tr h="77968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3683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93089" y="612259"/>
            <a:ext cx="109183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Hoạt động khởi động: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31546"/>
              </p:ext>
            </p:extLst>
          </p:nvPr>
        </p:nvGraphicFramePr>
        <p:xfrm>
          <a:off x="7019579" y="1557930"/>
          <a:ext cx="4591871" cy="4678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30454">
                  <a:extLst>
                    <a:ext uri="{9D8B030D-6E8A-4147-A177-3AD203B41FA5}">
                      <a16:colId xmlns:a16="http://schemas.microsoft.com/office/drawing/2014/main" val="3700789109"/>
                    </a:ext>
                  </a:extLst>
                </a:gridCol>
                <a:gridCol w="1530454">
                  <a:extLst>
                    <a:ext uri="{9D8B030D-6E8A-4147-A177-3AD203B41FA5}">
                      <a16:colId xmlns:a16="http://schemas.microsoft.com/office/drawing/2014/main" val="2300414583"/>
                    </a:ext>
                  </a:extLst>
                </a:gridCol>
                <a:gridCol w="1530963">
                  <a:extLst>
                    <a:ext uri="{9D8B030D-6E8A-4147-A177-3AD203B41FA5}">
                      <a16:colId xmlns:a16="http://schemas.microsoft.com/office/drawing/2014/main" val="63235946"/>
                    </a:ext>
                  </a:extLst>
                </a:gridCol>
              </a:tblGrid>
              <a:tr h="1336595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đếm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9666916"/>
                  </a:ext>
                </a:extLst>
              </a:tr>
              <a:tr h="66829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5995525"/>
                  </a:ext>
                </a:extLst>
              </a:tr>
              <a:tr h="66829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7081600"/>
                  </a:ext>
                </a:extLst>
              </a:tr>
              <a:tr h="66829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6543344"/>
                  </a:ext>
                </a:extLst>
              </a:tr>
              <a:tr h="66829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0161415"/>
                  </a:ext>
                </a:extLst>
              </a:tr>
              <a:tr h="66829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773503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3089" y="1659988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040" y="3992880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1359" y="3240425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6180" y="2397163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0173" y="2388751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662" y="3992879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1359" y="4772257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191" y="4785359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584" y="4785360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0173" y="5578007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4699" y="5578007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4959" y="1667988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0439" y="2358476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4699" y="2407753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6123" y="3145012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0439" y="3173064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14959" y="5578006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1359" y="5578006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14959" y="4772256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2279" y="3953242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2279" y="3176375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47661" y="2366850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3430" y="1659988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1498" y="1659988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44589" y="4022187"/>
            <a:ext cx="6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94239" y="3173064"/>
            <a:ext cx="6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61559" y="1667987"/>
            <a:ext cx="6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2009" y="3992879"/>
            <a:ext cx="6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7864" y="5580184"/>
            <a:ext cx="6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1558" y="4686941"/>
            <a:ext cx="631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9242477" y="2992528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352674" y="2992528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462870" y="2995755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9587133" y="2999567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9240129" y="3665429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350326" y="3665429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460522" y="3668656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570717" y="3672468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240129" y="4354753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350326" y="4354753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460522" y="4357980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584785" y="4361792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240129" y="5029995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350326" y="5029995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460522" y="5033222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584785" y="5037034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240129" y="5677121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350326" y="5677121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9460522" y="5680348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584785" y="5684160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115865" y="3757839"/>
            <a:ext cx="593184" cy="2643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9835658" y="3691043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9934137" y="3684188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9086236" y="4474788"/>
            <a:ext cx="593184" cy="2643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833310" y="4349876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931789" y="4343021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833310" y="5071498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9931789" y="5064643"/>
            <a:ext cx="0" cy="41185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9112024" y="5119565"/>
            <a:ext cx="593184" cy="2643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9115865" y="5785592"/>
            <a:ext cx="593184" cy="26434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737573" y="290399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737573" y="357613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737573" y="425005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737573" y="498956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739474" y="56253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9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3046" y="1101984"/>
            <a:ext cx="11113477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22860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858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685800" indent="-457200" algn="just">
              <a:lnSpc>
                <a:spcPct val="107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85800" indent="-457200" algn="just">
              <a:lnSpc>
                <a:spcPct val="107000"/>
              </a:lnSpc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3086471"/>
            <a:ext cx="6096000" cy="367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endParaRPr lang="vi-VN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2938289"/>
            <a:ext cx="6096000" cy="367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endParaRPr lang="vi-VN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26443"/>
              </p:ext>
            </p:extLst>
          </p:nvPr>
        </p:nvGraphicFramePr>
        <p:xfrm>
          <a:off x="2503133" y="2203884"/>
          <a:ext cx="8321040" cy="13972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348568041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494004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91664632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56554311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9323181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75307323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919985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5775494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51613607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07398616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6370763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4095277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13023833"/>
                    </a:ext>
                  </a:extLst>
                </a:gridCol>
              </a:tblGrid>
              <a:tr h="698604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724978"/>
                  </a:ext>
                </a:extLst>
              </a:tr>
              <a:tr h="698604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5112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4944" y="634224"/>
            <a:ext cx="1114344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26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6831" y="3601092"/>
            <a:ext cx="10850880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887" y="4160387"/>
            <a:ext cx="1099155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058" y="3597412"/>
            <a:ext cx="5818950" cy="562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0; 1; 2; 3; 4; 5.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058" y="4184842"/>
            <a:ext cx="1126633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;  ;   ;  ;   ;  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;  ;   ;   ;   ;  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78391"/>
              </p:ext>
            </p:extLst>
          </p:nvPr>
        </p:nvGraphicFramePr>
        <p:xfrm>
          <a:off x="2883105" y="5250708"/>
          <a:ext cx="8835283" cy="97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8378">
                  <a:extLst>
                    <a:ext uri="{9D8B030D-6E8A-4147-A177-3AD203B41FA5}">
                      <a16:colId xmlns:a16="http://schemas.microsoft.com/office/drawing/2014/main" val="3800721561"/>
                    </a:ext>
                  </a:extLst>
                </a:gridCol>
                <a:gridCol w="970671">
                  <a:extLst>
                    <a:ext uri="{9D8B030D-6E8A-4147-A177-3AD203B41FA5}">
                      <a16:colId xmlns:a16="http://schemas.microsoft.com/office/drawing/2014/main" val="3556282398"/>
                    </a:ext>
                  </a:extLst>
                </a:gridCol>
                <a:gridCol w="994439">
                  <a:extLst>
                    <a:ext uri="{9D8B030D-6E8A-4147-A177-3AD203B41FA5}">
                      <a16:colId xmlns:a16="http://schemas.microsoft.com/office/drawing/2014/main" val="3428100352"/>
                    </a:ext>
                  </a:extLst>
                </a:gridCol>
                <a:gridCol w="944134">
                  <a:extLst>
                    <a:ext uri="{9D8B030D-6E8A-4147-A177-3AD203B41FA5}">
                      <a16:colId xmlns:a16="http://schemas.microsoft.com/office/drawing/2014/main" val="1087236767"/>
                    </a:ext>
                  </a:extLst>
                </a:gridCol>
                <a:gridCol w="1038548">
                  <a:extLst>
                    <a:ext uri="{9D8B030D-6E8A-4147-A177-3AD203B41FA5}">
                      <a16:colId xmlns:a16="http://schemas.microsoft.com/office/drawing/2014/main" val="3681366954"/>
                    </a:ext>
                  </a:extLst>
                </a:gridCol>
                <a:gridCol w="1092499">
                  <a:extLst>
                    <a:ext uri="{9D8B030D-6E8A-4147-A177-3AD203B41FA5}">
                      <a16:colId xmlns:a16="http://schemas.microsoft.com/office/drawing/2014/main" val="1379644396"/>
                    </a:ext>
                  </a:extLst>
                </a:gridCol>
                <a:gridCol w="966614">
                  <a:extLst>
                    <a:ext uri="{9D8B030D-6E8A-4147-A177-3AD203B41FA5}">
                      <a16:colId xmlns:a16="http://schemas.microsoft.com/office/drawing/2014/main" val="3577376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929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720970"/>
                  </a:ext>
                </a:extLst>
              </a:tr>
            </a:tbl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26830" y="5187776"/>
            <a:ext cx="2536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3605" y="421933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3755" y="422336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8734" y="42055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8884" y="4205549"/>
            <a:ext cx="31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7459" y="41848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7309" y="41848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14464" y="422597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66818" y="424407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81797" y="42262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91947" y="4226256"/>
            <a:ext cx="31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54590" y="42055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30372" y="420554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10494 0.1516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22552 0.220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14961 0.1520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759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18489 0.2293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0625 0.1541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7708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13138 0.2192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24636 0.1541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7708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875 0.2259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30508 0.1638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819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2773 0.2310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36641 0.1638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819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3333 0.22893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11" grpId="0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026334"/>
              </p:ext>
            </p:extLst>
          </p:nvPr>
        </p:nvGraphicFramePr>
        <p:xfrm>
          <a:off x="4921541" y="3190556"/>
          <a:ext cx="5783972" cy="34066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91986">
                  <a:extLst>
                    <a:ext uri="{9D8B030D-6E8A-4147-A177-3AD203B41FA5}">
                      <a16:colId xmlns:a16="http://schemas.microsoft.com/office/drawing/2014/main" val="1728762856"/>
                    </a:ext>
                  </a:extLst>
                </a:gridCol>
                <a:gridCol w="2891986">
                  <a:extLst>
                    <a:ext uri="{9D8B030D-6E8A-4147-A177-3AD203B41FA5}">
                      <a16:colId xmlns:a16="http://schemas.microsoft.com/office/drawing/2014/main" val="2092508215"/>
                    </a:ext>
                  </a:extLst>
                </a:gridCol>
              </a:tblGrid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bàn thắng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443225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281674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778833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771436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569519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100584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98463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1215" y="587370"/>
            <a:ext cx="1115751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altLang="vi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endParaRPr kumimoji="0" lang="vi-VN" altLang="vi-VN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dữ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altLang="vi-VN" sz="3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altLang="vi-VN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kumimoji="0" lang="en-US" altLang="vi-VN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2818</Words>
  <Application>Microsoft Office PowerPoint</Application>
  <PresentationFormat>Widescreen</PresentationFormat>
  <Paragraphs>906</Paragraphs>
  <Slides>47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Admin</cp:lastModifiedBy>
  <cp:revision>2</cp:revision>
  <dcterms:created xsi:type="dcterms:W3CDTF">2024-05-19T12:37:29Z</dcterms:created>
  <dcterms:modified xsi:type="dcterms:W3CDTF">2025-03-31T13:44:37Z</dcterms:modified>
</cp:coreProperties>
</file>