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0"/>
  </p:notesMasterIdLst>
  <p:sldIdLst>
    <p:sldId id="372" r:id="rId5"/>
    <p:sldId id="274" r:id="rId6"/>
    <p:sldId id="265" r:id="rId7"/>
    <p:sldId id="276" r:id="rId8"/>
    <p:sldId id="256" r:id="rId9"/>
    <p:sldId id="257" r:id="rId10"/>
    <p:sldId id="271" r:id="rId11"/>
    <p:sldId id="259" r:id="rId12"/>
    <p:sldId id="278" r:id="rId13"/>
    <p:sldId id="279" r:id="rId14"/>
    <p:sldId id="280" r:id="rId15"/>
    <p:sldId id="263" r:id="rId16"/>
    <p:sldId id="258" r:id="rId17"/>
    <p:sldId id="260" r:id="rId18"/>
    <p:sldId id="281" r:id="rId19"/>
    <p:sldId id="267" r:id="rId20"/>
    <p:sldId id="261" r:id="rId21"/>
    <p:sldId id="282" r:id="rId22"/>
    <p:sldId id="358" r:id="rId23"/>
    <p:sldId id="368" r:id="rId24"/>
    <p:sldId id="353" r:id="rId25"/>
    <p:sldId id="346" r:id="rId26"/>
    <p:sldId id="347" r:id="rId27"/>
    <p:sldId id="348" r:id="rId28"/>
    <p:sldId id="369" r:id="rId29"/>
    <p:sldId id="370" r:id="rId30"/>
    <p:sldId id="354" r:id="rId31"/>
    <p:sldId id="355" r:id="rId32"/>
    <p:sldId id="356" r:id="rId33"/>
    <p:sldId id="357" r:id="rId34"/>
    <p:sldId id="371" r:id="rId35"/>
    <p:sldId id="359" r:id="rId36"/>
    <p:sldId id="367" r:id="rId37"/>
    <p:sldId id="269" r:id="rId38"/>
    <p:sldId id="272" r:id="rId39"/>
  </p:sldIdLst>
  <p:sldSz cx="18288000" cy="10287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mbria Math" panose="02040503050406030204" pitchFamily="18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EFF"/>
    <a:srgbClr val="FBCFAB"/>
    <a:srgbClr val="B0DD7F"/>
    <a:srgbClr val="00C800"/>
    <a:srgbClr val="FFFFB7"/>
    <a:srgbClr val="FF3399"/>
    <a:srgbClr val="FFD9F2"/>
    <a:srgbClr val="D5EDFF"/>
    <a:srgbClr val="F6862A"/>
    <a:srgbClr val="FDE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1" autoAdjust="0"/>
    <p:restoredTop sz="94622" autoAdjust="0"/>
  </p:normalViewPr>
  <p:slideViewPr>
    <p:cSldViewPr>
      <p:cViewPr varScale="1">
        <p:scale>
          <a:sx n="40" d="100"/>
          <a:sy n="40" d="100"/>
        </p:scale>
        <p:origin x="85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5C6B3FE4-53E6-4920-BBB6-D4CE43DAA912}"/>
    <pc:docChg chg="undo redo custSel addSld delSld modSld sldOrd">
      <pc:chgData name="tuyết nguyễn thị ánh" userId="a6fbc05945fbe6a6" providerId="LiveId" clId="{5C6B3FE4-53E6-4920-BBB6-D4CE43DAA912}" dt="2023-07-14T09:42:47.277" v="15824"/>
      <pc:docMkLst>
        <pc:docMk/>
      </pc:docMkLst>
      <pc:sldChg chg="delSp modSp mod ord modTransition">
        <pc:chgData name="tuyết nguyễn thị ánh" userId="a6fbc05945fbe6a6" providerId="LiveId" clId="{5C6B3FE4-53E6-4920-BBB6-D4CE43DAA912}" dt="2023-07-14T08:17:08.376" v="15227"/>
        <pc:sldMkLst>
          <pc:docMk/>
          <pc:sldMk cId="0" sldId="256"/>
        </pc:sldMkLst>
        <pc:spChg chg="del">
          <ac:chgData name="tuyết nguyễn thị ánh" userId="a6fbc05945fbe6a6" providerId="LiveId" clId="{5C6B3FE4-53E6-4920-BBB6-D4CE43DAA912}" dt="2023-07-13T02:05:32.082" v="109" actId="478"/>
          <ac:spMkLst>
            <pc:docMk/>
            <pc:sldMk cId="0" sldId="256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37.330" v="112" actId="478"/>
          <ac:spMkLst>
            <pc:docMk/>
            <pc:sldMk cId="0" sldId="256"/>
            <ac:spMk id="8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53.482" v="118" actId="478"/>
          <ac:spMkLst>
            <pc:docMk/>
            <pc:sldMk cId="0" sldId="256"/>
            <ac:spMk id="1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39.988" v="115" actId="478"/>
          <ac:spMkLst>
            <pc:docMk/>
            <pc:sldMk cId="0" sldId="256"/>
            <ac:spMk id="1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34.614" v="110" actId="478"/>
          <ac:spMkLst>
            <pc:docMk/>
            <pc:sldMk cId="0" sldId="256"/>
            <ac:spMk id="13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38.392" v="113" actId="478"/>
          <ac:spMkLst>
            <pc:docMk/>
            <pc:sldMk cId="0" sldId="256"/>
            <ac:spMk id="14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36.206" v="111" actId="478"/>
          <ac:spMkLst>
            <pc:docMk/>
            <pc:sldMk cId="0" sldId="256"/>
            <ac:spMk id="15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39.277" v="114" actId="478"/>
          <ac:spMkLst>
            <pc:docMk/>
            <pc:sldMk cId="0" sldId="256"/>
            <ac:spMk id="18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43.826" v="116" actId="478"/>
          <ac:spMkLst>
            <pc:docMk/>
            <pc:sldMk cId="0" sldId="256"/>
            <ac:spMk id="1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5:46.261" v="117" actId="478"/>
          <ac:spMkLst>
            <pc:docMk/>
            <pc:sldMk cId="0" sldId="256"/>
            <ac:spMk id="20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2:06:57.649" v="221" actId="113"/>
          <ac:spMkLst>
            <pc:docMk/>
            <pc:sldMk cId="0" sldId="256"/>
            <ac:spMk id="21" creationId="{00000000-0000-0000-0000-000000000000}"/>
          </ac:spMkLst>
        </pc:spChg>
        <pc:grpChg chg="mod">
          <ac:chgData name="tuyết nguyễn thị ánh" userId="a6fbc05945fbe6a6" providerId="LiveId" clId="{5C6B3FE4-53E6-4920-BBB6-D4CE43DAA912}" dt="2023-07-13T02:06:43.700" v="216" actId="1076"/>
          <ac:grpSpMkLst>
            <pc:docMk/>
            <pc:sldMk cId="0" sldId="256"/>
            <ac:grpSpMk id="2" creationId="{00000000-0000-0000-0000-000000000000}"/>
          </ac:grpSpMkLst>
        </pc:grpChg>
      </pc:sldChg>
      <pc:sldChg chg="addSp delSp modSp mod modTransition delAnim modAnim">
        <pc:chgData name="tuyết nguyễn thị ánh" userId="a6fbc05945fbe6a6" providerId="LiveId" clId="{5C6B3FE4-53E6-4920-BBB6-D4CE43DAA912}" dt="2023-07-14T09:37:10.273" v="15813"/>
        <pc:sldMkLst>
          <pc:docMk/>
          <pc:sldMk cId="0" sldId="257"/>
        </pc:sldMkLst>
        <pc:spChg chg="mod">
          <ac:chgData name="tuyết nguyễn thị ánh" userId="a6fbc05945fbe6a6" providerId="LiveId" clId="{5C6B3FE4-53E6-4920-BBB6-D4CE43DAA912}" dt="2023-07-13T02:50:37.957" v="895" actId="14100"/>
          <ac:spMkLst>
            <pc:docMk/>
            <pc:sldMk cId="0" sldId="257"/>
            <ac:spMk id="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36:44.604" v="874" actId="478"/>
          <ac:spMkLst>
            <pc:docMk/>
            <pc:sldMk cId="0" sldId="257"/>
            <ac:spMk id="10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9:34:47.964" v="15803" actId="1076"/>
          <ac:spMkLst>
            <pc:docMk/>
            <pc:sldMk cId="0" sldId="257"/>
            <ac:spMk id="11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2:37:20.450" v="881" actId="13822"/>
          <ac:spMkLst>
            <pc:docMk/>
            <pc:sldMk cId="0" sldId="257"/>
            <ac:spMk id="14" creationId="{7F9100C7-A185-2422-065C-B9F8538E8A49}"/>
          </ac:spMkLst>
        </pc:spChg>
        <pc:spChg chg="mod">
          <ac:chgData name="tuyết nguyễn thị ánh" userId="a6fbc05945fbe6a6" providerId="LiveId" clId="{5C6B3FE4-53E6-4920-BBB6-D4CE43DAA912}" dt="2023-07-13T02:37:20.450" v="881" actId="13822"/>
          <ac:spMkLst>
            <pc:docMk/>
            <pc:sldMk cId="0" sldId="257"/>
            <ac:spMk id="15" creationId="{DD99652B-99DB-E2A0-2F13-4744DFD6DBA9}"/>
          </ac:spMkLst>
        </pc:spChg>
        <pc:spChg chg="mod">
          <ac:chgData name="tuyết nguyễn thị ánh" userId="a6fbc05945fbe6a6" providerId="LiveId" clId="{5C6B3FE4-53E6-4920-BBB6-D4CE43DAA912}" dt="2023-07-13T02:37:20.450" v="881" actId="13822"/>
          <ac:spMkLst>
            <pc:docMk/>
            <pc:sldMk cId="0" sldId="257"/>
            <ac:spMk id="16" creationId="{8F3057A0-2F48-9F1B-FDC6-DC8C8CB6E3BF}"/>
          </ac:spMkLst>
        </pc:spChg>
        <pc:spChg chg="add mod">
          <ac:chgData name="tuyết nguyễn thị ánh" userId="a6fbc05945fbe6a6" providerId="LiveId" clId="{5C6B3FE4-53E6-4920-BBB6-D4CE43DAA912}" dt="2023-07-13T02:50:34.242" v="894" actId="164"/>
          <ac:spMkLst>
            <pc:docMk/>
            <pc:sldMk cId="0" sldId="257"/>
            <ac:spMk id="17" creationId="{5FF42958-CFEE-9277-0429-1D7ED62DE42E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20" creationId="{94E86EBB-3FD4-EFB5-C183-0125BFD21241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21" creationId="{39F32528-FC1E-097D-187D-6DC1DC4F93A0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22" creationId="{4DF6D056-C937-D146-22B1-5A05840924C9}"/>
          </ac:spMkLst>
        </pc:spChg>
        <pc:spChg chg="add mod">
          <ac:chgData name="tuyết nguyễn thị ánh" userId="a6fbc05945fbe6a6" providerId="LiveId" clId="{5C6B3FE4-53E6-4920-BBB6-D4CE43DAA912}" dt="2023-07-13T02:52:49.714" v="931" actId="164"/>
          <ac:spMkLst>
            <pc:docMk/>
            <pc:sldMk cId="0" sldId="257"/>
            <ac:spMk id="23" creationId="{26C5D012-5AE8-AA2E-20F7-C393C25EEBBA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26" creationId="{519338E6-F4CE-6368-2744-F35E2BFEFB10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27" creationId="{F7F4106D-1B77-7243-BFEE-C12DCBE5E93A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28" creationId="{42FF896D-7AC1-5615-81BE-37FAA4D7C034}"/>
          </ac:spMkLst>
        </pc:spChg>
        <pc:spChg chg="add mod">
          <ac:chgData name="tuyết nguyễn thị ánh" userId="a6fbc05945fbe6a6" providerId="LiveId" clId="{5C6B3FE4-53E6-4920-BBB6-D4CE43DAA912}" dt="2023-07-13T02:52:54.773" v="932" actId="164"/>
          <ac:spMkLst>
            <pc:docMk/>
            <pc:sldMk cId="0" sldId="257"/>
            <ac:spMk id="29" creationId="{4747047B-03AE-F466-9BEC-090688176564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32" creationId="{ACFAF7EB-A37A-BF08-A225-6497D1D3E2DA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33" creationId="{CC6A4F5F-9530-2268-4982-634777E5C1B4}"/>
          </ac:spMkLst>
        </pc:spChg>
        <pc:spChg chg="mod">
          <ac:chgData name="tuyết nguyễn thị ánh" userId="a6fbc05945fbe6a6" providerId="LiveId" clId="{5C6B3FE4-53E6-4920-BBB6-D4CE43DAA912}" dt="2023-07-13T02:36:59.437" v="875"/>
          <ac:spMkLst>
            <pc:docMk/>
            <pc:sldMk cId="0" sldId="257"/>
            <ac:spMk id="34" creationId="{E17684CD-9A0F-45EE-5431-C15B174D3582}"/>
          </ac:spMkLst>
        </pc:spChg>
        <pc:spChg chg="add mod">
          <ac:chgData name="tuyết nguyễn thị ánh" userId="a6fbc05945fbe6a6" providerId="LiveId" clId="{5C6B3FE4-53E6-4920-BBB6-D4CE43DAA912}" dt="2023-07-13T02:53:16.505" v="933" actId="164"/>
          <ac:spMkLst>
            <pc:docMk/>
            <pc:sldMk cId="0" sldId="257"/>
            <ac:spMk id="35" creationId="{0C8CD19D-923D-B0E4-06B4-66330B3226BB}"/>
          </ac:spMkLst>
        </pc:spChg>
        <pc:spChg chg="add del mod">
          <ac:chgData name="tuyết nguyễn thị ánh" userId="a6fbc05945fbe6a6" providerId="LiveId" clId="{5C6B3FE4-53E6-4920-BBB6-D4CE43DAA912}" dt="2023-07-13T02:49:38.017" v="887"/>
          <ac:spMkLst>
            <pc:docMk/>
            <pc:sldMk cId="0" sldId="257"/>
            <ac:spMk id="36" creationId="{1293BCB1-A4EB-A236-A12A-D7CD1D7E4EF8}"/>
          </ac:spMkLst>
        </pc:spChg>
        <pc:spChg chg="add mod">
          <ac:chgData name="tuyết nguyễn thị ánh" userId="a6fbc05945fbe6a6" providerId="LiveId" clId="{5C6B3FE4-53E6-4920-BBB6-D4CE43DAA912}" dt="2023-07-13T02:50:34.242" v="894" actId="164"/>
          <ac:spMkLst>
            <pc:docMk/>
            <pc:sldMk cId="0" sldId="257"/>
            <ac:spMk id="37" creationId="{31FCF708-0653-CBAA-D850-7115C935A9C1}"/>
          </ac:spMkLst>
        </pc:spChg>
        <pc:spChg chg="add del mod">
          <ac:chgData name="tuyết nguyễn thị ánh" userId="a6fbc05945fbe6a6" providerId="LiveId" clId="{5C6B3FE4-53E6-4920-BBB6-D4CE43DAA912}" dt="2023-07-14T09:36:46.608" v="15810" actId="164"/>
          <ac:spMkLst>
            <pc:docMk/>
            <pc:sldMk cId="0" sldId="257"/>
            <ac:spMk id="38" creationId="{DD8C1882-87AB-E6B7-B314-A819133083B5}"/>
          </ac:spMkLst>
        </pc:spChg>
        <pc:spChg chg="add mod">
          <ac:chgData name="tuyết nguyễn thị ánh" userId="a6fbc05945fbe6a6" providerId="LiveId" clId="{5C6B3FE4-53E6-4920-BBB6-D4CE43DAA912}" dt="2023-07-13T02:52:49.714" v="931" actId="164"/>
          <ac:spMkLst>
            <pc:docMk/>
            <pc:sldMk cId="0" sldId="257"/>
            <ac:spMk id="41" creationId="{315538D3-EC68-143E-3836-6D4EA3B79562}"/>
          </ac:spMkLst>
        </pc:spChg>
        <pc:spChg chg="add mod">
          <ac:chgData name="tuyết nguyễn thị ánh" userId="a6fbc05945fbe6a6" providerId="LiveId" clId="{5C6B3FE4-53E6-4920-BBB6-D4CE43DAA912}" dt="2023-07-13T02:52:49.714" v="931" actId="164"/>
          <ac:spMkLst>
            <pc:docMk/>
            <pc:sldMk cId="0" sldId="257"/>
            <ac:spMk id="42" creationId="{1007F9A3-9E1C-A4D8-A069-985C0E4A94A9}"/>
          </ac:spMkLst>
        </pc:spChg>
        <pc:spChg chg="add del mod">
          <ac:chgData name="tuyết nguyễn thị ánh" userId="a6fbc05945fbe6a6" providerId="LiveId" clId="{5C6B3FE4-53E6-4920-BBB6-D4CE43DAA912}" dt="2023-07-13T02:52:05.709" v="915"/>
          <ac:spMkLst>
            <pc:docMk/>
            <pc:sldMk cId="0" sldId="257"/>
            <ac:spMk id="44" creationId="{96EA6694-FF88-475B-D8B1-DF654E986CE1}"/>
          </ac:spMkLst>
        </pc:spChg>
        <pc:spChg chg="add mod">
          <ac:chgData name="tuyết nguyễn thị ánh" userId="a6fbc05945fbe6a6" providerId="LiveId" clId="{5C6B3FE4-53E6-4920-BBB6-D4CE43DAA912}" dt="2023-07-13T02:52:54.773" v="932" actId="164"/>
          <ac:spMkLst>
            <pc:docMk/>
            <pc:sldMk cId="0" sldId="257"/>
            <ac:spMk id="45" creationId="{6DD141DC-159D-D29E-9F2A-1F345E7FB9B4}"/>
          </ac:spMkLst>
        </pc:spChg>
        <pc:spChg chg="add mod">
          <ac:chgData name="tuyết nguyễn thị ánh" userId="a6fbc05945fbe6a6" providerId="LiveId" clId="{5C6B3FE4-53E6-4920-BBB6-D4CE43DAA912}" dt="2023-07-13T02:52:54.773" v="932" actId="164"/>
          <ac:spMkLst>
            <pc:docMk/>
            <pc:sldMk cId="0" sldId="257"/>
            <ac:spMk id="46" creationId="{15B8BFB7-7F6A-6605-BCE2-1A21D78E46DA}"/>
          </ac:spMkLst>
        </pc:spChg>
        <pc:spChg chg="add mod">
          <ac:chgData name="tuyết nguyễn thị ánh" userId="a6fbc05945fbe6a6" providerId="LiveId" clId="{5C6B3FE4-53E6-4920-BBB6-D4CE43DAA912}" dt="2023-07-13T02:53:16.505" v="933" actId="164"/>
          <ac:spMkLst>
            <pc:docMk/>
            <pc:sldMk cId="0" sldId="257"/>
            <ac:spMk id="47" creationId="{1EB0882A-BCA9-A4F4-5A8D-54CFEC44D9B8}"/>
          </ac:spMkLst>
        </pc:spChg>
        <pc:spChg chg="add mod">
          <ac:chgData name="tuyết nguyễn thị ánh" userId="a6fbc05945fbe6a6" providerId="LiveId" clId="{5C6B3FE4-53E6-4920-BBB6-D4CE43DAA912}" dt="2023-07-13T02:53:16.505" v="933" actId="164"/>
          <ac:spMkLst>
            <pc:docMk/>
            <pc:sldMk cId="0" sldId="257"/>
            <ac:spMk id="48" creationId="{282C85EF-A210-053E-A295-B0027621BF40}"/>
          </ac:spMkLst>
        </pc:spChg>
        <pc:grpChg chg="mod">
          <ac:chgData name="tuyết nguyễn thị ánh" userId="a6fbc05945fbe6a6" providerId="LiveId" clId="{5C6B3FE4-53E6-4920-BBB6-D4CE43DAA912}" dt="2023-07-13T02:50:51.214" v="900" actId="164"/>
          <ac:grpSpMkLst>
            <pc:docMk/>
            <pc:sldMk cId="0" sldId="257"/>
            <ac:grpSpMk id="3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4T09:36:46.608" v="15810" actId="164"/>
          <ac:grpSpMkLst>
            <pc:docMk/>
            <pc:sldMk cId="0" sldId="257"/>
            <ac:grpSpMk id="10" creationId="{61AEEAEB-287A-8880-2FDA-94EFDDE82016}"/>
          </ac:grpSpMkLst>
        </pc:grpChg>
        <pc:grpChg chg="add del mod">
          <ac:chgData name="tuyết nguyễn thị ánh" userId="a6fbc05945fbe6a6" providerId="LiveId" clId="{5C6B3FE4-53E6-4920-BBB6-D4CE43DAA912}" dt="2023-07-13T02:37:24.291" v="882" actId="478"/>
          <ac:grpSpMkLst>
            <pc:docMk/>
            <pc:sldMk cId="0" sldId="257"/>
            <ac:grpSpMk id="12" creationId="{B7E0050F-CFA5-74ED-6788-C8D9756867BB}"/>
          </ac:grpSpMkLst>
        </pc:grpChg>
        <pc:grpChg chg="mod">
          <ac:chgData name="tuyết nguyễn thị ánh" userId="a6fbc05945fbe6a6" providerId="LiveId" clId="{5C6B3FE4-53E6-4920-BBB6-D4CE43DAA912}" dt="2023-07-13T02:36:59.437" v="875"/>
          <ac:grpSpMkLst>
            <pc:docMk/>
            <pc:sldMk cId="0" sldId="257"/>
            <ac:grpSpMk id="13" creationId="{FF0BB991-8108-9BA5-6734-8C9C29931AC9}"/>
          </ac:grpSpMkLst>
        </pc:grpChg>
        <pc:grpChg chg="add del mod">
          <ac:chgData name="tuyết nguyễn thị ánh" userId="a6fbc05945fbe6a6" providerId="LiveId" clId="{5C6B3FE4-53E6-4920-BBB6-D4CE43DAA912}" dt="2023-07-13T02:37:25.308" v="883" actId="478"/>
          <ac:grpSpMkLst>
            <pc:docMk/>
            <pc:sldMk cId="0" sldId="257"/>
            <ac:grpSpMk id="18" creationId="{2F813F84-3359-6306-3681-D69BAB5261A1}"/>
          </ac:grpSpMkLst>
        </pc:grpChg>
        <pc:grpChg chg="mod">
          <ac:chgData name="tuyết nguyễn thị ánh" userId="a6fbc05945fbe6a6" providerId="LiveId" clId="{5C6B3FE4-53E6-4920-BBB6-D4CE43DAA912}" dt="2023-07-13T02:36:59.437" v="875"/>
          <ac:grpSpMkLst>
            <pc:docMk/>
            <pc:sldMk cId="0" sldId="257"/>
            <ac:grpSpMk id="19" creationId="{98C64C09-5D94-2E35-DE98-9D339DC64808}"/>
          </ac:grpSpMkLst>
        </pc:grpChg>
        <pc:grpChg chg="add del mod">
          <ac:chgData name="tuyết nguyễn thị ánh" userId="a6fbc05945fbe6a6" providerId="LiveId" clId="{5C6B3FE4-53E6-4920-BBB6-D4CE43DAA912}" dt="2023-07-13T02:37:26.301" v="884" actId="478"/>
          <ac:grpSpMkLst>
            <pc:docMk/>
            <pc:sldMk cId="0" sldId="257"/>
            <ac:grpSpMk id="24" creationId="{61C03DF2-4873-8F32-8F79-48324970915C}"/>
          </ac:grpSpMkLst>
        </pc:grpChg>
        <pc:grpChg chg="mod">
          <ac:chgData name="tuyết nguyễn thị ánh" userId="a6fbc05945fbe6a6" providerId="LiveId" clId="{5C6B3FE4-53E6-4920-BBB6-D4CE43DAA912}" dt="2023-07-13T02:36:59.437" v="875"/>
          <ac:grpSpMkLst>
            <pc:docMk/>
            <pc:sldMk cId="0" sldId="257"/>
            <ac:grpSpMk id="25" creationId="{9C83D531-F000-D124-0FE5-50CDEBDE9783}"/>
          </ac:grpSpMkLst>
        </pc:grpChg>
        <pc:grpChg chg="add del mod">
          <ac:chgData name="tuyết nguyễn thị ánh" userId="a6fbc05945fbe6a6" providerId="LiveId" clId="{5C6B3FE4-53E6-4920-BBB6-D4CE43DAA912}" dt="2023-07-13T02:37:27.207" v="885" actId="478"/>
          <ac:grpSpMkLst>
            <pc:docMk/>
            <pc:sldMk cId="0" sldId="257"/>
            <ac:grpSpMk id="30" creationId="{C2D1EFA6-04AD-CAAE-976D-120D9D83FF53}"/>
          </ac:grpSpMkLst>
        </pc:grpChg>
        <pc:grpChg chg="mod">
          <ac:chgData name="tuyết nguyễn thị ánh" userId="a6fbc05945fbe6a6" providerId="LiveId" clId="{5C6B3FE4-53E6-4920-BBB6-D4CE43DAA912}" dt="2023-07-13T02:36:59.437" v="875"/>
          <ac:grpSpMkLst>
            <pc:docMk/>
            <pc:sldMk cId="0" sldId="257"/>
            <ac:grpSpMk id="31" creationId="{CE0A2852-99C6-08BD-C160-7F86F6AFB736}"/>
          </ac:grpSpMkLst>
        </pc:grpChg>
        <pc:grpChg chg="add mod">
          <ac:chgData name="tuyết nguyễn thị ánh" userId="a6fbc05945fbe6a6" providerId="LiveId" clId="{5C6B3FE4-53E6-4920-BBB6-D4CE43DAA912}" dt="2023-07-14T09:36:46.608" v="15810" actId="164"/>
          <ac:grpSpMkLst>
            <pc:docMk/>
            <pc:sldMk cId="0" sldId="257"/>
            <ac:grpSpMk id="39" creationId="{2B71DAD2-0E3A-EDBC-A8D8-804B553F9508}"/>
          </ac:grpSpMkLst>
        </pc:grpChg>
        <pc:grpChg chg="add mod">
          <ac:chgData name="tuyết nguyễn thị ánh" userId="a6fbc05945fbe6a6" providerId="LiveId" clId="{5C6B3FE4-53E6-4920-BBB6-D4CE43DAA912}" dt="2023-07-13T02:50:53.993" v="901" actId="1076"/>
          <ac:grpSpMkLst>
            <pc:docMk/>
            <pc:sldMk cId="0" sldId="257"/>
            <ac:grpSpMk id="40" creationId="{EA27F245-C0FB-6506-0236-646DBA197C86}"/>
          </ac:grpSpMkLst>
        </pc:grpChg>
        <pc:grpChg chg="add mod">
          <ac:chgData name="tuyết nguyễn thị ánh" userId="a6fbc05945fbe6a6" providerId="LiveId" clId="{5C6B3FE4-53E6-4920-BBB6-D4CE43DAA912}" dt="2023-07-13T02:51:31.102" v="910" actId="164"/>
          <ac:grpSpMkLst>
            <pc:docMk/>
            <pc:sldMk cId="0" sldId="257"/>
            <ac:grpSpMk id="43" creationId="{634AEE4F-515E-B973-54EB-4EB57B7977D1}"/>
          </ac:grpSpMkLst>
        </pc:grpChg>
        <pc:grpChg chg="add mod">
          <ac:chgData name="tuyết nguyễn thị ánh" userId="a6fbc05945fbe6a6" providerId="LiveId" clId="{5C6B3FE4-53E6-4920-BBB6-D4CE43DAA912}" dt="2023-07-13T02:52:49.714" v="931" actId="164"/>
          <ac:grpSpMkLst>
            <pc:docMk/>
            <pc:sldMk cId="0" sldId="257"/>
            <ac:grpSpMk id="49" creationId="{23F5FCEB-7AE3-3C90-480A-E128329360BC}"/>
          </ac:grpSpMkLst>
        </pc:grpChg>
        <pc:grpChg chg="add mod">
          <ac:chgData name="tuyết nguyễn thị ánh" userId="a6fbc05945fbe6a6" providerId="LiveId" clId="{5C6B3FE4-53E6-4920-BBB6-D4CE43DAA912}" dt="2023-07-13T02:52:54.773" v="932" actId="164"/>
          <ac:grpSpMkLst>
            <pc:docMk/>
            <pc:sldMk cId="0" sldId="257"/>
            <ac:grpSpMk id="50" creationId="{B8B100A2-7AA4-20F5-C69D-B9204B3CF43F}"/>
          </ac:grpSpMkLst>
        </pc:grpChg>
        <pc:grpChg chg="add mod">
          <ac:chgData name="tuyết nguyễn thị ánh" userId="a6fbc05945fbe6a6" providerId="LiveId" clId="{5C6B3FE4-53E6-4920-BBB6-D4CE43DAA912}" dt="2023-07-13T02:53:16.505" v="933" actId="164"/>
          <ac:grpSpMkLst>
            <pc:docMk/>
            <pc:sldMk cId="0" sldId="257"/>
            <ac:grpSpMk id="51" creationId="{1C215416-248E-EBB9-63EE-268FDAD2DFE5}"/>
          </ac:grpSpMkLst>
        </pc:grpChg>
      </pc:sldChg>
      <pc:sldChg chg="addSp delSp modSp mod ord modTransition setBg delAnim modAnim">
        <pc:chgData name="tuyết nguyễn thị ánh" userId="a6fbc05945fbe6a6" providerId="LiveId" clId="{5C6B3FE4-53E6-4920-BBB6-D4CE43DAA912}" dt="2023-07-14T09:27:50.118" v="15754"/>
        <pc:sldMkLst>
          <pc:docMk/>
          <pc:sldMk cId="0" sldId="258"/>
        </pc:sldMkLst>
        <pc:spChg chg="del">
          <ac:chgData name="tuyết nguyễn thị ánh" userId="a6fbc05945fbe6a6" providerId="LiveId" clId="{5C6B3FE4-53E6-4920-BBB6-D4CE43DAA912}" dt="2023-07-13T03:41:25.815" v="2425" actId="478"/>
          <ac:spMkLst>
            <pc:docMk/>
            <pc:sldMk cId="0" sldId="258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57:54.791" v="2988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57:54.791" v="2988" actId="1076"/>
          <ac:spMkLst>
            <pc:docMk/>
            <pc:sldMk cId="0" sldId="258"/>
            <ac:spMk id="6" creationId="{00000000-0000-0000-0000-000000000000}"/>
          </ac:spMkLst>
        </pc:spChg>
        <pc:spChg chg="del mod">
          <ac:chgData name="tuyết nguyễn thị ánh" userId="a6fbc05945fbe6a6" providerId="LiveId" clId="{5C6B3FE4-53E6-4920-BBB6-D4CE43DAA912}" dt="2023-07-13T03:41:56.275" v="2431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3:41:30.945" v="2427" actId="478"/>
          <ac:spMkLst>
            <pc:docMk/>
            <pc:sldMk cId="0" sldId="258"/>
            <ac:spMk id="10" creationId="{00000000-0000-0000-0000-000000000000}"/>
          </ac:spMkLst>
        </pc:spChg>
        <pc:spChg chg="add del mod">
          <ac:chgData name="tuyết nguyễn thị ánh" userId="a6fbc05945fbe6a6" providerId="LiveId" clId="{5C6B3FE4-53E6-4920-BBB6-D4CE43DAA912}" dt="2023-07-13T03:42:31.825" v="2440"/>
          <ac:spMkLst>
            <pc:docMk/>
            <pc:sldMk cId="0" sldId="258"/>
            <ac:spMk id="11" creationId="{688DE80E-DB79-1ED3-794C-C5E547918559}"/>
          </ac:spMkLst>
        </pc:spChg>
        <pc:spChg chg="add del mod">
          <ac:chgData name="tuyết nguyễn thị ánh" userId="a6fbc05945fbe6a6" providerId="LiveId" clId="{5C6B3FE4-53E6-4920-BBB6-D4CE43DAA912}" dt="2023-07-13T03:48:24.108" v="2578" actId="478"/>
          <ac:spMkLst>
            <pc:docMk/>
            <pc:sldMk cId="0" sldId="258"/>
            <ac:spMk id="12" creationId="{D1314BF2-B55A-A331-22ED-71D1171FE22B}"/>
          </ac:spMkLst>
        </pc:spChg>
        <pc:spChg chg="add del mod">
          <ac:chgData name="tuyết nguyễn thị ánh" userId="a6fbc05945fbe6a6" providerId="LiveId" clId="{5C6B3FE4-53E6-4920-BBB6-D4CE43DAA912}" dt="2023-07-13T03:48:27.960" v="2581" actId="478"/>
          <ac:spMkLst>
            <pc:docMk/>
            <pc:sldMk cId="0" sldId="258"/>
            <ac:spMk id="13" creationId="{277A2040-3C37-265E-7A53-E526BA13F857}"/>
          </ac:spMkLst>
        </pc:spChg>
        <pc:spChg chg="add del mod">
          <ac:chgData name="tuyết nguyễn thị ánh" userId="a6fbc05945fbe6a6" providerId="LiveId" clId="{5C6B3FE4-53E6-4920-BBB6-D4CE43DAA912}" dt="2023-07-13T03:44:33.767" v="2507"/>
          <ac:spMkLst>
            <pc:docMk/>
            <pc:sldMk cId="0" sldId="258"/>
            <ac:spMk id="14" creationId="{588CA343-FCDE-DA14-E596-3FB076355BC3}"/>
          </ac:spMkLst>
        </pc:spChg>
        <pc:spChg chg="add del mod">
          <ac:chgData name="tuyết nguyễn thị ánh" userId="a6fbc05945fbe6a6" providerId="LiveId" clId="{5C6B3FE4-53E6-4920-BBB6-D4CE43DAA912}" dt="2023-07-13T03:48:25.521" v="2579" actId="478"/>
          <ac:spMkLst>
            <pc:docMk/>
            <pc:sldMk cId="0" sldId="258"/>
            <ac:spMk id="15" creationId="{20325587-D837-5967-E811-5DB359B86FC7}"/>
          </ac:spMkLst>
        </pc:spChg>
        <pc:spChg chg="add del mod">
          <ac:chgData name="tuyết nguyễn thị ánh" userId="a6fbc05945fbe6a6" providerId="LiveId" clId="{5C6B3FE4-53E6-4920-BBB6-D4CE43DAA912}" dt="2023-07-13T03:46:30.503" v="2556" actId="478"/>
          <ac:spMkLst>
            <pc:docMk/>
            <pc:sldMk cId="0" sldId="258"/>
            <ac:spMk id="16" creationId="{C8782324-CA09-BB9D-1C4C-DF5E0D8A7B8B}"/>
          </ac:spMkLst>
        </pc:spChg>
        <pc:spChg chg="add mod">
          <ac:chgData name="tuyết nguyễn thị ánh" userId="a6fbc05945fbe6a6" providerId="LiveId" clId="{5C6B3FE4-53E6-4920-BBB6-D4CE43DAA912}" dt="2023-07-13T03:58:08.152" v="2992" actId="1035"/>
          <ac:spMkLst>
            <pc:docMk/>
            <pc:sldMk cId="0" sldId="258"/>
            <ac:spMk id="19" creationId="{F1930A47-B457-C496-438A-8EE20FC2D021}"/>
          </ac:spMkLst>
        </pc:spChg>
        <pc:spChg chg="add mod">
          <ac:chgData name="tuyết nguyễn thị ánh" userId="a6fbc05945fbe6a6" providerId="LiveId" clId="{5C6B3FE4-53E6-4920-BBB6-D4CE43DAA912}" dt="2023-07-13T03:57:21.580" v="2981" actId="164"/>
          <ac:spMkLst>
            <pc:docMk/>
            <pc:sldMk cId="0" sldId="258"/>
            <ac:spMk id="20" creationId="{EE6FB4B2-7DE0-8747-0679-DB6174756272}"/>
          </ac:spMkLst>
        </pc:spChg>
        <pc:spChg chg="add mod">
          <ac:chgData name="tuyết nguyễn thị ánh" userId="a6fbc05945fbe6a6" providerId="LiveId" clId="{5C6B3FE4-53E6-4920-BBB6-D4CE43DAA912}" dt="2023-07-13T03:57:24.376" v="2982" actId="1076"/>
          <ac:spMkLst>
            <pc:docMk/>
            <pc:sldMk cId="0" sldId="258"/>
            <ac:spMk id="22" creationId="{D69F6920-0C56-1176-8277-FDEA6737CD2E}"/>
          </ac:spMkLst>
        </pc:spChg>
        <pc:spChg chg="mod topLvl">
          <ac:chgData name="tuyết nguyễn thị ánh" userId="a6fbc05945fbe6a6" providerId="LiveId" clId="{5C6B3FE4-53E6-4920-BBB6-D4CE43DAA912}" dt="2023-07-13T03:59:22.646" v="3013" actId="164"/>
          <ac:spMkLst>
            <pc:docMk/>
            <pc:sldMk cId="0" sldId="258"/>
            <ac:spMk id="27" creationId="{C5D08779-7CA6-B862-413B-3C5FA8266984}"/>
          </ac:spMkLst>
        </pc:spChg>
        <pc:spChg chg="del mod topLvl">
          <ac:chgData name="tuyết nguyễn thị ánh" userId="a6fbc05945fbe6a6" providerId="LiveId" clId="{5C6B3FE4-53E6-4920-BBB6-D4CE43DAA912}" dt="2023-07-13T03:58:53.129" v="3005" actId="478"/>
          <ac:spMkLst>
            <pc:docMk/>
            <pc:sldMk cId="0" sldId="258"/>
            <ac:spMk id="28" creationId="{34AF60F4-315B-7143-E188-372D9518FC1B}"/>
          </ac:spMkLst>
        </pc:spChg>
        <pc:spChg chg="add mod">
          <ac:chgData name="tuyết nguyễn thị ánh" userId="a6fbc05945fbe6a6" providerId="LiveId" clId="{5C6B3FE4-53E6-4920-BBB6-D4CE43DAA912}" dt="2023-07-13T09:20:45.028" v="6975" actId="20577"/>
          <ac:spMkLst>
            <pc:docMk/>
            <pc:sldMk cId="0" sldId="258"/>
            <ac:spMk id="31" creationId="{B0640629-6DCB-A60C-C697-4524AD2771FD}"/>
          </ac:spMkLst>
        </pc:spChg>
        <pc:grpChg chg="del">
          <ac:chgData name="tuyết nguyễn thị ánh" userId="a6fbc05945fbe6a6" providerId="LiveId" clId="{5C6B3FE4-53E6-4920-BBB6-D4CE43DAA912}" dt="2023-07-13T03:41:28.983" v="2426" actId="478"/>
          <ac:grpSpMkLst>
            <pc:docMk/>
            <pc:sldMk cId="0" sldId="258"/>
            <ac:grpSpMk id="3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3T03:58:12.579" v="2997" actId="1035"/>
          <ac:grpSpMkLst>
            <pc:docMk/>
            <pc:sldMk cId="0" sldId="258"/>
            <ac:grpSpMk id="23" creationId="{4B17EB5C-BF27-3DBD-1FBB-636BA371C13D}"/>
          </ac:grpSpMkLst>
        </pc:grpChg>
        <pc:grpChg chg="add del mod">
          <ac:chgData name="tuyết nguyễn thị ánh" userId="a6fbc05945fbe6a6" providerId="LiveId" clId="{5C6B3FE4-53E6-4920-BBB6-D4CE43DAA912}" dt="2023-07-13T03:58:53.129" v="3005" actId="478"/>
          <ac:grpSpMkLst>
            <pc:docMk/>
            <pc:sldMk cId="0" sldId="258"/>
            <ac:grpSpMk id="26" creationId="{78269822-2884-C212-96B9-7848C17D9C5C}"/>
          </ac:grpSpMkLst>
        </pc:grpChg>
        <pc:grpChg chg="add mod">
          <ac:chgData name="tuyết nguyễn thị ánh" userId="a6fbc05945fbe6a6" providerId="LiveId" clId="{5C6B3FE4-53E6-4920-BBB6-D4CE43DAA912}" dt="2023-07-13T03:59:37.241" v="3022" actId="1035"/>
          <ac:grpSpMkLst>
            <pc:docMk/>
            <pc:sldMk cId="0" sldId="258"/>
            <ac:grpSpMk id="32" creationId="{F9CB4176-5739-C1A9-D7C9-FBBD2613748B}"/>
          </ac:grpSpMkLst>
        </pc:grpChg>
        <pc:picChg chg="add del mod">
          <ac:chgData name="tuyết nguyễn thị ánh" userId="a6fbc05945fbe6a6" providerId="LiveId" clId="{5C6B3FE4-53E6-4920-BBB6-D4CE43DAA912}" dt="2023-07-13T03:48:26.802" v="2580" actId="478"/>
          <ac:picMkLst>
            <pc:docMk/>
            <pc:sldMk cId="0" sldId="258"/>
            <ac:picMk id="18" creationId="{B06FEA91-46C9-8D2D-C2B7-61DDFFDBAC6F}"/>
          </ac:picMkLst>
        </pc:picChg>
        <pc:picChg chg="add mod">
          <ac:chgData name="tuyết nguyễn thị ánh" userId="a6fbc05945fbe6a6" providerId="LiveId" clId="{5C6B3FE4-53E6-4920-BBB6-D4CE43DAA912}" dt="2023-07-13T03:58:22.155" v="3000" actId="1076"/>
          <ac:picMkLst>
            <pc:docMk/>
            <pc:sldMk cId="0" sldId="258"/>
            <ac:picMk id="25" creationId="{8177D663-DB6C-DC5A-2A86-37DDE4389EA5}"/>
          </ac:picMkLst>
        </pc:picChg>
        <pc:picChg chg="add mod ord">
          <ac:chgData name="tuyết nguyễn thị ánh" userId="a6fbc05945fbe6a6" providerId="LiveId" clId="{5C6B3FE4-53E6-4920-BBB6-D4CE43DAA912}" dt="2023-07-13T03:59:37.241" v="3022" actId="1035"/>
          <ac:picMkLst>
            <pc:docMk/>
            <pc:sldMk cId="0" sldId="258"/>
            <ac:picMk id="29" creationId="{420F4257-168A-0691-0770-651C8C63578F}"/>
          </ac:picMkLst>
        </pc:picChg>
      </pc:sldChg>
      <pc:sldChg chg="addSp delSp modSp mod ord modTransition modAnim">
        <pc:chgData name="tuyết nguyễn thị ánh" userId="a6fbc05945fbe6a6" providerId="LiveId" clId="{5C6B3FE4-53E6-4920-BBB6-D4CE43DAA912}" dt="2023-07-14T08:18:46.352" v="15240"/>
        <pc:sldMkLst>
          <pc:docMk/>
          <pc:sldMk cId="0" sldId="259"/>
        </pc:sldMkLst>
        <pc:spChg chg="del">
          <ac:chgData name="tuyết nguyễn thị ánh" userId="a6fbc05945fbe6a6" providerId="LiveId" clId="{5C6B3FE4-53E6-4920-BBB6-D4CE43DAA912}" dt="2023-07-13T02:58:54.345" v="1051" actId="478"/>
          <ac:spMkLst>
            <pc:docMk/>
            <pc:sldMk cId="0" sldId="259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18:06.658" v="1609" actId="1076"/>
          <ac:spMkLst>
            <pc:docMk/>
            <pc:sldMk cId="0" sldId="259"/>
            <ac:spMk id="6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18:06.658" v="1609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19:18.682" v="1753" actId="1076"/>
          <ac:spMkLst>
            <pc:docMk/>
            <pc:sldMk cId="0" sldId="259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58:57.811" v="1052" actId="478"/>
          <ac:spMkLst>
            <pc:docMk/>
            <pc:sldMk cId="0" sldId="259"/>
            <ac:spMk id="2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58:57.811" v="1052" actId="478"/>
          <ac:spMkLst>
            <pc:docMk/>
            <pc:sldMk cId="0" sldId="259"/>
            <ac:spMk id="23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58:57.811" v="1052" actId="478"/>
          <ac:spMkLst>
            <pc:docMk/>
            <pc:sldMk cId="0" sldId="259"/>
            <ac:spMk id="24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2:59:08.591" v="1054"/>
          <ac:spMkLst>
            <pc:docMk/>
            <pc:sldMk cId="0" sldId="259"/>
            <ac:spMk id="27" creationId="{1F53FDCC-0CC1-3AD6-18F2-01604835828B}"/>
          </ac:spMkLst>
        </pc:spChg>
        <pc:spChg chg="add mod">
          <ac:chgData name="tuyết nguyễn thị ánh" userId="a6fbc05945fbe6a6" providerId="LiveId" clId="{5C6B3FE4-53E6-4920-BBB6-D4CE43DAA912}" dt="2023-07-13T03:20:27.041" v="1951" actId="1035"/>
          <ac:spMkLst>
            <pc:docMk/>
            <pc:sldMk cId="0" sldId="259"/>
            <ac:spMk id="28" creationId="{4B8A7836-666B-2D6E-3C53-EA90C85A9CA1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31" creationId="{BC6DB61F-A73B-505C-62A0-685264EE3FF3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34" creationId="{E2A49F9A-8006-52E6-5CF0-4B4FBD8F554F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35" creationId="{50964EE7-E257-39BD-0394-21DEA4715A46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36" creationId="{C2341F11-82ED-834C-9F22-4B64A2A04FC2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37" creationId="{464EC77B-8431-18AB-E62A-9E605CC8C4B7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47" creationId="{1E09E79E-503D-E8B7-41AF-06EAB7D98F8B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48" creationId="{EC32C183-EFD5-77B0-8890-BB8370292D05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49" creationId="{8B8362F9-3965-6ADD-C73D-E350785BE3EF}"/>
          </ac:spMkLst>
        </pc:spChg>
        <pc:spChg chg="mod">
          <ac:chgData name="tuyết nguyễn thị ánh" userId="a6fbc05945fbe6a6" providerId="LiveId" clId="{5C6B3FE4-53E6-4920-BBB6-D4CE43DAA912}" dt="2023-07-13T03:11:39.815" v="1403"/>
          <ac:spMkLst>
            <pc:docMk/>
            <pc:sldMk cId="0" sldId="259"/>
            <ac:spMk id="50" creationId="{BFF9F632-B629-A401-F56A-10AC67C1010C}"/>
          </ac:spMkLst>
        </pc:spChg>
        <pc:spChg chg="add mod">
          <ac:chgData name="tuyết nguyễn thị ánh" userId="a6fbc05945fbe6a6" providerId="LiveId" clId="{5C6B3FE4-53E6-4920-BBB6-D4CE43DAA912}" dt="2023-07-13T03:20:32.932" v="1952" actId="1035"/>
          <ac:spMkLst>
            <pc:docMk/>
            <pc:sldMk cId="0" sldId="259"/>
            <ac:spMk id="53" creationId="{3CEB045C-3A66-6EF9-DF69-7D52F9B130A8}"/>
          </ac:spMkLst>
        </pc:spChg>
        <pc:spChg chg="add mod">
          <ac:chgData name="tuyết nguyễn thị ánh" userId="a6fbc05945fbe6a6" providerId="LiveId" clId="{5C6B3FE4-53E6-4920-BBB6-D4CE43DAA912}" dt="2023-07-13T03:20:32.932" v="1952" actId="1035"/>
          <ac:spMkLst>
            <pc:docMk/>
            <pc:sldMk cId="0" sldId="259"/>
            <ac:spMk id="54" creationId="{D06E3C41-7406-651C-F327-9C94996733C2}"/>
          </ac:spMkLst>
        </pc:spChg>
        <pc:spChg chg="add mod">
          <ac:chgData name="tuyết nguyễn thị ánh" userId="a6fbc05945fbe6a6" providerId="LiveId" clId="{5C6B3FE4-53E6-4920-BBB6-D4CE43DAA912}" dt="2023-07-13T03:20:32.932" v="1952" actId="1035"/>
          <ac:spMkLst>
            <pc:docMk/>
            <pc:sldMk cId="0" sldId="259"/>
            <ac:spMk id="55" creationId="{0F272306-1A7D-8E07-1CC9-7A1AFF047B14}"/>
          </ac:spMkLst>
        </pc:spChg>
        <pc:spChg chg="add mod">
          <ac:chgData name="tuyết nguyễn thị ánh" userId="a6fbc05945fbe6a6" providerId="LiveId" clId="{5C6B3FE4-53E6-4920-BBB6-D4CE43DAA912}" dt="2023-07-13T03:20:37.246" v="1954" actId="1035"/>
          <ac:spMkLst>
            <pc:docMk/>
            <pc:sldMk cId="0" sldId="259"/>
            <ac:spMk id="56" creationId="{393D7308-883B-6D09-BEA9-D7794385688B}"/>
          </ac:spMkLst>
        </pc:spChg>
        <pc:grpChg chg="del">
          <ac:chgData name="tuyết nguyễn thị ánh" userId="a6fbc05945fbe6a6" providerId="LiveId" clId="{5C6B3FE4-53E6-4920-BBB6-D4CE43DAA912}" dt="2023-07-13T02:58:59.547" v="1053" actId="478"/>
          <ac:grpSpMkLst>
            <pc:docMk/>
            <pc:sldMk cId="0" sldId="259"/>
            <ac:grpSpMk id="3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2:58:57.811" v="1052" actId="478"/>
          <ac:grpSpMkLst>
            <pc:docMk/>
            <pc:sldMk cId="0" sldId="259"/>
            <ac:grpSpMk id="10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2:58:57.811" v="1052" actId="478"/>
          <ac:grpSpMkLst>
            <pc:docMk/>
            <pc:sldMk cId="0" sldId="259"/>
            <ac:grpSpMk id="14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2:58:57.811" v="1052" actId="478"/>
          <ac:grpSpMkLst>
            <pc:docMk/>
            <pc:sldMk cId="0" sldId="259"/>
            <ac:grpSpMk id="18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3T03:18:11.521" v="1617" actId="1036"/>
          <ac:grpSpMkLst>
            <pc:docMk/>
            <pc:sldMk cId="0" sldId="259"/>
            <ac:grpSpMk id="25" creationId="{659F8840-F5CA-F197-6424-FF2FD4C491AF}"/>
          </ac:grpSpMkLst>
        </pc:grpChg>
        <pc:grpChg chg="add mod">
          <ac:chgData name="tuyết nguyễn thị ánh" userId="a6fbc05945fbe6a6" providerId="LiveId" clId="{5C6B3FE4-53E6-4920-BBB6-D4CE43DAA912}" dt="2023-07-13T03:17:01.846" v="1495" actId="1076"/>
          <ac:grpSpMkLst>
            <pc:docMk/>
            <pc:sldMk cId="0" sldId="259"/>
            <ac:grpSpMk id="29" creationId="{413F543F-6A36-7DCF-FB81-D9D5EEC9EE0F}"/>
          </ac:grpSpMkLst>
        </pc:grpChg>
        <pc:grpChg chg="mod">
          <ac:chgData name="tuyết nguyễn thị ánh" userId="a6fbc05945fbe6a6" providerId="LiveId" clId="{5C6B3FE4-53E6-4920-BBB6-D4CE43DAA912}" dt="2023-07-13T03:11:39.815" v="1403"/>
          <ac:grpSpMkLst>
            <pc:docMk/>
            <pc:sldMk cId="0" sldId="259"/>
            <ac:grpSpMk id="30" creationId="{3F447025-A488-55A8-407D-433F7882D2A2}"/>
          </ac:grpSpMkLst>
        </pc:grpChg>
        <pc:grpChg chg="mod">
          <ac:chgData name="tuyết nguyễn thị ánh" userId="a6fbc05945fbe6a6" providerId="LiveId" clId="{5C6B3FE4-53E6-4920-BBB6-D4CE43DAA912}" dt="2023-07-13T03:11:39.815" v="1403"/>
          <ac:grpSpMkLst>
            <pc:docMk/>
            <pc:sldMk cId="0" sldId="259"/>
            <ac:grpSpMk id="38" creationId="{523A9DD9-60B0-D58E-2D24-9BC92938328A}"/>
          </ac:grpSpMkLst>
        </pc:grpChg>
        <pc:picChg chg="mod">
          <ac:chgData name="tuyết nguyễn thị ánh" userId="a6fbc05945fbe6a6" providerId="LiveId" clId="{5C6B3FE4-53E6-4920-BBB6-D4CE43DAA912}" dt="2023-07-13T02:59:08.591" v="1054"/>
          <ac:picMkLst>
            <pc:docMk/>
            <pc:sldMk cId="0" sldId="259"/>
            <ac:picMk id="26" creationId="{E3A09E38-C891-E1A3-CB03-736FAEEA2812}"/>
          </ac:picMkLst>
        </pc:picChg>
        <pc:picChg chg="add mod">
          <ac:chgData name="tuyết nguyễn thị ánh" userId="a6fbc05945fbe6a6" providerId="LiveId" clId="{5C6B3FE4-53E6-4920-BBB6-D4CE43DAA912}" dt="2023-07-13T03:20:32.932" v="1952" actId="1035"/>
          <ac:picMkLst>
            <pc:docMk/>
            <pc:sldMk cId="0" sldId="259"/>
            <ac:picMk id="52" creationId="{1FB4062C-D9AF-759A-6BBD-B136FC3B0025}"/>
          </ac:picMkLst>
        </pc:pic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32" creationId="{C6767F9B-015F-B4DB-C83C-76F289617EFF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33" creationId="{9DCD54C4-732D-6F21-C591-EBD4CC10724B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39" creationId="{7756E6F5-39EA-C4CE-B57E-4513594FBE4D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0" creationId="{9256BFFA-FA9C-8A86-E904-68CFBDE21F1F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1" creationId="{2F76D8E7-4163-AE81-1DD0-327F40B36159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2" creationId="{B48C1E9E-EC2F-111B-9A75-162E4DDC9C10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3" creationId="{CC84A87E-5FE3-86F1-5031-16F4917EB331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4" creationId="{72934EE4-D622-38FC-F09B-4559BD3947C0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5" creationId="{8BF0354F-FFE3-A2C5-C24C-C1F7FE220405}"/>
          </ac:cxnSpMkLst>
        </pc:cxnChg>
        <pc:cxnChg chg="mod">
          <ac:chgData name="tuyết nguyễn thị ánh" userId="a6fbc05945fbe6a6" providerId="LiveId" clId="{5C6B3FE4-53E6-4920-BBB6-D4CE43DAA912}" dt="2023-07-13T03:11:39.815" v="1403"/>
          <ac:cxnSpMkLst>
            <pc:docMk/>
            <pc:sldMk cId="0" sldId="259"/>
            <ac:cxnSpMk id="46" creationId="{E3B476F5-BE56-1803-CC14-3671A6F82814}"/>
          </ac:cxnSpMkLst>
        </pc:cxnChg>
      </pc:sldChg>
      <pc:sldChg chg="addSp delSp modSp mod modTransition modAnim">
        <pc:chgData name="tuyết nguyễn thị ánh" userId="a6fbc05945fbe6a6" providerId="LiveId" clId="{5C6B3FE4-53E6-4920-BBB6-D4CE43DAA912}" dt="2023-07-14T08:25:00.256" v="15309"/>
        <pc:sldMkLst>
          <pc:docMk/>
          <pc:sldMk cId="0" sldId="260"/>
        </pc:sldMkLst>
        <pc:spChg chg="mod">
          <ac:chgData name="tuyết nguyễn thị ánh" userId="a6fbc05945fbe6a6" providerId="LiveId" clId="{5C6B3FE4-53E6-4920-BBB6-D4CE43DAA912}" dt="2023-07-13T04:29:17.123" v="3024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4:30:38.666" v="3090" actId="1076"/>
          <ac:spMkLst>
            <pc:docMk/>
            <pc:sldMk cId="0" sldId="260"/>
            <ac:spMk id="6" creationId="{00000000-0000-0000-0000-000000000000}"/>
          </ac:spMkLst>
        </pc:spChg>
        <pc:spChg chg="del mod topLvl">
          <ac:chgData name="tuyết nguyễn thị ánh" userId="a6fbc05945fbe6a6" providerId="LiveId" clId="{5C6B3FE4-53E6-4920-BBB6-D4CE43DAA912}" dt="2023-07-13T04:29:47.114" v="3080" actId="478"/>
          <ac:spMkLst>
            <pc:docMk/>
            <pc:sldMk cId="0" sldId="260"/>
            <ac:spMk id="8" creationId="{00000000-0000-0000-0000-000000000000}"/>
          </ac:spMkLst>
        </pc:spChg>
        <pc:spChg chg="del topLvl">
          <ac:chgData name="tuyết nguyễn thị ánh" userId="a6fbc05945fbe6a6" providerId="LiveId" clId="{5C6B3FE4-53E6-4920-BBB6-D4CE43DAA912}" dt="2023-07-13T04:29:21.931" v="3026" actId="478"/>
          <ac:spMkLst>
            <pc:docMk/>
            <pc:sldMk cId="0" sldId="260"/>
            <ac:spMk id="9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4:30:36.087" v="3089" actId="1076"/>
          <ac:spMkLst>
            <pc:docMk/>
            <pc:sldMk cId="0" sldId="260"/>
            <ac:spMk id="12" creationId="{95CC88D9-A0D5-502F-582C-E5129F67EDD7}"/>
          </ac:spMkLst>
        </pc:spChg>
        <pc:spChg chg="add mod">
          <ac:chgData name="tuyết nguyễn thị ánh" userId="a6fbc05945fbe6a6" providerId="LiveId" clId="{5C6B3FE4-53E6-4920-BBB6-D4CE43DAA912}" dt="2023-07-13T04:32:16.684" v="3156" actId="1076"/>
          <ac:spMkLst>
            <pc:docMk/>
            <pc:sldMk cId="0" sldId="260"/>
            <ac:spMk id="13" creationId="{DCFA7E2D-A35B-F3E3-BF8A-0E0DA2EF869C}"/>
          </ac:spMkLst>
        </pc:spChg>
        <pc:spChg chg="add mod">
          <ac:chgData name="tuyết nguyễn thị ánh" userId="a6fbc05945fbe6a6" providerId="LiveId" clId="{5C6B3FE4-53E6-4920-BBB6-D4CE43DAA912}" dt="2023-07-13T04:36:03.678" v="3368" actId="1076"/>
          <ac:spMkLst>
            <pc:docMk/>
            <pc:sldMk cId="0" sldId="260"/>
            <ac:spMk id="14" creationId="{2D893094-ED65-3CD1-E753-18D13487C327}"/>
          </ac:spMkLst>
        </pc:spChg>
        <pc:spChg chg="add mod">
          <ac:chgData name="tuyết nguyễn thị ánh" userId="a6fbc05945fbe6a6" providerId="LiveId" clId="{5C6B3FE4-53E6-4920-BBB6-D4CE43DAA912}" dt="2023-07-13T04:35:56.726" v="3367" actId="1035"/>
          <ac:spMkLst>
            <pc:docMk/>
            <pc:sldMk cId="0" sldId="260"/>
            <ac:spMk id="15" creationId="{04009F89-69DA-2F49-EE3E-369C146DCE0D}"/>
          </ac:spMkLst>
        </pc:spChg>
        <pc:grpChg chg="del">
          <ac:chgData name="tuyết nguyễn thị ánh" userId="a6fbc05945fbe6a6" providerId="LiveId" clId="{5C6B3FE4-53E6-4920-BBB6-D4CE43DAA912}" dt="2023-07-13T04:29:14.159" v="3023" actId="478"/>
          <ac:grpSpMkLst>
            <pc:docMk/>
            <pc:sldMk cId="0" sldId="260"/>
            <ac:grpSpMk id="2" creationId="{00000000-0000-0000-0000-000000000000}"/>
          </ac:grpSpMkLst>
        </pc:grpChg>
        <pc:grpChg chg="del mod">
          <ac:chgData name="tuyết nguyễn thị ánh" userId="a6fbc05945fbe6a6" providerId="LiveId" clId="{5C6B3FE4-53E6-4920-BBB6-D4CE43DAA912}" dt="2023-07-13T04:29:21.931" v="3026" actId="478"/>
          <ac:grpSpMkLst>
            <pc:docMk/>
            <pc:sldMk cId="0" sldId="260"/>
            <ac:grpSpMk id="7" creationId="{00000000-0000-0000-0000-000000000000}"/>
          </ac:grpSpMkLst>
        </pc:grpChg>
      </pc:sldChg>
      <pc:sldChg chg="addSp delSp modSp mod ord modTransition delAnim modAnim">
        <pc:chgData name="tuyết nguyễn thị ánh" userId="a6fbc05945fbe6a6" providerId="LiveId" clId="{5C6B3FE4-53E6-4920-BBB6-D4CE43DAA912}" dt="2023-07-14T09:28:07.651" v="15757"/>
        <pc:sldMkLst>
          <pc:docMk/>
          <pc:sldMk cId="0" sldId="261"/>
        </pc:sldMkLst>
        <pc:spChg chg="add del mod">
          <ac:chgData name="tuyết nguyễn thị ánh" userId="a6fbc05945fbe6a6" providerId="LiveId" clId="{5C6B3FE4-53E6-4920-BBB6-D4CE43DAA912}" dt="2023-07-13T07:41:34.693" v="3991" actId="1076"/>
          <ac:spMkLst>
            <pc:docMk/>
            <pc:sldMk cId="0" sldId="261"/>
            <ac:spMk id="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7:40:44.721" v="3966" actId="478"/>
          <ac:spMkLst>
            <pc:docMk/>
            <pc:sldMk cId="0" sldId="261"/>
            <ac:spMk id="3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7:48:44.446" v="4104" actId="1076"/>
          <ac:spMkLst>
            <pc:docMk/>
            <pc:sldMk cId="0" sldId="261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7:40:44.184" v="3965" actId="478"/>
          <ac:spMkLst>
            <pc:docMk/>
            <pc:sldMk cId="0" sldId="261"/>
            <ac:spMk id="9" creationId="{00000000-0000-0000-0000-000000000000}"/>
          </ac:spMkLst>
        </pc:spChg>
        <pc:spChg chg="add del topLvl">
          <ac:chgData name="tuyết nguyễn thị ánh" userId="a6fbc05945fbe6a6" providerId="LiveId" clId="{5C6B3FE4-53E6-4920-BBB6-D4CE43DAA912}" dt="2023-07-13T07:41:26.329" v="3988" actId="478"/>
          <ac:spMkLst>
            <pc:docMk/>
            <pc:sldMk cId="0" sldId="261"/>
            <ac:spMk id="11" creationId="{00000000-0000-0000-0000-000000000000}"/>
          </ac:spMkLst>
        </pc:spChg>
        <pc:spChg chg="del topLvl">
          <ac:chgData name="tuyết nguyễn thị ánh" userId="a6fbc05945fbe6a6" providerId="LiveId" clId="{5C6B3FE4-53E6-4920-BBB6-D4CE43DAA912}" dt="2023-07-13T07:40:46.160" v="3967" actId="478"/>
          <ac:spMkLst>
            <pc:docMk/>
            <pc:sldMk cId="0" sldId="261"/>
            <ac:spMk id="12" creationId="{00000000-0000-0000-0000-000000000000}"/>
          </ac:spMkLst>
        </pc:spChg>
        <pc:spChg chg="add del topLvl">
          <ac:chgData name="tuyết nguyễn thị ánh" userId="a6fbc05945fbe6a6" providerId="LiveId" clId="{5C6B3FE4-53E6-4920-BBB6-D4CE43DAA912}" dt="2023-07-13T07:41:24.699" v="3987" actId="478"/>
          <ac:spMkLst>
            <pc:docMk/>
            <pc:sldMk cId="0" sldId="261"/>
            <ac:spMk id="14" creationId="{00000000-0000-0000-0000-000000000000}"/>
          </ac:spMkLst>
        </pc:spChg>
        <pc:spChg chg="del topLvl">
          <ac:chgData name="tuyết nguyễn thị ánh" userId="a6fbc05945fbe6a6" providerId="LiveId" clId="{5C6B3FE4-53E6-4920-BBB6-D4CE43DAA912}" dt="2023-07-13T07:40:47.952" v="3968" actId="478"/>
          <ac:spMkLst>
            <pc:docMk/>
            <pc:sldMk cId="0" sldId="261"/>
            <ac:spMk id="15" creationId="{00000000-0000-0000-0000-000000000000}"/>
          </ac:spMkLst>
        </pc:spChg>
        <pc:spChg chg="add del mod">
          <ac:chgData name="tuyết nguyễn thị ánh" userId="a6fbc05945fbe6a6" providerId="LiveId" clId="{5C6B3FE4-53E6-4920-BBB6-D4CE43DAA912}" dt="2023-07-13T07:41:19.972" v="3983"/>
          <ac:spMkLst>
            <pc:docMk/>
            <pc:sldMk cId="0" sldId="261"/>
            <ac:spMk id="16" creationId="{5CE9550D-D0B0-7570-88EC-EB80D675B102}"/>
          </ac:spMkLst>
        </pc:spChg>
        <pc:spChg chg="add del mod">
          <ac:chgData name="tuyết nguyễn thị ánh" userId="a6fbc05945fbe6a6" providerId="LiveId" clId="{5C6B3FE4-53E6-4920-BBB6-D4CE43DAA912}" dt="2023-07-13T07:41:19.062" v="3981"/>
          <ac:spMkLst>
            <pc:docMk/>
            <pc:sldMk cId="0" sldId="261"/>
            <ac:spMk id="17" creationId="{14A6B711-4C51-59EE-B3D0-0765B8736AA3}"/>
          </ac:spMkLst>
        </pc:spChg>
        <pc:spChg chg="mod">
          <ac:chgData name="tuyết nguyễn thị ánh" userId="a6fbc05945fbe6a6" providerId="LiveId" clId="{5C6B3FE4-53E6-4920-BBB6-D4CE43DAA912}" dt="2023-07-13T07:41:48.718" v="3992"/>
          <ac:spMkLst>
            <pc:docMk/>
            <pc:sldMk cId="0" sldId="261"/>
            <ac:spMk id="20" creationId="{DE585006-C749-CEBC-0DFA-5AB4D237DDB7}"/>
          </ac:spMkLst>
        </pc:spChg>
        <pc:spChg chg="mod">
          <ac:chgData name="tuyết nguyễn thị ánh" userId="a6fbc05945fbe6a6" providerId="LiveId" clId="{5C6B3FE4-53E6-4920-BBB6-D4CE43DAA912}" dt="2023-07-13T07:42:13.171" v="3994" actId="207"/>
          <ac:spMkLst>
            <pc:docMk/>
            <pc:sldMk cId="0" sldId="261"/>
            <ac:spMk id="23" creationId="{AC82199C-79C8-E789-26B1-85F09D38D406}"/>
          </ac:spMkLst>
        </pc:spChg>
        <pc:spChg chg="mod">
          <ac:chgData name="tuyết nguyễn thị ánh" userId="a6fbc05945fbe6a6" providerId="LiveId" clId="{5C6B3FE4-53E6-4920-BBB6-D4CE43DAA912}" dt="2023-07-13T07:41:48.718" v="3992"/>
          <ac:spMkLst>
            <pc:docMk/>
            <pc:sldMk cId="0" sldId="261"/>
            <ac:spMk id="24" creationId="{ED67B213-5B4D-3894-F0F6-48DD6519BC5E}"/>
          </ac:spMkLst>
        </pc:spChg>
        <pc:spChg chg="mod">
          <ac:chgData name="tuyết nguyễn thị ánh" userId="a6fbc05945fbe6a6" providerId="LiveId" clId="{5C6B3FE4-53E6-4920-BBB6-D4CE43DAA912}" dt="2023-07-13T07:41:48.718" v="3992"/>
          <ac:spMkLst>
            <pc:docMk/>
            <pc:sldMk cId="0" sldId="261"/>
            <ac:spMk id="25" creationId="{A2EDD831-8573-381C-3509-F47984F25BAF}"/>
          </ac:spMkLst>
        </pc:spChg>
        <pc:spChg chg="mod">
          <ac:chgData name="tuyết nguyễn thị ánh" userId="a6fbc05945fbe6a6" providerId="LiveId" clId="{5C6B3FE4-53E6-4920-BBB6-D4CE43DAA912}" dt="2023-07-13T07:41:48.718" v="3992"/>
          <ac:spMkLst>
            <pc:docMk/>
            <pc:sldMk cId="0" sldId="261"/>
            <ac:spMk id="26" creationId="{F7EF336A-1228-0433-10C1-8BBF326B310D}"/>
          </ac:spMkLst>
        </pc:spChg>
        <pc:spChg chg="add del mod">
          <ac:chgData name="tuyết nguyễn thị ánh" userId="a6fbc05945fbe6a6" providerId="LiveId" clId="{5C6B3FE4-53E6-4920-BBB6-D4CE43DAA912}" dt="2023-07-13T07:52:00.210" v="4184" actId="1076"/>
          <ac:spMkLst>
            <pc:docMk/>
            <pc:sldMk cId="0" sldId="261"/>
            <ac:spMk id="27" creationId="{000302AD-F97D-ED3D-1FD0-0F227A81A028}"/>
          </ac:spMkLst>
        </pc:spChg>
        <pc:spChg chg="add del mod">
          <ac:chgData name="tuyết nguyễn thị ánh" userId="a6fbc05945fbe6a6" providerId="LiveId" clId="{5C6B3FE4-53E6-4920-BBB6-D4CE43DAA912}" dt="2023-07-13T07:52:09.300" v="4187" actId="1076"/>
          <ac:spMkLst>
            <pc:docMk/>
            <pc:sldMk cId="0" sldId="261"/>
            <ac:spMk id="28" creationId="{275916CC-C5AC-5ED3-BE9A-F0FB421D07ED}"/>
          </ac:spMkLst>
        </pc:spChg>
        <pc:spChg chg="add del mod">
          <ac:chgData name="tuyết nguyễn thị ánh" userId="a6fbc05945fbe6a6" providerId="LiveId" clId="{5C6B3FE4-53E6-4920-BBB6-D4CE43DAA912}" dt="2023-07-13T07:49:36.416" v="4126" actId="478"/>
          <ac:spMkLst>
            <pc:docMk/>
            <pc:sldMk cId="0" sldId="261"/>
            <ac:spMk id="29" creationId="{ED61201D-20CE-FB26-8F8E-C5A55B78F709}"/>
          </ac:spMkLst>
        </pc:spChg>
        <pc:spChg chg="add mod">
          <ac:chgData name="tuyết nguyễn thị ánh" userId="a6fbc05945fbe6a6" providerId="LiveId" clId="{5C6B3FE4-53E6-4920-BBB6-D4CE43DAA912}" dt="2023-07-13T07:49:20.101" v="4123" actId="1076"/>
          <ac:spMkLst>
            <pc:docMk/>
            <pc:sldMk cId="0" sldId="261"/>
            <ac:spMk id="31" creationId="{6AFE83E6-7AE7-7686-573C-869CD98E9857}"/>
          </ac:spMkLst>
        </pc:spChg>
        <pc:spChg chg="add mod">
          <ac:chgData name="tuyết nguyễn thị ánh" userId="a6fbc05945fbe6a6" providerId="LiveId" clId="{5C6B3FE4-53E6-4920-BBB6-D4CE43DAA912}" dt="2023-07-13T07:52:06.273" v="4186" actId="1076"/>
          <ac:spMkLst>
            <pc:docMk/>
            <pc:sldMk cId="0" sldId="261"/>
            <ac:spMk id="33" creationId="{C59794FC-4879-EF97-4945-F4167A7AEDEB}"/>
          </ac:spMkLst>
        </pc:spChg>
        <pc:grpChg chg="del">
          <ac:chgData name="tuyết nguyễn thị ánh" userId="a6fbc05945fbe6a6" providerId="LiveId" clId="{5C6B3FE4-53E6-4920-BBB6-D4CE43DAA912}" dt="2023-07-13T07:40:42.840" v="3964" actId="478"/>
          <ac:grpSpMkLst>
            <pc:docMk/>
            <pc:sldMk cId="0" sldId="261"/>
            <ac:grpSpMk id="4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7:40:46.160" v="3967" actId="478"/>
          <ac:grpSpMkLst>
            <pc:docMk/>
            <pc:sldMk cId="0" sldId="261"/>
            <ac:grpSpMk id="10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7:40:47.952" v="3968" actId="478"/>
          <ac:grpSpMkLst>
            <pc:docMk/>
            <pc:sldMk cId="0" sldId="261"/>
            <ac:grpSpMk id="13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3T07:41:52.150" v="3993" actId="1076"/>
          <ac:grpSpMkLst>
            <pc:docMk/>
            <pc:sldMk cId="0" sldId="261"/>
            <ac:grpSpMk id="18" creationId="{F3AF135B-1D02-27A9-AD74-87FBB30EC588}"/>
          </ac:grpSpMkLst>
        </pc:grpChg>
        <pc:grpChg chg="mod">
          <ac:chgData name="tuyết nguyễn thị ánh" userId="a6fbc05945fbe6a6" providerId="LiveId" clId="{5C6B3FE4-53E6-4920-BBB6-D4CE43DAA912}" dt="2023-07-13T07:41:48.718" v="3992"/>
          <ac:grpSpMkLst>
            <pc:docMk/>
            <pc:sldMk cId="0" sldId="261"/>
            <ac:grpSpMk id="19" creationId="{BC5D7CA2-A165-C07A-1124-1A0C34EF1124}"/>
          </ac:grpSpMkLst>
        </pc:grpChg>
        <pc:grpChg chg="mod">
          <ac:chgData name="tuyết nguyễn thị ánh" userId="a6fbc05945fbe6a6" providerId="LiveId" clId="{5C6B3FE4-53E6-4920-BBB6-D4CE43DAA912}" dt="2023-07-13T07:41:48.718" v="3992"/>
          <ac:grpSpMkLst>
            <pc:docMk/>
            <pc:sldMk cId="0" sldId="261"/>
            <ac:grpSpMk id="21" creationId="{6F9FCBE7-EE2B-0726-8FDF-C0381542807F}"/>
          </ac:grpSpMkLst>
        </pc:grpChg>
        <pc:grpChg chg="mod">
          <ac:chgData name="tuyết nguyễn thị ánh" userId="a6fbc05945fbe6a6" providerId="LiveId" clId="{5C6B3FE4-53E6-4920-BBB6-D4CE43DAA912}" dt="2023-07-13T07:41:48.718" v="3992"/>
          <ac:grpSpMkLst>
            <pc:docMk/>
            <pc:sldMk cId="0" sldId="261"/>
            <ac:grpSpMk id="22" creationId="{F0D45F39-BDBC-3D4F-33C3-928866BAB9A1}"/>
          </ac:grpSpMkLst>
        </pc:grpChg>
        <pc:graphicFrameChg chg="add del mod">
          <ac:chgData name="tuyết nguyễn thị ánh" userId="a6fbc05945fbe6a6" providerId="LiveId" clId="{5C6B3FE4-53E6-4920-BBB6-D4CE43DAA912}" dt="2023-07-13T07:51:21.590" v="4174"/>
          <ac:graphicFrameMkLst>
            <pc:docMk/>
            <pc:sldMk cId="0" sldId="261"/>
            <ac:graphicFrameMk id="34" creationId="{98793AAC-1373-6D29-EA54-D0B13D2082DA}"/>
          </ac:graphicFrameMkLst>
        </pc:graphicFrameChg>
      </pc:sldChg>
      <pc:sldChg chg="addSp delSp modSp mod modTransition modAnim">
        <pc:chgData name="tuyết nguyễn thị ánh" userId="a6fbc05945fbe6a6" providerId="LiveId" clId="{5C6B3FE4-53E6-4920-BBB6-D4CE43DAA912}" dt="2023-07-14T09:31:07.312" v="15790"/>
        <pc:sldMkLst>
          <pc:docMk/>
          <pc:sldMk cId="0" sldId="262"/>
        </pc:sldMkLst>
        <pc:spChg chg="del">
          <ac:chgData name="tuyết nguyễn thị ánh" userId="a6fbc05945fbe6a6" providerId="LiveId" clId="{5C6B3FE4-53E6-4920-BBB6-D4CE43DAA912}" dt="2023-07-14T04:18:46.728" v="12285" actId="478"/>
          <ac:spMkLst>
            <pc:docMk/>
            <pc:sldMk cId="0" sldId="262"/>
            <ac:spMk id="4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4:18:44.925" v="12284" actId="478"/>
          <ac:spMkLst>
            <pc:docMk/>
            <pc:sldMk cId="0" sldId="262"/>
            <ac:spMk id="5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4:18:40.203" v="12279" actId="478"/>
          <ac:spMkLst>
            <pc:docMk/>
            <pc:sldMk cId="0" sldId="262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4:18:40.897" v="12280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4:18:42.854" v="12282" actId="478"/>
          <ac:spMkLst>
            <pc:docMk/>
            <pc:sldMk cId="0" sldId="262"/>
            <ac:spMk id="11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4:18:42.161" v="12281" actId="478"/>
          <ac:spMkLst>
            <pc:docMk/>
            <pc:sldMk cId="0" sldId="262"/>
            <ac:spMk id="1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4:18:55.118" v="12286"/>
          <ac:spMkLst>
            <pc:docMk/>
            <pc:sldMk cId="0" sldId="262"/>
            <ac:spMk id="13" creationId="{9E8E2613-E388-30D0-7B0D-00ACE4A28A3B}"/>
          </ac:spMkLst>
        </pc:spChg>
        <pc:spChg chg="add mod">
          <ac:chgData name="tuyết nguyễn thị ánh" userId="a6fbc05945fbe6a6" providerId="LiveId" clId="{5C6B3FE4-53E6-4920-BBB6-D4CE43DAA912}" dt="2023-07-14T04:18:55.118" v="12286"/>
          <ac:spMkLst>
            <pc:docMk/>
            <pc:sldMk cId="0" sldId="262"/>
            <ac:spMk id="14" creationId="{2EE4FCA7-5788-D9A0-48F1-14ACF9293111}"/>
          </ac:spMkLst>
        </pc:spChg>
        <pc:spChg chg="add mod">
          <ac:chgData name="tuyết nguyễn thị ánh" userId="a6fbc05945fbe6a6" providerId="LiveId" clId="{5C6B3FE4-53E6-4920-BBB6-D4CE43DAA912}" dt="2023-07-14T04:18:55.118" v="12286"/>
          <ac:spMkLst>
            <pc:docMk/>
            <pc:sldMk cId="0" sldId="262"/>
            <ac:spMk id="15" creationId="{21CD71F9-05CD-6497-9E9A-2B7CEDC15BD2}"/>
          </ac:spMkLst>
        </pc:spChg>
        <pc:spChg chg="add mod">
          <ac:chgData name="tuyết nguyễn thị ánh" userId="a6fbc05945fbe6a6" providerId="LiveId" clId="{5C6B3FE4-53E6-4920-BBB6-D4CE43DAA912}" dt="2023-07-14T04:18:55.118" v="12286"/>
          <ac:spMkLst>
            <pc:docMk/>
            <pc:sldMk cId="0" sldId="262"/>
            <ac:spMk id="16" creationId="{BF192DDD-2348-E51E-E978-80CF1273E8CE}"/>
          </ac:spMkLst>
        </pc:spChg>
        <pc:spChg chg="add mod">
          <ac:chgData name="tuyết nguyễn thị ánh" userId="a6fbc05945fbe6a6" providerId="LiveId" clId="{5C6B3FE4-53E6-4920-BBB6-D4CE43DAA912}" dt="2023-07-14T04:29:29.775" v="12585" actId="1036"/>
          <ac:spMkLst>
            <pc:docMk/>
            <pc:sldMk cId="0" sldId="262"/>
            <ac:spMk id="17" creationId="{A193823C-86CA-BBD2-8833-BBF74A7F3F27}"/>
          </ac:spMkLst>
        </pc:spChg>
        <pc:spChg chg="add mod">
          <ac:chgData name="tuyết nguyễn thị ánh" userId="a6fbc05945fbe6a6" providerId="LiveId" clId="{5C6B3FE4-53E6-4920-BBB6-D4CE43DAA912}" dt="2023-07-14T04:37:12.392" v="12611" actId="1076"/>
          <ac:spMkLst>
            <pc:docMk/>
            <pc:sldMk cId="0" sldId="262"/>
            <ac:spMk id="18" creationId="{A5EC9475-20AE-036A-A5FF-B63F546630C0}"/>
          </ac:spMkLst>
        </pc:spChg>
        <pc:spChg chg="mod">
          <ac:chgData name="tuyết nguyễn thị ánh" userId="a6fbc05945fbe6a6" providerId="LiveId" clId="{5C6B3FE4-53E6-4920-BBB6-D4CE43DAA912}" dt="2023-07-14T04:19:11.991" v="12287"/>
          <ac:spMkLst>
            <pc:docMk/>
            <pc:sldMk cId="0" sldId="262"/>
            <ac:spMk id="20" creationId="{098F9EC8-D7DA-1490-90F0-AB62CD15F638}"/>
          </ac:spMkLst>
        </pc:spChg>
        <pc:spChg chg="mod">
          <ac:chgData name="tuyết nguyễn thị ánh" userId="a6fbc05945fbe6a6" providerId="LiveId" clId="{5C6B3FE4-53E6-4920-BBB6-D4CE43DAA912}" dt="2023-07-14T04:24:49.146" v="12501" actId="255"/>
          <ac:spMkLst>
            <pc:docMk/>
            <pc:sldMk cId="0" sldId="262"/>
            <ac:spMk id="21" creationId="{9878AFFA-FA93-E3BD-F2CE-AB34377FA783}"/>
          </ac:spMkLst>
        </pc:spChg>
        <pc:spChg chg="add mod">
          <ac:chgData name="tuyết nguyễn thị ánh" userId="a6fbc05945fbe6a6" providerId="LiveId" clId="{5C6B3FE4-53E6-4920-BBB6-D4CE43DAA912}" dt="2023-07-14T04:29:29.775" v="12585" actId="1036"/>
          <ac:spMkLst>
            <pc:docMk/>
            <pc:sldMk cId="0" sldId="262"/>
            <ac:spMk id="22" creationId="{C6231FEB-ACA3-DA14-547F-18012ABAE875}"/>
          </ac:spMkLst>
        </pc:spChg>
        <pc:spChg chg="add mod">
          <ac:chgData name="tuyết nguyễn thị ánh" userId="a6fbc05945fbe6a6" providerId="LiveId" clId="{5C6B3FE4-53E6-4920-BBB6-D4CE43DAA912}" dt="2023-07-14T04:37:02.123" v="12606" actId="1036"/>
          <ac:spMkLst>
            <pc:docMk/>
            <pc:sldMk cId="0" sldId="262"/>
            <ac:spMk id="24" creationId="{E3EB4320-EC54-72AD-49B5-AA1D9EC69542}"/>
          </ac:spMkLst>
        </pc:spChg>
        <pc:spChg chg="add mod">
          <ac:chgData name="tuyết nguyễn thị ánh" userId="a6fbc05945fbe6a6" providerId="LiveId" clId="{5C6B3FE4-53E6-4920-BBB6-D4CE43DAA912}" dt="2023-07-14T04:37:02.123" v="12606" actId="1036"/>
          <ac:spMkLst>
            <pc:docMk/>
            <pc:sldMk cId="0" sldId="262"/>
            <ac:spMk id="28" creationId="{95B8D554-FB8B-1BFD-804E-5362B8230144}"/>
          </ac:spMkLst>
        </pc:spChg>
        <pc:spChg chg="add mod">
          <ac:chgData name="tuyết nguyễn thị ánh" userId="a6fbc05945fbe6a6" providerId="LiveId" clId="{5C6B3FE4-53E6-4920-BBB6-D4CE43DAA912}" dt="2023-07-14T04:37:02.123" v="12606" actId="1036"/>
          <ac:spMkLst>
            <pc:docMk/>
            <pc:sldMk cId="0" sldId="262"/>
            <ac:spMk id="33" creationId="{994A91EF-D7E7-3265-8141-B2A1A7050ECF}"/>
          </ac:spMkLst>
        </pc:spChg>
        <pc:grpChg chg="del">
          <ac:chgData name="tuyết nguyễn thị ánh" userId="a6fbc05945fbe6a6" providerId="LiveId" clId="{5C6B3FE4-53E6-4920-BBB6-D4CE43DAA912}" dt="2023-07-14T04:18:43.368" v="12283" actId="478"/>
          <ac:grpSpMkLst>
            <pc:docMk/>
            <pc:sldMk cId="0" sldId="262"/>
            <ac:grpSpMk id="2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4T04:18:39.388" v="12278" actId="478"/>
          <ac:grpSpMkLst>
            <pc:docMk/>
            <pc:sldMk cId="0" sldId="262"/>
            <ac:grpSpMk id="6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4T04:29:29.775" v="12585" actId="1036"/>
          <ac:grpSpMkLst>
            <pc:docMk/>
            <pc:sldMk cId="0" sldId="262"/>
            <ac:grpSpMk id="19" creationId="{B668C7EB-1EC9-ACE2-CC01-7BF5D61027C0}"/>
          </ac:grpSpMkLst>
        </pc:grpChg>
        <pc:picChg chg="add del mod">
          <ac:chgData name="tuyết nguyễn thị ánh" userId="a6fbc05945fbe6a6" providerId="LiveId" clId="{5C6B3FE4-53E6-4920-BBB6-D4CE43DAA912}" dt="2023-07-14T04:25:27.193" v="12512" actId="478"/>
          <ac:picMkLst>
            <pc:docMk/>
            <pc:sldMk cId="0" sldId="262"/>
            <ac:picMk id="26" creationId="{BFA79F84-A1D7-A257-6617-7211B08CD318}"/>
          </ac:picMkLst>
        </pc:picChg>
        <pc:cxnChg chg="add mod">
          <ac:chgData name="tuyết nguyễn thị ánh" userId="a6fbc05945fbe6a6" providerId="LiveId" clId="{5C6B3FE4-53E6-4920-BBB6-D4CE43DAA912}" dt="2023-07-14T04:37:07.643" v="12610" actId="1036"/>
          <ac:cxnSpMkLst>
            <pc:docMk/>
            <pc:sldMk cId="0" sldId="262"/>
            <ac:cxnSpMk id="30" creationId="{5F5ACFBB-9746-D281-BA9D-6DA9382A2B7B}"/>
          </ac:cxnSpMkLst>
        </pc:cxnChg>
      </pc:sldChg>
      <pc:sldChg chg="addSp delSp modSp mod ord modTransition modAnim">
        <pc:chgData name="tuyết nguyễn thị ánh" userId="a6fbc05945fbe6a6" providerId="LiveId" clId="{5C6B3FE4-53E6-4920-BBB6-D4CE43DAA912}" dt="2023-07-14T08:22:45.713" v="15292"/>
        <pc:sldMkLst>
          <pc:docMk/>
          <pc:sldMk cId="0" sldId="263"/>
        </pc:sldMkLst>
        <pc:spChg chg="mod">
          <ac:chgData name="tuyết nguyễn thị ánh" userId="a6fbc05945fbe6a6" providerId="LiveId" clId="{5C6B3FE4-53E6-4920-BBB6-D4CE43DAA912}" dt="2023-07-13T03:39:24.820" v="2366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39:24.820" v="2366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39:24.820" v="2366" actId="1076"/>
          <ac:spMkLst>
            <pc:docMk/>
            <pc:sldMk cId="0" sldId="263"/>
            <ac:spMk id="8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3:39:06.254" v="2360" actId="478"/>
          <ac:spMkLst>
            <pc:docMk/>
            <pc:sldMk cId="0" sldId="263"/>
            <ac:spMk id="1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3:38:11.454" v="2346" actId="478"/>
          <ac:spMkLst>
            <pc:docMk/>
            <pc:sldMk cId="0" sldId="263"/>
            <ac:spMk id="13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3:38:14.258" v="2348"/>
          <ac:spMkLst>
            <pc:docMk/>
            <pc:sldMk cId="0" sldId="263"/>
            <ac:spMk id="16" creationId="{800B11C6-366D-BCC9-6185-30EC08AA768F}"/>
          </ac:spMkLst>
        </pc:spChg>
        <pc:spChg chg="mod">
          <ac:chgData name="tuyết nguyễn thị ánh" userId="a6fbc05945fbe6a6" providerId="LiveId" clId="{5C6B3FE4-53E6-4920-BBB6-D4CE43DAA912}" dt="2023-07-13T03:38:14.258" v="2348"/>
          <ac:spMkLst>
            <pc:docMk/>
            <pc:sldMk cId="0" sldId="263"/>
            <ac:spMk id="17" creationId="{1E108E51-6D49-CC42-80A9-ED6DAEB00BA7}"/>
          </ac:spMkLst>
        </pc:spChg>
        <pc:spChg chg="add del mod">
          <ac:chgData name="tuyết nguyễn thị ánh" userId="a6fbc05945fbe6a6" providerId="LiveId" clId="{5C6B3FE4-53E6-4920-BBB6-D4CE43DAA912}" dt="2023-07-13T03:38:37.908" v="2351" actId="478"/>
          <ac:spMkLst>
            <pc:docMk/>
            <pc:sldMk cId="0" sldId="263"/>
            <ac:spMk id="18" creationId="{04AFCD0B-7C52-DC81-EBC7-BB383F0FFADB}"/>
          </ac:spMkLst>
        </pc:spChg>
        <pc:spChg chg="del mod topLvl">
          <ac:chgData name="tuyết nguyễn thị ánh" userId="a6fbc05945fbe6a6" providerId="LiveId" clId="{5C6B3FE4-53E6-4920-BBB6-D4CE43DAA912}" dt="2023-07-13T03:39:38.872" v="2370" actId="478"/>
          <ac:spMkLst>
            <pc:docMk/>
            <pc:sldMk cId="0" sldId="263"/>
            <ac:spMk id="21" creationId="{DBA33EA9-6D97-58F6-4A1C-E45512A86E75}"/>
          </ac:spMkLst>
        </pc:spChg>
        <pc:spChg chg="add del mod topLvl">
          <ac:chgData name="tuyết nguyễn thị ánh" userId="a6fbc05945fbe6a6" providerId="LiveId" clId="{5C6B3FE4-53E6-4920-BBB6-D4CE43DAA912}" dt="2023-07-13T03:39:54.051" v="2374" actId="478"/>
          <ac:spMkLst>
            <pc:docMk/>
            <pc:sldMk cId="0" sldId="263"/>
            <ac:spMk id="22" creationId="{66277B28-97E9-13CA-F7CC-1AB14A2951CC}"/>
          </ac:spMkLst>
        </pc:spChg>
        <pc:spChg chg="add mod">
          <ac:chgData name="tuyết nguyễn thị ánh" userId="a6fbc05945fbe6a6" providerId="LiveId" clId="{5C6B3FE4-53E6-4920-BBB6-D4CE43DAA912}" dt="2023-07-13T03:39:20.202" v="2365" actId="571"/>
          <ac:spMkLst>
            <pc:docMk/>
            <pc:sldMk cId="0" sldId="263"/>
            <ac:spMk id="23" creationId="{0BCA793D-CE10-4D51-EBCF-F91DE6119D2E}"/>
          </ac:spMkLst>
        </pc:spChg>
        <pc:spChg chg="add mod">
          <ac:chgData name="tuyết nguyễn thị ánh" userId="a6fbc05945fbe6a6" providerId="LiveId" clId="{5C6B3FE4-53E6-4920-BBB6-D4CE43DAA912}" dt="2023-07-13T03:39:20.202" v="2365" actId="571"/>
          <ac:spMkLst>
            <pc:docMk/>
            <pc:sldMk cId="0" sldId="263"/>
            <ac:spMk id="24" creationId="{EEA0B8E2-97C0-89CE-3CD2-1E46C29A6A93}"/>
          </ac:spMkLst>
        </pc:spChg>
        <pc:spChg chg="add del mod">
          <ac:chgData name="tuyết nguyễn thị ánh" userId="a6fbc05945fbe6a6" providerId="LiveId" clId="{5C6B3FE4-53E6-4920-BBB6-D4CE43DAA912}" dt="2023-07-13T03:48:32.542" v="2583" actId="478"/>
          <ac:spMkLst>
            <pc:docMk/>
            <pc:sldMk cId="0" sldId="263"/>
            <ac:spMk id="25" creationId="{3BCC749A-69D1-1477-5F86-6D98F60D3523}"/>
          </ac:spMkLst>
        </pc:spChg>
        <pc:spChg chg="add mod">
          <ac:chgData name="tuyết nguyễn thị ánh" userId="a6fbc05945fbe6a6" providerId="LiveId" clId="{5C6B3FE4-53E6-4920-BBB6-D4CE43DAA912}" dt="2023-07-13T03:53:09.268" v="2847" actId="1035"/>
          <ac:spMkLst>
            <pc:docMk/>
            <pc:sldMk cId="0" sldId="263"/>
            <ac:spMk id="26" creationId="{9FB4F17D-4467-371B-B577-DF87C87CE8C9}"/>
          </ac:spMkLst>
        </pc:spChg>
        <pc:spChg chg="add mod">
          <ac:chgData name="tuyết nguyễn thị ánh" userId="a6fbc05945fbe6a6" providerId="LiveId" clId="{5C6B3FE4-53E6-4920-BBB6-D4CE43DAA912}" dt="2023-07-13T03:53:09.268" v="2847" actId="1035"/>
          <ac:spMkLst>
            <pc:docMk/>
            <pc:sldMk cId="0" sldId="263"/>
            <ac:spMk id="27" creationId="{5E2FB872-635C-31AD-CAC8-BE590D326363}"/>
          </ac:spMkLst>
        </pc:spChg>
        <pc:spChg chg="add mod">
          <ac:chgData name="tuyết nguyễn thị ánh" userId="a6fbc05945fbe6a6" providerId="LiveId" clId="{5C6B3FE4-53E6-4920-BBB6-D4CE43DAA912}" dt="2023-07-13T03:53:13.692" v="2855" actId="1035"/>
          <ac:spMkLst>
            <pc:docMk/>
            <pc:sldMk cId="0" sldId="263"/>
            <ac:spMk id="31" creationId="{E41299BF-1F89-2B3E-04C9-8FBE1B6B3F25}"/>
          </ac:spMkLst>
        </pc:spChg>
        <pc:spChg chg="add mod">
          <ac:chgData name="tuyết nguyễn thị ánh" userId="a6fbc05945fbe6a6" providerId="LiveId" clId="{5C6B3FE4-53E6-4920-BBB6-D4CE43DAA912}" dt="2023-07-13T03:53:13.692" v="2855" actId="1035"/>
          <ac:spMkLst>
            <pc:docMk/>
            <pc:sldMk cId="0" sldId="263"/>
            <ac:spMk id="32" creationId="{47801AEE-8C0D-6A93-FD27-C232E7450848}"/>
          </ac:spMkLst>
        </pc:spChg>
        <pc:spChg chg="add mod">
          <ac:chgData name="tuyết nguyễn thị ánh" userId="a6fbc05945fbe6a6" providerId="LiveId" clId="{5C6B3FE4-53E6-4920-BBB6-D4CE43DAA912}" dt="2023-07-13T03:53:21.042" v="2866" actId="1035"/>
          <ac:spMkLst>
            <pc:docMk/>
            <pc:sldMk cId="0" sldId="263"/>
            <ac:spMk id="33" creationId="{8818961E-7804-61A1-A7AF-17045DAE5C10}"/>
          </ac:spMkLst>
        </pc:spChg>
        <pc:spChg chg="add mod">
          <ac:chgData name="tuyết nguyễn thị ánh" userId="a6fbc05945fbe6a6" providerId="LiveId" clId="{5C6B3FE4-53E6-4920-BBB6-D4CE43DAA912}" dt="2023-07-14T08:21:36.962" v="15279" actId="1036"/>
          <ac:spMkLst>
            <pc:docMk/>
            <pc:sldMk cId="0" sldId="263"/>
            <ac:spMk id="34" creationId="{EB9E67C0-0688-F09C-0EF9-59F8D31B5E35}"/>
          </ac:spMkLst>
        </pc:spChg>
        <pc:spChg chg="add mod">
          <ac:chgData name="tuyết nguyễn thị ánh" userId="a6fbc05945fbe6a6" providerId="LiveId" clId="{5C6B3FE4-53E6-4920-BBB6-D4CE43DAA912}" dt="2023-07-14T08:21:35.050" v="15277" actId="1076"/>
          <ac:spMkLst>
            <pc:docMk/>
            <pc:sldMk cId="0" sldId="263"/>
            <ac:spMk id="35" creationId="{5440BC14-BC94-B527-8DD1-030AD4943265}"/>
          </ac:spMkLst>
        </pc:spChg>
        <pc:grpChg chg="del">
          <ac:chgData name="tuyết nguyễn thị ánh" userId="a6fbc05945fbe6a6" providerId="LiveId" clId="{5C6B3FE4-53E6-4920-BBB6-D4CE43DAA912}" dt="2023-07-13T03:38:09.834" v="2345" actId="478"/>
          <ac:grpSpMkLst>
            <pc:docMk/>
            <pc:sldMk cId="0" sldId="263"/>
            <ac:grpSpMk id="2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3:38:13.003" v="2347" actId="478"/>
          <ac:grpSpMkLst>
            <pc:docMk/>
            <pc:sldMk cId="0" sldId="263"/>
            <ac:grpSpMk id="9" creationId="{00000000-0000-0000-0000-000000000000}"/>
          </ac:grpSpMkLst>
        </pc:grpChg>
        <pc:grpChg chg="add del mod">
          <ac:chgData name="tuyết nguyễn thị ánh" userId="a6fbc05945fbe6a6" providerId="LiveId" clId="{5C6B3FE4-53E6-4920-BBB6-D4CE43DAA912}" dt="2023-07-13T03:38:16.122" v="2349" actId="478"/>
          <ac:grpSpMkLst>
            <pc:docMk/>
            <pc:sldMk cId="0" sldId="263"/>
            <ac:grpSpMk id="14" creationId="{4056571C-0DCF-D3FA-1F35-75B03E356A0E}"/>
          </ac:grpSpMkLst>
        </pc:grpChg>
        <pc:grpChg chg="mod">
          <ac:chgData name="tuyết nguyễn thị ánh" userId="a6fbc05945fbe6a6" providerId="LiveId" clId="{5C6B3FE4-53E6-4920-BBB6-D4CE43DAA912}" dt="2023-07-13T03:38:14.258" v="2348"/>
          <ac:grpSpMkLst>
            <pc:docMk/>
            <pc:sldMk cId="0" sldId="263"/>
            <ac:grpSpMk id="15" creationId="{056E2782-E5BB-FD8F-03B7-F9381667FEB1}"/>
          </ac:grpSpMkLst>
        </pc:grpChg>
        <pc:grpChg chg="add del mod">
          <ac:chgData name="tuyết nguyễn thị ánh" userId="a6fbc05945fbe6a6" providerId="LiveId" clId="{5C6B3FE4-53E6-4920-BBB6-D4CE43DAA912}" dt="2023-07-13T03:39:35.408" v="2369" actId="165"/>
          <ac:grpSpMkLst>
            <pc:docMk/>
            <pc:sldMk cId="0" sldId="263"/>
            <ac:grpSpMk id="19" creationId="{E88D0771-D91B-8840-3EA5-47380FB6D722}"/>
          </ac:grpSpMkLst>
        </pc:grpChg>
        <pc:grpChg chg="del mod">
          <ac:chgData name="tuyết nguyễn thị ánh" userId="a6fbc05945fbe6a6" providerId="LiveId" clId="{5C6B3FE4-53E6-4920-BBB6-D4CE43DAA912}" dt="2023-07-13T03:39:28.814" v="2367" actId="478"/>
          <ac:grpSpMkLst>
            <pc:docMk/>
            <pc:sldMk cId="0" sldId="263"/>
            <ac:grpSpMk id="20" creationId="{9AE28191-8655-35EB-DA36-51307260591E}"/>
          </ac:grpSpMkLst>
        </pc:grpChg>
        <pc:grpChg chg="add mod">
          <ac:chgData name="tuyết nguyễn thị ánh" userId="a6fbc05945fbe6a6" providerId="LiveId" clId="{5C6B3FE4-53E6-4920-BBB6-D4CE43DAA912}" dt="2023-07-13T03:53:09.268" v="2847" actId="1035"/>
          <ac:grpSpMkLst>
            <pc:docMk/>
            <pc:sldMk cId="0" sldId="263"/>
            <ac:grpSpMk id="30" creationId="{7087CC07-65DF-276A-0E33-FFD88E11B886}"/>
          </ac:grpSpMkLst>
        </pc:grpChg>
        <pc:picChg chg="add mod modCrop">
          <ac:chgData name="tuyết nguyễn thị ánh" userId="a6fbc05945fbe6a6" providerId="LiveId" clId="{5C6B3FE4-53E6-4920-BBB6-D4CE43DAA912}" dt="2023-07-13T03:49:35.690" v="2594" actId="164"/>
          <ac:picMkLst>
            <pc:docMk/>
            <pc:sldMk cId="0" sldId="263"/>
            <ac:picMk id="28" creationId="{767C7624-6D44-0F85-D890-05AA3222010E}"/>
          </ac:picMkLst>
        </pc:picChg>
        <pc:picChg chg="add mod">
          <ac:chgData name="tuyết nguyễn thị ánh" userId="a6fbc05945fbe6a6" providerId="LiveId" clId="{5C6B3FE4-53E6-4920-BBB6-D4CE43DAA912}" dt="2023-07-13T03:49:35.690" v="2594" actId="164"/>
          <ac:picMkLst>
            <pc:docMk/>
            <pc:sldMk cId="0" sldId="263"/>
            <ac:picMk id="29" creationId="{2D0CB8BF-9303-E8A5-06BC-224602DF088F}"/>
          </ac:picMkLst>
        </pc:picChg>
      </pc:sldChg>
      <pc:sldChg chg="addSp delSp modSp mod ord modTransition modAnim">
        <pc:chgData name="tuyết nguyễn thị ánh" userId="a6fbc05945fbe6a6" providerId="LiveId" clId="{5C6B3FE4-53E6-4920-BBB6-D4CE43DAA912}" dt="2023-07-14T09:31:11.285" v="15792"/>
        <pc:sldMkLst>
          <pc:docMk/>
          <pc:sldMk cId="0" sldId="264"/>
        </pc:sldMkLst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1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11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1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13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6:34:15.246" v="12756" actId="478"/>
          <ac:spMkLst>
            <pc:docMk/>
            <pc:sldMk cId="0" sldId="264"/>
            <ac:spMk id="15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6:36:32.841" v="12824" actId="255"/>
          <ac:spMkLst>
            <pc:docMk/>
            <pc:sldMk cId="0" sldId="264"/>
            <ac:spMk id="16" creationId="{7ADC7D96-B0D0-AC1B-3D75-6BADF85424E7}"/>
          </ac:spMkLst>
        </pc:spChg>
        <pc:spChg chg="add mod">
          <ac:chgData name="tuyết nguyễn thị ánh" userId="a6fbc05945fbe6a6" providerId="LiveId" clId="{5C6B3FE4-53E6-4920-BBB6-D4CE43DAA912}" dt="2023-07-14T06:37:09.886" v="12863" actId="1076"/>
          <ac:spMkLst>
            <pc:docMk/>
            <pc:sldMk cId="0" sldId="264"/>
            <ac:spMk id="17" creationId="{EDC4DD28-42BB-AFE2-3441-52768D5FB811}"/>
          </ac:spMkLst>
        </pc:spChg>
        <pc:spChg chg="mod">
          <ac:chgData name="tuyết nguyễn thị ánh" userId="a6fbc05945fbe6a6" providerId="LiveId" clId="{5C6B3FE4-53E6-4920-BBB6-D4CE43DAA912}" dt="2023-07-14T06:37:44.803" v="12869" actId="1036"/>
          <ac:spMkLst>
            <pc:docMk/>
            <pc:sldMk cId="0" sldId="264"/>
            <ac:spMk id="19" creationId="{4061EC6B-059C-17AD-161C-A667CB4717AA}"/>
          </ac:spMkLst>
        </pc:spChg>
        <pc:spChg chg="mod">
          <ac:chgData name="tuyết nguyễn thị ánh" userId="a6fbc05945fbe6a6" providerId="LiveId" clId="{5C6B3FE4-53E6-4920-BBB6-D4CE43DAA912}" dt="2023-07-14T06:39:06.948" v="12908" actId="20577"/>
          <ac:spMkLst>
            <pc:docMk/>
            <pc:sldMk cId="0" sldId="264"/>
            <ac:spMk id="20" creationId="{97DCF661-20CB-AA31-D6A0-D6784C36D18D}"/>
          </ac:spMkLst>
        </pc:spChg>
        <pc:spChg chg="add mod">
          <ac:chgData name="tuyết nguyễn thị ánh" userId="a6fbc05945fbe6a6" providerId="LiveId" clId="{5C6B3FE4-53E6-4920-BBB6-D4CE43DAA912}" dt="2023-07-14T06:36:32.841" v="12824" actId="255"/>
          <ac:spMkLst>
            <pc:docMk/>
            <pc:sldMk cId="0" sldId="264"/>
            <ac:spMk id="21" creationId="{82CBDD6B-E538-98A5-4E2D-AE837E76D9E4}"/>
          </ac:spMkLst>
        </pc:spChg>
        <pc:spChg chg="add del mod">
          <ac:chgData name="tuyết nguyễn thị ánh" userId="a6fbc05945fbe6a6" providerId="LiveId" clId="{5C6B3FE4-53E6-4920-BBB6-D4CE43DAA912}" dt="2023-07-14T06:36:04.204" v="12819" actId="478"/>
          <ac:spMkLst>
            <pc:docMk/>
            <pc:sldMk cId="0" sldId="264"/>
            <ac:spMk id="22" creationId="{FD3BBAFB-970B-FB6B-2521-4E33E3ED4515}"/>
          </ac:spMkLst>
        </pc:spChg>
        <pc:spChg chg="add mod">
          <ac:chgData name="tuyết nguyễn thị ánh" userId="a6fbc05945fbe6a6" providerId="LiveId" clId="{5C6B3FE4-53E6-4920-BBB6-D4CE43DAA912}" dt="2023-07-14T06:38:46.182" v="12905" actId="1038"/>
          <ac:spMkLst>
            <pc:docMk/>
            <pc:sldMk cId="0" sldId="264"/>
            <ac:spMk id="24" creationId="{398B60F5-208C-0991-2752-266A12CF8772}"/>
          </ac:spMkLst>
        </pc:spChg>
        <pc:spChg chg="add mod">
          <ac:chgData name="tuyết nguyễn thị ánh" userId="a6fbc05945fbe6a6" providerId="LiveId" clId="{5C6B3FE4-53E6-4920-BBB6-D4CE43DAA912}" dt="2023-07-14T06:38:50.192" v="12906" actId="1036"/>
          <ac:spMkLst>
            <pc:docMk/>
            <pc:sldMk cId="0" sldId="264"/>
            <ac:spMk id="26" creationId="{C051AA0E-2024-E6FA-D635-84A0726A5533}"/>
          </ac:spMkLst>
        </pc:spChg>
        <pc:grpChg chg="mod">
          <ac:chgData name="tuyết nguyễn thị ánh" userId="a6fbc05945fbe6a6" providerId="LiveId" clId="{5C6B3FE4-53E6-4920-BBB6-D4CE43DAA912}" dt="2023-07-14T06:34:46.115" v="12760" actId="1076"/>
          <ac:grpSpMkLst>
            <pc:docMk/>
            <pc:sldMk cId="0" sldId="264"/>
            <ac:grpSpMk id="2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4T06:34:13.637" v="12755" actId="478"/>
          <ac:grpSpMkLst>
            <pc:docMk/>
            <pc:sldMk cId="0" sldId="264"/>
            <ac:grpSpMk id="6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4T06:34:43.251" v="12758" actId="1076"/>
          <ac:grpSpMkLst>
            <pc:docMk/>
            <pc:sldMk cId="0" sldId="264"/>
            <ac:grpSpMk id="18" creationId="{F4739AD5-5149-4769-CBDB-90B8466B13BE}"/>
          </ac:grpSpMkLst>
        </pc:grpChg>
      </pc:sldChg>
      <pc:sldChg chg="addSp delSp modSp mod ord modTransition modAnim">
        <pc:chgData name="tuyết nguyễn thị ánh" userId="a6fbc05945fbe6a6" providerId="LiveId" clId="{5C6B3FE4-53E6-4920-BBB6-D4CE43DAA912}" dt="2023-07-14T08:16:09.293" v="15217"/>
        <pc:sldMkLst>
          <pc:docMk/>
          <pc:sldMk cId="0" sldId="265"/>
        </pc:sldMkLst>
        <pc:spChg chg="del">
          <ac:chgData name="tuyết nguyễn thị ánh" userId="a6fbc05945fbe6a6" providerId="LiveId" clId="{5C6B3FE4-53E6-4920-BBB6-D4CE43DAA912}" dt="2023-07-13T02:08:42.324" v="268" actId="478"/>
          <ac:spMkLst>
            <pc:docMk/>
            <pc:sldMk cId="0" sldId="265"/>
            <ac:spMk id="4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8:43.868" v="269" actId="478"/>
          <ac:spMkLst>
            <pc:docMk/>
            <pc:sldMk cId="0" sldId="265"/>
            <ac:spMk id="5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2:23:56.601" v="383" actId="164"/>
          <ac:spMkLst>
            <pc:docMk/>
            <pc:sldMk cId="0" sldId="265"/>
            <ac:spMk id="1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8:41.734" v="267" actId="478"/>
          <ac:spMkLst>
            <pc:docMk/>
            <pc:sldMk cId="0" sldId="265"/>
            <ac:spMk id="11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2:35:47.338" v="825" actId="1076"/>
          <ac:spMkLst>
            <pc:docMk/>
            <pc:sldMk cId="0" sldId="265"/>
            <ac:spMk id="14" creationId="{B350DC43-C7C8-55D1-D3B8-3DF44EAC9A5F}"/>
          </ac:spMkLst>
        </pc:spChg>
        <pc:spChg chg="add mod">
          <ac:chgData name="tuyết nguyễn thị ánh" userId="a6fbc05945fbe6a6" providerId="LiveId" clId="{5C6B3FE4-53E6-4920-BBB6-D4CE43DAA912}" dt="2023-07-14T08:15:55.194" v="15214" actId="115"/>
          <ac:spMkLst>
            <pc:docMk/>
            <pc:sldMk cId="0" sldId="265"/>
            <ac:spMk id="16" creationId="{7CC25112-6C24-8302-45E6-D2F004F42F62}"/>
          </ac:spMkLst>
        </pc:spChg>
        <pc:grpChg chg="mod">
          <ac:chgData name="tuyết nguyễn thị ánh" userId="a6fbc05945fbe6a6" providerId="LiveId" clId="{5C6B3FE4-53E6-4920-BBB6-D4CE43DAA912}" dt="2023-07-13T02:23:56.601" v="383" actId="164"/>
          <ac:grpSpMkLst>
            <pc:docMk/>
            <pc:sldMk cId="0" sldId="265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3T02:33:02.435" v="707" actId="1076"/>
          <ac:grpSpMkLst>
            <pc:docMk/>
            <pc:sldMk cId="0" sldId="265"/>
            <ac:grpSpMk id="15" creationId="{374A0A47-DD45-5D39-CAFC-DD5CF5BDF463}"/>
          </ac:grpSpMkLst>
        </pc:grpChg>
        <pc:picChg chg="add mod">
          <ac:chgData name="tuyết nguyễn thị ánh" userId="a6fbc05945fbe6a6" providerId="LiveId" clId="{5C6B3FE4-53E6-4920-BBB6-D4CE43DAA912}" dt="2023-07-13T02:35:48.955" v="826" actId="1076"/>
          <ac:picMkLst>
            <pc:docMk/>
            <pc:sldMk cId="0" sldId="265"/>
            <ac:picMk id="13" creationId="{A72F377E-4258-8202-9498-24FCB76EA473}"/>
          </ac:picMkLst>
        </pc:picChg>
      </pc:sldChg>
      <pc:sldChg chg="del">
        <pc:chgData name="tuyết nguyễn thị ánh" userId="a6fbc05945fbe6a6" providerId="LiveId" clId="{5C6B3FE4-53E6-4920-BBB6-D4CE43DAA912}" dt="2023-07-14T07:52:41.624" v="14900" actId="47"/>
        <pc:sldMkLst>
          <pc:docMk/>
          <pc:sldMk cId="0" sldId="266"/>
        </pc:sldMkLst>
      </pc:sldChg>
      <pc:sldChg chg="addSp delSp modSp mod ord modTransition modAnim">
        <pc:chgData name="tuyết nguyễn thị ánh" userId="a6fbc05945fbe6a6" providerId="LiveId" clId="{5C6B3FE4-53E6-4920-BBB6-D4CE43DAA912}" dt="2023-07-14T09:28:04.372" v="15756"/>
        <pc:sldMkLst>
          <pc:docMk/>
          <pc:sldMk cId="0" sldId="267"/>
        </pc:sldMkLst>
        <pc:spChg chg="del">
          <ac:chgData name="tuyết nguyễn thị ánh" userId="a6fbc05945fbe6a6" providerId="LiveId" clId="{5C6B3FE4-53E6-4920-BBB6-D4CE43DAA912}" dt="2023-07-13T07:34:04.921" v="3754" actId="478"/>
          <ac:spMkLst>
            <pc:docMk/>
            <pc:sldMk cId="0" sldId="267"/>
            <ac:spMk id="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7:34:08.959" v="3756" actId="478"/>
          <ac:spMkLst>
            <pc:docMk/>
            <pc:sldMk cId="0" sldId="267"/>
            <ac:spMk id="5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4:37:21.276" v="3375" actId="478"/>
          <ac:spMkLst>
            <pc:docMk/>
            <pc:sldMk cId="0" sldId="267"/>
            <ac:spMk id="1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7:34:38.361" v="3762" actId="208"/>
          <ac:spMkLst>
            <pc:docMk/>
            <pc:sldMk cId="0" sldId="267"/>
            <ac:spMk id="18" creationId="{865FE419-0833-6C0B-8A53-A04861B86447}"/>
          </ac:spMkLst>
        </pc:spChg>
        <pc:spChg chg="add mod">
          <ac:chgData name="tuyết nguyễn thị ánh" userId="a6fbc05945fbe6a6" providerId="LiveId" clId="{5C6B3FE4-53E6-4920-BBB6-D4CE43DAA912}" dt="2023-07-13T07:35:26.185" v="3815" actId="20577"/>
          <ac:spMkLst>
            <pc:docMk/>
            <pc:sldMk cId="0" sldId="267"/>
            <ac:spMk id="19" creationId="{5E84EE80-58E2-4664-51B2-00FCE783627E}"/>
          </ac:spMkLst>
        </pc:spChg>
        <pc:spChg chg="add mod">
          <ac:chgData name="tuyết nguyễn thị ánh" userId="a6fbc05945fbe6a6" providerId="LiveId" clId="{5C6B3FE4-53E6-4920-BBB6-D4CE43DAA912}" dt="2023-07-13T07:35:42.122" v="3816" actId="1076"/>
          <ac:spMkLst>
            <pc:docMk/>
            <pc:sldMk cId="0" sldId="267"/>
            <ac:spMk id="20" creationId="{FD8B624D-AEBB-9038-140E-642A19081C36}"/>
          </ac:spMkLst>
        </pc:spChg>
        <pc:spChg chg="add mod">
          <ac:chgData name="tuyết nguyễn thị ánh" userId="a6fbc05945fbe6a6" providerId="LiveId" clId="{5C6B3FE4-53E6-4920-BBB6-D4CE43DAA912}" dt="2023-07-13T08:12:39.454" v="4778" actId="20577"/>
          <ac:spMkLst>
            <pc:docMk/>
            <pc:sldMk cId="0" sldId="267"/>
            <ac:spMk id="21" creationId="{9AE65CB3-7040-9240-FE47-5C652991D434}"/>
          </ac:spMkLst>
        </pc:spChg>
        <pc:grpChg chg="del">
          <ac:chgData name="tuyết nguyễn thị ánh" userId="a6fbc05945fbe6a6" providerId="LiveId" clId="{5C6B3FE4-53E6-4920-BBB6-D4CE43DAA912}" dt="2023-07-13T04:37:17.183" v="3373" actId="478"/>
          <ac:grpSpMkLst>
            <pc:docMk/>
            <pc:sldMk cId="0" sldId="267"/>
            <ac:grpSpMk id="3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7:34:07.340" v="3755" actId="478"/>
          <ac:grpSpMkLst>
            <pc:docMk/>
            <pc:sldMk cId="0" sldId="267"/>
            <ac:grpSpMk id="9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4:37:19.494" v="3374" actId="478"/>
          <ac:grpSpMkLst>
            <pc:docMk/>
            <pc:sldMk cId="0" sldId="267"/>
            <ac:grpSpMk id="13" creationId="{00000000-0000-0000-0000-000000000000}"/>
          </ac:grpSpMkLst>
        </pc:grpChg>
        <pc:picChg chg="add mod">
          <ac:chgData name="tuyết nguyễn thị ánh" userId="a6fbc05945fbe6a6" providerId="LiveId" clId="{5C6B3FE4-53E6-4920-BBB6-D4CE43DAA912}" dt="2023-07-13T07:38:07.201" v="3963" actId="1076"/>
          <ac:picMkLst>
            <pc:docMk/>
            <pc:sldMk cId="0" sldId="267"/>
            <ac:picMk id="23" creationId="{068F63E7-9183-DBA3-D381-EED62DE26044}"/>
          </ac:picMkLst>
        </pc:picChg>
      </pc:sldChg>
      <pc:sldChg chg="del">
        <pc:chgData name="tuyết nguyễn thị ánh" userId="a6fbc05945fbe6a6" providerId="LiveId" clId="{5C6B3FE4-53E6-4920-BBB6-D4CE43DAA912}" dt="2023-07-14T07:52:39.840" v="14899" actId="47"/>
        <pc:sldMkLst>
          <pc:docMk/>
          <pc:sldMk cId="0" sldId="268"/>
        </pc:sldMkLst>
      </pc:sldChg>
      <pc:sldChg chg="addSp delSp modSp mod modTransition modAnim">
        <pc:chgData name="tuyết nguyễn thị ánh" userId="a6fbc05945fbe6a6" providerId="LiveId" clId="{5C6B3FE4-53E6-4920-BBB6-D4CE43DAA912}" dt="2023-07-14T09:31:46.262" v="15800"/>
        <pc:sldMkLst>
          <pc:docMk/>
          <pc:sldMk cId="0" sldId="269"/>
        </pc:sldMkLst>
        <pc:spChg chg="mod ord">
          <ac:chgData name="tuyết nguyễn thị ánh" userId="a6fbc05945fbe6a6" providerId="LiveId" clId="{5C6B3FE4-53E6-4920-BBB6-D4CE43DAA912}" dt="2023-07-14T07:55:57.031" v="14992" actId="164"/>
          <ac:spMkLst>
            <pc:docMk/>
            <pc:sldMk cId="0" sldId="269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7:54:36.930" v="14977" actId="14100"/>
          <ac:spMkLst>
            <pc:docMk/>
            <pc:sldMk cId="0" sldId="269"/>
            <ac:spMk id="3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53:48.752" v="14963" actId="478"/>
          <ac:spMkLst>
            <pc:docMk/>
            <pc:sldMk cId="0" sldId="269"/>
            <ac:spMk id="4" creationId="{00000000-0000-0000-0000-000000000000}"/>
          </ac:spMkLst>
        </pc:spChg>
        <pc:spChg chg="ord">
          <ac:chgData name="tuyết nguyễn thị ánh" userId="a6fbc05945fbe6a6" providerId="LiveId" clId="{5C6B3FE4-53E6-4920-BBB6-D4CE43DAA912}" dt="2023-07-14T07:54:47.823" v="14981" actId="166"/>
          <ac:spMkLst>
            <pc:docMk/>
            <pc:sldMk cId="0" sldId="269"/>
            <ac:spMk id="5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9:25:29.342" v="15655" actId="164"/>
          <ac:spMkLst>
            <pc:docMk/>
            <pc:sldMk cId="0" sldId="269"/>
            <ac:spMk id="1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53:47.718" v="14962" actId="478"/>
          <ac:spMkLst>
            <pc:docMk/>
            <pc:sldMk cId="0" sldId="269"/>
            <ac:spMk id="15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53:46.094" v="14961" actId="478"/>
          <ac:spMkLst>
            <pc:docMk/>
            <pc:sldMk cId="0" sldId="269"/>
            <ac:spMk id="16" creationId="{00000000-0000-0000-0000-000000000000}"/>
          </ac:spMkLst>
        </pc:spChg>
        <pc:spChg chg="add mod ord">
          <ac:chgData name="tuyết nguyễn thị ánh" userId="a6fbc05945fbe6a6" providerId="LiveId" clId="{5C6B3FE4-53E6-4920-BBB6-D4CE43DAA912}" dt="2023-07-14T09:24:54.800" v="15648" actId="164"/>
          <ac:spMkLst>
            <pc:docMk/>
            <pc:sldMk cId="0" sldId="269"/>
            <ac:spMk id="17" creationId="{34E010F5-ED85-241C-15C9-957D52FC3964}"/>
          </ac:spMkLst>
        </pc:spChg>
        <pc:spChg chg="add mod ord">
          <ac:chgData name="tuyết nguyễn thị ánh" userId="a6fbc05945fbe6a6" providerId="LiveId" clId="{5C6B3FE4-53E6-4920-BBB6-D4CE43DAA912}" dt="2023-07-14T09:25:02.872" v="15650" actId="164"/>
          <ac:spMkLst>
            <pc:docMk/>
            <pc:sldMk cId="0" sldId="269"/>
            <ac:spMk id="18" creationId="{124D54BA-D0BA-65D0-A0D1-B834E442A0BF}"/>
          </ac:spMkLst>
        </pc:spChg>
        <pc:spChg chg="add mod">
          <ac:chgData name="tuyết nguyễn thị ánh" userId="a6fbc05945fbe6a6" providerId="LiveId" clId="{5C6B3FE4-53E6-4920-BBB6-D4CE43DAA912}" dt="2023-07-14T07:55:57.031" v="14992" actId="164"/>
          <ac:spMkLst>
            <pc:docMk/>
            <pc:sldMk cId="0" sldId="269"/>
            <ac:spMk id="19" creationId="{DA054C46-3BC9-7649-1C97-3D0242D55B7E}"/>
          </ac:spMkLst>
        </pc:spChg>
        <pc:spChg chg="add mod">
          <ac:chgData name="tuyết nguyễn thị ánh" userId="a6fbc05945fbe6a6" providerId="LiveId" clId="{5C6B3FE4-53E6-4920-BBB6-D4CE43DAA912}" dt="2023-07-14T09:24:54.800" v="15648" actId="164"/>
          <ac:spMkLst>
            <pc:docMk/>
            <pc:sldMk cId="0" sldId="269"/>
            <ac:spMk id="20" creationId="{CA75024D-4ABA-8FE9-D53E-01066839814A}"/>
          </ac:spMkLst>
        </pc:spChg>
        <pc:spChg chg="add mod">
          <ac:chgData name="tuyết nguyễn thị ánh" userId="a6fbc05945fbe6a6" providerId="LiveId" clId="{5C6B3FE4-53E6-4920-BBB6-D4CE43DAA912}" dt="2023-07-14T09:25:02.872" v="15650" actId="164"/>
          <ac:spMkLst>
            <pc:docMk/>
            <pc:sldMk cId="0" sldId="269"/>
            <ac:spMk id="22" creationId="{37E0DEBD-3763-6C8D-D571-D7ADDB6BA1D8}"/>
          </ac:spMkLst>
        </pc:spChg>
        <pc:grpChg chg="mod">
          <ac:chgData name="tuyết nguyễn thị ánh" userId="a6fbc05945fbe6a6" providerId="LiveId" clId="{5C6B3FE4-53E6-4920-BBB6-D4CE43DAA912}" dt="2023-07-14T09:25:29.342" v="15655" actId="164"/>
          <ac:grpSpMkLst>
            <pc:docMk/>
            <pc:sldMk cId="0" sldId="269"/>
            <ac:grpSpMk id="8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4T07:53:43.697" v="14960" actId="478"/>
          <ac:grpSpMkLst>
            <pc:docMk/>
            <pc:sldMk cId="0" sldId="269"/>
            <ac:grpSpMk id="11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4T07:55:57.031" v="14992" actId="164"/>
          <ac:grpSpMkLst>
            <pc:docMk/>
            <pc:sldMk cId="0" sldId="269"/>
            <ac:grpSpMk id="21" creationId="{669CF998-FA63-8B28-5179-442B8DD72EBE}"/>
          </ac:grpSpMkLst>
        </pc:grpChg>
        <pc:grpChg chg="add mod">
          <ac:chgData name="tuyết nguyễn thị ánh" userId="a6fbc05945fbe6a6" providerId="LiveId" clId="{5C6B3FE4-53E6-4920-BBB6-D4CE43DAA912}" dt="2023-07-14T09:24:54.800" v="15648" actId="164"/>
          <ac:grpSpMkLst>
            <pc:docMk/>
            <pc:sldMk cId="0" sldId="269"/>
            <ac:grpSpMk id="23" creationId="{5DC8C9DF-EB30-5396-97C1-B31A3D210C11}"/>
          </ac:grpSpMkLst>
        </pc:grpChg>
        <pc:grpChg chg="add mod">
          <ac:chgData name="tuyết nguyễn thị ánh" userId="a6fbc05945fbe6a6" providerId="LiveId" clId="{5C6B3FE4-53E6-4920-BBB6-D4CE43DAA912}" dt="2023-07-14T09:25:02.872" v="15650" actId="164"/>
          <ac:grpSpMkLst>
            <pc:docMk/>
            <pc:sldMk cId="0" sldId="269"/>
            <ac:grpSpMk id="24" creationId="{E4B4D9DB-8878-4B8C-B13C-451163488297}"/>
          </ac:grpSpMkLst>
        </pc:grpChg>
        <pc:grpChg chg="add mod">
          <ac:chgData name="tuyết nguyễn thị ánh" userId="a6fbc05945fbe6a6" providerId="LiveId" clId="{5C6B3FE4-53E6-4920-BBB6-D4CE43DAA912}" dt="2023-07-14T09:25:29.342" v="15655" actId="164"/>
          <ac:grpSpMkLst>
            <pc:docMk/>
            <pc:sldMk cId="0" sldId="269"/>
            <ac:grpSpMk id="25" creationId="{BB614F87-045D-8D42-02B3-6682A113BF12}"/>
          </ac:grpSpMkLst>
        </pc:grpChg>
        <pc:graphicFrameChg chg="add del mod">
          <ac:chgData name="tuyết nguyễn thị ánh" userId="a6fbc05945fbe6a6" providerId="LiveId" clId="{5C6B3FE4-53E6-4920-BBB6-D4CE43DAA912}" dt="2023-07-13T07:53:03.990" v="4193"/>
          <ac:graphicFrameMkLst>
            <pc:docMk/>
            <pc:sldMk cId="0" sldId="269"/>
            <ac:graphicFrameMk id="17" creationId="{5663DC73-6DCF-6B92-304B-02CCBA460155}"/>
          </ac:graphicFrameMkLst>
        </pc:graphicFrameChg>
      </pc:sldChg>
      <pc:sldChg chg="del">
        <pc:chgData name="tuyết nguyễn thị ánh" userId="a6fbc05945fbe6a6" providerId="LiveId" clId="{5C6B3FE4-53E6-4920-BBB6-D4CE43DAA912}" dt="2023-07-14T07:53:06.566" v="14901" actId="47"/>
        <pc:sldMkLst>
          <pc:docMk/>
          <pc:sldMk cId="0" sldId="270"/>
        </pc:sldMkLst>
      </pc:sldChg>
      <pc:sldChg chg="addSp delSp modSp mod ord modTransition">
        <pc:chgData name="tuyết nguyễn thị ánh" userId="a6fbc05945fbe6a6" providerId="LiveId" clId="{5C6B3FE4-53E6-4920-BBB6-D4CE43DAA912}" dt="2023-07-14T08:18:07.635" v="15236"/>
        <pc:sldMkLst>
          <pc:docMk/>
          <pc:sldMk cId="0" sldId="271"/>
        </pc:sldMkLst>
        <pc:spChg chg="del">
          <ac:chgData name="tuyết nguyễn thị ánh" userId="a6fbc05945fbe6a6" providerId="LiveId" clId="{5C6B3FE4-53E6-4920-BBB6-D4CE43DAA912}" dt="2023-07-13T02:56:20.179" v="937" actId="478"/>
          <ac:spMkLst>
            <pc:docMk/>
            <pc:sldMk cId="0" sldId="271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2:00:05.841" v="9902" actId="20577"/>
          <ac:spMkLst>
            <pc:docMk/>
            <pc:sldMk cId="0" sldId="271"/>
            <ac:spMk id="13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56:19.452" v="936" actId="478"/>
          <ac:spMkLst>
            <pc:docMk/>
            <pc:sldMk cId="0" sldId="271"/>
            <ac:spMk id="14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57:49.389" v="1040" actId="478"/>
          <ac:spMkLst>
            <pc:docMk/>
            <pc:sldMk cId="0" sldId="271"/>
            <ac:spMk id="17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47:28.542" v="6064" actId="478"/>
          <ac:spMkLst>
            <pc:docMk/>
            <pc:sldMk cId="0" sldId="271"/>
            <ac:spMk id="2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47:27.624" v="6063" actId="478"/>
          <ac:spMkLst>
            <pc:docMk/>
            <pc:sldMk cId="0" sldId="271"/>
            <ac:spMk id="22" creationId="{00000000-0000-0000-0000-000000000000}"/>
          </ac:spMkLst>
        </pc:spChg>
        <pc:grpChg chg="mod">
          <ac:chgData name="tuyết nguyễn thị ánh" userId="a6fbc05945fbe6a6" providerId="LiveId" clId="{5C6B3FE4-53E6-4920-BBB6-D4CE43DAA912}" dt="2023-07-13T02:56:27.761" v="940" actId="164"/>
          <ac:grpSpMkLst>
            <pc:docMk/>
            <pc:sldMk cId="0" sldId="271"/>
            <ac:grpSpMk id="11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3T02:56:45.313" v="945" actId="1076"/>
          <ac:grpSpMkLst>
            <pc:docMk/>
            <pc:sldMk cId="0" sldId="271"/>
            <ac:grpSpMk id="23" creationId="{679BEC1C-86B4-A3DF-DB62-6859B5537134}"/>
          </ac:grpSpMkLst>
        </pc:grpChg>
        <pc:picChg chg="add del mod">
          <ac:chgData name="tuyết nguyễn thị ánh" userId="a6fbc05945fbe6a6" providerId="LiveId" clId="{5C6B3FE4-53E6-4920-BBB6-D4CE43DAA912}" dt="2023-07-13T09:18:02.384" v="6958" actId="1076"/>
          <ac:picMkLst>
            <pc:docMk/>
            <pc:sldMk cId="0" sldId="271"/>
            <ac:picMk id="25" creationId="{8D4CE6A8-34DD-52E7-A8AA-D4197D29AB2A}"/>
          </ac:picMkLst>
        </pc:picChg>
      </pc:sldChg>
      <pc:sldChg chg="addSp delSp modSp mod modTransition">
        <pc:chgData name="tuyết nguyễn thị ánh" userId="a6fbc05945fbe6a6" providerId="LiveId" clId="{5C6B3FE4-53E6-4920-BBB6-D4CE43DAA912}" dt="2023-07-14T09:31:53.326" v="15801"/>
        <pc:sldMkLst>
          <pc:docMk/>
          <pc:sldMk cId="0" sldId="272"/>
        </pc:sldMkLst>
        <pc:spChg chg="del">
          <ac:chgData name="tuyết nguyễn thị ánh" userId="a6fbc05945fbe6a6" providerId="LiveId" clId="{5C6B3FE4-53E6-4920-BBB6-D4CE43DAA912}" dt="2023-07-14T08:03:09.922" v="15204" actId="478"/>
          <ac:spMkLst>
            <pc:docMk/>
            <pc:sldMk cId="0" sldId="272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8:03:11.323" v="15205" actId="478"/>
          <ac:spMkLst>
            <pc:docMk/>
            <pc:sldMk cId="0" sldId="272"/>
            <ac:spMk id="10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9:27:01.402" v="15753" actId="1076"/>
          <ac:spMkLst>
            <pc:docMk/>
            <pc:sldMk cId="0" sldId="272"/>
            <ac:spMk id="11" creationId="{3869BA5F-FD77-3945-3C56-28368A3282D7}"/>
          </ac:spMkLst>
        </pc:spChg>
      </pc:sldChg>
      <pc:sldChg chg="del">
        <pc:chgData name="tuyết nguyễn thị ánh" userId="a6fbc05945fbe6a6" providerId="LiveId" clId="{5C6B3FE4-53E6-4920-BBB6-D4CE43DAA912}" dt="2023-07-14T07:52:32.639" v="14898" actId="47"/>
        <pc:sldMkLst>
          <pc:docMk/>
          <pc:sldMk cId="0" sldId="273"/>
        </pc:sldMkLst>
      </pc:sldChg>
      <pc:sldChg chg="delSp modSp mod modTransition">
        <pc:chgData name="tuyết nguyễn thị ánh" userId="a6fbc05945fbe6a6" providerId="LiveId" clId="{5C6B3FE4-53E6-4920-BBB6-D4CE43DAA912}" dt="2023-07-14T08:15:29.143" v="15207"/>
        <pc:sldMkLst>
          <pc:docMk/>
          <pc:sldMk cId="2574283856" sldId="274"/>
        </pc:sldMkLst>
        <pc:spChg chg="mod">
          <ac:chgData name="tuyết nguyễn thị ánh" userId="a6fbc05945fbe6a6" providerId="LiveId" clId="{5C6B3FE4-53E6-4920-BBB6-D4CE43DAA912}" dt="2023-07-13T02:05:27.093" v="108" actId="1076"/>
          <ac:spMkLst>
            <pc:docMk/>
            <pc:sldMk cId="2574283856" sldId="274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2:04:17.190" v="0" actId="478"/>
          <ac:spMkLst>
            <pc:docMk/>
            <pc:sldMk cId="2574283856" sldId="274"/>
            <ac:spMk id="10" creationId="{00000000-0000-0000-0000-000000000000}"/>
          </ac:spMkLst>
        </pc:spChg>
      </pc:sldChg>
      <pc:sldChg chg="addSp delSp modSp add mod modTransition modAnim">
        <pc:chgData name="tuyết nguyễn thị ánh" userId="a6fbc05945fbe6a6" providerId="LiveId" clId="{5C6B3FE4-53E6-4920-BBB6-D4CE43DAA912}" dt="2023-07-14T09:31:08.930" v="15791"/>
        <pc:sldMkLst>
          <pc:docMk/>
          <pc:sldMk cId="2977558820" sldId="275"/>
        </pc:sldMkLst>
        <pc:spChg chg="del">
          <ac:chgData name="tuyết nguyễn thị ánh" userId="a6fbc05945fbe6a6" providerId="LiveId" clId="{5C6B3FE4-53E6-4920-BBB6-D4CE43DAA912}" dt="2023-07-14T04:48:05.499" v="12619" actId="478"/>
          <ac:spMkLst>
            <pc:docMk/>
            <pc:sldMk cId="2977558820" sldId="275"/>
            <ac:spMk id="4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6:32:40.521" v="12741" actId="1076"/>
          <ac:spMkLst>
            <pc:docMk/>
            <pc:sldMk cId="2977558820" sldId="275"/>
            <ac:spMk id="8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4:48:01.389" v="12615" actId="478"/>
          <ac:spMkLst>
            <pc:docMk/>
            <pc:sldMk cId="2977558820" sldId="275"/>
            <ac:spMk id="10" creationId="{00000000-0000-0000-0000-000000000000}"/>
          </ac:spMkLst>
        </pc:spChg>
        <pc:spChg chg="del mod">
          <ac:chgData name="tuyết nguyễn thị ánh" userId="a6fbc05945fbe6a6" providerId="LiveId" clId="{5C6B3FE4-53E6-4920-BBB6-D4CE43DAA912}" dt="2023-07-14T04:48:04.970" v="12618" actId="478"/>
          <ac:spMkLst>
            <pc:docMk/>
            <pc:sldMk cId="2977558820" sldId="275"/>
            <ac:spMk id="11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6:35:03.551" v="12779" actId="1037"/>
          <ac:spMkLst>
            <pc:docMk/>
            <pc:sldMk cId="2977558820" sldId="275"/>
            <ac:spMk id="12" creationId="{CB4BCD9E-AFD1-555A-B8AE-D97A33E57555}"/>
          </ac:spMkLst>
        </pc:spChg>
        <pc:spChg chg="add mod">
          <ac:chgData name="tuyết nguyễn thị ánh" userId="a6fbc05945fbe6a6" providerId="LiveId" clId="{5C6B3FE4-53E6-4920-BBB6-D4CE43DAA912}" dt="2023-07-14T04:53:33.274" v="12624"/>
          <ac:spMkLst>
            <pc:docMk/>
            <pc:sldMk cId="2977558820" sldId="275"/>
            <ac:spMk id="13" creationId="{84F684E9-3EBF-170B-0F26-D769ADBEB443}"/>
          </ac:spMkLst>
        </pc:spChg>
        <pc:spChg chg="mod">
          <ac:chgData name="tuyết nguyễn thị ánh" userId="a6fbc05945fbe6a6" providerId="LiveId" clId="{5C6B3FE4-53E6-4920-BBB6-D4CE43DAA912}" dt="2023-07-14T04:53:33.274" v="12624"/>
          <ac:spMkLst>
            <pc:docMk/>
            <pc:sldMk cId="2977558820" sldId="275"/>
            <ac:spMk id="15" creationId="{0CABCE9C-3511-2300-7392-4474DB5679E9}"/>
          </ac:spMkLst>
        </pc:spChg>
        <pc:spChg chg="mod">
          <ac:chgData name="tuyết nguyễn thị ánh" userId="a6fbc05945fbe6a6" providerId="LiveId" clId="{5C6B3FE4-53E6-4920-BBB6-D4CE43DAA912}" dt="2023-07-14T06:31:41.473" v="12626" actId="20577"/>
          <ac:spMkLst>
            <pc:docMk/>
            <pc:sldMk cId="2977558820" sldId="275"/>
            <ac:spMk id="16" creationId="{9EACA49B-BA1E-D9FE-F9FC-5C69F3818381}"/>
          </ac:spMkLst>
        </pc:spChg>
        <pc:spChg chg="add mod">
          <ac:chgData name="tuyết nguyễn thị ánh" userId="a6fbc05945fbe6a6" providerId="LiveId" clId="{5C6B3FE4-53E6-4920-BBB6-D4CE43DAA912}" dt="2023-07-14T06:32:13.133" v="12660" actId="20577"/>
          <ac:spMkLst>
            <pc:docMk/>
            <pc:sldMk cId="2977558820" sldId="275"/>
            <ac:spMk id="17" creationId="{545F4F56-56DA-B663-B5CD-4E62D294964F}"/>
          </ac:spMkLst>
        </pc:spChg>
        <pc:spChg chg="add mod">
          <ac:chgData name="tuyết nguyễn thị ánh" userId="a6fbc05945fbe6a6" providerId="LiveId" clId="{5C6B3FE4-53E6-4920-BBB6-D4CE43DAA912}" dt="2023-07-14T06:33:02.525" v="12745" actId="1076"/>
          <ac:spMkLst>
            <pc:docMk/>
            <pc:sldMk cId="2977558820" sldId="275"/>
            <ac:spMk id="19" creationId="{3150BBA1-C692-F1B6-C7B7-28C3E009A754}"/>
          </ac:spMkLst>
        </pc:spChg>
        <pc:grpChg chg="del">
          <ac:chgData name="tuyết nguyễn thị ánh" userId="a6fbc05945fbe6a6" providerId="LiveId" clId="{5C6B3FE4-53E6-4920-BBB6-D4CE43DAA912}" dt="2023-07-14T04:47:59.687" v="12614" actId="478"/>
          <ac:grpSpMkLst>
            <pc:docMk/>
            <pc:sldMk cId="2977558820" sldId="275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4T04:53:33.274" v="12624"/>
          <ac:grpSpMkLst>
            <pc:docMk/>
            <pc:sldMk cId="2977558820" sldId="275"/>
            <ac:grpSpMk id="14" creationId="{41D43514-A33C-05B1-1A30-A09C3BE008C1}"/>
          </ac:grpSpMkLst>
        </pc:grpChg>
        <pc:picChg chg="add mod">
          <ac:chgData name="tuyết nguyễn thị ánh" userId="a6fbc05945fbe6a6" providerId="LiveId" clId="{5C6B3FE4-53E6-4920-BBB6-D4CE43DAA912}" dt="2023-07-14T06:33:42.602" v="12754" actId="1076"/>
          <ac:picMkLst>
            <pc:docMk/>
            <pc:sldMk cId="2977558820" sldId="275"/>
            <ac:picMk id="21" creationId="{95E1E658-C4F3-BCA3-A396-8163BA548094}"/>
          </ac:picMkLst>
        </pc:picChg>
      </pc:sldChg>
      <pc:sldChg chg="modSp add mod modAnim">
        <pc:chgData name="tuyết nguyễn thị ánh" userId="a6fbc05945fbe6a6" providerId="LiveId" clId="{5C6B3FE4-53E6-4920-BBB6-D4CE43DAA912}" dt="2023-07-14T08:17:03.743" v="15226"/>
        <pc:sldMkLst>
          <pc:docMk/>
          <pc:sldMk cId="3988278989" sldId="276"/>
        </pc:sldMkLst>
        <pc:spChg chg="mod">
          <ac:chgData name="tuyết nguyễn thị ánh" userId="a6fbc05945fbe6a6" providerId="LiveId" clId="{5C6B3FE4-53E6-4920-BBB6-D4CE43DAA912}" dt="2023-07-14T08:16:43.426" v="15222" actId="113"/>
          <ac:spMkLst>
            <pc:docMk/>
            <pc:sldMk cId="3988278989" sldId="276"/>
            <ac:spMk id="14" creationId="{B350DC43-C7C8-55D1-D3B8-3DF44EAC9A5F}"/>
          </ac:spMkLst>
        </pc:spChg>
        <pc:spChg chg="mod">
          <ac:chgData name="tuyết nguyễn thị ánh" userId="a6fbc05945fbe6a6" providerId="LiveId" clId="{5C6B3FE4-53E6-4920-BBB6-D4CE43DAA912}" dt="2023-07-14T08:16:32.073" v="15219" actId="115"/>
          <ac:spMkLst>
            <pc:docMk/>
            <pc:sldMk cId="3988278989" sldId="276"/>
            <ac:spMk id="16" creationId="{7CC25112-6C24-8302-45E6-D2F004F42F62}"/>
          </ac:spMkLst>
        </pc:spChg>
        <pc:picChg chg="mod">
          <ac:chgData name="tuyết nguyễn thị ánh" userId="a6fbc05945fbe6a6" providerId="LiveId" clId="{5C6B3FE4-53E6-4920-BBB6-D4CE43DAA912}" dt="2023-07-13T02:35:18.144" v="821" actId="1076"/>
          <ac:picMkLst>
            <pc:docMk/>
            <pc:sldMk cId="3988278989" sldId="276"/>
            <ac:picMk id="13" creationId="{A72F377E-4258-8202-9498-24FCB76EA473}"/>
          </ac:picMkLst>
        </pc:picChg>
      </pc:sldChg>
      <pc:sldChg chg="addSp modSp new del mod modAnim">
        <pc:chgData name="tuyết nguyễn thị ánh" userId="a6fbc05945fbe6a6" providerId="LiveId" clId="{5C6B3FE4-53E6-4920-BBB6-D4CE43DAA912}" dt="2023-07-13T03:37:48.743" v="2342" actId="47"/>
        <pc:sldMkLst>
          <pc:docMk/>
          <pc:sldMk cId="1091898256" sldId="277"/>
        </pc:sldMkLst>
        <pc:spChg chg="add mod">
          <ac:chgData name="tuyết nguyễn thị ánh" userId="a6fbc05945fbe6a6" providerId="LiveId" clId="{5C6B3FE4-53E6-4920-BBB6-D4CE43DAA912}" dt="2023-07-13T03:05:42.016" v="1306" actId="207"/>
          <ac:spMkLst>
            <pc:docMk/>
            <pc:sldMk cId="1091898256" sldId="277"/>
            <ac:spMk id="2" creationId="{3DDCC118-5471-9F53-9FF4-687EF8608A8B}"/>
          </ac:spMkLst>
        </pc:spChg>
        <pc:spChg chg="add mod">
          <ac:chgData name="tuyết nguyễn thị ánh" userId="a6fbc05945fbe6a6" providerId="LiveId" clId="{5C6B3FE4-53E6-4920-BBB6-D4CE43DAA912}" dt="2023-07-13T03:05:31.942" v="1305" actId="207"/>
          <ac:spMkLst>
            <pc:docMk/>
            <pc:sldMk cId="1091898256" sldId="277"/>
            <ac:spMk id="3" creationId="{95D053F7-6ADC-D20C-F3C3-851C7165FDE8}"/>
          </ac:spMkLst>
        </pc:spChg>
        <pc:spChg chg="add mod">
          <ac:chgData name="tuyết nguyễn thị ánh" userId="a6fbc05945fbe6a6" providerId="LiveId" clId="{5C6B3FE4-53E6-4920-BBB6-D4CE43DAA912}" dt="2023-07-13T03:05:46.753" v="1307" actId="207"/>
          <ac:spMkLst>
            <pc:docMk/>
            <pc:sldMk cId="1091898256" sldId="277"/>
            <ac:spMk id="4" creationId="{181FC0A1-88E8-B0CD-6D55-39BD71362E29}"/>
          </ac:spMkLst>
        </pc:spChg>
        <pc:spChg chg="add mod">
          <ac:chgData name="tuyết nguyễn thị ánh" userId="a6fbc05945fbe6a6" providerId="LiveId" clId="{5C6B3FE4-53E6-4920-BBB6-D4CE43DAA912}" dt="2023-07-13T03:11:33.852" v="1402" actId="14100"/>
          <ac:spMkLst>
            <pc:docMk/>
            <pc:sldMk cId="1091898256" sldId="277"/>
            <ac:spMk id="5" creationId="{DFE148E3-C079-A431-2405-8F0CCC32D40D}"/>
          </ac:spMkLst>
        </pc:spChg>
        <pc:spChg chg="add mod">
          <ac:chgData name="tuyết nguyễn thị ánh" userId="a6fbc05945fbe6a6" providerId="LiveId" clId="{5C6B3FE4-53E6-4920-BBB6-D4CE43DAA912}" dt="2023-07-13T03:11:24.357" v="1397" actId="1035"/>
          <ac:spMkLst>
            <pc:docMk/>
            <pc:sldMk cId="1091898256" sldId="277"/>
            <ac:spMk id="24" creationId="{C6E2E013-E6C3-0845-8887-0AA67B369F75}"/>
          </ac:spMkLst>
        </pc:spChg>
        <pc:spChg chg="add mod">
          <ac:chgData name="tuyết nguyễn thị ánh" userId="a6fbc05945fbe6a6" providerId="LiveId" clId="{5C6B3FE4-53E6-4920-BBB6-D4CE43DAA912}" dt="2023-07-13T03:11:27.945" v="1401" actId="1035"/>
          <ac:spMkLst>
            <pc:docMk/>
            <pc:sldMk cId="1091898256" sldId="277"/>
            <ac:spMk id="30" creationId="{31405459-EEAF-B451-AA6F-7CD5F2F9B687}"/>
          </ac:spMkLst>
        </pc:spChg>
        <pc:spChg chg="add mod">
          <ac:chgData name="tuyết nguyễn thị ánh" userId="a6fbc05945fbe6a6" providerId="LiveId" clId="{5C6B3FE4-53E6-4920-BBB6-D4CE43DAA912}" dt="2023-07-13T03:11:13.187" v="1387" actId="1037"/>
          <ac:spMkLst>
            <pc:docMk/>
            <pc:sldMk cId="1091898256" sldId="277"/>
            <ac:spMk id="31" creationId="{70B4A70F-F97B-BB16-3B2C-9A83891CA98B}"/>
          </ac:spMkLst>
        </pc:spChg>
        <pc:spChg chg="add mod">
          <ac:chgData name="tuyết nguyễn thị ánh" userId="a6fbc05945fbe6a6" providerId="LiveId" clId="{5C6B3FE4-53E6-4920-BBB6-D4CE43DAA912}" dt="2023-07-13T03:11:19.281" v="1392" actId="1035"/>
          <ac:spMkLst>
            <pc:docMk/>
            <pc:sldMk cId="1091898256" sldId="277"/>
            <ac:spMk id="32" creationId="{378C21CA-25BC-7384-AFDA-47FA1CDA5B05}"/>
          </ac:spMkLst>
        </pc:spChg>
        <pc:spChg chg="add mod">
          <ac:chgData name="tuyết nguyễn thị ánh" userId="a6fbc05945fbe6a6" providerId="LiveId" clId="{5C6B3FE4-53E6-4920-BBB6-D4CE43DAA912}" dt="2023-07-13T03:11:10.045" v="1384" actId="14100"/>
          <ac:spMkLst>
            <pc:docMk/>
            <pc:sldMk cId="1091898256" sldId="277"/>
            <ac:spMk id="33" creationId="{A1E3E9A4-FA49-417F-5A7F-D5A87BA10A7B}"/>
          </ac:spMkLst>
        </pc:spChg>
        <pc:grpChg chg="add mod">
          <ac:chgData name="tuyết nguyễn thị ánh" userId="a6fbc05945fbe6a6" providerId="LiveId" clId="{5C6B3FE4-53E6-4920-BBB6-D4CE43DAA912}" dt="2023-07-13T03:08:23.264" v="1340" actId="164"/>
          <ac:grpSpMkLst>
            <pc:docMk/>
            <pc:sldMk cId="1091898256" sldId="277"/>
            <ac:grpSpMk id="6" creationId="{F2414EA5-65E6-5FC5-25B1-714F59FD6A52}"/>
          </ac:grpSpMkLst>
        </pc:grpChg>
        <pc:grpChg chg="add mod">
          <ac:chgData name="tuyết nguyễn thị ánh" userId="a6fbc05945fbe6a6" providerId="LiveId" clId="{5C6B3FE4-53E6-4920-BBB6-D4CE43DAA912}" dt="2023-07-13T03:10:51.367" v="1381" actId="164"/>
          <ac:grpSpMkLst>
            <pc:docMk/>
            <pc:sldMk cId="1091898256" sldId="277"/>
            <ac:grpSpMk id="23" creationId="{FB13F6DC-91C0-D694-A3B4-64E366F27E0A}"/>
          </ac:grpSpMkLst>
        </pc:grpChg>
        <pc:grpChg chg="add mod">
          <ac:chgData name="tuyết nguyễn thị ánh" userId="a6fbc05945fbe6a6" providerId="LiveId" clId="{5C6B3FE4-53E6-4920-BBB6-D4CE43DAA912}" dt="2023-07-13T03:10:59.520" v="1382" actId="14100"/>
          <ac:grpSpMkLst>
            <pc:docMk/>
            <pc:sldMk cId="1091898256" sldId="277"/>
            <ac:grpSpMk id="34" creationId="{26811AC8-7135-455B-AC9F-FCBC2652E932}"/>
          </ac:grpSpMkLst>
        </pc:grp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8" creationId="{7ACB0C41-B511-E8C9-4F5B-679D2F9D67E2}"/>
          </ac:cxnSpMkLst>
        </pc:cxn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9" creationId="{54B507CB-7F3A-9E43-A055-B9ECF2353595}"/>
          </ac:cxnSpMkLst>
        </pc:cxn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10" creationId="{691B18DE-21B3-C882-1318-9D97E2272D2D}"/>
          </ac:cxnSpMkLst>
        </pc:cxn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13" creationId="{EC17E06D-7C40-62C5-95B1-52AEE7964004}"/>
          </ac:cxnSpMkLst>
        </pc:cxn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14" creationId="{5BADCBCC-4A17-C9AB-EF40-8C69EA15EF48}"/>
          </ac:cxnSpMkLst>
        </pc:cxn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16" creationId="{BF79DA2E-02DA-6A59-347F-29A2B7F7F9DB}"/>
          </ac:cxnSpMkLst>
        </pc:cxnChg>
        <pc:cxnChg chg="add mod">
          <ac:chgData name="tuyết nguyễn thị ánh" userId="a6fbc05945fbe6a6" providerId="LiveId" clId="{5C6B3FE4-53E6-4920-BBB6-D4CE43DAA912}" dt="2023-07-13T03:09:43.513" v="1347" actId="14100"/>
          <ac:cxnSpMkLst>
            <pc:docMk/>
            <pc:sldMk cId="1091898256" sldId="277"/>
            <ac:cxnSpMk id="17" creationId="{4598CE6B-31C7-E25E-6A8C-26F8986BEF4B}"/>
          </ac:cxnSpMkLst>
        </pc:cxnChg>
        <pc:cxnChg chg="add mod">
          <ac:chgData name="tuyết nguyễn thị ánh" userId="a6fbc05945fbe6a6" providerId="LiveId" clId="{5C6B3FE4-53E6-4920-BBB6-D4CE43DAA912}" dt="2023-07-13T03:08:23.264" v="1340" actId="164"/>
          <ac:cxnSpMkLst>
            <pc:docMk/>
            <pc:sldMk cId="1091898256" sldId="277"/>
            <ac:cxnSpMk id="20" creationId="{DA889DC6-8490-148D-BFDB-09F0938A2484}"/>
          </ac:cxnSpMkLst>
        </pc:cxnChg>
        <pc:cxnChg chg="add mod">
          <ac:chgData name="tuyết nguyễn thị ánh" userId="a6fbc05945fbe6a6" providerId="LiveId" clId="{5C6B3FE4-53E6-4920-BBB6-D4CE43DAA912}" dt="2023-07-13T03:10:51.367" v="1381" actId="164"/>
          <ac:cxnSpMkLst>
            <pc:docMk/>
            <pc:sldMk cId="1091898256" sldId="277"/>
            <ac:cxnSpMk id="26" creationId="{0657A543-90E1-905C-F666-4C6A5A85A8AA}"/>
          </ac:cxnSpMkLst>
        </pc:cxnChg>
        <pc:cxnChg chg="add mod">
          <ac:chgData name="tuyết nguyễn thị ánh" userId="a6fbc05945fbe6a6" providerId="LiveId" clId="{5C6B3FE4-53E6-4920-BBB6-D4CE43DAA912}" dt="2023-07-13T03:10:51.367" v="1381" actId="164"/>
          <ac:cxnSpMkLst>
            <pc:docMk/>
            <pc:sldMk cId="1091898256" sldId="277"/>
            <ac:cxnSpMk id="27" creationId="{135E320C-F101-E990-BA76-0CF80E5F95CF}"/>
          </ac:cxnSpMkLst>
        </pc:cxnChg>
      </pc:sldChg>
      <pc:sldChg chg="addSp delSp modSp add mod delAnim modAnim">
        <pc:chgData name="tuyết nguyễn thị ánh" userId="a6fbc05945fbe6a6" providerId="LiveId" clId="{5C6B3FE4-53E6-4920-BBB6-D4CE43DAA912}" dt="2023-07-14T09:37:44.487" v="15814"/>
        <pc:sldMkLst>
          <pc:docMk/>
          <pc:sldMk cId="3381512943" sldId="278"/>
        </pc:sldMkLst>
        <pc:spChg chg="add mod">
          <ac:chgData name="tuyết nguyễn thị ánh" userId="a6fbc05945fbe6a6" providerId="LiveId" clId="{5C6B3FE4-53E6-4920-BBB6-D4CE43DAA912}" dt="2023-07-13T03:29:17.799" v="2122" actId="164"/>
          <ac:spMkLst>
            <pc:docMk/>
            <pc:sldMk cId="3381512943" sldId="278"/>
            <ac:spMk id="2" creationId="{54016F16-4C43-3C71-39B1-B82A00AC7B3C}"/>
          </ac:spMkLst>
        </pc:spChg>
        <pc:spChg chg="add mod">
          <ac:chgData name="tuyết nguyễn thị ánh" userId="a6fbc05945fbe6a6" providerId="LiveId" clId="{5C6B3FE4-53E6-4920-BBB6-D4CE43DAA912}" dt="2023-07-13T03:29:17.799" v="2122" actId="164"/>
          <ac:spMkLst>
            <pc:docMk/>
            <pc:sldMk cId="3381512943" sldId="278"/>
            <ac:spMk id="3" creationId="{D2404B2C-8AC3-304D-93A7-684A39FB4CE5}"/>
          </ac:spMkLst>
        </pc:spChg>
        <pc:spChg chg="add mod">
          <ac:chgData name="tuyết nguyễn thị ánh" userId="a6fbc05945fbe6a6" providerId="LiveId" clId="{5C6B3FE4-53E6-4920-BBB6-D4CE43DAA912}" dt="2023-07-13T03:29:17.799" v="2122" actId="164"/>
          <ac:spMkLst>
            <pc:docMk/>
            <pc:sldMk cId="3381512943" sldId="278"/>
            <ac:spMk id="4" creationId="{84B9D5F1-6D9A-3706-8FD1-9B48B53AB70A}"/>
          </ac:spMkLst>
        </pc:spChg>
        <pc:spChg chg="add mod">
          <ac:chgData name="tuyết nguyễn thị ánh" userId="a6fbc05945fbe6a6" providerId="LiveId" clId="{5C6B3FE4-53E6-4920-BBB6-D4CE43DAA912}" dt="2023-07-13T03:29:17.799" v="2122" actId="164"/>
          <ac:spMkLst>
            <pc:docMk/>
            <pc:sldMk cId="3381512943" sldId="278"/>
            <ac:spMk id="5" creationId="{0B77BC8A-4F8F-C7E0-3FB5-C234C7F7EC7A}"/>
          </ac:spMkLst>
        </pc:spChg>
        <pc:spChg chg="mod">
          <ac:chgData name="tuyết nguyễn thị ánh" userId="a6fbc05945fbe6a6" providerId="LiveId" clId="{5C6B3FE4-53E6-4920-BBB6-D4CE43DAA912}" dt="2023-07-13T03:26:47.726" v="1966" actId="1076"/>
          <ac:spMkLst>
            <pc:docMk/>
            <pc:sldMk cId="3381512943" sldId="278"/>
            <ac:spMk id="8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3:37:10.290" v="2336" actId="122"/>
          <ac:spMkLst>
            <pc:docMk/>
            <pc:sldMk cId="3381512943" sldId="278"/>
            <ac:spMk id="12" creationId="{7418CD34-A842-67BF-0CBC-A2000AE3DF17}"/>
          </ac:spMkLst>
        </pc:spChg>
        <pc:spChg chg="add mod">
          <ac:chgData name="tuyết nguyễn thị ánh" userId="a6fbc05945fbe6a6" providerId="LiveId" clId="{5C6B3FE4-53E6-4920-BBB6-D4CE43DAA912}" dt="2023-07-13T09:06:32.738" v="6848" actId="207"/>
          <ac:spMkLst>
            <pc:docMk/>
            <pc:sldMk cId="3381512943" sldId="278"/>
            <ac:spMk id="13" creationId="{2B8AA9DC-DE31-98DB-4C2B-FD1D31A96A52}"/>
          </ac:spMkLst>
        </pc:spChg>
        <pc:spChg chg="mod">
          <ac:chgData name="tuyết nguyễn thị ánh" userId="a6fbc05945fbe6a6" providerId="LiveId" clId="{5C6B3FE4-53E6-4920-BBB6-D4CE43DAA912}" dt="2023-07-13T03:30:22.036" v="2135" actId="207"/>
          <ac:spMkLst>
            <pc:docMk/>
            <pc:sldMk cId="3381512943" sldId="278"/>
            <ac:spMk id="28" creationId="{4B8A7836-666B-2D6E-3C53-EA90C85A9CA1}"/>
          </ac:spMkLst>
        </pc:spChg>
        <pc:spChg chg="mod">
          <ac:chgData name="tuyết nguyễn thị ánh" userId="a6fbc05945fbe6a6" providerId="LiveId" clId="{5C6B3FE4-53E6-4920-BBB6-D4CE43DAA912}" dt="2023-07-13T03:26:59.230" v="1968" actId="14100"/>
          <ac:spMkLst>
            <pc:docMk/>
            <pc:sldMk cId="3381512943" sldId="278"/>
            <ac:spMk id="50" creationId="{BFF9F632-B629-A401-F56A-10AC67C1010C}"/>
          </ac:spMkLst>
        </pc:spChg>
        <pc:spChg chg="del">
          <ac:chgData name="tuyết nguyễn thị ánh" userId="a6fbc05945fbe6a6" providerId="LiveId" clId="{5C6B3FE4-53E6-4920-BBB6-D4CE43DAA912}" dt="2023-07-13T03:26:35.819" v="1960" actId="478"/>
          <ac:spMkLst>
            <pc:docMk/>
            <pc:sldMk cId="3381512943" sldId="278"/>
            <ac:spMk id="53" creationId="{3CEB045C-3A66-6EF9-DF69-7D52F9B130A8}"/>
          </ac:spMkLst>
        </pc:spChg>
        <pc:spChg chg="del">
          <ac:chgData name="tuyết nguyễn thị ánh" userId="a6fbc05945fbe6a6" providerId="LiveId" clId="{5C6B3FE4-53E6-4920-BBB6-D4CE43DAA912}" dt="2023-07-13T03:26:36.701" v="1961" actId="478"/>
          <ac:spMkLst>
            <pc:docMk/>
            <pc:sldMk cId="3381512943" sldId="278"/>
            <ac:spMk id="54" creationId="{D06E3C41-7406-651C-F327-9C94996733C2}"/>
          </ac:spMkLst>
        </pc:spChg>
        <pc:spChg chg="del">
          <ac:chgData name="tuyết nguyễn thị ánh" userId="a6fbc05945fbe6a6" providerId="LiveId" clId="{5C6B3FE4-53E6-4920-BBB6-D4CE43DAA912}" dt="2023-07-13T03:26:37.825" v="1962" actId="478"/>
          <ac:spMkLst>
            <pc:docMk/>
            <pc:sldMk cId="3381512943" sldId="278"/>
            <ac:spMk id="55" creationId="{0F272306-1A7D-8E07-1CC9-7A1AFF047B14}"/>
          </ac:spMkLst>
        </pc:spChg>
        <pc:spChg chg="del">
          <ac:chgData name="tuyết nguyễn thị ánh" userId="a6fbc05945fbe6a6" providerId="LiveId" clId="{5C6B3FE4-53E6-4920-BBB6-D4CE43DAA912}" dt="2023-07-13T03:26:34.026" v="1959" actId="478"/>
          <ac:spMkLst>
            <pc:docMk/>
            <pc:sldMk cId="3381512943" sldId="278"/>
            <ac:spMk id="56" creationId="{393D7308-883B-6D09-BEA9-D7794385688B}"/>
          </ac:spMkLst>
        </pc:spChg>
        <pc:grpChg chg="add mod">
          <ac:chgData name="tuyết nguyễn thị ánh" userId="a6fbc05945fbe6a6" providerId="LiveId" clId="{5C6B3FE4-53E6-4920-BBB6-D4CE43DAA912}" dt="2023-07-13T03:29:17.799" v="2122" actId="164"/>
          <ac:grpSpMkLst>
            <pc:docMk/>
            <pc:sldMk cId="3381512943" sldId="278"/>
            <ac:grpSpMk id="10" creationId="{E7746C8F-7557-EBC8-9835-E7B43ADA40CF}"/>
          </ac:grpSpMkLst>
        </pc:grpChg>
        <pc:grpChg chg="mod">
          <ac:chgData name="tuyết nguyễn thị ánh" userId="a6fbc05945fbe6a6" providerId="LiveId" clId="{5C6B3FE4-53E6-4920-BBB6-D4CE43DAA912}" dt="2023-07-13T03:26:43.176" v="1964" actId="1076"/>
          <ac:grpSpMkLst>
            <pc:docMk/>
            <pc:sldMk cId="3381512943" sldId="278"/>
            <ac:grpSpMk id="25" creationId="{659F8840-F5CA-F197-6424-FF2FD4C491AF}"/>
          </ac:grpSpMkLst>
        </pc:grpChg>
        <pc:grpChg chg="mod">
          <ac:chgData name="tuyết nguyễn thị ánh" userId="a6fbc05945fbe6a6" providerId="LiveId" clId="{5C6B3FE4-53E6-4920-BBB6-D4CE43DAA912}" dt="2023-07-13T03:29:17.799" v="2122" actId="164"/>
          <ac:grpSpMkLst>
            <pc:docMk/>
            <pc:sldMk cId="3381512943" sldId="278"/>
            <ac:grpSpMk id="29" creationId="{413F543F-6A36-7DCF-FB81-D9D5EEC9EE0F}"/>
          </ac:grpSpMkLst>
        </pc:grpChg>
        <pc:picChg chg="del">
          <ac:chgData name="tuyết nguyễn thị ánh" userId="a6fbc05945fbe6a6" providerId="LiveId" clId="{5C6B3FE4-53E6-4920-BBB6-D4CE43DAA912}" dt="2023-07-13T03:26:32.279" v="1958" actId="478"/>
          <ac:picMkLst>
            <pc:docMk/>
            <pc:sldMk cId="3381512943" sldId="278"/>
            <ac:picMk id="52" creationId="{1FB4062C-D9AF-759A-6BBD-B136FC3B0025}"/>
          </ac:picMkLst>
        </pc:picChg>
      </pc:sldChg>
      <pc:sldChg chg="add del">
        <pc:chgData name="tuyết nguyễn thị ánh" userId="a6fbc05945fbe6a6" providerId="LiveId" clId="{5C6B3FE4-53E6-4920-BBB6-D4CE43DAA912}" dt="2023-07-13T03:26:07.570" v="1957" actId="2890"/>
        <pc:sldMkLst>
          <pc:docMk/>
          <pc:sldMk cId="2638387384" sldId="279"/>
        </pc:sldMkLst>
      </pc:sldChg>
      <pc:sldChg chg="addSp delSp modSp add mod modAnim">
        <pc:chgData name="tuyết nguyễn thị ánh" userId="a6fbc05945fbe6a6" providerId="LiveId" clId="{5C6B3FE4-53E6-4920-BBB6-D4CE43DAA912}" dt="2023-07-14T08:20:32.304" v="15262"/>
        <pc:sldMkLst>
          <pc:docMk/>
          <pc:sldMk cId="3296636741" sldId="279"/>
        </pc:sldMkLst>
        <pc:spChg chg="add mod">
          <ac:chgData name="tuyết nguyễn thị ánh" userId="a6fbc05945fbe6a6" providerId="LiveId" clId="{5C6B3FE4-53E6-4920-BBB6-D4CE43DAA912}" dt="2023-07-13T03:32:19.502" v="2162" actId="164"/>
          <ac:spMkLst>
            <pc:docMk/>
            <pc:sldMk cId="3296636741" sldId="279"/>
            <ac:spMk id="11" creationId="{9D7B7451-1459-0BC6-66A1-4473E7795BC0}"/>
          </ac:spMkLst>
        </pc:spChg>
        <pc:spChg chg="del mod">
          <ac:chgData name="tuyết nguyễn thị ánh" userId="a6fbc05945fbe6a6" providerId="LiveId" clId="{5C6B3FE4-53E6-4920-BBB6-D4CE43DAA912}" dt="2023-07-13T03:32:41.501" v="2184" actId="478"/>
          <ac:spMkLst>
            <pc:docMk/>
            <pc:sldMk cId="3296636741" sldId="279"/>
            <ac:spMk id="12" creationId="{7418CD34-A842-67BF-0CBC-A2000AE3DF17}"/>
          </ac:spMkLst>
        </pc:spChg>
        <pc:spChg chg="add mod">
          <ac:chgData name="tuyết nguyễn thị ánh" userId="a6fbc05945fbe6a6" providerId="LiveId" clId="{5C6B3FE4-53E6-4920-BBB6-D4CE43DAA912}" dt="2023-07-13T03:32:19.502" v="2162" actId="164"/>
          <ac:spMkLst>
            <pc:docMk/>
            <pc:sldMk cId="3296636741" sldId="279"/>
            <ac:spMk id="13" creationId="{237F4E46-2F0C-9462-2948-AAF2B3EEBFA5}"/>
          </ac:spMkLst>
        </pc:spChg>
        <pc:spChg chg="add mod">
          <ac:chgData name="tuyết nguyễn thị ánh" userId="a6fbc05945fbe6a6" providerId="LiveId" clId="{5C6B3FE4-53E6-4920-BBB6-D4CE43DAA912}" dt="2023-07-13T03:32:19.502" v="2162" actId="164"/>
          <ac:spMkLst>
            <pc:docMk/>
            <pc:sldMk cId="3296636741" sldId="279"/>
            <ac:spMk id="14" creationId="{45E5D8DB-E08D-4816-E19F-75058FF5EE8B}"/>
          </ac:spMkLst>
        </pc:spChg>
        <pc:spChg chg="add mod">
          <ac:chgData name="tuyết nguyễn thị ánh" userId="a6fbc05945fbe6a6" providerId="LiveId" clId="{5C6B3FE4-53E6-4920-BBB6-D4CE43DAA912}" dt="2023-07-13T03:32:19.502" v="2162" actId="164"/>
          <ac:spMkLst>
            <pc:docMk/>
            <pc:sldMk cId="3296636741" sldId="279"/>
            <ac:spMk id="15" creationId="{182A297E-E05C-36A4-4145-9C449F1E7BD9}"/>
          </ac:spMkLst>
        </pc:spChg>
        <pc:spChg chg="add mod">
          <ac:chgData name="tuyết nguyễn thị ánh" userId="a6fbc05945fbe6a6" providerId="LiveId" clId="{5C6B3FE4-53E6-4920-BBB6-D4CE43DAA912}" dt="2023-07-13T03:32:19.502" v="2162" actId="164"/>
          <ac:spMkLst>
            <pc:docMk/>
            <pc:sldMk cId="3296636741" sldId="279"/>
            <ac:spMk id="16" creationId="{96E6FA5F-688A-F819-D2D7-8DA654855521}"/>
          </ac:spMkLst>
        </pc:spChg>
        <pc:spChg chg="add mod">
          <ac:chgData name="tuyết nguyễn thị ánh" userId="a6fbc05945fbe6a6" providerId="LiveId" clId="{5C6B3FE4-53E6-4920-BBB6-D4CE43DAA912}" dt="2023-07-13T03:37:27.170" v="2341" actId="20577"/>
          <ac:spMkLst>
            <pc:docMk/>
            <pc:sldMk cId="3296636741" sldId="279"/>
            <ac:spMk id="19" creationId="{EF1EE814-54F8-3F65-A6DC-3722138DB10F}"/>
          </ac:spMkLst>
        </pc:spChg>
        <pc:spChg chg="add mod">
          <ac:chgData name="tuyết nguyễn thị ánh" userId="a6fbc05945fbe6a6" providerId="LiveId" clId="{5C6B3FE4-53E6-4920-BBB6-D4CE43DAA912}" dt="2023-07-13T09:06:37.596" v="6849"/>
          <ac:spMkLst>
            <pc:docMk/>
            <pc:sldMk cId="3296636741" sldId="279"/>
            <ac:spMk id="20" creationId="{A566B606-A64D-C1FC-F237-F20E008D8016}"/>
          </ac:spMkLst>
        </pc:spChg>
        <pc:spChg chg="mod">
          <ac:chgData name="tuyết nguyễn thị ánh" userId="a6fbc05945fbe6a6" providerId="LiveId" clId="{5C6B3FE4-53E6-4920-BBB6-D4CE43DAA912}" dt="2023-07-13T03:32:39.278" v="2183" actId="20577"/>
          <ac:spMkLst>
            <pc:docMk/>
            <pc:sldMk cId="3296636741" sldId="279"/>
            <ac:spMk id="28" creationId="{4B8A7836-666B-2D6E-3C53-EA90C85A9CA1}"/>
          </ac:spMkLst>
        </pc:spChg>
        <pc:spChg chg="mod">
          <ac:chgData name="tuyết nguyễn thị ánh" userId="a6fbc05945fbe6a6" providerId="LiveId" clId="{5C6B3FE4-53E6-4920-BBB6-D4CE43DAA912}" dt="2023-07-13T03:31:46.917" v="2149" actId="1076"/>
          <ac:spMkLst>
            <pc:docMk/>
            <pc:sldMk cId="3296636741" sldId="279"/>
            <ac:spMk id="37" creationId="{464EC77B-8431-18AB-E62A-9E605CC8C4B7}"/>
          </ac:spMkLst>
        </pc:spChg>
        <pc:grpChg chg="mod">
          <ac:chgData name="tuyết nguyễn thị ánh" userId="a6fbc05945fbe6a6" providerId="LiveId" clId="{5C6B3FE4-53E6-4920-BBB6-D4CE43DAA912}" dt="2023-07-13T03:32:19.502" v="2162" actId="164"/>
          <ac:grpSpMkLst>
            <pc:docMk/>
            <pc:sldMk cId="3296636741" sldId="279"/>
            <ac:grpSpMk id="10" creationId="{E7746C8F-7557-EBC8-9835-E7B43ADA40CF}"/>
          </ac:grpSpMkLst>
        </pc:grpChg>
        <pc:grpChg chg="add mod">
          <ac:chgData name="tuyết nguyễn thị ánh" userId="a6fbc05945fbe6a6" providerId="LiveId" clId="{5C6B3FE4-53E6-4920-BBB6-D4CE43DAA912}" dt="2023-07-13T03:32:22.955" v="2163" actId="1076"/>
          <ac:grpSpMkLst>
            <pc:docMk/>
            <pc:sldMk cId="3296636741" sldId="279"/>
            <ac:grpSpMk id="17" creationId="{562F13ED-3C5F-9A64-1EA4-219E80EF22E5}"/>
          </ac:grpSpMkLst>
        </pc:grpChg>
      </pc:sldChg>
      <pc:sldChg chg="addSp delSp modSp add mod modAnim">
        <pc:chgData name="tuyết nguyễn thị ánh" userId="a6fbc05945fbe6a6" providerId="LiveId" clId="{5C6B3FE4-53E6-4920-BBB6-D4CE43DAA912}" dt="2023-07-14T08:21:04.887" v="15270"/>
        <pc:sldMkLst>
          <pc:docMk/>
          <pc:sldMk cId="3499318997" sldId="280"/>
        </pc:sldMkLst>
        <pc:spChg chg="add mod">
          <ac:chgData name="tuyết nguyễn thị ánh" userId="a6fbc05945fbe6a6" providerId="LiveId" clId="{5C6B3FE4-53E6-4920-BBB6-D4CE43DAA912}" dt="2023-07-14T08:20:41.862" v="15264"/>
          <ac:spMkLst>
            <pc:docMk/>
            <pc:sldMk cId="3499318997" sldId="280"/>
            <ac:spMk id="11" creationId="{4E3E8471-6642-A1C0-F1AB-3F82D91AB15C}"/>
          </ac:spMkLst>
        </pc:spChg>
        <pc:spChg chg="del">
          <ac:chgData name="tuyết nguyễn thị ánh" userId="a6fbc05945fbe6a6" providerId="LiveId" clId="{5C6B3FE4-53E6-4920-BBB6-D4CE43DAA912}" dt="2023-07-13T03:33:57.332" v="2200" actId="478"/>
          <ac:spMkLst>
            <pc:docMk/>
            <pc:sldMk cId="3499318997" sldId="280"/>
            <ac:spMk id="11" creationId="{9D7B7451-1459-0BC6-66A1-4473E7795BC0}"/>
          </ac:spMkLst>
        </pc:spChg>
        <pc:spChg chg="del">
          <ac:chgData name="tuyết nguyễn thị ánh" userId="a6fbc05945fbe6a6" providerId="LiveId" clId="{5C6B3FE4-53E6-4920-BBB6-D4CE43DAA912}" dt="2023-07-13T03:33:55.178" v="2199" actId="478"/>
          <ac:spMkLst>
            <pc:docMk/>
            <pc:sldMk cId="3499318997" sldId="280"/>
            <ac:spMk id="13" creationId="{237F4E46-2F0C-9462-2948-AAF2B3EEBFA5}"/>
          </ac:spMkLst>
        </pc:spChg>
        <pc:spChg chg="del">
          <ac:chgData name="tuyết nguyễn thị ánh" userId="a6fbc05945fbe6a6" providerId="LiveId" clId="{5C6B3FE4-53E6-4920-BBB6-D4CE43DAA912}" dt="2023-07-13T03:33:52.258" v="2198" actId="478"/>
          <ac:spMkLst>
            <pc:docMk/>
            <pc:sldMk cId="3499318997" sldId="280"/>
            <ac:spMk id="15" creationId="{182A297E-E05C-36A4-4145-9C449F1E7BD9}"/>
          </ac:spMkLst>
        </pc:spChg>
        <pc:spChg chg="add mod">
          <ac:chgData name="tuyết nguyễn thị ánh" userId="a6fbc05945fbe6a6" providerId="LiveId" clId="{5C6B3FE4-53E6-4920-BBB6-D4CE43DAA912}" dt="2023-07-13T03:36:46.555" v="2332" actId="123"/>
          <ac:spMkLst>
            <pc:docMk/>
            <pc:sldMk cId="3499318997" sldId="280"/>
            <ac:spMk id="18" creationId="{1727A03E-5793-C4B6-0ECA-88285710A618}"/>
          </ac:spMkLst>
        </pc:spChg>
        <pc:spChg chg="del">
          <ac:chgData name="tuyết nguyễn thị ánh" userId="a6fbc05945fbe6a6" providerId="LiveId" clId="{5C6B3FE4-53E6-4920-BBB6-D4CE43DAA912}" dt="2023-07-13T03:33:50.021" v="2197" actId="478"/>
          <ac:spMkLst>
            <pc:docMk/>
            <pc:sldMk cId="3499318997" sldId="280"/>
            <ac:spMk id="19" creationId="{EF1EE814-54F8-3F65-A6DC-3722138DB10F}"/>
          </ac:spMkLst>
        </pc:spChg>
        <pc:spChg chg="mod">
          <ac:chgData name="tuyết nguyễn thị ánh" userId="a6fbc05945fbe6a6" providerId="LiveId" clId="{5C6B3FE4-53E6-4920-BBB6-D4CE43DAA912}" dt="2023-07-13T03:36:03.965" v="2322" actId="255"/>
          <ac:spMkLst>
            <pc:docMk/>
            <pc:sldMk cId="3499318997" sldId="280"/>
            <ac:spMk id="28" creationId="{4B8A7836-666B-2D6E-3C53-EA90C85A9CA1}"/>
          </ac:spMkLst>
        </pc:spChg>
      </pc:sldChg>
      <pc:sldChg chg="addSp delSp modSp add mod ord modTransition modAnim">
        <pc:chgData name="tuyết nguyễn thị ánh" userId="a6fbc05945fbe6a6" providerId="LiveId" clId="{5C6B3FE4-53E6-4920-BBB6-D4CE43DAA912}" dt="2023-07-14T09:27:59.847" v="15755"/>
        <pc:sldMkLst>
          <pc:docMk/>
          <pc:sldMk cId="4113347281" sldId="281"/>
        </pc:sldMkLst>
        <pc:spChg chg="del">
          <ac:chgData name="tuyết nguyễn thị ánh" userId="a6fbc05945fbe6a6" providerId="LiveId" clId="{5C6B3FE4-53E6-4920-BBB6-D4CE43DAA912}" dt="2023-07-13T04:37:37.281" v="3382" actId="478"/>
          <ac:spMkLst>
            <pc:docMk/>
            <pc:sldMk cId="4113347281" sldId="281"/>
            <ac:spMk id="4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4:37:40.611" v="3383" actId="478"/>
          <ac:spMkLst>
            <pc:docMk/>
            <pc:sldMk cId="4113347281" sldId="281"/>
            <ac:spMk id="5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4:40:07.121" v="3567" actId="1076"/>
          <ac:spMkLst>
            <pc:docMk/>
            <pc:sldMk cId="4113347281" sldId="281"/>
            <ac:spMk id="9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4:39:03.614" v="3552" actId="1076"/>
          <ac:spMkLst>
            <pc:docMk/>
            <pc:sldMk cId="4113347281" sldId="281"/>
            <ac:spMk id="10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4:39:03.614" v="3552" actId="1076"/>
          <ac:spMkLst>
            <pc:docMk/>
            <pc:sldMk cId="4113347281" sldId="281"/>
            <ac:spMk id="11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4:40:09.765" v="3568" actId="1076"/>
          <ac:spMkLst>
            <pc:docMk/>
            <pc:sldMk cId="4113347281" sldId="281"/>
            <ac:spMk id="1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4:39:57.205" v="3564" actId="1076"/>
          <ac:spMkLst>
            <pc:docMk/>
            <pc:sldMk cId="4113347281" sldId="281"/>
            <ac:spMk id="13" creationId="{64DDADBA-A063-A836-5B3F-4F31D95344FC}"/>
          </ac:spMkLst>
        </pc:spChg>
        <pc:spChg chg="add mod">
          <ac:chgData name="tuyết nguyễn thị ánh" userId="a6fbc05945fbe6a6" providerId="LiveId" clId="{5C6B3FE4-53E6-4920-BBB6-D4CE43DAA912}" dt="2023-07-13T04:41:52.333" v="3627" actId="1076"/>
          <ac:spMkLst>
            <pc:docMk/>
            <pc:sldMk cId="4113347281" sldId="281"/>
            <ac:spMk id="14" creationId="{E6725DAB-5666-D950-65F4-0E516FBC1057}"/>
          </ac:spMkLst>
        </pc:spChg>
        <pc:spChg chg="add mod">
          <ac:chgData name="tuyết nguyễn thị ánh" userId="a6fbc05945fbe6a6" providerId="LiveId" clId="{5C6B3FE4-53E6-4920-BBB6-D4CE43DAA912}" dt="2023-07-13T04:42:00.857" v="3629" actId="1076"/>
          <ac:spMkLst>
            <pc:docMk/>
            <pc:sldMk cId="4113347281" sldId="281"/>
            <ac:spMk id="15" creationId="{CE98CA6A-57C5-01FD-2D44-6356C1600C80}"/>
          </ac:spMkLst>
        </pc:spChg>
        <pc:spChg chg="add mod">
          <ac:chgData name="tuyết nguyễn thị ánh" userId="a6fbc05945fbe6a6" providerId="LiveId" clId="{5C6B3FE4-53E6-4920-BBB6-D4CE43DAA912}" dt="2023-07-13T07:33:49.775" v="3753" actId="20577"/>
          <ac:spMkLst>
            <pc:docMk/>
            <pc:sldMk cId="4113347281" sldId="281"/>
            <ac:spMk id="16" creationId="{79404F78-E34F-889E-AFF0-5B584BA80A65}"/>
          </ac:spMkLst>
        </pc:spChg>
        <pc:grpChg chg="del">
          <ac:chgData name="tuyết nguyễn thị ánh" userId="a6fbc05945fbe6a6" providerId="LiveId" clId="{5C6B3FE4-53E6-4920-BBB6-D4CE43DAA912}" dt="2023-07-13T04:37:35.152" v="3381" actId="478"/>
          <ac:grpSpMkLst>
            <pc:docMk/>
            <pc:sldMk cId="4113347281" sldId="281"/>
            <ac:grpSpMk id="2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4:37:42.244" v="3384" actId="478"/>
          <ac:grpSpMkLst>
            <pc:docMk/>
            <pc:sldMk cId="4113347281" sldId="281"/>
            <ac:grpSpMk id="6" creationId="{00000000-0000-0000-0000-000000000000}"/>
          </ac:grpSpMkLst>
        </pc:grpChg>
        <pc:picChg chg="add mod">
          <ac:chgData name="tuyết nguyễn thị ánh" userId="a6fbc05945fbe6a6" providerId="LiveId" clId="{5C6B3FE4-53E6-4920-BBB6-D4CE43DAA912}" dt="2023-07-13T04:40:34.133" v="3573" actId="1076"/>
          <ac:picMkLst>
            <pc:docMk/>
            <pc:sldMk cId="4113347281" sldId="281"/>
            <ac:picMk id="18" creationId="{343CE62B-8AAD-1B43-D7A8-DB81CE87BD8D}"/>
          </ac:picMkLst>
        </pc:picChg>
      </pc:sldChg>
      <pc:sldChg chg="addSp delSp modSp add mod ord modTransition delAnim modAnim">
        <pc:chgData name="tuyết nguyễn thị ánh" userId="a6fbc05945fbe6a6" providerId="LiveId" clId="{5C6B3FE4-53E6-4920-BBB6-D4CE43DAA912}" dt="2023-07-14T09:28:09.949" v="15758"/>
        <pc:sldMkLst>
          <pc:docMk/>
          <pc:sldMk cId="1237034980" sldId="282"/>
        </pc:sldMkLst>
        <pc:spChg chg="add mod ord">
          <ac:chgData name="tuyết nguyễn thị ánh" userId="a6fbc05945fbe6a6" providerId="LiveId" clId="{5C6B3FE4-53E6-4920-BBB6-D4CE43DAA912}" dt="2023-07-13T08:05:40.489" v="4706" actId="207"/>
          <ac:spMkLst>
            <pc:docMk/>
            <pc:sldMk cId="1237034980" sldId="282"/>
            <ac:spMk id="2" creationId="{F4E997B3-DBE3-6B41-A7E4-02647D2BE711}"/>
          </ac:spMkLst>
        </pc:spChg>
        <pc:spChg chg="mod">
          <ac:chgData name="tuyết nguyễn thị ánh" userId="a6fbc05945fbe6a6" providerId="LiveId" clId="{5C6B3FE4-53E6-4920-BBB6-D4CE43DAA912}" dt="2023-07-13T08:02:52.544" v="4578" actId="20577"/>
          <ac:spMkLst>
            <pc:docMk/>
            <pc:sldMk cId="1237034980" sldId="282"/>
            <ac:spMk id="5" creationId="{4584A34B-DCBF-7F9E-207A-F476219E27E6}"/>
          </ac:spMkLst>
        </pc:spChg>
        <pc:spChg chg="mod">
          <ac:chgData name="tuyết nguyễn thị ánh" userId="a6fbc05945fbe6a6" providerId="LiveId" clId="{5C6B3FE4-53E6-4920-BBB6-D4CE43DAA912}" dt="2023-07-13T08:00:35.595" v="4543" actId="1076"/>
          <ac:spMkLst>
            <pc:docMk/>
            <pc:sldMk cId="1237034980" sldId="282"/>
            <ac:spMk id="7" creationId="{00000000-0000-0000-0000-000000000000}"/>
          </ac:spMkLst>
        </pc:spChg>
        <pc:spChg chg="mod ord">
          <ac:chgData name="tuyết nguyễn thị ánh" userId="a6fbc05945fbe6a6" providerId="LiveId" clId="{5C6B3FE4-53E6-4920-BBB6-D4CE43DAA912}" dt="2023-07-13T07:55:40.132" v="4247" actId="2085"/>
          <ac:spMkLst>
            <pc:docMk/>
            <pc:sldMk cId="1237034980" sldId="282"/>
            <ac:spMk id="11" creationId="{45F56438-2413-423A-CA20-3D1CA7552147}"/>
          </ac:spMkLst>
        </pc:spChg>
        <pc:spChg chg="mod">
          <ac:chgData name="tuyết nguyễn thị ánh" userId="a6fbc05945fbe6a6" providerId="LiveId" clId="{5C6B3FE4-53E6-4920-BBB6-D4CE43DAA912}" dt="2023-07-13T07:53:58.848" v="4203"/>
          <ac:spMkLst>
            <pc:docMk/>
            <pc:sldMk cId="1237034980" sldId="282"/>
            <ac:spMk id="12" creationId="{2E5314CE-90C3-D0FD-976A-9903E3CEBE79}"/>
          </ac:spMkLst>
        </pc:spChg>
        <pc:spChg chg="mod">
          <ac:chgData name="tuyết nguyễn thị ánh" userId="a6fbc05945fbe6a6" providerId="LiveId" clId="{5C6B3FE4-53E6-4920-BBB6-D4CE43DAA912}" dt="2023-07-13T07:53:58.848" v="4203"/>
          <ac:spMkLst>
            <pc:docMk/>
            <pc:sldMk cId="1237034980" sldId="282"/>
            <ac:spMk id="13" creationId="{C60D2B09-8675-54FC-5C27-568923DDB006}"/>
          </ac:spMkLst>
        </pc:spChg>
        <pc:spChg chg="mod">
          <ac:chgData name="tuyết nguyễn thị ánh" userId="a6fbc05945fbe6a6" providerId="LiveId" clId="{5C6B3FE4-53E6-4920-BBB6-D4CE43DAA912}" dt="2023-07-13T07:53:58.848" v="4203"/>
          <ac:spMkLst>
            <pc:docMk/>
            <pc:sldMk cId="1237034980" sldId="282"/>
            <ac:spMk id="14" creationId="{670D19A9-AE07-DB93-999C-91A980AC4027}"/>
          </ac:spMkLst>
        </pc:spChg>
        <pc:spChg chg="add del mod">
          <ac:chgData name="tuyết nguyễn thị ánh" userId="a6fbc05945fbe6a6" providerId="LiveId" clId="{5C6B3FE4-53E6-4920-BBB6-D4CE43DAA912}" dt="2023-07-13T08:00:18.602" v="4533" actId="478"/>
          <ac:spMkLst>
            <pc:docMk/>
            <pc:sldMk cId="1237034980" sldId="282"/>
            <ac:spMk id="16" creationId="{92FF2A62-A75E-8A26-A2CA-381AA5BE4A08}"/>
          </ac:spMkLst>
        </pc:spChg>
        <pc:spChg chg="del">
          <ac:chgData name="tuyết nguyễn thị ánh" userId="a6fbc05945fbe6a6" providerId="LiveId" clId="{5C6B3FE4-53E6-4920-BBB6-D4CE43DAA912}" dt="2023-07-13T07:53:53.411" v="4202" actId="478"/>
          <ac:spMkLst>
            <pc:docMk/>
            <pc:sldMk cId="1237034980" sldId="282"/>
            <ac:spMk id="18" creationId="{865FE419-0833-6C0B-8A53-A04861B86447}"/>
          </ac:spMkLst>
        </pc:spChg>
        <pc:spChg chg="mod">
          <ac:chgData name="tuyết nguyễn thị ánh" userId="a6fbc05945fbe6a6" providerId="LiveId" clId="{5C6B3FE4-53E6-4920-BBB6-D4CE43DAA912}" dt="2023-07-13T08:01:53.881" v="4563" actId="1036"/>
          <ac:spMkLst>
            <pc:docMk/>
            <pc:sldMk cId="1237034980" sldId="282"/>
            <ac:spMk id="19" creationId="{5E84EE80-58E2-4664-51B2-00FCE783627E}"/>
          </ac:spMkLst>
        </pc:spChg>
        <pc:spChg chg="mod">
          <ac:chgData name="tuyết nguyễn thị ánh" userId="a6fbc05945fbe6a6" providerId="LiveId" clId="{5C6B3FE4-53E6-4920-BBB6-D4CE43DAA912}" dt="2023-07-13T08:01:57.151" v="4569" actId="1035"/>
          <ac:spMkLst>
            <pc:docMk/>
            <pc:sldMk cId="1237034980" sldId="282"/>
            <ac:spMk id="20" creationId="{FD8B624D-AEBB-9038-140E-642A19081C36}"/>
          </ac:spMkLst>
        </pc:spChg>
        <pc:spChg chg="del">
          <ac:chgData name="tuyết nguyễn thị ánh" userId="a6fbc05945fbe6a6" providerId="LiveId" clId="{5C6B3FE4-53E6-4920-BBB6-D4CE43DAA912}" dt="2023-07-13T07:56:30.077" v="4404" actId="478"/>
          <ac:spMkLst>
            <pc:docMk/>
            <pc:sldMk cId="1237034980" sldId="282"/>
            <ac:spMk id="21" creationId="{9AE65CB3-7040-9240-FE47-5C652991D434}"/>
          </ac:spMkLst>
        </pc:spChg>
        <pc:spChg chg="add del mod">
          <ac:chgData name="tuyết nguyễn thị ánh" userId="a6fbc05945fbe6a6" providerId="LiveId" clId="{5C6B3FE4-53E6-4920-BBB6-D4CE43DAA912}" dt="2023-07-13T08:00:16.688" v="4532" actId="478"/>
          <ac:spMkLst>
            <pc:docMk/>
            <pc:sldMk cId="1237034980" sldId="282"/>
            <ac:spMk id="22" creationId="{E5BEEE17-EAC1-0C0F-4848-5E19BEE2E268}"/>
          </ac:spMkLst>
        </pc:spChg>
        <pc:spChg chg="add mod">
          <ac:chgData name="tuyết nguyễn thị ánh" userId="a6fbc05945fbe6a6" providerId="LiveId" clId="{5C6B3FE4-53E6-4920-BBB6-D4CE43DAA912}" dt="2023-07-13T08:01:34.288" v="4557" actId="1076"/>
          <ac:spMkLst>
            <pc:docMk/>
            <pc:sldMk cId="1237034980" sldId="282"/>
            <ac:spMk id="25" creationId="{0405DC85-BFD4-888C-2C45-B8D062CBA5EF}"/>
          </ac:spMkLst>
        </pc:spChg>
        <pc:grpChg chg="add mod">
          <ac:chgData name="tuyết nguyễn thị ánh" userId="a6fbc05945fbe6a6" providerId="LiveId" clId="{5C6B3FE4-53E6-4920-BBB6-D4CE43DAA912}" dt="2023-07-13T08:01:53.881" v="4563" actId="1036"/>
          <ac:grpSpMkLst>
            <pc:docMk/>
            <pc:sldMk cId="1237034980" sldId="282"/>
            <ac:grpSpMk id="3" creationId="{6FF8BCB2-DB4A-C03B-1CF4-E10BFD7EB3D7}"/>
          </ac:grpSpMkLst>
        </pc:grpChg>
        <pc:grpChg chg="mod">
          <ac:chgData name="tuyết nguyễn thị ánh" userId="a6fbc05945fbe6a6" providerId="LiveId" clId="{5C6B3FE4-53E6-4920-BBB6-D4CE43DAA912}" dt="2023-07-13T07:53:58.848" v="4203"/>
          <ac:grpSpMkLst>
            <pc:docMk/>
            <pc:sldMk cId="1237034980" sldId="282"/>
            <ac:grpSpMk id="4" creationId="{01AAF7EE-9237-5943-8598-CFA525476E8A}"/>
          </ac:grpSpMkLst>
        </pc:grpChg>
        <pc:grpChg chg="mod">
          <ac:chgData name="tuyết nguyễn thị ánh" userId="a6fbc05945fbe6a6" providerId="LiveId" clId="{5C6B3FE4-53E6-4920-BBB6-D4CE43DAA912}" dt="2023-07-13T07:53:58.848" v="4203"/>
          <ac:grpSpMkLst>
            <pc:docMk/>
            <pc:sldMk cId="1237034980" sldId="282"/>
            <ac:grpSpMk id="9" creationId="{B0492067-D348-3AC4-6D82-87AB925769A6}"/>
          </ac:grpSpMkLst>
        </pc:grpChg>
        <pc:grpChg chg="mod">
          <ac:chgData name="tuyết nguyễn thị ánh" userId="a6fbc05945fbe6a6" providerId="LiveId" clId="{5C6B3FE4-53E6-4920-BBB6-D4CE43DAA912}" dt="2023-07-13T07:53:58.848" v="4203"/>
          <ac:grpSpMkLst>
            <pc:docMk/>
            <pc:sldMk cId="1237034980" sldId="282"/>
            <ac:grpSpMk id="10" creationId="{AE01F606-6DD6-EAC1-FD84-E1CB349F36F5}"/>
          </ac:grpSpMkLst>
        </pc:grpChg>
        <pc:picChg chg="del">
          <ac:chgData name="tuyết nguyễn thị ánh" userId="a6fbc05945fbe6a6" providerId="LiveId" clId="{5C6B3FE4-53E6-4920-BBB6-D4CE43DAA912}" dt="2023-07-13T07:53:34.331" v="4200" actId="478"/>
          <ac:picMkLst>
            <pc:docMk/>
            <pc:sldMk cId="1237034980" sldId="282"/>
            <ac:picMk id="23" creationId="{068F63E7-9183-DBA3-D381-EED62DE26044}"/>
          </ac:picMkLst>
        </pc:picChg>
        <pc:picChg chg="add mod">
          <ac:chgData name="tuyết nguyễn thị ánh" userId="a6fbc05945fbe6a6" providerId="LiveId" clId="{5C6B3FE4-53E6-4920-BBB6-D4CE43DAA912}" dt="2023-07-13T08:02:36.043" v="4575" actId="1076"/>
          <ac:picMkLst>
            <pc:docMk/>
            <pc:sldMk cId="1237034980" sldId="282"/>
            <ac:picMk id="27" creationId="{6FC2811D-7578-70C4-6FAF-6DBD4A1C9D7E}"/>
          </ac:picMkLst>
        </pc:picChg>
      </pc:sldChg>
      <pc:sldChg chg="addSp delSp modSp add mod modTransition modAnim">
        <pc:chgData name="tuyết nguyễn thị ánh" userId="a6fbc05945fbe6a6" providerId="LiveId" clId="{5C6B3FE4-53E6-4920-BBB6-D4CE43DAA912}" dt="2023-07-14T09:28:31.785" v="15763"/>
        <pc:sldMkLst>
          <pc:docMk/>
          <pc:sldMk cId="2898338926" sldId="283"/>
        </pc:sldMkLst>
        <pc:spChg chg="mod">
          <ac:chgData name="tuyết nguyễn thị ánh" userId="a6fbc05945fbe6a6" providerId="LiveId" clId="{5C6B3FE4-53E6-4920-BBB6-D4CE43DAA912}" dt="2023-07-13T08:05:26.320" v="4705" actId="207"/>
          <ac:spMkLst>
            <pc:docMk/>
            <pc:sldMk cId="2898338926" sldId="283"/>
            <ac:spMk id="2" creationId="{F4E997B3-DBE3-6B41-A7E4-02647D2BE711}"/>
          </ac:spMkLst>
        </pc:spChg>
        <pc:spChg chg="mod">
          <ac:chgData name="tuyết nguyễn thị ánh" userId="a6fbc05945fbe6a6" providerId="LiveId" clId="{5C6B3FE4-53E6-4920-BBB6-D4CE43DAA912}" dt="2023-07-14T09:28:30.657" v="15762" actId="20577"/>
          <ac:spMkLst>
            <pc:docMk/>
            <pc:sldMk cId="2898338926" sldId="283"/>
            <ac:spMk id="5" creationId="{4584A34B-DCBF-7F9E-207A-F476219E27E6}"/>
          </ac:spMkLst>
        </pc:spChg>
        <pc:spChg chg="add mod">
          <ac:chgData name="tuyết nguyễn thị ánh" userId="a6fbc05945fbe6a6" providerId="LiveId" clId="{5C6B3FE4-53E6-4920-BBB6-D4CE43DAA912}" dt="2023-07-13T08:03:50.469" v="4601" actId="1076"/>
          <ac:spMkLst>
            <pc:docMk/>
            <pc:sldMk cId="2898338926" sldId="283"/>
            <ac:spMk id="16" creationId="{A39E703B-5A6F-4A2D-03A9-353B9046A430}"/>
          </ac:spMkLst>
        </pc:spChg>
        <pc:spChg chg="mod">
          <ac:chgData name="tuyết nguyễn thị ánh" userId="a6fbc05945fbe6a6" providerId="LiveId" clId="{5C6B3FE4-53E6-4920-BBB6-D4CE43DAA912}" dt="2023-07-13T08:04:45.896" v="4616" actId="207"/>
          <ac:spMkLst>
            <pc:docMk/>
            <pc:sldMk cId="2898338926" sldId="283"/>
            <ac:spMk id="19" creationId="{5E84EE80-58E2-4664-51B2-00FCE783627E}"/>
          </ac:spMkLst>
        </pc:spChg>
        <pc:spChg chg="add mod">
          <ac:chgData name="tuyết nguyễn thị ánh" userId="a6fbc05945fbe6a6" providerId="LiveId" clId="{5C6B3FE4-53E6-4920-BBB6-D4CE43DAA912}" dt="2023-07-13T08:04:35.764" v="4615" actId="1076"/>
          <ac:spMkLst>
            <pc:docMk/>
            <pc:sldMk cId="2898338926" sldId="283"/>
            <ac:spMk id="24" creationId="{E04AC88F-E928-6A4E-0589-7F0354140C8F}"/>
          </ac:spMkLst>
        </pc:spChg>
        <pc:spChg chg="del">
          <ac:chgData name="tuyết nguyễn thị ánh" userId="a6fbc05945fbe6a6" providerId="LiveId" clId="{5C6B3FE4-53E6-4920-BBB6-D4CE43DAA912}" dt="2023-07-13T08:02:56.944" v="4579" actId="478"/>
          <ac:spMkLst>
            <pc:docMk/>
            <pc:sldMk cId="2898338926" sldId="283"/>
            <ac:spMk id="25" creationId="{0405DC85-BFD4-888C-2C45-B8D062CBA5EF}"/>
          </ac:spMkLst>
        </pc:spChg>
        <pc:picChg chg="mod">
          <ac:chgData name="tuyết nguyễn thị ánh" userId="a6fbc05945fbe6a6" providerId="LiveId" clId="{5C6B3FE4-53E6-4920-BBB6-D4CE43DAA912}" dt="2023-07-13T08:03:21.753" v="4586" actId="1076"/>
          <ac:picMkLst>
            <pc:docMk/>
            <pc:sldMk cId="2898338926" sldId="283"/>
            <ac:picMk id="27" creationId="{6FC2811D-7578-70C4-6FAF-6DBD4A1C9D7E}"/>
          </ac:picMkLst>
        </pc:picChg>
        <pc:cxnChg chg="add mod">
          <ac:chgData name="tuyết nguyễn thị ánh" userId="a6fbc05945fbe6a6" providerId="LiveId" clId="{5C6B3FE4-53E6-4920-BBB6-D4CE43DAA912}" dt="2023-07-13T08:04:11.257" v="4606" actId="1582"/>
          <ac:cxnSpMkLst>
            <pc:docMk/>
            <pc:sldMk cId="2898338926" sldId="283"/>
            <ac:cxnSpMk id="18" creationId="{60AECB76-46D8-7E3B-594A-4EF097BA9409}"/>
          </ac:cxnSpMkLst>
        </pc:cxnChg>
      </pc:sldChg>
      <pc:sldChg chg="addSp delSp modSp add mod ord modTransition delAnim modAnim">
        <pc:chgData name="tuyết nguyễn thị ánh" userId="a6fbc05945fbe6a6" providerId="LiveId" clId="{5C6B3FE4-53E6-4920-BBB6-D4CE43DAA912}" dt="2023-07-14T09:38:50.868" v="15816"/>
        <pc:sldMkLst>
          <pc:docMk/>
          <pc:sldMk cId="1690415874" sldId="284"/>
        </pc:sldMkLst>
        <pc:spChg chg="add mod">
          <ac:chgData name="tuyết nguyễn thị ánh" userId="a6fbc05945fbe6a6" providerId="LiveId" clId="{5C6B3FE4-53E6-4920-BBB6-D4CE43DAA912}" dt="2023-07-13T08:10:04.435" v="4715"/>
          <ac:spMkLst>
            <pc:docMk/>
            <pc:sldMk cId="1690415874" sldId="284"/>
            <ac:spMk id="2" creationId="{02189230-AA9B-1A3B-378C-4D58E6555D6D}"/>
          </ac:spMkLst>
        </pc:spChg>
        <pc:spChg chg="add mod">
          <ac:chgData name="tuyết nguyễn thị ánh" userId="a6fbc05945fbe6a6" providerId="LiveId" clId="{5C6B3FE4-53E6-4920-BBB6-D4CE43DAA912}" dt="2023-07-13T08:10:04.435" v="4715"/>
          <ac:spMkLst>
            <pc:docMk/>
            <pc:sldMk cId="1690415874" sldId="284"/>
            <ac:spMk id="3" creationId="{D3E15D91-C403-1838-25AA-B7FE8E0FAFA6}"/>
          </ac:spMkLst>
        </pc:spChg>
        <pc:spChg chg="add del mod">
          <ac:chgData name="tuyết nguyễn thị ánh" userId="a6fbc05945fbe6a6" providerId="LiveId" clId="{5C6B3FE4-53E6-4920-BBB6-D4CE43DAA912}" dt="2023-07-13T08:10:16.358" v="4717" actId="478"/>
          <ac:spMkLst>
            <pc:docMk/>
            <pc:sldMk cId="1690415874" sldId="284"/>
            <ac:spMk id="4" creationId="{B67986D9-AB92-018F-A50D-2FD74923CC2C}"/>
          </ac:spMkLst>
        </pc:spChg>
        <pc:spChg chg="add mod">
          <ac:chgData name="tuyết nguyễn thị ánh" userId="a6fbc05945fbe6a6" providerId="LiveId" clId="{5C6B3FE4-53E6-4920-BBB6-D4CE43DAA912}" dt="2023-07-13T08:13:55.007" v="4844" actId="1076"/>
          <ac:spMkLst>
            <pc:docMk/>
            <pc:sldMk cId="1690415874" sldId="284"/>
            <ac:spMk id="5" creationId="{52556CF0-56D7-A12A-A034-E4C5CF5AD294}"/>
          </ac:spMkLst>
        </pc:spChg>
        <pc:spChg chg="mod">
          <ac:chgData name="tuyết nguyễn thị ánh" userId="a6fbc05945fbe6a6" providerId="LiveId" clId="{5C6B3FE4-53E6-4920-BBB6-D4CE43DAA912}" dt="2023-07-13T08:13:53.790" v="4843" actId="1076"/>
          <ac:spMkLst>
            <pc:docMk/>
            <pc:sldMk cId="1690415874" sldId="284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09:55.339" v="4713" actId="478"/>
          <ac:spMkLst>
            <pc:docMk/>
            <pc:sldMk cId="1690415874" sldId="284"/>
            <ac:spMk id="7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8:13:52.733" v="4842" actId="1076"/>
          <ac:spMkLst>
            <pc:docMk/>
            <pc:sldMk cId="1690415874" sldId="284"/>
            <ac:spMk id="9" creationId="{742218D1-109A-7C45-4EEE-E0479F4AD4A8}"/>
          </ac:spMkLst>
        </pc:spChg>
        <pc:spChg chg="mod">
          <ac:chgData name="tuyết nguyễn thị ánh" userId="a6fbc05945fbe6a6" providerId="LiveId" clId="{5C6B3FE4-53E6-4920-BBB6-D4CE43DAA912}" dt="2023-07-13T08:11:02.391" v="4727" actId="20577"/>
          <ac:spMkLst>
            <pc:docMk/>
            <pc:sldMk cId="1690415874" sldId="284"/>
            <ac:spMk id="12" creationId="{D09D4BF3-08A3-29C0-D883-3EC574606AC9}"/>
          </ac:spMkLst>
        </pc:spChg>
        <pc:spChg chg="mod">
          <ac:chgData name="tuyết nguyễn thị ánh" userId="a6fbc05945fbe6a6" providerId="LiveId" clId="{5C6B3FE4-53E6-4920-BBB6-D4CE43DAA912}" dt="2023-07-13T08:10:31.934" v="4719" actId="207"/>
          <ac:spMkLst>
            <pc:docMk/>
            <pc:sldMk cId="1690415874" sldId="284"/>
            <ac:spMk id="15" creationId="{D83B6BEB-CB1F-CD25-4CC5-9E06C89816B5}"/>
          </ac:spMkLst>
        </pc:spChg>
        <pc:spChg chg="mod">
          <ac:chgData name="tuyết nguyễn thị ánh" userId="a6fbc05945fbe6a6" providerId="LiveId" clId="{5C6B3FE4-53E6-4920-BBB6-D4CE43DAA912}" dt="2023-07-13T08:10:31.934" v="4719" actId="207"/>
          <ac:spMkLst>
            <pc:docMk/>
            <pc:sldMk cId="1690415874" sldId="284"/>
            <ac:spMk id="16" creationId="{5822F895-2229-B265-2BB7-084FD457328B}"/>
          </ac:spMkLst>
        </pc:spChg>
        <pc:spChg chg="mod">
          <ac:chgData name="tuyết nguyễn thị ánh" userId="a6fbc05945fbe6a6" providerId="LiveId" clId="{5C6B3FE4-53E6-4920-BBB6-D4CE43DAA912}" dt="2023-07-13T08:10:31.934" v="4719" actId="207"/>
          <ac:spMkLst>
            <pc:docMk/>
            <pc:sldMk cId="1690415874" sldId="284"/>
            <ac:spMk id="17" creationId="{CD95D5A6-AB22-A8D0-C282-1BAAAF6A4549}"/>
          </ac:spMkLst>
        </pc:spChg>
        <pc:spChg chg="del">
          <ac:chgData name="tuyết nguyễn thị ánh" userId="a6fbc05945fbe6a6" providerId="LiveId" clId="{5C6B3FE4-53E6-4920-BBB6-D4CE43DAA912}" dt="2023-07-13T08:09:54.325" v="4712" actId="478"/>
          <ac:spMkLst>
            <pc:docMk/>
            <pc:sldMk cId="1690415874" sldId="284"/>
            <ac:spMk id="18" creationId="{865FE419-0833-6C0B-8A53-A04861B86447}"/>
          </ac:spMkLst>
        </pc:spChg>
        <pc:spChg chg="mod">
          <ac:chgData name="tuyết nguyễn thị ánh" userId="a6fbc05945fbe6a6" providerId="LiveId" clId="{5C6B3FE4-53E6-4920-BBB6-D4CE43DAA912}" dt="2023-07-13T08:11:40.128" v="4735" actId="20577"/>
          <ac:spMkLst>
            <pc:docMk/>
            <pc:sldMk cId="1690415874" sldId="284"/>
            <ac:spMk id="19" creationId="{5E84EE80-58E2-4664-51B2-00FCE783627E}"/>
          </ac:spMkLst>
        </pc:spChg>
        <pc:spChg chg="mod">
          <ac:chgData name="tuyết nguyễn thị ánh" userId="a6fbc05945fbe6a6" providerId="LiveId" clId="{5C6B3FE4-53E6-4920-BBB6-D4CE43DAA912}" dt="2023-07-13T08:13:36.846" v="4840" actId="20577"/>
          <ac:spMkLst>
            <pc:docMk/>
            <pc:sldMk cId="1690415874" sldId="284"/>
            <ac:spMk id="21" creationId="{9AE65CB3-7040-9240-FE47-5C652991D434}"/>
          </ac:spMkLst>
        </pc:spChg>
        <pc:spChg chg="mod">
          <ac:chgData name="tuyết nguyễn thị ánh" userId="a6fbc05945fbe6a6" providerId="LiveId" clId="{5C6B3FE4-53E6-4920-BBB6-D4CE43DAA912}" dt="2023-07-13T08:10:31.934" v="4719" actId="207"/>
          <ac:spMkLst>
            <pc:docMk/>
            <pc:sldMk cId="1690415874" sldId="284"/>
            <ac:spMk id="22" creationId="{15782633-9C00-F975-A33F-7FDDBC286F68}"/>
          </ac:spMkLst>
        </pc:spChg>
        <pc:grpChg chg="add mod">
          <ac:chgData name="tuyết nguyễn thị ánh" userId="a6fbc05945fbe6a6" providerId="LiveId" clId="{5C6B3FE4-53E6-4920-BBB6-D4CE43DAA912}" dt="2023-07-13T08:10:31.934" v="4719" actId="207"/>
          <ac:grpSpMkLst>
            <pc:docMk/>
            <pc:sldMk cId="1690415874" sldId="284"/>
            <ac:grpSpMk id="10" creationId="{4097D80F-D753-A506-6BEF-AC0A958FF21C}"/>
          </ac:grpSpMkLst>
        </pc:grpChg>
        <pc:grpChg chg="mod">
          <ac:chgData name="tuyết nguyễn thị ánh" userId="a6fbc05945fbe6a6" providerId="LiveId" clId="{5C6B3FE4-53E6-4920-BBB6-D4CE43DAA912}" dt="2023-07-13T08:10:31.934" v="4719" actId="207"/>
          <ac:grpSpMkLst>
            <pc:docMk/>
            <pc:sldMk cId="1690415874" sldId="284"/>
            <ac:grpSpMk id="11" creationId="{D83E97E3-7B4A-1DFD-5777-F32542BE199B}"/>
          </ac:grpSpMkLst>
        </pc:grpChg>
        <pc:grpChg chg="mod">
          <ac:chgData name="tuyết nguyễn thị ánh" userId="a6fbc05945fbe6a6" providerId="LiveId" clId="{5C6B3FE4-53E6-4920-BBB6-D4CE43DAA912}" dt="2023-07-13T08:10:31.934" v="4719" actId="207"/>
          <ac:grpSpMkLst>
            <pc:docMk/>
            <pc:sldMk cId="1690415874" sldId="284"/>
            <ac:grpSpMk id="13" creationId="{21C85C1E-2256-726B-A813-C38AD2664BBA}"/>
          </ac:grpSpMkLst>
        </pc:grpChg>
        <pc:grpChg chg="mod">
          <ac:chgData name="tuyết nguyễn thị ánh" userId="a6fbc05945fbe6a6" providerId="LiveId" clId="{5C6B3FE4-53E6-4920-BBB6-D4CE43DAA912}" dt="2023-07-13T08:10:31.934" v="4719" actId="207"/>
          <ac:grpSpMkLst>
            <pc:docMk/>
            <pc:sldMk cId="1690415874" sldId="284"/>
            <ac:grpSpMk id="14" creationId="{7780D4EB-A346-AA13-4EA2-A72C61B0E1AD}"/>
          </ac:grpSpMkLst>
        </pc:grpChg>
        <pc:picChg chg="del">
          <ac:chgData name="tuyết nguyễn thị ánh" userId="a6fbc05945fbe6a6" providerId="LiveId" clId="{5C6B3FE4-53E6-4920-BBB6-D4CE43DAA912}" dt="2023-07-13T08:09:56.744" v="4714" actId="478"/>
          <ac:picMkLst>
            <pc:docMk/>
            <pc:sldMk cId="1690415874" sldId="284"/>
            <ac:picMk id="23" creationId="{068F63E7-9183-DBA3-D381-EED62DE26044}"/>
          </ac:picMkLst>
        </pc:picChg>
      </pc:sldChg>
      <pc:sldChg chg="addSp delSp modSp add del mod ord">
        <pc:chgData name="tuyết nguyễn thị ánh" userId="a6fbc05945fbe6a6" providerId="LiveId" clId="{5C6B3FE4-53E6-4920-BBB6-D4CE43DAA912}" dt="2023-07-13T10:06:17.429" v="8059" actId="47"/>
        <pc:sldMkLst>
          <pc:docMk/>
          <pc:sldMk cId="3065599517" sldId="285"/>
        </pc:sldMkLst>
        <pc:spChg chg="add mod">
          <ac:chgData name="tuyết nguyễn thị ánh" userId="a6fbc05945fbe6a6" providerId="LiveId" clId="{5C6B3FE4-53E6-4920-BBB6-D4CE43DAA912}" dt="2023-07-13T08:14:33.096" v="4851"/>
          <ac:spMkLst>
            <pc:docMk/>
            <pc:sldMk cId="3065599517" sldId="285"/>
            <ac:spMk id="3" creationId="{0BA4F835-E7BF-4A10-3CA8-4623CDB70C36}"/>
          </ac:spMkLst>
        </pc:spChg>
        <pc:spChg chg="add mod">
          <ac:chgData name="tuyết nguyễn thị ánh" userId="a6fbc05945fbe6a6" providerId="LiveId" clId="{5C6B3FE4-53E6-4920-BBB6-D4CE43DAA912}" dt="2023-07-13T08:14:33.096" v="4851"/>
          <ac:spMkLst>
            <pc:docMk/>
            <pc:sldMk cId="3065599517" sldId="285"/>
            <ac:spMk id="4" creationId="{0888211E-1FF6-BD18-9D97-016C1444A6B4}"/>
          </ac:spMkLst>
        </pc:spChg>
        <pc:spChg chg="add mod">
          <ac:chgData name="tuyết nguyễn thị ánh" userId="a6fbc05945fbe6a6" providerId="LiveId" clId="{5C6B3FE4-53E6-4920-BBB6-D4CE43DAA912}" dt="2023-07-13T08:14:33.096" v="4851"/>
          <ac:spMkLst>
            <pc:docMk/>
            <pc:sldMk cId="3065599517" sldId="285"/>
            <ac:spMk id="5" creationId="{9B5AD264-D6BD-52C3-A511-61112D54B120}"/>
          </ac:spMkLst>
        </pc:spChg>
        <pc:spChg chg="del">
          <ac:chgData name="tuyết nguyễn thị ánh" userId="a6fbc05945fbe6a6" providerId="LiveId" clId="{5C6B3FE4-53E6-4920-BBB6-D4CE43DAA912}" dt="2023-07-13T08:14:30.673" v="4848" actId="478"/>
          <ac:spMkLst>
            <pc:docMk/>
            <pc:sldMk cId="3065599517" sldId="285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14:31.467" v="4849" actId="478"/>
          <ac:spMkLst>
            <pc:docMk/>
            <pc:sldMk cId="3065599517" sldId="285"/>
            <ac:spMk id="7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14:31.951" v="4850" actId="478"/>
          <ac:spMkLst>
            <pc:docMk/>
            <pc:sldMk cId="3065599517" sldId="285"/>
            <ac:spMk id="8" creationId="{00000000-0000-0000-0000-000000000000}"/>
          </ac:spMkLst>
        </pc:spChg>
      </pc:sldChg>
      <pc:sldChg chg="new del">
        <pc:chgData name="tuyết nguyễn thị ánh" userId="a6fbc05945fbe6a6" providerId="LiveId" clId="{5C6B3FE4-53E6-4920-BBB6-D4CE43DAA912}" dt="2023-07-13T08:15:47.800" v="4854" actId="47"/>
        <pc:sldMkLst>
          <pc:docMk/>
          <pc:sldMk cId="3306327232" sldId="286"/>
        </pc:sldMkLst>
      </pc:sldChg>
      <pc:sldChg chg="addSp delSp modSp add mod modTransition modAnim">
        <pc:chgData name="tuyết nguyễn thị ánh" userId="a6fbc05945fbe6a6" providerId="LiveId" clId="{5C6B3FE4-53E6-4920-BBB6-D4CE43DAA912}" dt="2023-07-14T09:28:40.804" v="15764"/>
        <pc:sldMkLst>
          <pc:docMk/>
          <pc:sldMk cId="0" sldId="287"/>
        </pc:sldMkLst>
        <pc:spChg chg="mod">
          <ac:chgData name="tuyết nguyễn thị ánh" userId="a6fbc05945fbe6a6" providerId="LiveId" clId="{5C6B3FE4-53E6-4920-BBB6-D4CE43DAA912}" dt="2023-07-13T08:34:32.705" v="5873" actId="14100"/>
          <ac:spMkLst>
            <pc:docMk/>
            <pc:sldMk cId="0" sldId="287"/>
            <ac:spMk id="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15:53.800" v="4857" actId="478"/>
          <ac:spMkLst>
            <pc:docMk/>
            <pc:sldMk cId="0" sldId="287"/>
            <ac:spMk id="5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8:20:28.800" v="5667" actId="1076"/>
          <ac:spMkLst>
            <pc:docMk/>
            <pc:sldMk cId="0" sldId="287"/>
            <ac:spMk id="6" creationId="{00000000-0000-0000-0000-000000000000}"/>
          </ac:spMkLst>
        </pc:spChg>
        <pc:spChg chg="add del">
          <ac:chgData name="tuyết nguyễn thị ánh" userId="a6fbc05945fbe6a6" providerId="LiveId" clId="{5C6B3FE4-53E6-4920-BBB6-D4CE43DAA912}" dt="2023-07-13T08:16:14.020" v="4869" actId="478"/>
          <ac:spMkLst>
            <pc:docMk/>
            <pc:sldMk cId="0" sldId="287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8:34:43.153" v="5875" actId="1076"/>
          <ac:spMkLst>
            <pc:docMk/>
            <pc:sldMk cId="0" sldId="287"/>
            <ac:spMk id="8" creationId="{00000000-0000-0000-0000-000000000000}"/>
          </ac:spMkLst>
        </pc:spChg>
        <pc:spChg chg="del topLvl">
          <ac:chgData name="tuyết nguyễn thị ánh" userId="a6fbc05945fbe6a6" providerId="LiveId" clId="{5C6B3FE4-53E6-4920-BBB6-D4CE43DAA912}" dt="2023-07-13T08:15:52.241" v="4856" actId="478"/>
          <ac:spMkLst>
            <pc:docMk/>
            <pc:sldMk cId="0" sldId="287"/>
            <ac:spMk id="10" creationId="{00000000-0000-0000-0000-000000000000}"/>
          </ac:spMkLst>
        </pc:spChg>
        <pc:spChg chg="del topLvl">
          <ac:chgData name="tuyết nguyễn thị ánh" userId="a6fbc05945fbe6a6" providerId="LiveId" clId="{5C6B3FE4-53E6-4920-BBB6-D4CE43DAA912}" dt="2023-07-13T08:15:50.382" v="4855" actId="478"/>
          <ac:spMkLst>
            <pc:docMk/>
            <pc:sldMk cId="0" sldId="287"/>
            <ac:spMk id="11" creationId="{00000000-0000-0000-0000-000000000000}"/>
          </ac:spMkLst>
        </pc:spChg>
        <pc:spChg chg="add del">
          <ac:chgData name="tuyết nguyễn thị ánh" userId="a6fbc05945fbe6a6" providerId="LiveId" clId="{5C6B3FE4-53E6-4920-BBB6-D4CE43DAA912}" dt="2023-07-13T08:16:19.530" v="4872" actId="478"/>
          <ac:spMkLst>
            <pc:docMk/>
            <pc:sldMk cId="0" sldId="287"/>
            <ac:spMk id="1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16:22.907" v="4874" actId="478"/>
          <ac:spMkLst>
            <pc:docMk/>
            <pc:sldMk cId="0" sldId="287"/>
            <ac:spMk id="17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8:36:14.720" v="5899" actId="1036"/>
          <ac:spMkLst>
            <pc:docMk/>
            <pc:sldMk cId="0" sldId="287"/>
            <ac:spMk id="19" creationId="{E7417691-0424-5E10-0A7F-FE886A23DB10}"/>
          </ac:spMkLst>
        </pc:spChg>
        <pc:spChg chg="mod">
          <ac:chgData name="tuyết nguyễn thị ánh" userId="a6fbc05945fbe6a6" providerId="LiveId" clId="{5C6B3FE4-53E6-4920-BBB6-D4CE43DAA912}" dt="2023-07-13T08:17:04.834" v="4881"/>
          <ac:spMkLst>
            <pc:docMk/>
            <pc:sldMk cId="0" sldId="287"/>
            <ac:spMk id="21" creationId="{0CC6BA89-2CC8-2D9B-1969-2837E58A5F5A}"/>
          </ac:spMkLst>
        </pc:spChg>
        <pc:spChg chg="mod">
          <ac:chgData name="tuyết nguyễn thị ánh" userId="a6fbc05945fbe6a6" providerId="LiveId" clId="{5C6B3FE4-53E6-4920-BBB6-D4CE43DAA912}" dt="2023-07-13T08:17:07.220" v="4883" actId="20577"/>
          <ac:spMkLst>
            <pc:docMk/>
            <pc:sldMk cId="0" sldId="287"/>
            <ac:spMk id="22" creationId="{4C16ABDF-8512-7F4F-8701-B2D7DB81C808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26" creationId="{DBAF563A-EF24-6EA6-A2F2-A9D3A16B30BA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27" creationId="{8DE794C4-368C-140A-5C3A-A3FC19FD39A9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28" creationId="{59959377-EA9B-CA4B-0AC5-5A807EF883BE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29" creationId="{4D5FBF2A-421B-A352-04A6-F79412E06EC4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31" creationId="{B8702CD0-DE71-429D-30FE-3EFC44BAFCEA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32" creationId="{382D148B-F4D6-F892-857D-A9104FFE7169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33" creationId="{F3460056-0AF1-B021-6F78-3885E0B991FB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41" creationId="{F16141F0-498E-185C-C320-C170C169A9E8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42" creationId="{E1080839-D23A-7FAB-8460-81BB944813ED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44" creationId="{CD790B74-53DD-17BB-E96A-D131837B4CDF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45" creationId="{4DBB43DD-8A8E-2C3B-7DC4-050628E165EC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46" creationId="{BFA1C6A0-8B1E-52A6-2076-B7E143DF8F8B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47" creationId="{B75AECD8-6455-16D2-F6E3-C528503CDA5C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59" creationId="{1EB434FD-AB67-ACA1-1228-63799C079C34}"/>
          </ac:spMkLst>
        </pc:spChg>
        <pc:spChg chg="mod">
          <ac:chgData name="tuyết nguyễn thị ánh" userId="a6fbc05945fbe6a6" providerId="LiveId" clId="{5C6B3FE4-53E6-4920-BBB6-D4CE43DAA912}" dt="2023-07-13T08:34:24.357" v="5871"/>
          <ac:spMkLst>
            <pc:docMk/>
            <pc:sldMk cId="0" sldId="287"/>
            <ac:spMk id="60" creationId="{3BAB2AFF-06EA-4C4A-A19A-6B9AE683C49F}"/>
          </ac:spMkLst>
        </pc:spChg>
        <pc:spChg chg="add mod">
          <ac:chgData name="tuyết nguyễn thị ánh" userId="a6fbc05945fbe6a6" providerId="LiveId" clId="{5C6B3FE4-53E6-4920-BBB6-D4CE43DAA912}" dt="2023-07-13T08:36:18.233" v="5901" actId="1035"/>
          <ac:spMkLst>
            <pc:docMk/>
            <pc:sldMk cId="0" sldId="287"/>
            <ac:spMk id="62" creationId="{B84EE272-A782-39E7-C9B8-510023BCA462}"/>
          </ac:spMkLst>
        </pc:spChg>
        <pc:grpChg chg="add del">
          <ac:chgData name="tuyết nguyễn thị ánh" userId="a6fbc05945fbe6a6" providerId="LiveId" clId="{5C6B3FE4-53E6-4920-BBB6-D4CE43DAA912}" dt="2023-07-13T08:16:20.550" v="4873" actId="478"/>
          <ac:grpSpMkLst>
            <pc:docMk/>
            <pc:sldMk cId="0" sldId="287"/>
            <ac:grpSpMk id="3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8:15:50.382" v="4855" actId="478"/>
          <ac:grpSpMkLst>
            <pc:docMk/>
            <pc:sldMk cId="0" sldId="287"/>
            <ac:grpSpMk id="9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3T08:16:25.070" v="4875" actId="478"/>
          <ac:grpSpMkLst>
            <pc:docMk/>
            <pc:sldMk cId="0" sldId="287"/>
            <ac:grpSpMk id="13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3T08:20:59.981" v="5675" actId="1036"/>
          <ac:grpSpMkLst>
            <pc:docMk/>
            <pc:sldMk cId="0" sldId="287"/>
            <ac:grpSpMk id="20" creationId="{C8CCDF43-1639-981B-8D91-81390BC1DADA}"/>
          </ac:grpSpMkLst>
        </pc:grpChg>
        <pc:grpChg chg="add mod">
          <ac:chgData name="tuyết nguyễn thị ánh" userId="a6fbc05945fbe6a6" providerId="LiveId" clId="{5C6B3FE4-53E6-4920-BBB6-D4CE43DAA912}" dt="2023-07-13T08:36:05.518" v="5892" actId="1037"/>
          <ac:grpSpMkLst>
            <pc:docMk/>
            <pc:sldMk cId="0" sldId="287"/>
            <ac:grpSpMk id="23" creationId="{DC52AB3B-BCEC-31D3-EAB5-25B8C56D0683}"/>
          </ac:grpSpMkLst>
        </pc:grpChg>
        <pc:grpChg chg="mod">
          <ac:chgData name="tuyết nguyễn thị ánh" userId="a6fbc05945fbe6a6" providerId="LiveId" clId="{5C6B3FE4-53E6-4920-BBB6-D4CE43DAA912}" dt="2023-07-13T08:34:24.357" v="5871"/>
          <ac:grpSpMkLst>
            <pc:docMk/>
            <pc:sldMk cId="0" sldId="287"/>
            <ac:grpSpMk id="24" creationId="{DEA21300-00C2-90E5-790B-E8D7F890FA5B}"/>
          </ac:grpSpMkLst>
        </pc:grpChg>
        <pc:grpChg chg="mod">
          <ac:chgData name="tuyết nguyễn thị ánh" userId="a6fbc05945fbe6a6" providerId="LiveId" clId="{5C6B3FE4-53E6-4920-BBB6-D4CE43DAA912}" dt="2023-07-13T08:34:24.357" v="5871"/>
          <ac:grpSpMkLst>
            <pc:docMk/>
            <pc:sldMk cId="0" sldId="287"/>
            <ac:grpSpMk id="25" creationId="{52073BDB-3B77-8179-9777-C1A5E2F10A00}"/>
          </ac:grpSpMkLst>
        </pc:grpChg>
        <pc:grpChg chg="mod">
          <ac:chgData name="tuyết nguyễn thị ánh" userId="a6fbc05945fbe6a6" providerId="LiveId" clId="{5C6B3FE4-53E6-4920-BBB6-D4CE43DAA912}" dt="2023-07-13T08:34:24.357" v="5871"/>
          <ac:grpSpMkLst>
            <pc:docMk/>
            <pc:sldMk cId="0" sldId="287"/>
            <ac:grpSpMk id="30" creationId="{8C7F2DDE-482B-D9C5-3DE0-CC240E78E7E9}"/>
          </ac:grpSpMkLst>
        </pc:grpChg>
        <pc:grpChg chg="mod">
          <ac:chgData name="tuyết nguyễn thị ánh" userId="a6fbc05945fbe6a6" providerId="LiveId" clId="{5C6B3FE4-53E6-4920-BBB6-D4CE43DAA912}" dt="2023-07-13T08:34:24.357" v="5871"/>
          <ac:grpSpMkLst>
            <pc:docMk/>
            <pc:sldMk cId="0" sldId="287"/>
            <ac:grpSpMk id="34" creationId="{AB787652-D03D-086D-16BE-CBA7117D4C95}"/>
          </ac:grpSpMkLst>
        </pc:grpChg>
        <pc:grpChg chg="mod">
          <ac:chgData name="tuyết nguyễn thị ánh" userId="a6fbc05945fbe6a6" providerId="LiveId" clId="{5C6B3FE4-53E6-4920-BBB6-D4CE43DAA912}" dt="2023-07-13T08:34:24.357" v="5871"/>
          <ac:grpSpMkLst>
            <pc:docMk/>
            <pc:sldMk cId="0" sldId="287"/>
            <ac:grpSpMk id="43" creationId="{CDEA00CB-4BDB-3D7E-20CD-179E7E374D5F}"/>
          </ac:grpSpMkLst>
        </pc:grpChg>
        <pc:grpChg chg="mod">
          <ac:chgData name="tuyết nguyễn thị ánh" userId="a6fbc05945fbe6a6" providerId="LiveId" clId="{5C6B3FE4-53E6-4920-BBB6-D4CE43DAA912}" dt="2023-07-13T08:34:24.357" v="5871"/>
          <ac:grpSpMkLst>
            <pc:docMk/>
            <pc:sldMk cId="0" sldId="287"/>
            <ac:grpSpMk id="48" creationId="{95875ED0-C5A7-8DBC-D434-25FA4BC413F3}"/>
          </ac:grpSpMkLst>
        </pc:grpChg>
        <pc:picChg chg="add mod">
          <ac:chgData name="tuyết nguyễn thị ánh" userId="a6fbc05945fbe6a6" providerId="LiveId" clId="{5C6B3FE4-53E6-4920-BBB6-D4CE43DAA912}" dt="2023-07-13T08:16:37.316" v="4876"/>
          <ac:picMkLst>
            <pc:docMk/>
            <pc:sldMk cId="0" sldId="287"/>
            <ac:picMk id="18" creationId="{D8C33261-E13C-C853-463B-11AC253B7552}"/>
          </ac:picMkLst>
        </pc:pic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35" creationId="{1701FD51-544B-D0E5-E5C1-09EB5E142EC5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36" creationId="{54E49532-1CEC-2866-E151-71110C5081D5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37" creationId="{326FF28D-4A67-68A1-17F4-8268FDE4EA28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38" creationId="{4EF61763-B7A9-D07C-C255-9CEDB650227F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39" creationId="{79DDE8FC-7A4A-E4DB-1C4F-589BC3006BCC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40" creationId="{A8E3988D-030F-7BA5-BDC7-8F42A0D107C5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49" creationId="{EF26ABCF-5BF0-6F20-69AF-7377FAECB265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0" creationId="{96A60E71-E5C1-278F-5FE2-182BA7463A5F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1" creationId="{D65B1BB1-9C32-D95E-D3C4-E2830DB2B67C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2" creationId="{20504753-C016-3E1E-28F9-7C1149126B3F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3" creationId="{4E996CCD-DA5C-286A-FF31-07442F6A9279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4" creationId="{93BEA4CF-B06B-86D5-FC15-B4C30FC1C892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5" creationId="{2CB20296-F521-0F07-537F-3C7880A57E30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6" creationId="{9D96E780-30AF-3B27-1748-3CBD809287B3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7" creationId="{708A4DB7-65E7-C588-AF20-C5FC4F969B27}"/>
          </ac:cxnSpMkLst>
        </pc:cxnChg>
        <pc:cxnChg chg="mod">
          <ac:chgData name="tuyết nguyễn thị ánh" userId="a6fbc05945fbe6a6" providerId="LiveId" clId="{5C6B3FE4-53E6-4920-BBB6-D4CE43DAA912}" dt="2023-07-13T08:34:24.357" v="5871"/>
          <ac:cxnSpMkLst>
            <pc:docMk/>
            <pc:sldMk cId="0" sldId="287"/>
            <ac:cxnSpMk id="58" creationId="{E69C8E2D-5F8C-75DC-CF6C-AA9613FCED39}"/>
          </ac:cxnSpMkLst>
        </pc:cxnChg>
      </pc:sldChg>
      <pc:sldChg chg="addSp delSp modSp add mod ord modTransition delAnim modAnim">
        <pc:chgData name="tuyết nguyễn thị ánh" userId="a6fbc05945fbe6a6" providerId="LiveId" clId="{5C6B3FE4-53E6-4920-BBB6-D4CE43DAA912}" dt="2023-07-14T09:30:55.511" v="15789"/>
        <pc:sldMkLst>
          <pc:docMk/>
          <pc:sldMk cId="885762703" sldId="288"/>
        </pc:sldMkLst>
        <pc:spChg chg="mod">
          <ac:chgData name="tuyết nguyễn thị ánh" userId="a6fbc05945fbe6a6" providerId="LiveId" clId="{5C6B3FE4-53E6-4920-BBB6-D4CE43DAA912}" dt="2023-07-14T04:15:12.357" v="12245" actId="14100"/>
          <ac:spMkLst>
            <pc:docMk/>
            <pc:sldMk cId="885762703" sldId="288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4:14:24.440" v="12205"/>
          <ac:spMkLst>
            <pc:docMk/>
            <pc:sldMk cId="885762703" sldId="288"/>
            <ac:spMk id="5" creationId="{3E2FA16D-D57D-A3DC-0334-FAC8B5E15B44}"/>
          </ac:spMkLst>
        </pc:spChg>
        <pc:spChg chg="add mod">
          <ac:chgData name="tuyết nguyễn thị ánh" userId="a6fbc05945fbe6a6" providerId="LiveId" clId="{5C6B3FE4-53E6-4920-BBB6-D4CE43DAA912}" dt="2023-07-14T04:17:21.534" v="12277" actId="1076"/>
          <ac:spMkLst>
            <pc:docMk/>
            <pc:sldMk cId="885762703" sldId="288"/>
            <ac:spMk id="9" creationId="{AD1E0E38-D7FE-D2A0-3E5A-C5AF20010DE3}"/>
          </ac:spMkLst>
        </pc:spChg>
        <pc:spChg chg="add del mod">
          <ac:chgData name="tuyết nguyễn thị ánh" userId="a6fbc05945fbe6a6" providerId="LiveId" clId="{5C6B3FE4-53E6-4920-BBB6-D4CE43DAA912}" dt="2023-07-14T04:15:31.932" v="12249" actId="478"/>
          <ac:spMkLst>
            <pc:docMk/>
            <pc:sldMk cId="885762703" sldId="288"/>
            <ac:spMk id="10" creationId="{4A45B0A4-EDAA-3764-BDCE-DE3EC77A3F62}"/>
          </ac:spMkLst>
        </pc:spChg>
        <pc:spChg chg="del">
          <ac:chgData name="tuyết nguyễn thị ánh" userId="a6fbc05945fbe6a6" providerId="LiveId" clId="{5C6B3FE4-53E6-4920-BBB6-D4CE43DAA912}" dt="2023-07-14T04:14:23.278" v="12204" actId="478"/>
          <ac:spMkLst>
            <pc:docMk/>
            <pc:sldMk cId="885762703" sldId="288"/>
            <ac:spMk id="1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4:53:06.291" v="12622" actId="255"/>
          <ac:spMkLst>
            <pc:docMk/>
            <pc:sldMk cId="885762703" sldId="288"/>
            <ac:spMk id="18" creationId="{90435D52-E5ED-FE35-FEE7-74B1FB47904C}"/>
          </ac:spMkLst>
        </pc:spChg>
        <pc:spChg chg="mod">
          <ac:chgData name="tuyết nguyễn thị ánh" userId="a6fbc05945fbe6a6" providerId="LiveId" clId="{5C6B3FE4-53E6-4920-BBB6-D4CE43DAA912}" dt="2023-07-14T04:53:11.244" v="12623" actId="255"/>
          <ac:spMkLst>
            <pc:docMk/>
            <pc:sldMk cId="885762703" sldId="288"/>
            <ac:spMk id="19" creationId="{E0A91CB9-41AF-D86D-CC53-8C4067A13323}"/>
          </ac:spMkLst>
        </pc:spChg>
        <pc:spChg chg="add mod">
          <ac:chgData name="tuyết nguyễn thị ánh" userId="a6fbc05945fbe6a6" providerId="LiveId" clId="{5C6B3FE4-53E6-4920-BBB6-D4CE43DAA912}" dt="2023-07-14T04:16:00.814" v="12257" actId="1076"/>
          <ac:spMkLst>
            <pc:docMk/>
            <pc:sldMk cId="885762703" sldId="288"/>
            <ac:spMk id="20" creationId="{0164A147-2187-9F7A-0642-1F3D8ACBAFC0}"/>
          </ac:spMkLst>
        </pc:spChg>
        <pc:spChg chg="add mod">
          <ac:chgData name="tuyết nguyễn thị ánh" userId="a6fbc05945fbe6a6" providerId="LiveId" clId="{5C6B3FE4-53E6-4920-BBB6-D4CE43DAA912}" dt="2023-07-14T04:17:14.178" v="12275" actId="1076"/>
          <ac:spMkLst>
            <pc:docMk/>
            <pc:sldMk cId="885762703" sldId="288"/>
            <ac:spMk id="22" creationId="{AB3A1192-258B-7063-74C1-4FDE168BA43B}"/>
          </ac:spMkLst>
        </pc:spChg>
        <pc:spChg chg="add mod">
          <ac:chgData name="tuyết nguyễn thị ánh" userId="a6fbc05945fbe6a6" providerId="LiveId" clId="{5C6B3FE4-53E6-4920-BBB6-D4CE43DAA912}" dt="2023-07-14T04:17:16.969" v="12276" actId="1076"/>
          <ac:spMkLst>
            <pc:docMk/>
            <pc:sldMk cId="885762703" sldId="288"/>
            <ac:spMk id="24" creationId="{D504F60E-7DF1-768F-F944-8ACE30DD60AB}"/>
          </ac:spMkLst>
        </pc:spChg>
        <pc:grpChg chg="del">
          <ac:chgData name="tuyết nguyễn thị ánh" userId="a6fbc05945fbe6a6" providerId="LiveId" clId="{5C6B3FE4-53E6-4920-BBB6-D4CE43DAA912}" dt="2023-07-14T04:14:09.666" v="12202" actId="478"/>
          <ac:grpSpMkLst>
            <pc:docMk/>
            <pc:sldMk cId="885762703" sldId="288"/>
            <ac:grpSpMk id="3" creationId="{00000000-0000-0000-0000-000000000000}"/>
          </ac:grpSpMkLst>
        </pc:grpChg>
        <pc:grpChg chg="add mod">
          <ac:chgData name="tuyết nguyễn thị ánh" userId="a6fbc05945fbe6a6" providerId="LiveId" clId="{5C6B3FE4-53E6-4920-BBB6-D4CE43DAA912}" dt="2023-07-14T04:14:24.440" v="12205"/>
          <ac:grpSpMkLst>
            <pc:docMk/>
            <pc:sldMk cId="885762703" sldId="288"/>
            <ac:grpSpMk id="11" creationId="{57B1FB96-8377-DB81-04EC-E620143E03B5}"/>
          </ac:grpSpMkLst>
        </pc:grpChg>
        <pc:grpChg chg="del">
          <ac:chgData name="tuyết nguyễn thị ánh" userId="a6fbc05945fbe6a6" providerId="LiveId" clId="{5C6B3FE4-53E6-4920-BBB6-D4CE43DAA912}" dt="2023-07-14T04:14:21.809" v="12203" actId="478"/>
          <ac:grpSpMkLst>
            <pc:docMk/>
            <pc:sldMk cId="885762703" sldId="288"/>
            <ac:grpSpMk id="13" creationId="{00000000-0000-0000-0000-000000000000}"/>
          </ac:grpSpMkLst>
        </pc:grpChg>
      </pc:sldChg>
      <pc:sldChg chg="addSp delSp modSp new del mod addAnim delAnim modAnim">
        <pc:chgData name="tuyết nguyễn thị ánh" userId="a6fbc05945fbe6a6" providerId="LiveId" clId="{5C6B3FE4-53E6-4920-BBB6-D4CE43DAA912}" dt="2023-07-13T08:45:16.654" v="5999" actId="47"/>
        <pc:sldMkLst>
          <pc:docMk/>
          <pc:sldMk cId="2162329979" sldId="289"/>
        </pc:sldMkLst>
        <pc:spChg chg="add mod">
          <ac:chgData name="tuyết nguyễn thị ánh" userId="a6fbc05945fbe6a6" providerId="LiveId" clId="{5C6B3FE4-53E6-4920-BBB6-D4CE43DAA912}" dt="2023-07-13T08:29:39.812" v="5787" actId="165"/>
          <ac:spMkLst>
            <pc:docMk/>
            <pc:sldMk cId="2162329979" sldId="289"/>
            <ac:spMk id="2" creationId="{E1B2C774-49DD-BF19-5214-698EC84704F3}"/>
          </ac:spMkLst>
        </pc:spChg>
        <pc:spChg chg="mod">
          <ac:chgData name="tuyết nguyễn thị ánh" userId="a6fbc05945fbe6a6" providerId="LiveId" clId="{5C6B3FE4-53E6-4920-BBB6-D4CE43DAA912}" dt="2023-07-13T08:21:46.818" v="5679"/>
          <ac:spMkLst>
            <pc:docMk/>
            <pc:sldMk cId="2162329979" sldId="289"/>
            <ac:spMk id="4" creationId="{DB719C93-5A64-6C90-D963-BFF3BEB6EE59}"/>
          </ac:spMkLst>
        </pc:spChg>
        <pc:spChg chg="mod">
          <ac:chgData name="tuyết nguyễn thị ánh" userId="a6fbc05945fbe6a6" providerId="LiveId" clId="{5C6B3FE4-53E6-4920-BBB6-D4CE43DAA912}" dt="2023-07-13T08:21:46.818" v="5679"/>
          <ac:spMkLst>
            <pc:docMk/>
            <pc:sldMk cId="2162329979" sldId="289"/>
            <ac:spMk id="5" creationId="{4409BB3B-88CB-661D-43AE-EC2793AD7F90}"/>
          </ac:spMkLst>
        </pc:spChg>
        <pc:spChg chg="mod">
          <ac:chgData name="tuyết nguyễn thị ánh" userId="a6fbc05945fbe6a6" providerId="LiveId" clId="{5C6B3FE4-53E6-4920-BBB6-D4CE43DAA912}" dt="2023-07-13T08:21:47.062" v="5680"/>
          <ac:spMkLst>
            <pc:docMk/>
            <pc:sldMk cId="2162329979" sldId="289"/>
            <ac:spMk id="7" creationId="{ED5E945B-51EC-967C-56DA-6B3CB42C5E4A}"/>
          </ac:spMkLst>
        </pc:spChg>
        <pc:spChg chg="mod">
          <ac:chgData name="tuyết nguyễn thị ánh" userId="a6fbc05945fbe6a6" providerId="LiveId" clId="{5C6B3FE4-53E6-4920-BBB6-D4CE43DAA912}" dt="2023-07-13T08:21:47.062" v="5680"/>
          <ac:spMkLst>
            <pc:docMk/>
            <pc:sldMk cId="2162329979" sldId="289"/>
            <ac:spMk id="8" creationId="{33246896-7F8D-EA7C-99E5-E2C09ED64E22}"/>
          </ac:spMkLst>
        </pc:spChg>
        <pc:spChg chg="add mod">
          <ac:chgData name="tuyết nguyễn thị ánh" userId="a6fbc05945fbe6a6" providerId="LiveId" clId="{5C6B3FE4-53E6-4920-BBB6-D4CE43DAA912}" dt="2023-07-13T08:29:39.812" v="5787" actId="165"/>
          <ac:spMkLst>
            <pc:docMk/>
            <pc:sldMk cId="2162329979" sldId="289"/>
            <ac:spMk id="9" creationId="{3440A442-654E-8D8D-0DE6-2C92A23EA284}"/>
          </ac:spMkLst>
        </pc:spChg>
        <pc:spChg chg="add mod">
          <ac:chgData name="tuyết nguyễn thị ánh" userId="a6fbc05945fbe6a6" providerId="LiveId" clId="{5C6B3FE4-53E6-4920-BBB6-D4CE43DAA912}" dt="2023-07-13T08:29:39.812" v="5787" actId="165"/>
          <ac:spMkLst>
            <pc:docMk/>
            <pc:sldMk cId="2162329979" sldId="289"/>
            <ac:spMk id="30" creationId="{E81CBEC3-01C9-477D-6D21-EBE395F00583}"/>
          </ac:spMkLst>
        </pc:spChg>
        <pc:spChg chg="add mod">
          <ac:chgData name="tuyết nguyễn thị ánh" userId="a6fbc05945fbe6a6" providerId="LiveId" clId="{5C6B3FE4-53E6-4920-BBB6-D4CE43DAA912}" dt="2023-07-13T08:29:39.812" v="5787" actId="165"/>
          <ac:spMkLst>
            <pc:docMk/>
            <pc:sldMk cId="2162329979" sldId="289"/>
            <ac:spMk id="31" creationId="{34240479-E3F4-23C9-22D1-7EA3CB99AB9C}"/>
          </ac:spMkLst>
        </pc:spChg>
        <pc:spChg chg="add del mod">
          <ac:chgData name="tuyết nguyễn thị ánh" userId="a6fbc05945fbe6a6" providerId="LiveId" clId="{5C6B3FE4-53E6-4920-BBB6-D4CE43DAA912}" dt="2023-07-13T08:33:22.215" v="5853" actId="255"/>
          <ac:spMkLst>
            <pc:docMk/>
            <pc:sldMk cId="2162329979" sldId="289"/>
            <ac:spMk id="50" creationId="{2731F78A-EF8F-E754-0D37-E3BE4FFAC2F6}"/>
          </ac:spMkLst>
        </pc:spChg>
        <pc:spChg chg="add mod">
          <ac:chgData name="tuyết nguyễn thị ánh" userId="a6fbc05945fbe6a6" providerId="LiveId" clId="{5C6B3FE4-53E6-4920-BBB6-D4CE43DAA912}" dt="2023-07-13T08:34:12.819" v="5868" actId="14100"/>
          <ac:spMkLst>
            <pc:docMk/>
            <pc:sldMk cId="2162329979" sldId="289"/>
            <ac:spMk id="51" creationId="{5C2D8CC0-52F5-81D1-DF0F-C4C762D8109A}"/>
          </ac:spMkLst>
        </pc:spChg>
        <pc:spChg chg="add mod">
          <ac:chgData name="tuyết nguyễn thị ánh" userId="a6fbc05945fbe6a6" providerId="LiveId" clId="{5C6B3FE4-53E6-4920-BBB6-D4CE43DAA912}" dt="2023-07-13T08:34:15.333" v="5869" actId="14100"/>
          <ac:spMkLst>
            <pc:docMk/>
            <pc:sldMk cId="2162329979" sldId="289"/>
            <ac:spMk id="52" creationId="{0C18A77B-F67C-14C0-35C5-88A3630DD4CF}"/>
          </ac:spMkLst>
        </pc:spChg>
        <pc:spChg chg="add mod">
          <ac:chgData name="tuyết nguyễn thị ánh" userId="a6fbc05945fbe6a6" providerId="LiveId" clId="{5C6B3FE4-53E6-4920-BBB6-D4CE43DAA912}" dt="2023-07-13T08:33:22.215" v="5853" actId="255"/>
          <ac:spMkLst>
            <pc:docMk/>
            <pc:sldMk cId="2162329979" sldId="289"/>
            <ac:spMk id="53" creationId="{E478E5D3-DA7B-3518-0A8D-17020784CBBC}"/>
          </ac:spMkLst>
        </pc:spChg>
        <pc:spChg chg="add mod">
          <ac:chgData name="tuyết nguyễn thị ánh" userId="a6fbc05945fbe6a6" providerId="LiveId" clId="{5C6B3FE4-53E6-4920-BBB6-D4CE43DAA912}" dt="2023-07-13T08:33:22.215" v="5853" actId="255"/>
          <ac:spMkLst>
            <pc:docMk/>
            <pc:sldMk cId="2162329979" sldId="289"/>
            <ac:spMk id="55" creationId="{8486674E-D7C7-1B51-B610-DE410559F606}"/>
          </ac:spMkLst>
        </pc:spChg>
        <pc:spChg chg="add mod">
          <ac:chgData name="tuyết nguyễn thị ánh" userId="a6fbc05945fbe6a6" providerId="LiveId" clId="{5C6B3FE4-53E6-4920-BBB6-D4CE43DAA912}" dt="2023-07-13T08:34:07.280" v="5867" actId="1035"/>
          <ac:spMkLst>
            <pc:docMk/>
            <pc:sldMk cId="2162329979" sldId="289"/>
            <ac:spMk id="56" creationId="{5612712C-FC96-FA6F-3786-A182660AA16A}"/>
          </ac:spMkLst>
        </pc:spChg>
        <pc:spChg chg="add mod">
          <ac:chgData name="tuyết nguyễn thị ánh" userId="a6fbc05945fbe6a6" providerId="LiveId" clId="{5C6B3FE4-53E6-4920-BBB6-D4CE43DAA912}" dt="2023-07-13T08:34:04.043" v="5865" actId="1035"/>
          <ac:spMkLst>
            <pc:docMk/>
            <pc:sldMk cId="2162329979" sldId="289"/>
            <ac:spMk id="57" creationId="{8F67F55A-9703-1538-51EA-2DC46E044FB6}"/>
          </ac:spMkLst>
        </pc:spChg>
        <pc:spChg chg="add mod">
          <ac:chgData name="tuyết nguyễn thị ánh" userId="a6fbc05945fbe6a6" providerId="LiveId" clId="{5C6B3FE4-53E6-4920-BBB6-D4CE43DAA912}" dt="2023-07-13T08:33:22.215" v="5853" actId="255"/>
          <ac:spMkLst>
            <pc:docMk/>
            <pc:sldMk cId="2162329979" sldId="289"/>
            <ac:spMk id="58" creationId="{F9B4383A-1487-E7D6-A496-ADE3A5DC02F6}"/>
          </ac:spMkLst>
        </pc:spChg>
        <pc:spChg chg="add mod">
          <ac:chgData name="tuyết nguyễn thị ánh" userId="a6fbc05945fbe6a6" providerId="LiveId" clId="{5C6B3FE4-53E6-4920-BBB6-D4CE43DAA912}" dt="2023-07-13T08:33:44.413" v="5857" actId="14100"/>
          <ac:spMkLst>
            <pc:docMk/>
            <pc:sldMk cId="2162329979" sldId="289"/>
            <ac:spMk id="60" creationId="{A0CBB5E7-AA1D-EE75-70AB-19B4AD61F999}"/>
          </ac:spMkLst>
        </pc:spChg>
        <pc:spChg chg="add mod">
          <ac:chgData name="tuyết nguyễn thị ánh" userId="a6fbc05945fbe6a6" providerId="LiveId" clId="{5C6B3FE4-53E6-4920-BBB6-D4CE43DAA912}" dt="2023-07-13T08:33:52.239" v="5860" actId="14100"/>
          <ac:spMkLst>
            <pc:docMk/>
            <pc:sldMk cId="2162329979" sldId="289"/>
            <ac:spMk id="61" creationId="{77D9F2C7-5645-7CFE-6455-9355D4AA3B15}"/>
          </ac:spMkLst>
        </pc:spChg>
        <pc:spChg chg="add mod">
          <ac:chgData name="tuyết nguyễn thị ánh" userId="a6fbc05945fbe6a6" providerId="LiveId" clId="{5C6B3FE4-53E6-4920-BBB6-D4CE43DAA912}" dt="2023-07-13T08:34:20.044" v="5870" actId="1076"/>
          <ac:spMkLst>
            <pc:docMk/>
            <pc:sldMk cId="2162329979" sldId="289"/>
            <ac:spMk id="62" creationId="{140FF984-3906-2D6A-D355-D2EE31DC3320}"/>
          </ac:spMkLst>
        </pc:spChg>
        <pc:grpChg chg="add del mod">
          <ac:chgData name="tuyết nguyễn thị ánh" userId="a6fbc05945fbe6a6" providerId="LiveId" clId="{5C6B3FE4-53E6-4920-BBB6-D4CE43DAA912}" dt="2023-07-13T08:21:49.368" v="5682"/>
          <ac:grpSpMkLst>
            <pc:docMk/>
            <pc:sldMk cId="2162329979" sldId="289"/>
            <ac:grpSpMk id="3" creationId="{6001E731-3CF8-0929-75D5-2169C669DED1}"/>
          </ac:grpSpMkLst>
        </pc:grpChg>
        <pc:grpChg chg="add del mod">
          <ac:chgData name="tuyết nguyễn thị ánh" userId="a6fbc05945fbe6a6" providerId="LiveId" clId="{5C6B3FE4-53E6-4920-BBB6-D4CE43DAA912}" dt="2023-07-13T08:21:48.999" v="5681"/>
          <ac:grpSpMkLst>
            <pc:docMk/>
            <pc:sldMk cId="2162329979" sldId="289"/>
            <ac:grpSpMk id="6" creationId="{9B6AFC09-0531-7A3F-8F43-609604B0AAC4}"/>
          </ac:grpSpMkLst>
        </pc:grpChg>
        <pc:grpChg chg="add mod">
          <ac:chgData name="tuyết nguyễn thị ánh" userId="a6fbc05945fbe6a6" providerId="LiveId" clId="{5C6B3FE4-53E6-4920-BBB6-D4CE43DAA912}" dt="2023-07-13T08:29:39.812" v="5787" actId="165"/>
          <ac:grpSpMkLst>
            <pc:docMk/>
            <pc:sldMk cId="2162329979" sldId="289"/>
            <ac:grpSpMk id="10" creationId="{EA25A3D2-961B-D317-2321-88D57523CCBA}"/>
          </ac:grpSpMkLst>
        </pc:grpChg>
        <pc:grpChg chg="add mod topLvl">
          <ac:chgData name="tuyết nguyễn thị ánh" userId="a6fbc05945fbe6a6" providerId="LiveId" clId="{5C6B3FE4-53E6-4920-BBB6-D4CE43DAA912}" dt="2023-07-13T08:30:56.221" v="5809" actId="164"/>
          <ac:grpSpMkLst>
            <pc:docMk/>
            <pc:sldMk cId="2162329979" sldId="289"/>
            <ac:grpSpMk id="29" creationId="{F28D6B26-4FFA-0A9D-D6FA-381BAC987BFA}"/>
          </ac:grpSpMkLst>
        </pc:grpChg>
        <pc:grpChg chg="add mod topLvl">
          <ac:chgData name="tuyết nguyễn thị ánh" userId="a6fbc05945fbe6a6" providerId="LiveId" clId="{5C6B3FE4-53E6-4920-BBB6-D4CE43DAA912}" dt="2023-07-13T08:29:44.328" v="5788" actId="164"/>
          <ac:grpSpMkLst>
            <pc:docMk/>
            <pc:sldMk cId="2162329979" sldId="289"/>
            <ac:grpSpMk id="33" creationId="{A7C574D2-EE34-9F79-47B6-72D810D66788}"/>
          </ac:grpSpMkLst>
        </pc:grpChg>
        <pc:grpChg chg="add del mod">
          <ac:chgData name="tuyết nguyễn thị ánh" userId="a6fbc05945fbe6a6" providerId="LiveId" clId="{5C6B3FE4-53E6-4920-BBB6-D4CE43DAA912}" dt="2023-07-13T08:29:39.812" v="5787" actId="165"/>
          <ac:grpSpMkLst>
            <pc:docMk/>
            <pc:sldMk cId="2162329979" sldId="289"/>
            <ac:grpSpMk id="48" creationId="{2BD45302-42C5-5655-AAF0-802C03B1592D}"/>
          </ac:grpSpMkLst>
        </pc:grpChg>
        <pc:grpChg chg="add mod">
          <ac:chgData name="tuyết nguyễn thị ánh" userId="a6fbc05945fbe6a6" providerId="LiveId" clId="{5C6B3FE4-53E6-4920-BBB6-D4CE43DAA912}" dt="2023-07-13T08:32:08.077" v="5825" actId="164"/>
          <ac:grpSpMkLst>
            <pc:docMk/>
            <pc:sldMk cId="2162329979" sldId="289"/>
            <ac:grpSpMk id="49" creationId="{7DD42C48-8041-9811-17D3-8D77ED4FDC17}"/>
          </ac:grpSpMkLst>
        </pc:grpChg>
        <pc:grpChg chg="add mod">
          <ac:chgData name="tuyết nguyễn thị ánh" userId="a6fbc05945fbe6a6" providerId="LiveId" clId="{5C6B3FE4-53E6-4920-BBB6-D4CE43DAA912}" dt="2023-07-13T08:33:07.535" v="5852" actId="164"/>
          <ac:grpSpMkLst>
            <pc:docMk/>
            <pc:sldMk cId="2162329979" sldId="289"/>
            <ac:grpSpMk id="54" creationId="{3863969D-0F0A-3BEA-D17F-A1D8219CEE8C}"/>
          </ac:grpSpMkLst>
        </pc:grpChg>
        <pc:grpChg chg="add mod">
          <ac:chgData name="tuyết nguyễn thị ánh" userId="a6fbc05945fbe6a6" providerId="LiveId" clId="{5C6B3FE4-53E6-4920-BBB6-D4CE43DAA912}" dt="2023-07-13T08:33:07.535" v="5852" actId="164"/>
          <ac:grpSpMkLst>
            <pc:docMk/>
            <pc:sldMk cId="2162329979" sldId="289"/>
            <ac:grpSpMk id="59" creationId="{952A709F-EF77-318F-4B61-6F3585389FD1}"/>
          </ac:grpSpMkLst>
        </pc:grpChg>
        <pc:grpChg chg="add mod">
          <ac:chgData name="tuyết nguyễn thị ánh" userId="a6fbc05945fbe6a6" providerId="LiveId" clId="{5C6B3FE4-53E6-4920-BBB6-D4CE43DAA912}" dt="2023-07-13T08:33:37.098" v="5855" actId="1076"/>
          <ac:grpSpMkLst>
            <pc:docMk/>
            <pc:sldMk cId="2162329979" sldId="289"/>
            <ac:grpSpMk id="63" creationId="{5CDBB198-F737-042A-0788-5BA9BA1B0A50}"/>
          </ac:grpSpMkLst>
        </pc:grp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12" creationId="{D76C175E-2568-F4CD-E4F1-FF345B1AF3E7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13" creationId="{EC0850E1-88A7-D55D-D598-DEE369BA8ECF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14" creationId="{FCB8FB75-F1CD-9724-1F94-F795005008AE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15" creationId="{1D19BF1D-D2CD-A26C-ABF7-E80ED4F0A740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18" creationId="{3FDB9874-0BCA-A17A-31F7-96E27F64A770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20" creationId="{10F5E7B3-1702-1284-AE0C-F07885D61223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21" creationId="{2E4BCB5A-B261-BB02-A4BE-B4FECD5DE67E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23" creationId="{AFC5D4FC-402B-6446-0FE9-62D6085010D9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24" creationId="{148C6A4C-81A9-DCFD-E5B8-166A6A4C7F9B}"/>
          </ac:cxnSpMkLst>
        </pc:cxnChg>
        <pc:cxnChg chg="add mod">
          <ac:chgData name="tuyết nguyễn thị ánh" userId="a6fbc05945fbe6a6" providerId="LiveId" clId="{5C6B3FE4-53E6-4920-BBB6-D4CE43DAA912}" dt="2023-07-13T08:29:39.812" v="5787" actId="165"/>
          <ac:cxnSpMkLst>
            <pc:docMk/>
            <pc:sldMk cId="2162329979" sldId="289"/>
            <ac:cxnSpMk id="27" creationId="{C4D354DC-2D25-DF91-6F06-BD74DE41070D}"/>
          </ac:cxnSpMkLst>
        </pc:cxnChg>
        <pc:cxnChg chg="add mod topLvl">
          <ac:chgData name="tuyết nguyễn thị ánh" userId="a6fbc05945fbe6a6" providerId="LiveId" clId="{5C6B3FE4-53E6-4920-BBB6-D4CE43DAA912}" dt="2023-07-13T08:29:44.328" v="5788" actId="164"/>
          <ac:cxnSpMkLst>
            <pc:docMk/>
            <pc:sldMk cId="2162329979" sldId="289"/>
            <ac:cxnSpMk id="32" creationId="{B0B5DE5B-2B32-C360-12B4-9C398773ED38}"/>
          </ac:cxnSpMkLst>
        </pc:cxnChg>
        <pc:cxnChg chg="add mod topLvl">
          <ac:chgData name="tuyết nguyễn thị ánh" userId="a6fbc05945fbe6a6" providerId="LiveId" clId="{5C6B3FE4-53E6-4920-BBB6-D4CE43DAA912}" dt="2023-07-13T08:29:44.328" v="5788" actId="164"/>
          <ac:cxnSpMkLst>
            <pc:docMk/>
            <pc:sldMk cId="2162329979" sldId="289"/>
            <ac:cxnSpMk id="36" creationId="{8696FB34-06B0-BC9D-51BB-043DE2303A22}"/>
          </ac:cxnSpMkLst>
        </pc:cxnChg>
        <pc:cxnChg chg="add mod topLvl">
          <ac:chgData name="tuyết nguyễn thị ánh" userId="a6fbc05945fbe6a6" providerId="LiveId" clId="{5C6B3FE4-53E6-4920-BBB6-D4CE43DAA912}" dt="2023-07-13T08:29:44.328" v="5788" actId="164"/>
          <ac:cxnSpMkLst>
            <pc:docMk/>
            <pc:sldMk cId="2162329979" sldId="289"/>
            <ac:cxnSpMk id="37" creationId="{5C07FB9A-51DA-17D1-E4C8-A08FC6B92AF8}"/>
          </ac:cxnSpMkLst>
        </pc:cxnChg>
        <pc:cxnChg chg="add mod topLvl">
          <ac:chgData name="tuyết nguyễn thị ánh" userId="a6fbc05945fbe6a6" providerId="LiveId" clId="{5C6B3FE4-53E6-4920-BBB6-D4CE43DAA912}" dt="2023-07-13T08:29:44.328" v="5788" actId="164"/>
          <ac:cxnSpMkLst>
            <pc:docMk/>
            <pc:sldMk cId="2162329979" sldId="289"/>
            <ac:cxnSpMk id="41" creationId="{28A0D37E-DA73-BEE7-85B9-0D7CE21217FE}"/>
          </ac:cxnSpMkLst>
        </pc:cxnChg>
        <pc:cxnChg chg="add mod topLvl">
          <ac:chgData name="tuyết nguyễn thị ánh" userId="a6fbc05945fbe6a6" providerId="LiveId" clId="{5C6B3FE4-53E6-4920-BBB6-D4CE43DAA912}" dt="2023-07-13T08:29:44.328" v="5788" actId="164"/>
          <ac:cxnSpMkLst>
            <pc:docMk/>
            <pc:sldMk cId="2162329979" sldId="289"/>
            <ac:cxnSpMk id="42" creationId="{C82FD432-F49E-BF0C-E4F7-7FE0868EC836}"/>
          </ac:cxnSpMkLst>
        </pc:cxnChg>
        <pc:cxnChg chg="add mod topLvl">
          <ac:chgData name="tuyết nguyễn thị ánh" userId="a6fbc05945fbe6a6" providerId="LiveId" clId="{5C6B3FE4-53E6-4920-BBB6-D4CE43DAA912}" dt="2023-07-13T08:29:44.328" v="5788" actId="164"/>
          <ac:cxnSpMkLst>
            <pc:docMk/>
            <pc:sldMk cId="2162329979" sldId="289"/>
            <ac:cxnSpMk id="45" creationId="{91AC9AA1-2385-FAE0-CB28-24279C1862BA}"/>
          </ac:cxnSpMkLst>
        </pc:cxnChg>
      </pc:sldChg>
      <pc:sldChg chg="addSp delSp modSp add mod delAnim modAnim">
        <pc:chgData name="tuyết nguyễn thị ánh" userId="a6fbc05945fbe6a6" providerId="LiveId" clId="{5C6B3FE4-53E6-4920-BBB6-D4CE43DAA912}" dt="2023-07-14T08:35:28.993" v="15368"/>
        <pc:sldMkLst>
          <pc:docMk/>
          <pc:sldMk cId="4216405218" sldId="290"/>
        </pc:sldMkLst>
        <pc:spChg chg="add del mod">
          <ac:chgData name="tuyết nguyễn thị ánh" userId="a6fbc05945fbe6a6" providerId="LiveId" clId="{5C6B3FE4-53E6-4920-BBB6-D4CE43DAA912}" dt="2023-07-13T08:40:42.218" v="5947" actId="14100"/>
          <ac:spMkLst>
            <pc:docMk/>
            <pc:sldMk cId="4216405218" sldId="290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3:28:36.151" v="11877" actId="207"/>
          <ac:spMkLst>
            <pc:docMk/>
            <pc:sldMk cId="4216405218" sldId="290"/>
            <ac:spMk id="3" creationId="{BB884465-06DB-4FB8-494F-A12D2726017A}"/>
          </ac:spMkLst>
        </pc:spChg>
        <pc:spChg chg="add mod">
          <ac:chgData name="tuyết nguyễn thị ánh" userId="a6fbc05945fbe6a6" providerId="LiveId" clId="{5C6B3FE4-53E6-4920-BBB6-D4CE43DAA912}" dt="2023-07-13T08:40:34.959" v="5945" actId="1076"/>
          <ac:spMkLst>
            <pc:docMk/>
            <pc:sldMk cId="4216405218" sldId="290"/>
            <ac:spMk id="5" creationId="{5CE588FF-D084-182B-1238-CEAEDBCAC69A}"/>
          </ac:spMkLst>
        </pc:spChg>
        <pc:spChg chg="mod">
          <ac:chgData name="tuyết nguyễn thị ánh" userId="a6fbc05945fbe6a6" providerId="LiveId" clId="{5C6B3FE4-53E6-4920-BBB6-D4CE43DAA912}" dt="2023-07-13T08:40:50.133" v="5949" actId="1076"/>
          <ac:spMkLst>
            <pc:docMk/>
            <pc:sldMk cId="4216405218" sldId="290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8:35:01.803" v="15363"/>
          <ac:spMkLst>
            <pc:docMk/>
            <pc:sldMk cId="4216405218" sldId="290"/>
            <ac:spMk id="9" creationId="{70856F91-8A56-ED6B-4988-3B27577587CD}"/>
          </ac:spMkLst>
        </pc:spChg>
        <pc:spChg chg="mod">
          <ac:chgData name="tuyết nguyễn thị ánh" userId="a6fbc05945fbe6a6" providerId="LiveId" clId="{5C6B3FE4-53E6-4920-BBB6-D4CE43DAA912}" dt="2023-07-14T08:35:01.803" v="15363"/>
          <ac:spMkLst>
            <pc:docMk/>
            <pc:sldMk cId="4216405218" sldId="290"/>
            <ac:spMk id="10" creationId="{3EF248BC-32B5-AD95-2A79-568F8D7ED4A4}"/>
          </ac:spMkLst>
        </pc:spChg>
        <pc:spChg chg="del">
          <ac:chgData name="tuyết nguyễn thị ánh" userId="a6fbc05945fbe6a6" providerId="LiveId" clId="{5C6B3FE4-53E6-4920-BBB6-D4CE43DAA912}" dt="2023-07-13T08:37:33.021" v="5906" actId="478"/>
          <ac:spMkLst>
            <pc:docMk/>
            <pc:sldMk cId="4216405218" sldId="290"/>
            <ac:spMk id="19" creationId="{E7417691-0424-5E10-0A7F-FE886A23DB10}"/>
          </ac:spMkLst>
        </pc:spChg>
        <pc:spChg chg="mod">
          <ac:chgData name="tuyết nguyễn thị ánh" userId="a6fbc05945fbe6a6" providerId="LiveId" clId="{5C6B3FE4-53E6-4920-BBB6-D4CE43DAA912}" dt="2023-07-13T08:44:05.252" v="5984" actId="207"/>
          <ac:spMkLst>
            <pc:docMk/>
            <pc:sldMk cId="4216405218" sldId="290"/>
            <ac:spMk id="21" creationId="{0CC6BA89-2CC8-2D9B-1969-2837E58A5F5A}"/>
          </ac:spMkLst>
        </pc:spChg>
        <pc:spChg chg="mod">
          <ac:chgData name="tuyết nguyễn thị ánh" userId="a6fbc05945fbe6a6" providerId="LiveId" clId="{5C6B3FE4-53E6-4920-BBB6-D4CE43DAA912}" dt="2023-07-13T08:44:24.066" v="5989"/>
          <ac:spMkLst>
            <pc:docMk/>
            <pc:sldMk cId="4216405218" sldId="290"/>
            <ac:spMk id="22" creationId="{4C16ABDF-8512-7F4F-8701-B2D7DB81C808}"/>
          </ac:spMkLst>
        </pc:spChg>
        <pc:spChg chg="del mod topLvl">
          <ac:chgData name="tuyết nguyễn thị ánh" userId="a6fbc05945fbe6a6" providerId="LiveId" clId="{5C6B3FE4-53E6-4920-BBB6-D4CE43DAA912}" dt="2023-07-13T08:39:21.003" v="5927" actId="478"/>
          <ac:spMkLst>
            <pc:docMk/>
            <pc:sldMk cId="4216405218" sldId="290"/>
            <ac:spMk id="26" creationId="{DBAF563A-EF24-6EA6-A2F2-A9D3A16B30BA}"/>
          </ac:spMkLst>
        </pc:spChg>
        <pc:spChg chg="mod topLvl">
          <ac:chgData name="tuyết nguyễn thị ánh" userId="a6fbc05945fbe6a6" providerId="LiveId" clId="{5C6B3FE4-53E6-4920-BBB6-D4CE43DAA912}" dt="2023-07-13T08:39:25.359" v="5928" actId="164"/>
          <ac:spMkLst>
            <pc:docMk/>
            <pc:sldMk cId="4216405218" sldId="290"/>
            <ac:spMk id="27" creationId="{8DE794C4-368C-140A-5C3A-A3FC19FD39A9}"/>
          </ac:spMkLst>
        </pc:spChg>
        <pc:spChg chg="del mod topLvl">
          <ac:chgData name="tuyết nguyễn thị ánh" userId="a6fbc05945fbe6a6" providerId="LiveId" clId="{5C6B3FE4-53E6-4920-BBB6-D4CE43DAA912}" dt="2023-07-13T08:39:21.003" v="5927" actId="478"/>
          <ac:spMkLst>
            <pc:docMk/>
            <pc:sldMk cId="4216405218" sldId="290"/>
            <ac:spMk id="28" creationId="{59959377-EA9B-CA4B-0AC5-5A807EF883BE}"/>
          </ac:spMkLst>
        </pc:spChg>
        <pc:spChg chg="del">
          <ac:chgData name="tuyết nguyễn thị ánh" userId="a6fbc05945fbe6a6" providerId="LiveId" clId="{5C6B3FE4-53E6-4920-BBB6-D4CE43DAA912}" dt="2023-07-13T08:39:07.718" v="5924" actId="478"/>
          <ac:spMkLst>
            <pc:docMk/>
            <pc:sldMk cId="4216405218" sldId="290"/>
            <ac:spMk id="29" creationId="{4D5FBF2A-421B-A352-04A6-F79412E06EC4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31" creationId="{B8702CD0-DE71-429D-30FE-3EFC44BAFCEA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32" creationId="{382D148B-F4D6-F892-857D-A9104FFE7169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33" creationId="{F3460056-0AF1-B021-6F78-3885E0B991FB}"/>
          </ac:spMkLst>
        </pc:spChg>
        <pc:spChg chg="del">
          <ac:chgData name="tuyết nguyễn thị ánh" userId="a6fbc05945fbe6a6" providerId="LiveId" clId="{5C6B3FE4-53E6-4920-BBB6-D4CE43DAA912}" dt="2023-07-13T08:39:10.948" v="5925" actId="478"/>
          <ac:spMkLst>
            <pc:docMk/>
            <pc:sldMk cId="4216405218" sldId="290"/>
            <ac:spMk id="41" creationId="{F16141F0-498E-185C-C320-C170C169A9E8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42" creationId="{E1080839-D23A-7FAB-8460-81BB944813ED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44" creationId="{CD790B74-53DD-17BB-E96A-D131837B4CDF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45" creationId="{4DBB43DD-8A8E-2C3B-7DC4-050628E165EC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46" creationId="{BFA1C6A0-8B1E-52A6-2076-B7E143DF8F8B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47" creationId="{B75AECD8-6455-16D2-F6E3-C528503CDA5C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59" creationId="{1EB434FD-AB67-ACA1-1228-63799C079C34}"/>
          </ac:spMkLst>
        </pc:spChg>
        <pc:spChg chg="mod">
          <ac:chgData name="tuyết nguyễn thị ánh" userId="a6fbc05945fbe6a6" providerId="LiveId" clId="{5C6B3FE4-53E6-4920-BBB6-D4CE43DAA912}" dt="2023-07-13T08:39:17.529" v="5926" actId="165"/>
          <ac:spMkLst>
            <pc:docMk/>
            <pc:sldMk cId="4216405218" sldId="290"/>
            <ac:spMk id="60" creationId="{3BAB2AFF-06EA-4C4A-A19A-6B9AE683C49F}"/>
          </ac:spMkLst>
        </pc:spChg>
        <pc:spChg chg="del">
          <ac:chgData name="tuyết nguyễn thị ánh" userId="a6fbc05945fbe6a6" providerId="LiveId" clId="{5C6B3FE4-53E6-4920-BBB6-D4CE43DAA912}" dt="2023-07-13T08:37:19.707" v="5903" actId="478"/>
          <ac:spMkLst>
            <pc:docMk/>
            <pc:sldMk cId="4216405218" sldId="290"/>
            <ac:spMk id="62" creationId="{B84EE272-A782-39E7-C9B8-510023BCA462}"/>
          </ac:spMkLst>
        </pc:spChg>
        <pc:grpChg chg="add mod">
          <ac:chgData name="tuyết nguyễn thị ánh" userId="a6fbc05945fbe6a6" providerId="LiveId" clId="{5C6B3FE4-53E6-4920-BBB6-D4CE43DAA912}" dt="2023-07-14T08:35:01.803" v="15363"/>
          <ac:grpSpMkLst>
            <pc:docMk/>
            <pc:sldMk cId="4216405218" sldId="290"/>
            <ac:grpSpMk id="4" creationId="{DA1073DE-BEF3-10BB-D2F9-4BA848A18DDF}"/>
          </ac:grpSpMkLst>
        </pc:grpChg>
        <pc:grpChg chg="add mod">
          <ac:chgData name="tuyết nguyễn thị ánh" userId="a6fbc05945fbe6a6" providerId="LiveId" clId="{5C6B3FE4-53E6-4920-BBB6-D4CE43DAA912}" dt="2023-07-13T08:39:25.359" v="5928" actId="164"/>
          <ac:grpSpMkLst>
            <pc:docMk/>
            <pc:sldMk cId="4216405218" sldId="290"/>
            <ac:grpSpMk id="7" creationId="{BD9DE4FE-FD4A-8669-EC9C-D2CAC0E8011F}"/>
          </ac:grpSpMkLst>
        </pc:grpChg>
        <pc:grpChg chg="del mod">
          <ac:chgData name="tuyết nguyễn thị ánh" userId="a6fbc05945fbe6a6" providerId="LiveId" clId="{5C6B3FE4-53E6-4920-BBB6-D4CE43DAA912}" dt="2023-07-14T08:35:01.123" v="15362" actId="478"/>
          <ac:grpSpMkLst>
            <pc:docMk/>
            <pc:sldMk cId="4216405218" sldId="290"/>
            <ac:grpSpMk id="20" creationId="{C8CCDF43-1639-981B-8D91-81390BC1DADA}"/>
          </ac:grpSpMkLst>
        </pc:grpChg>
        <pc:grpChg chg="del mod">
          <ac:chgData name="tuyết nguyễn thị ánh" userId="a6fbc05945fbe6a6" providerId="LiveId" clId="{5C6B3FE4-53E6-4920-BBB6-D4CE43DAA912}" dt="2023-07-13T08:39:17.529" v="5926" actId="165"/>
          <ac:grpSpMkLst>
            <pc:docMk/>
            <pc:sldMk cId="4216405218" sldId="290"/>
            <ac:grpSpMk id="23" creationId="{DC52AB3B-BCEC-31D3-EAB5-25B8C56D0683}"/>
          </ac:grpSpMkLst>
        </pc:grpChg>
        <pc:grpChg chg="mod topLvl">
          <ac:chgData name="tuyết nguyễn thị ánh" userId="a6fbc05945fbe6a6" providerId="LiveId" clId="{5C6B3FE4-53E6-4920-BBB6-D4CE43DAA912}" dt="2023-07-13T08:39:25.359" v="5928" actId="164"/>
          <ac:grpSpMkLst>
            <pc:docMk/>
            <pc:sldMk cId="4216405218" sldId="290"/>
            <ac:grpSpMk id="24" creationId="{DEA21300-00C2-90E5-790B-E8D7F890FA5B}"/>
          </ac:grpSpMkLst>
        </pc:grpChg>
        <pc:grpChg chg="del mod topLvl">
          <ac:chgData name="tuyết nguyễn thị ánh" userId="a6fbc05945fbe6a6" providerId="LiveId" clId="{5C6B3FE4-53E6-4920-BBB6-D4CE43DAA912}" dt="2023-07-13T08:39:21.003" v="5927" actId="478"/>
          <ac:grpSpMkLst>
            <pc:docMk/>
            <pc:sldMk cId="4216405218" sldId="290"/>
            <ac:grpSpMk id="25" creationId="{52073BDB-3B77-8179-9777-C1A5E2F10A00}"/>
          </ac:grpSpMkLst>
        </pc:grpChg>
        <pc:grpChg chg="mod">
          <ac:chgData name="tuyết nguyễn thị ánh" userId="a6fbc05945fbe6a6" providerId="LiveId" clId="{5C6B3FE4-53E6-4920-BBB6-D4CE43DAA912}" dt="2023-07-13T08:39:17.529" v="5926" actId="165"/>
          <ac:grpSpMkLst>
            <pc:docMk/>
            <pc:sldMk cId="4216405218" sldId="290"/>
            <ac:grpSpMk id="30" creationId="{8C7F2DDE-482B-D9C5-3DE0-CC240E78E7E9}"/>
          </ac:grpSpMkLst>
        </pc:grpChg>
        <pc:grpChg chg="del">
          <ac:chgData name="tuyết nguyễn thị ánh" userId="a6fbc05945fbe6a6" providerId="LiveId" clId="{5C6B3FE4-53E6-4920-BBB6-D4CE43DAA912}" dt="2023-07-13T08:39:10.948" v="5925" actId="478"/>
          <ac:grpSpMkLst>
            <pc:docMk/>
            <pc:sldMk cId="4216405218" sldId="290"/>
            <ac:grpSpMk id="34" creationId="{AB787652-D03D-086D-16BE-CBA7117D4C95}"/>
          </ac:grpSpMkLst>
        </pc:grpChg>
        <pc:grpChg chg="mod">
          <ac:chgData name="tuyết nguyễn thị ánh" userId="a6fbc05945fbe6a6" providerId="LiveId" clId="{5C6B3FE4-53E6-4920-BBB6-D4CE43DAA912}" dt="2023-07-13T08:39:17.529" v="5926" actId="165"/>
          <ac:grpSpMkLst>
            <pc:docMk/>
            <pc:sldMk cId="4216405218" sldId="290"/>
            <ac:grpSpMk id="43" creationId="{CDEA00CB-4BDB-3D7E-20CD-179E7E374D5F}"/>
          </ac:grpSpMkLst>
        </pc:grpChg>
        <pc:grpChg chg="mod">
          <ac:chgData name="tuyết nguyễn thị ánh" userId="a6fbc05945fbe6a6" providerId="LiveId" clId="{5C6B3FE4-53E6-4920-BBB6-D4CE43DAA912}" dt="2023-07-13T08:39:17.529" v="5926" actId="165"/>
          <ac:grpSpMkLst>
            <pc:docMk/>
            <pc:sldMk cId="4216405218" sldId="290"/>
            <ac:grpSpMk id="48" creationId="{95875ED0-C5A7-8DBC-D434-25FA4BC413F3}"/>
          </ac:grpSpMkLst>
        </pc:grp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35" creationId="{1701FD51-544B-D0E5-E5C1-09EB5E142EC5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36" creationId="{54E49532-1CEC-2866-E151-71110C5081D5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37" creationId="{326FF28D-4A67-68A1-17F4-8268FDE4EA28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38" creationId="{4EF61763-B7A9-D07C-C255-9CEDB650227F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39" creationId="{79DDE8FC-7A4A-E4DB-1C4F-589BC3006BCC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40" creationId="{A8E3988D-030F-7BA5-BDC7-8F42A0D107C5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49" creationId="{EF26ABCF-5BF0-6F20-69AF-7377FAECB265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0" creationId="{96A60E71-E5C1-278F-5FE2-182BA7463A5F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1" creationId="{D65B1BB1-9C32-D95E-D3C4-E2830DB2B67C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2" creationId="{20504753-C016-3E1E-28F9-7C1149126B3F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3" creationId="{4E996CCD-DA5C-286A-FF31-07442F6A9279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4" creationId="{93BEA4CF-B06B-86D5-FC15-B4C30FC1C892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5" creationId="{2CB20296-F521-0F07-537F-3C7880A57E30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6" creationId="{9D96E780-30AF-3B27-1748-3CBD809287B3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7" creationId="{708A4DB7-65E7-C588-AF20-C5FC4F969B27}"/>
          </ac:cxnSpMkLst>
        </pc:cxnChg>
        <pc:cxnChg chg="mod">
          <ac:chgData name="tuyết nguyễn thị ánh" userId="a6fbc05945fbe6a6" providerId="LiveId" clId="{5C6B3FE4-53E6-4920-BBB6-D4CE43DAA912}" dt="2023-07-13T08:39:17.529" v="5926" actId="165"/>
          <ac:cxnSpMkLst>
            <pc:docMk/>
            <pc:sldMk cId="4216405218" sldId="290"/>
            <ac:cxnSpMk id="58" creationId="{E69C8E2D-5F8C-75DC-CF6C-AA9613FCED39}"/>
          </ac:cxnSpMkLst>
        </pc:cxnChg>
      </pc:sldChg>
      <pc:sldChg chg="addSp delSp modSp add mod delAnim modAnim">
        <pc:chgData name="tuyết nguyễn thị ánh" userId="a6fbc05945fbe6a6" providerId="LiveId" clId="{5C6B3FE4-53E6-4920-BBB6-D4CE43DAA912}" dt="2023-07-14T08:36:26.103" v="15375"/>
        <pc:sldMkLst>
          <pc:docMk/>
          <pc:sldMk cId="2461944556" sldId="291"/>
        </pc:sldMkLst>
        <pc:spChg chg="mod">
          <ac:chgData name="tuyết nguyễn thị ánh" userId="a6fbc05945fbe6a6" providerId="LiveId" clId="{5C6B3FE4-53E6-4920-BBB6-D4CE43DAA912}" dt="2023-07-13T08:43:04.655" v="5975" actId="14100"/>
          <ac:spMkLst>
            <pc:docMk/>
            <pc:sldMk cId="2461944556" sldId="291"/>
            <ac:spMk id="2" creationId="{00000000-0000-0000-0000-000000000000}"/>
          </ac:spMkLst>
        </pc:spChg>
        <pc:spChg chg="del mod">
          <ac:chgData name="tuyết nguyễn thị ánh" userId="a6fbc05945fbe6a6" providerId="LiveId" clId="{5C6B3FE4-53E6-4920-BBB6-D4CE43DAA912}" dt="2023-07-13T08:43:35.242" v="5982" actId="478"/>
          <ac:spMkLst>
            <pc:docMk/>
            <pc:sldMk cId="2461944556" sldId="291"/>
            <ac:spMk id="3" creationId="{BB884465-06DB-4FB8-494F-A12D2726017A}"/>
          </ac:spMkLst>
        </pc:spChg>
        <pc:spChg chg="del">
          <ac:chgData name="tuyết nguyễn thị ánh" userId="a6fbc05945fbe6a6" providerId="LiveId" clId="{5C6B3FE4-53E6-4920-BBB6-D4CE43DAA912}" dt="2023-07-13T08:42:02.572" v="5961" actId="478"/>
          <ac:spMkLst>
            <pc:docMk/>
            <pc:sldMk cId="2461944556" sldId="291"/>
            <ac:spMk id="5" creationId="{5CE588FF-D084-182B-1238-CEAEDBCAC69A}"/>
          </ac:spMkLst>
        </pc:spChg>
        <pc:spChg chg="mod">
          <ac:chgData name="tuyết nguyễn thị ánh" userId="a6fbc05945fbe6a6" providerId="LiveId" clId="{5C6B3FE4-53E6-4920-BBB6-D4CE43DAA912}" dt="2023-07-13T08:42:41.872" v="5971" actId="1076"/>
          <ac:spMkLst>
            <pc:docMk/>
            <pc:sldMk cId="2461944556" sldId="291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10" creationId="{47C9B194-8C32-8F8C-03EB-73A33DC574D4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11" creationId="{925D2285-EEE8-1DAD-24C7-2803845EEC03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13" creationId="{5F167691-DA5D-C9A1-1546-E45A98F5C803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14" creationId="{746CB249-5AB7-07A1-3DE1-3407844D1CB9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15" creationId="{A62EFCA4-A759-6EB1-2F6D-BE137526261C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29" creationId="{A5EC76B7-81D1-4B0B-30DA-9FB70E6A1098}"/>
          </ac:spMkLst>
        </pc:spChg>
        <pc:spChg chg="mod">
          <ac:chgData name="tuyết nguyễn thị ánh" userId="a6fbc05945fbe6a6" providerId="LiveId" clId="{5C6B3FE4-53E6-4920-BBB6-D4CE43DAA912}" dt="2023-07-13T08:41:49.155" v="5959"/>
          <ac:spMkLst>
            <pc:docMk/>
            <pc:sldMk cId="2461944556" sldId="291"/>
            <ac:spMk id="30" creationId="{74BD6D5C-5049-6774-3375-F0887953CEF6}"/>
          </ac:spMkLst>
        </pc:spChg>
        <pc:spChg chg="add mod">
          <ac:chgData name="tuyết nguyễn thị ánh" userId="a6fbc05945fbe6a6" providerId="LiveId" clId="{5C6B3FE4-53E6-4920-BBB6-D4CE43DAA912}" dt="2023-07-13T08:44:59.019" v="5997" actId="1037"/>
          <ac:spMkLst>
            <pc:docMk/>
            <pc:sldMk cId="2461944556" sldId="291"/>
            <ac:spMk id="32" creationId="{D6001A01-B604-5ED0-28B9-D13FF9D0E455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36" creationId="{5594F42E-EB8F-374E-4FBB-17C3BF2E7044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37" creationId="{A42063FE-910D-0349-1F69-203C987A0D9B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38" creationId="{311CE311-DCE2-B88A-E3CB-91D80859AB3C}"/>
          </ac:spMkLst>
        </pc:spChg>
        <pc:spChg chg="del mod">
          <ac:chgData name="tuyết nguyễn thị ánh" userId="a6fbc05945fbe6a6" providerId="LiveId" clId="{5C6B3FE4-53E6-4920-BBB6-D4CE43DAA912}" dt="2023-07-13T08:44:50.190" v="5992" actId="478"/>
          <ac:spMkLst>
            <pc:docMk/>
            <pc:sldMk cId="2461944556" sldId="291"/>
            <ac:spMk id="39" creationId="{0C96115D-A404-0B00-BAF8-6CFB1830238C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41" creationId="{A697C4F9-3E54-9AB5-6BE9-52A69D491069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42" creationId="{80A3A70C-1102-3C72-D21E-F1400ADF3193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61" creationId="{D57228F8-EE67-43FB-9037-23009DB35D7A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69" creationId="{EF5BABE1-0B91-A193-9EF4-1CCAEE77B358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70" creationId="{A14C9A6C-EEB4-A8A6-BB61-DDB59E90D8F9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72" creationId="{BF273524-228A-912A-2484-ED651A1D5A1D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73" creationId="{AEF234C6-F16D-62DF-D164-476BD366E1DD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74" creationId="{52C1E98A-B2BF-02A8-C39B-595B8A30CF77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75" creationId="{AFA6D92E-5109-37C0-8D10-F1AF953F87D2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87" creationId="{2391C4AB-36A2-554D-6EAA-929F8171F76F}"/>
          </ac:spMkLst>
        </pc:spChg>
        <pc:spChg chg="mod">
          <ac:chgData name="tuyết nguyễn thị ánh" userId="a6fbc05945fbe6a6" providerId="LiveId" clId="{5C6B3FE4-53E6-4920-BBB6-D4CE43DAA912}" dt="2023-07-13T08:43:15.604" v="5977"/>
          <ac:spMkLst>
            <pc:docMk/>
            <pc:sldMk cId="2461944556" sldId="291"/>
            <ac:spMk id="88" creationId="{A5A2BBC2-51BA-E711-F1E4-61A4D2FB1F6F}"/>
          </ac:spMkLst>
        </pc:spChg>
        <pc:spChg chg="add mod">
          <ac:chgData name="tuyết nguyễn thị ánh" userId="a6fbc05945fbe6a6" providerId="LiveId" clId="{5C6B3FE4-53E6-4920-BBB6-D4CE43DAA912}" dt="2023-07-14T03:28:45.835" v="11878" actId="207"/>
          <ac:spMkLst>
            <pc:docMk/>
            <pc:sldMk cId="2461944556" sldId="291"/>
            <ac:spMk id="89" creationId="{BB170C3F-3072-68B6-E55A-D04C3844088B}"/>
          </ac:spMkLst>
        </pc:spChg>
        <pc:spChg chg="mod">
          <ac:chgData name="tuyết nguyễn thị ánh" userId="a6fbc05945fbe6a6" providerId="LiveId" clId="{5C6B3FE4-53E6-4920-BBB6-D4CE43DAA912}" dt="2023-07-13T08:44:34.153" v="5991"/>
          <ac:spMkLst>
            <pc:docMk/>
            <pc:sldMk cId="2461944556" sldId="291"/>
            <ac:spMk id="91" creationId="{72182469-85B8-3903-9207-56E3BCDBD0C9}"/>
          </ac:spMkLst>
        </pc:spChg>
        <pc:spChg chg="mod">
          <ac:chgData name="tuyết nguyễn thị ánh" userId="a6fbc05945fbe6a6" providerId="LiveId" clId="{5C6B3FE4-53E6-4920-BBB6-D4CE43DAA912}" dt="2023-07-13T08:44:34.153" v="5991"/>
          <ac:spMkLst>
            <pc:docMk/>
            <pc:sldMk cId="2461944556" sldId="291"/>
            <ac:spMk id="92" creationId="{C9D1C0B3-1CF6-9BA0-D5A1-91479D4B19F3}"/>
          </ac:spMkLst>
        </pc:spChg>
        <pc:grpChg chg="add del mod">
          <ac:chgData name="tuyết nguyễn thị ánh" userId="a6fbc05945fbe6a6" providerId="LiveId" clId="{5C6B3FE4-53E6-4920-BBB6-D4CE43DAA912}" dt="2023-07-13T08:42:00.858" v="5960" actId="478"/>
          <ac:grpSpMkLst>
            <pc:docMk/>
            <pc:sldMk cId="2461944556" sldId="291"/>
            <ac:grpSpMk id="4" creationId="{EB7F4720-FD9F-2CF4-BF16-95D8CC29A86E}"/>
          </ac:grpSpMkLst>
        </pc:grpChg>
        <pc:grpChg chg="del">
          <ac:chgData name="tuyết nguyễn thị ánh" userId="a6fbc05945fbe6a6" providerId="LiveId" clId="{5C6B3FE4-53E6-4920-BBB6-D4CE43DAA912}" dt="2023-07-13T08:41:47.374" v="5958" actId="478"/>
          <ac:grpSpMkLst>
            <pc:docMk/>
            <pc:sldMk cId="2461944556" sldId="291"/>
            <ac:grpSpMk id="7" creationId="{BD9DE4FE-FD4A-8669-EC9C-D2CAC0E8011F}"/>
          </ac:grpSpMkLst>
        </pc:grpChg>
        <pc:grpChg chg="mod">
          <ac:chgData name="tuyết nguyễn thị ánh" userId="a6fbc05945fbe6a6" providerId="LiveId" clId="{5C6B3FE4-53E6-4920-BBB6-D4CE43DAA912}" dt="2023-07-13T08:41:49.155" v="5959"/>
          <ac:grpSpMkLst>
            <pc:docMk/>
            <pc:sldMk cId="2461944556" sldId="291"/>
            <ac:grpSpMk id="9" creationId="{EBE65F16-131D-8AD3-A399-2A6D6936A566}"/>
          </ac:grpSpMkLst>
        </pc:grpChg>
        <pc:grpChg chg="mod">
          <ac:chgData name="tuyết nguyễn thị ánh" userId="a6fbc05945fbe6a6" providerId="LiveId" clId="{5C6B3FE4-53E6-4920-BBB6-D4CE43DAA912}" dt="2023-07-13T08:41:49.155" v="5959"/>
          <ac:grpSpMkLst>
            <pc:docMk/>
            <pc:sldMk cId="2461944556" sldId="291"/>
            <ac:grpSpMk id="12" creationId="{8AF919D7-5B51-B64C-9DB7-63ACF75EB11C}"/>
          </ac:grpSpMkLst>
        </pc:grpChg>
        <pc:grpChg chg="mod">
          <ac:chgData name="tuyết nguyễn thị ánh" userId="a6fbc05945fbe6a6" providerId="LiveId" clId="{5C6B3FE4-53E6-4920-BBB6-D4CE43DAA912}" dt="2023-07-13T08:41:49.155" v="5959"/>
          <ac:grpSpMkLst>
            <pc:docMk/>
            <pc:sldMk cId="2461944556" sldId="291"/>
            <ac:grpSpMk id="16" creationId="{FA350360-517C-643F-767E-171301DF16C8}"/>
          </ac:grpSpMkLst>
        </pc:grpChg>
        <pc:grpChg chg="del">
          <ac:chgData name="tuyết nguyễn thị ánh" userId="a6fbc05945fbe6a6" providerId="LiveId" clId="{5C6B3FE4-53E6-4920-BBB6-D4CE43DAA912}" dt="2023-07-13T08:44:33.522" v="5990" actId="478"/>
          <ac:grpSpMkLst>
            <pc:docMk/>
            <pc:sldMk cId="2461944556" sldId="291"/>
            <ac:grpSpMk id="20" creationId="{C8CCDF43-1639-981B-8D91-81390BC1DADA}"/>
          </ac:grpSpMkLst>
        </pc:grpChg>
        <pc:grpChg chg="add mod">
          <ac:chgData name="tuyết nguyễn thị ánh" userId="a6fbc05945fbe6a6" providerId="LiveId" clId="{5C6B3FE4-53E6-4920-BBB6-D4CE43DAA912}" dt="2023-07-13T08:43:27.538" v="5980" actId="1037"/>
          <ac:grpSpMkLst>
            <pc:docMk/>
            <pc:sldMk cId="2461944556" sldId="291"/>
            <ac:grpSpMk id="33" creationId="{1EA71B07-0E16-7FDF-144E-97FBE38552EB}"/>
          </ac:grpSpMkLst>
        </pc:grpChg>
        <pc:grpChg chg="mod">
          <ac:chgData name="tuyết nguyễn thị ánh" userId="a6fbc05945fbe6a6" providerId="LiveId" clId="{5C6B3FE4-53E6-4920-BBB6-D4CE43DAA912}" dt="2023-07-13T08:43:15.604" v="5977"/>
          <ac:grpSpMkLst>
            <pc:docMk/>
            <pc:sldMk cId="2461944556" sldId="291"/>
            <ac:grpSpMk id="34" creationId="{A572688E-A1E1-C19F-16E5-468FAD007602}"/>
          </ac:grpSpMkLst>
        </pc:grpChg>
        <pc:grpChg chg="mod">
          <ac:chgData name="tuyết nguyễn thị ánh" userId="a6fbc05945fbe6a6" providerId="LiveId" clId="{5C6B3FE4-53E6-4920-BBB6-D4CE43DAA912}" dt="2023-07-13T08:43:15.604" v="5977"/>
          <ac:grpSpMkLst>
            <pc:docMk/>
            <pc:sldMk cId="2461944556" sldId="291"/>
            <ac:grpSpMk id="35" creationId="{A4E7D93F-2406-0C86-0A8F-7CFF33AC3ABD}"/>
          </ac:grpSpMkLst>
        </pc:grpChg>
        <pc:grpChg chg="mod">
          <ac:chgData name="tuyết nguyễn thị ánh" userId="a6fbc05945fbe6a6" providerId="LiveId" clId="{5C6B3FE4-53E6-4920-BBB6-D4CE43DAA912}" dt="2023-07-13T08:43:15.604" v="5977"/>
          <ac:grpSpMkLst>
            <pc:docMk/>
            <pc:sldMk cId="2461944556" sldId="291"/>
            <ac:grpSpMk id="40" creationId="{B9D49D88-8F23-7C20-8F7C-7196D1882991}"/>
          </ac:grpSpMkLst>
        </pc:grpChg>
        <pc:grpChg chg="mod">
          <ac:chgData name="tuyết nguyễn thị ánh" userId="a6fbc05945fbe6a6" providerId="LiveId" clId="{5C6B3FE4-53E6-4920-BBB6-D4CE43DAA912}" dt="2023-07-13T08:43:15.604" v="5977"/>
          <ac:grpSpMkLst>
            <pc:docMk/>
            <pc:sldMk cId="2461944556" sldId="291"/>
            <ac:grpSpMk id="62" creationId="{5F9EA490-5840-9C13-B691-01C6522A34A8}"/>
          </ac:grpSpMkLst>
        </pc:grpChg>
        <pc:grpChg chg="mod">
          <ac:chgData name="tuyết nguyễn thị ánh" userId="a6fbc05945fbe6a6" providerId="LiveId" clId="{5C6B3FE4-53E6-4920-BBB6-D4CE43DAA912}" dt="2023-07-13T08:43:15.604" v="5977"/>
          <ac:grpSpMkLst>
            <pc:docMk/>
            <pc:sldMk cId="2461944556" sldId="291"/>
            <ac:grpSpMk id="71" creationId="{7FE18340-C5BA-A561-0F67-D40C06272B35}"/>
          </ac:grpSpMkLst>
        </pc:grpChg>
        <pc:grpChg chg="mod">
          <ac:chgData name="tuyết nguyễn thị ánh" userId="a6fbc05945fbe6a6" providerId="LiveId" clId="{5C6B3FE4-53E6-4920-BBB6-D4CE43DAA912}" dt="2023-07-13T08:43:15.604" v="5977"/>
          <ac:grpSpMkLst>
            <pc:docMk/>
            <pc:sldMk cId="2461944556" sldId="291"/>
            <ac:grpSpMk id="76" creationId="{7A02ABA2-E50F-D09E-65AC-B7D68E591CA6}"/>
          </ac:grpSpMkLst>
        </pc:grpChg>
        <pc:grpChg chg="add mod">
          <ac:chgData name="tuyết nguyễn thị ánh" userId="a6fbc05945fbe6a6" providerId="LiveId" clId="{5C6B3FE4-53E6-4920-BBB6-D4CE43DAA912}" dt="2023-07-13T08:44:34.153" v="5991"/>
          <ac:grpSpMkLst>
            <pc:docMk/>
            <pc:sldMk cId="2461944556" sldId="291"/>
            <ac:grpSpMk id="90" creationId="{91ADF445-11E2-6D94-A6C6-C005BC5912CC}"/>
          </ac:grpSpMkLst>
        </pc:grpChg>
        <pc:cxnChg chg="mod">
          <ac:chgData name="tuyết nguyễn thị ánh" userId="a6fbc05945fbe6a6" providerId="LiveId" clId="{5C6B3FE4-53E6-4920-BBB6-D4CE43DAA912}" dt="2023-07-13T08:41:49.155" v="5959"/>
          <ac:cxnSpMkLst>
            <pc:docMk/>
            <pc:sldMk cId="2461944556" sldId="291"/>
            <ac:cxnSpMk id="17" creationId="{54821020-2420-AA88-65BA-77789FA2AC99}"/>
          </ac:cxnSpMkLst>
        </pc:cxnChg>
        <pc:cxnChg chg="mod">
          <ac:chgData name="tuyết nguyễn thị ánh" userId="a6fbc05945fbe6a6" providerId="LiveId" clId="{5C6B3FE4-53E6-4920-BBB6-D4CE43DAA912}" dt="2023-07-13T08:41:49.155" v="5959"/>
          <ac:cxnSpMkLst>
            <pc:docMk/>
            <pc:sldMk cId="2461944556" sldId="291"/>
            <ac:cxnSpMk id="19" creationId="{AB359B36-6F44-5BC0-74D6-F6731489CCAE}"/>
          </ac:cxnSpMkLst>
        </pc:cxnChg>
        <pc:cxnChg chg="mod">
          <ac:chgData name="tuyết nguyễn thị ánh" userId="a6fbc05945fbe6a6" providerId="LiveId" clId="{5C6B3FE4-53E6-4920-BBB6-D4CE43DAA912}" dt="2023-07-13T08:41:49.155" v="5959"/>
          <ac:cxnSpMkLst>
            <pc:docMk/>
            <pc:sldMk cId="2461944556" sldId="291"/>
            <ac:cxnSpMk id="23" creationId="{71E64A6B-2823-FBA8-A391-1BA537DEBE2A}"/>
          </ac:cxnSpMkLst>
        </pc:cxnChg>
        <pc:cxnChg chg="mod">
          <ac:chgData name="tuyết nguyễn thị ánh" userId="a6fbc05945fbe6a6" providerId="LiveId" clId="{5C6B3FE4-53E6-4920-BBB6-D4CE43DAA912}" dt="2023-07-13T08:41:49.155" v="5959"/>
          <ac:cxnSpMkLst>
            <pc:docMk/>
            <pc:sldMk cId="2461944556" sldId="291"/>
            <ac:cxnSpMk id="25" creationId="{4920CCD2-86AA-71B1-1363-A1A8C910C823}"/>
          </ac:cxnSpMkLst>
        </pc:cxnChg>
        <pc:cxnChg chg="mod">
          <ac:chgData name="tuyết nguyễn thị ánh" userId="a6fbc05945fbe6a6" providerId="LiveId" clId="{5C6B3FE4-53E6-4920-BBB6-D4CE43DAA912}" dt="2023-07-13T08:41:49.155" v="5959"/>
          <ac:cxnSpMkLst>
            <pc:docMk/>
            <pc:sldMk cId="2461944556" sldId="291"/>
            <ac:cxnSpMk id="26" creationId="{CB68AD27-C07E-E666-4D35-41D316156A0B}"/>
          </ac:cxnSpMkLst>
        </pc:cxnChg>
        <pc:cxnChg chg="mod">
          <ac:chgData name="tuyết nguyễn thị ánh" userId="a6fbc05945fbe6a6" providerId="LiveId" clId="{5C6B3FE4-53E6-4920-BBB6-D4CE43DAA912}" dt="2023-07-13T08:41:49.155" v="5959"/>
          <ac:cxnSpMkLst>
            <pc:docMk/>
            <pc:sldMk cId="2461944556" sldId="291"/>
            <ac:cxnSpMk id="28" creationId="{36B8224C-577C-4D11-70BC-571D1D843473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63" creationId="{9E468447-4990-88A7-05DF-AC24115A8754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64" creationId="{5B4C01E5-52E5-1D25-DC06-8172C51CA18B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65" creationId="{E38C949C-7428-3C91-1CB1-1D5D073B6F00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66" creationId="{A9CF376E-631E-6478-B855-930F4FEBDEA6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67" creationId="{256FCA2A-50CB-349A-15FC-363F1E371E77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68" creationId="{B9E3EEB5-73F8-CC0C-E53B-E705E7C39106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77" creationId="{CFD21CC5-23EE-51F0-72E5-64C9DEDB80F2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78" creationId="{9005EAC5-6A56-8FCC-6A13-D67BE6178A9E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79" creationId="{22A492CF-BA0E-E2E0-77B2-DC5124427AB3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0" creationId="{232004D4-0872-DD59-5177-9F0798173EBB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1" creationId="{E3D30459-484C-CDA1-4A45-BC790886E867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2" creationId="{C1500EBB-B05D-EC3D-43CE-0271E189E580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3" creationId="{753956E5-AF55-6156-41ED-6FFCFC0657B7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4" creationId="{E5B7A7C6-7734-C1F5-7116-7060FFA6E90C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5" creationId="{8C9982CB-8B60-C3B4-5EBA-930D4FC6FDD1}"/>
          </ac:cxnSpMkLst>
        </pc:cxnChg>
        <pc:cxnChg chg="mod">
          <ac:chgData name="tuyết nguyễn thị ánh" userId="a6fbc05945fbe6a6" providerId="LiveId" clId="{5C6B3FE4-53E6-4920-BBB6-D4CE43DAA912}" dt="2023-07-13T08:43:15.604" v="5977"/>
          <ac:cxnSpMkLst>
            <pc:docMk/>
            <pc:sldMk cId="2461944556" sldId="291"/>
            <ac:cxnSpMk id="86" creationId="{2CC53860-EBF4-E7BD-B840-CC24C3503132}"/>
          </ac:cxnSpMkLst>
        </pc:cxnChg>
      </pc:sldChg>
      <pc:sldChg chg="addSp delSp modSp new del mod">
        <pc:chgData name="tuyết nguyễn thị ánh" userId="a6fbc05945fbe6a6" providerId="LiveId" clId="{5C6B3FE4-53E6-4920-BBB6-D4CE43DAA912}" dt="2023-07-13T08:45:15.988" v="5998" actId="47"/>
        <pc:sldMkLst>
          <pc:docMk/>
          <pc:sldMk cId="170125334" sldId="292"/>
        </pc:sldMkLst>
        <pc:spChg chg="mod topLvl">
          <ac:chgData name="tuyết nguyễn thị ánh" userId="a6fbc05945fbe6a6" providerId="LiveId" clId="{5C6B3FE4-53E6-4920-BBB6-D4CE43DAA912}" dt="2023-07-13T08:41:43.194" v="5957" actId="164"/>
          <ac:spMkLst>
            <pc:docMk/>
            <pc:sldMk cId="170125334" sldId="292"/>
            <ac:spMk id="5" creationId="{8C3495A4-E095-7567-D837-8340C64C2E67}"/>
          </ac:spMkLst>
        </pc:spChg>
        <pc:spChg chg="del mod topLvl">
          <ac:chgData name="tuyết nguyễn thị ánh" userId="a6fbc05945fbe6a6" providerId="LiveId" clId="{5C6B3FE4-53E6-4920-BBB6-D4CE43DAA912}" dt="2023-07-13T08:41:39.588" v="5956" actId="478"/>
          <ac:spMkLst>
            <pc:docMk/>
            <pc:sldMk cId="170125334" sldId="292"/>
            <ac:spMk id="6" creationId="{D0D1F58B-FA2B-DD98-9023-A4A9324DC393}"/>
          </ac:spMkLst>
        </pc:spChg>
        <pc:spChg chg="mod topLvl">
          <ac:chgData name="tuyết nguyễn thị ánh" userId="a6fbc05945fbe6a6" providerId="LiveId" clId="{5C6B3FE4-53E6-4920-BBB6-D4CE43DAA912}" dt="2023-07-13T08:41:43.194" v="5957" actId="164"/>
          <ac:spMkLst>
            <pc:docMk/>
            <pc:sldMk cId="170125334" sldId="292"/>
            <ac:spMk id="7" creationId="{24BD1C90-EEEF-F378-C3EA-BA793AED1897}"/>
          </ac:spMkLst>
        </pc:spChg>
        <pc:spChg chg="del mod topLvl">
          <ac:chgData name="tuyết nguyễn thị ánh" userId="a6fbc05945fbe6a6" providerId="LiveId" clId="{5C6B3FE4-53E6-4920-BBB6-D4CE43DAA912}" dt="2023-07-13T08:41:37.975" v="5955" actId="478"/>
          <ac:spMkLst>
            <pc:docMk/>
            <pc:sldMk cId="170125334" sldId="292"/>
            <ac:spMk id="8" creationId="{7C065721-B6F3-0F06-ABE3-CE4C1DE9C1D3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10" creationId="{24442941-BA45-F68F-D296-626102961A2F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11" creationId="{7CB9F0E0-7CF8-80A7-5F6C-60C79EC740DB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12" creationId="{C7BBBFC1-2842-6A1E-0C26-4CFB10B100C8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20" creationId="{4A93153B-38D4-387D-1F61-6673431F2F67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21" creationId="{E5DE39F0-6A64-A982-4D38-AECE0FAA4837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23" creationId="{9C9A67F6-BB2F-2CE3-01CA-2C12DB604D73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24" creationId="{F9ECFB41-E3D8-484E-B86B-626E78772488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25" creationId="{1E752541-1254-3591-3EF7-FDEDB825BB62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26" creationId="{776E6154-A588-9CAB-41C3-8FB7E52B6A94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38" creationId="{F68AAA26-0C49-23EF-9867-689712A747D7}"/>
          </ac:spMkLst>
        </pc:spChg>
        <pc:spChg chg="mod">
          <ac:chgData name="tuyết nguyễn thị ánh" userId="a6fbc05945fbe6a6" providerId="LiveId" clId="{5C6B3FE4-53E6-4920-BBB6-D4CE43DAA912}" dt="2023-07-13T08:41:35.814" v="5954" actId="165"/>
          <ac:spMkLst>
            <pc:docMk/>
            <pc:sldMk cId="170125334" sldId="292"/>
            <ac:spMk id="39" creationId="{9FFD380C-51DA-287F-F221-F1A35CD9DABE}"/>
          </ac:spMkLst>
        </pc:spChg>
        <pc:grpChg chg="add del mod">
          <ac:chgData name="tuyết nguyễn thị ánh" userId="a6fbc05945fbe6a6" providerId="LiveId" clId="{5C6B3FE4-53E6-4920-BBB6-D4CE43DAA912}" dt="2023-07-13T08:41:35.814" v="5954" actId="165"/>
          <ac:grpSpMkLst>
            <pc:docMk/>
            <pc:sldMk cId="170125334" sldId="292"/>
            <ac:grpSpMk id="2" creationId="{BC2F614A-9055-73D4-87E7-716B78EA9459}"/>
          </ac:grpSpMkLst>
        </pc:grpChg>
        <pc:grpChg chg="del mod topLvl">
          <ac:chgData name="tuyết nguyễn thị ánh" userId="a6fbc05945fbe6a6" providerId="LiveId" clId="{5C6B3FE4-53E6-4920-BBB6-D4CE43DAA912}" dt="2023-07-13T08:41:39.588" v="5956" actId="478"/>
          <ac:grpSpMkLst>
            <pc:docMk/>
            <pc:sldMk cId="170125334" sldId="292"/>
            <ac:grpSpMk id="3" creationId="{FD8DB900-AF92-126D-3B7A-525BA9542E02}"/>
          </ac:grpSpMkLst>
        </pc:grpChg>
        <pc:grpChg chg="mod topLvl">
          <ac:chgData name="tuyết nguyễn thị ánh" userId="a6fbc05945fbe6a6" providerId="LiveId" clId="{5C6B3FE4-53E6-4920-BBB6-D4CE43DAA912}" dt="2023-07-13T08:41:43.194" v="5957" actId="164"/>
          <ac:grpSpMkLst>
            <pc:docMk/>
            <pc:sldMk cId="170125334" sldId="292"/>
            <ac:grpSpMk id="4" creationId="{5D497378-64F8-638A-3DD0-11DBD70A5AC3}"/>
          </ac:grpSpMkLst>
        </pc:grpChg>
        <pc:grpChg chg="mod">
          <ac:chgData name="tuyết nguyễn thị ánh" userId="a6fbc05945fbe6a6" providerId="LiveId" clId="{5C6B3FE4-53E6-4920-BBB6-D4CE43DAA912}" dt="2023-07-13T08:41:35.814" v="5954" actId="165"/>
          <ac:grpSpMkLst>
            <pc:docMk/>
            <pc:sldMk cId="170125334" sldId="292"/>
            <ac:grpSpMk id="9" creationId="{98E4CF78-D46E-BF4D-A94E-5A820D74727B}"/>
          </ac:grpSpMkLst>
        </pc:grpChg>
        <pc:grpChg chg="mod">
          <ac:chgData name="tuyết nguyễn thị ánh" userId="a6fbc05945fbe6a6" providerId="LiveId" clId="{5C6B3FE4-53E6-4920-BBB6-D4CE43DAA912}" dt="2023-07-13T08:41:35.814" v="5954" actId="165"/>
          <ac:grpSpMkLst>
            <pc:docMk/>
            <pc:sldMk cId="170125334" sldId="292"/>
            <ac:grpSpMk id="13" creationId="{67C4338C-28A3-1187-6062-C1E08EA3050A}"/>
          </ac:grpSpMkLst>
        </pc:grpChg>
        <pc:grpChg chg="mod">
          <ac:chgData name="tuyết nguyễn thị ánh" userId="a6fbc05945fbe6a6" providerId="LiveId" clId="{5C6B3FE4-53E6-4920-BBB6-D4CE43DAA912}" dt="2023-07-13T08:41:35.814" v="5954" actId="165"/>
          <ac:grpSpMkLst>
            <pc:docMk/>
            <pc:sldMk cId="170125334" sldId="292"/>
            <ac:grpSpMk id="22" creationId="{1343A3F0-8533-84E9-D0AD-BA7563B9CA90}"/>
          </ac:grpSpMkLst>
        </pc:grpChg>
        <pc:grpChg chg="mod">
          <ac:chgData name="tuyết nguyễn thị ánh" userId="a6fbc05945fbe6a6" providerId="LiveId" clId="{5C6B3FE4-53E6-4920-BBB6-D4CE43DAA912}" dt="2023-07-13T08:41:35.814" v="5954" actId="165"/>
          <ac:grpSpMkLst>
            <pc:docMk/>
            <pc:sldMk cId="170125334" sldId="292"/>
            <ac:grpSpMk id="27" creationId="{1FC11ACE-5609-3006-608F-523CAB8323C5}"/>
          </ac:grpSpMkLst>
        </pc:grpChg>
        <pc:grpChg chg="add mod">
          <ac:chgData name="tuyết nguyễn thị ánh" userId="a6fbc05945fbe6a6" providerId="LiveId" clId="{5C6B3FE4-53E6-4920-BBB6-D4CE43DAA912}" dt="2023-07-13T08:41:43.194" v="5957" actId="164"/>
          <ac:grpSpMkLst>
            <pc:docMk/>
            <pc:sldMk cId="170125334" sldId="292"/>
            <ac:grpSpMk id="40" creationId="{0727BA04-8F6A-B4F2-51EB-1EA1011A30FC}"/>
          </ac:grpSpMkLst>
        </pc:grp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14" creationId="{41D4C2E2-0664-A1E7-995A-0C50BE296790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15" creationId="{D3C17370-C426-1AF9-BA7D-571A873F1815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16" creationId="{9BDBE9CC-AD7D-A2E8-1219-40226950E714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17" creationId="{797E42B4-8BD3-C013-7067-06285E697E77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18" creationId="{B359E946-52C8-3F68-06ED-7138C5AEA951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19" creationId="{C3ED9C8A-6200-C955-A6BB-88C6C3785139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28" creationId="{F4B23506-6880-8768-3403-B86944E1BE4B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29" creationId="{12A534F1-3483-C8EA-4131-08AFA051B050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0" creationId="{45AA7F01-B5A6-3A49-F6B7-4CD106572D16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1" creationId="{9A69A14D-5AFB-5B69-2CFD-5F477A3058DB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2" creationId="{923D1A8A-946C-CD76-194F-EB6642433AA3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3" creationId="{3A9A719A-E0D2-5D20-B95E-3356F04C3883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4" creationId="{F377E297-240D-92DD-D217-D8D747923802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5" creationId="{038D990E-2390-6315-AB70-589D00590425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6" creationId="{BF122A74-E8B5-8472-4BFF-0EDA6C6C1F46}"/>
          </ac:cxnSpMkLst>
        </pc:cxnChg>
        <pc:cxnChg chg="mod">
          <ac:chgData name="tuyết nguyễn thị ánh" userId="a6fbc05945fbe6a6" providerId="LiveId" clId="{5C6B3FE4-53E6-4920-BBB6-D4CE43DAA912}" dt="2023-07-13T08:41:35.814" v="5954" actId="165"/>
          <ac:cxnSpMkLst>
            <pc:docMk/>
            <pc:sldMk cId="170125334" sldId="292"/>
            <ac:cxnSpMk id="37" creationId="{AAFDEF3A-5977-39BE-36D9-975C243CDB29}"/>
          </ac:cxnSpMkLst>
        </pc:cxnChg>
      </pc:sldChg>
      <pc:sldChg chg="addSp delSp modSp add mod modTransition">
        <pc:chgData name="tuyết nguyễn thị ánh" userId="a6fbc05945fbe6a6" providerId="LiveId" clId="{5C6B3FE4-53E6-4920-BBB6-D4CE43DAA912}" dt="2023-07-14T09:28:48.380" v="15765"/>
        <pc:sldMkLst>
          <pc:docMk/>
          <pc:sldMk cId="2387558367" sldId="292"/>
        </pc:sldMkLst>
        <pc:spChg chg="mod">
          <ac:chgData name="tuyết nguyễn thị ánh" userId="a6fbc05945fbe6a6" providerId="LiveId" clId="{5C6B3FE4-53E6-4920-BBB6-D4CE43DAA912}" dt="2023-07-13T08:46:59.524" v="6059" actId="1076"/>
          <ac:spMkLst>
            <pc:docMk/>
            <pc:sldMk cId="2387558367" sldId="292"/>
            <ac:spMk id="13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47:45.348" v="6068" actId="478"/>
          <ac:spMkLst>
            <pc:docMk/>
            <pc:sldMk cId="2387558367" sldId="292"/>
            <ac:spMk id="20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8:47:43.885" v="6067" actId="478"/>
          <ac:spMkLst>
            <pc:docMk/>
            <pc:sldMk cId="2387558367" sldId="292"/>
            <ac:spMk id="22" creationId="{00000000-0000-0000-0000-000000000000}"/>
          </ac:spMkLst>
        </pc:spChg>
        <pc:picChg chg="add del mod">
          <ac:chgData name="tuyết nguyễn thị ánh" userId="a6fbc05945fbe6a6" providerId="LiveId" clId="{5C6B3FE4-53E6-4920-BBB6-D4CE43DAA912}" dt="2023-07-13T09:18:13.744" v="6959" actId="478"/>
          <ac:picMkLst>
            <pc:docMk/>
            <pc:sldMk cId="2387558367" sldId="292"/>
            <ac:picMk id="8" creationId="{A723DC1A-853F-B9FB-46F3-CF1D494DF6EF}"/>
          </ac:picMkLst>
        </pc:picChg>
        <pc:picChg chg="add mod">
          <ac:chgData name="tuyết nguyễn thị ánh" userId="a6fbc05945fbe6a6" providerId="LiveId" clId="{5C6B3FE4-53E6-4920-BBB6-D4CE43DAA912}" dt="2023-07-13T09:18:14.379" v="6960"/>
          <ac:picMkLst>
            <pc:docMk/>
            <pc:sldMk cId="2387558367" sldId="292"/>
            <ac:picMk id="14" creationId="{DABE7D73-06C2-D4BB-9BAA-4AACDE4D5D02}"/>
          </ac:picMkLst>
        </pc:picChg>
      </pc:sldChg>
      <pc:sldChg chg="addSp delSp modSp add mod modTransition delAnim modAnim">
        <pc:chgData name="tuyết nguyễn thị ánh" userId="a6fbc05945fbe6a6" providerId="LiveId" clId="{5C6B3FE4-53E6-4920-BBB6-D4CE43DAA912}" dt="2023-07-14T09:28:54.383" v="15766"/>
        <pc:sldMkLst>
          <pc:docMk/>
          <pc:sldMk cId="3383456573" sldId="293"/>
        </pc:sldMkLst>
        <pc:spChg chg="mod">
          <ac:chgData name="tuyết nguyễn thị ánh" userId="a6fbc05945fbe6a6" providerId="LiveId" clId="{5C6B3FE4-53E6-4920-BBB6-D4CE43DAA912}" dt="2023-07-13T08:59:01.138" v="6133" actId="20577"/>
          <ac:spMkLst>
            <pc:docMk/>
            <pc:sldMk cId="3383456573" sldId="293"/>
            <ac:spMk id="27" creationId="{1F53FDCC-0CC1-3AD6-18F2-01604835828B}"/>
          </ac:spMkLst>
        </pc:spChg>
        <pc:spChg chg="mod">
          <ac:chgData name="tuyết nguyễn thị ánh" userId="a6fbc05945fbe6a6" providerId="LiveId" clId="{5C6B3FE4-53E6-4920-BBB6-D4CE43DAA912}" dt="2023-07-13T09:02:08.136" v="6795" actId="1076"/>
          <ac:spMkLst>
            <pc:docMk/>
            <pc:sldMk cId="3383456573" sldId="293"/>
            <ac:spMk id="28" creationId="{4B8A7836-666B-2D6E-3C53-EA90C85A9CA1}"/>
          </ac:spMkLst>
        </pc:spChg>
        <pc:spChg chg="del">
          <ac:chgData name="tuyết nguyễn thị ánh" userId="a6fbc05945fbe6a6" providerId="LiveId" clId="{5C6B3FE4-53E6-4920-BBB6-D4CE43DAA912}" dt="2023-07-13T08:59:10.137" v="6138" actId="478"/>
          <ac:spMkLst>
            <pc:docMk/>
            <pc:sldMk cId="3383456573" sldId="293"/>
            <ac:spMk id="53" creationId="{3CEB045C-3A66-6EF9-DF69-7D52F9B130A8}"/>
          </ac:spMkLst>
        </pc:spChg>
        <pc:spChg chg="del">
          <ac:chgData name="tuyết nguyễn thị ánh" userId="a6fbc05945fbe6a6" providerId="LiveId" clId="{5C6B3FE4-53E6-4920-BBB6-D4CE43DAA912}" dt="2023-07-13T08:59:08.920" v="6137" actId="478"/>
          <ac:spMkLst>
            <pc:docMk/>
            <pc:sldMk cId="3383456573" sldId="293"/>
            <ac:spMk id="54" creationId="{D06E3C41-7406-651C-F327-9C94996733C2}"/>
          </ac:spMkLst>
        </pc:spChg>
        <pc:spChg chg="del">
          <ac:chgData name="tuyết nguyễn thị ánh" userId="a6fbc05945fbe6a6" providerId="LiveId" clId="{5C6B3FE4-53E6-4920-BBB6-D4CE43DAA912}" dt="2023-07-13T08:59:07.015" v="6136" actId="478"/>
          <ac:spMkLst>
            <pc:docMk/>
            <pc:sldMk cId="3383456573" sldId="293"/>
            <ac:spMk id="55" creationId="{0F272306-1A7D-8E07-1CC9-7A1AFF047B14}"/>
          </ac:spMkLst>
        </pc:spChg>
        <pc:spChg chg="del">
          <ac:chgData name="tuyết nguyễn thị ánh" userId="a6fbc05945fbe6a6" providerId="LiveId" clId="{5C6B3FE4-53E6-4920-BBB6-D4CE43DAA912}" dt="2023-07-13T09:01:34.340" v="6783" actId="478"/>
          <ac:spMkLst>
            <pc:docMk/>
            <pc:sldMk cId="3383456573" sldId="293"/>
            <ac:spMk id="56" creationId="{393D7308-883B-6D09-BEA9-D7794385688B}"/>
          </ac:spMkLst>
        </pc:spChg>
        <pc:grpChg chg="mod">
          <ac:chgData name="tuyết nguyễn thị ánh" userId="a6fbc05945fbe6a6" providerId="LiveId" clId="{5C6B3FE4-53E6-4920-BBB6-D4CE43DAA912}" dt="2023-07-13T09:01:38.061" v="6787" actId="1036"/>
          <ac:grpSpMkLst>
            <pc:docMk/>
            <pc:sldMk cId="3383456573" sldId="293"/>
            <ac:grpSpMk id="25" creationId="{659F8840-F5CA-F197-6424-FF2FD4C491AF}"/>
          </ac:grpSpMkLst>
        </pc:grpChg>
        <pc:grpChg chg="del">
          <ac:chgData name="tuyết nguyễn thị ánh" userId="a6fbc05945fbe6a6" providerId="LiveId" clId="{5C6B3FE4-53E6-4920-BBB6-D4CE43DAA912}" dt="2023-07-13T08:59:03.614" v="6134" actId="478"/>
          <ac:grpSpMkLst>
            <pc:docMk/>
            <pc:sldMk cId="3383456573" sldId="293"/>
            <ac:grpSpMk id="29" creationId="{413F543F-6A36-7DCF-FB81-D9D5EEC9EE0F}"/>
          </ac:grpSpMkLst>
        </pc:grpChg>
        <pc:picChg chg="add mod">
          <ac:chgData name="tuyết nguyễn thị ánh" userId="a6fbc05945fbe6a6" providerId="LiveId" clId="{5C6B3FE4-53E6-4920-BBB6-D4CE43DAA912}" dt="2023-07-13T09:02:15.114" v="6797" actId="1076"/>
          <ac:picMkLst>
            <pc:docMk/>
            <pc:sldMk cId="3383456573" sldId="293"/>
            <ac:picMk id="3" creationId="{051D898F-7017-0068-5018-089F4C603A73}"/>
          </ac:picMkLst>
        </pc:picChg>
        <pc:picChg chg="del">
          <ac:chgData name="tuyết nguyễn thị ánh" userId="a6fbc05945fbe6a6" providerId="LiveId" clId="{5C6B3FE4-53E6-4920-BBB6-D4CE43DAA912}" dt="2023-07-13T08:59:05.085" v="6135" actId="478"/>
          <ac:picMkLst>
            <pc:docMk/>
            <pc:sldMk cId="3383456573" sldId="293"/>
            <ac:picMk id="52" creationId="{1FB4062C-D9AF-759A-6BBD-B136FC3B0025}"/>
          </ac:picMkLst>
        </pc:picChg>
      </pc:sldChg>
      <pc:sldChg chg="addSp delSp modSp add mod delAnim modAnim">
        <pc:chgData name="tuyết nguyễn thị ánh" userId="a6fbc05945fbe6a6" providerId="LiveId" clId="{5C6B3FE4-53E6-4920-BBB6-D4CE43DAA912}" dt="2023-07-14T08:39:31.995" v="15393"/>
        <pc:sldMkLst>
          <pc:docMk/>
          <pc:sldMk cId="2402878515" sldId="294"/>
        </pc:sldMkLst>
        <pc:spChg chg="mod topLvl">
          <ac:chgData name="tuyết nguyễn thị ánh" userId="a6fbc05945fbe6a6" providerId="LiveId" clId="{5C6B3FE4-53E6-4920-BBB6-D4CE43DAA912}" dt="2023-07-13T09:05:23.548" v="6831" actId="1035"/>
          <ac:spMkLst>
            <pc:docMk/>
            <pc:sldMk cId="2402878515" sldId="294"/>
            <ac:spMk id="2" creationId="{54016F16-4C43-3C71-39B1-B82A00AC7B3C}"/>
          </ac:spMkLst>
        </pc:spChg>
        <pc:spChg chg="mod topLvl">
          <ac:chgData name="tuyết nguyễn thị ánh" userId="a6fbc05945fbe6a6" providerId="LiveId" clId="{5C6B3FE4-53E6-4920-BBB6-D4CE43DAA912}" dt="2023-07-13T09:05:35.348" v="6836" actId="1035"/>
          <ac:spMkLst>
            <pc:docMk/>
            <pc:sldMk cId="2402878515" sldId="294"/>
            <ac:spMk id="3" creationId="{D2404B2C-8AC3-304D-93A7-684A39FB4CE5}"/>
          </ac:spMkLst>
        </pc:spChg>
        <pc:spChg chg="mod topLvl">
          <ac:chgData name="tuyết nguyễn thị ánh" userId="a6fbc05945fbe6a6" providerId="LiveId" clId="{5C6B3FE4-53E6-4920-BBB6-D4CE43DAA912}" dt="2023-07-13T09:05:27.316" v="6833" actId="1037"/>
          <ac:spMkLst>
            <pc:docMk/>
            <pc:sldMk cId="2402878515" sldId="294"/>
            <ac:spMk id="4" creationId="{84B9D5F1-6D9A-3706-8FD1-9B48B53AB70A}"/>
          </ac:spMkLst>
        </pc:spChg>
        <pc:spChg chg="mod topLvl">
          <ac:chgData name="tuyết nguyễn thị ánh" userId="a6fbc05945fbe6a6" providerId="LiveId" clId="{5C6B3FE4-53E6-4920-BBB6-D4CE43DAA912}" dt="2023-07-13T09:05:18.421" v="6829" actId="255"/>
          <ac:spMkLst>
            <pc:docMk/>
            <pc:sldMk cId="2402878515" sldId="294"/>
            <ac:spMk id="5" creationId="{0B77BC8A-4F8F-C7E0-3FB5-C234C7F7EC7A}"/>
          </ac:spMkLst>
        </pc:spChg>
        <pc:spChg chg="mod">
          <ac:chgData name="tuyết nguyễn thị ánh" userId="a6fbc05945fbe6a6" providerId="LiveId" clId="{5C6B3FE4-53E6-4920-BBB6-D4CE43DAA912}" dt="2023-07-13T09:07:43.164" v="6866" actId="1076"/>
          <ac:spMkLst>
            <pc:docMk/>
            <pc:sldMk cId="2402878515" sldId="294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9:07:44.285" v="6867" actId="1076"/>
          <ac:spMkLst>
            <pc:docMk/>
            <pc:sldMk cId="2402878515" sldId="294"/>
            <ac:spMk id="9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3T09:03:39.199" v="6806" actId="478"/>
          <ac:spMkLst>
            <pc:docMk/>
            <pc:sldMk cId="2402878515" sldId="294"/>
            <ac:spMk id="12" creationId="{7418CD34-A842-67BF-0CBC-A2000AE3DF17}"/>
          </ac:spMkLst>
        </pc:spChg>
        <pc:spChg chg="add mod">
          <ac:chgData name="tuyết nguyễn thị ánh" userId="a6fbc05945fbe6a6" providerId="LiveId" clId="{5C6B3FE4-53E6-4920-BBB6-D4CE43DAA912}" dt="2023-07-13T09:05:30.865" v="6835" actId="1035"/>
          <ac:spMkLst>
            <pc:docMk/>
            <pc:sldMk cId="2402878515" sldId="294"/>
            <ac:spMk id="13" creationId="{CB4390AE-556F-0BE0-2883-8211C687D981}"/>
          </ac:spMkLst>
        </pc:spChg>
        <pc:spChg chg="add mod">
          <ac:chgData name="tuyết nguyễn thị ánh" userId="a6fbc05945fbe6a6" providerId="LiveId" clId="{5C6B3FE4-53E6-4920-BBB6-D4CE43DAA912}" dt="2023-07-13T09:05:40.441" v="6840" actId="1037"/>
          <ac:spMkLst>
            <pc:docMk/>
            <pc:sldMk cId="2402878515" sldId="294"/>
            <ac:spMk id="14" creationId="{C7D3D114-3ED8-D5BC-C8E9-0E525CAD80CE}"/>
          </ac:spMkLst>
        </pc:spChg>
        <pc:spChg chg="add mod">
          <ac:chgData name="tuyết nguyễn thị ánh" userId="a6fbc05945fbe6a6" providerId="LiveId" clId="{5C6B3FE4-53E6-4920-BBB6-D4CE43DAA912}" dt="2023-07-13T09:07:48.491" v="6871" actId="1035"/>
          <ac:spMkLst>
            <pc:docMk/>
            <pc:sldMk cId="2402878515" sldId="294"/>
            <ac:spMk id="16" creationId="{F4684025-29C5-003B-51AD-01F4B79135FE}"/>
          </ac:spMkLst>
        </pc:spChg>
        <pc:spChg chg="add mod">
          <ac:chgData name="tuyết nguyễn thị ánh" userId="a6fbc05945fbe6a6" providerId="LiveId" clId="{5C6B3FE4-53E6-4920-BBB6-D4CE43DAA912}" dt="2023-07-13T09:10:47.908" v="6905" actId="255"/>
          <ac:spMkLst>
            <pc:docMk/>
            <pc:sldMk cId="2402878515" sldId="294"/>
            <ac:spMk id="18" creationId="{754C19F0-C5C9-CAA5-B2C8-CA62A0AA16D1}"/>
          </ac:spMkLst>
        </pc:spChg>
        <pc:spChg chg="del">
          <ac:chgData name="tuyết nguyễn thị ánh" userId="a6fbc05945fbe6a6" providerId="LiveId" clId="{5C6B3FE4-53E6-4920-BBB6-D4CE43DAA912}" dt="2023-07-13T09:03:40.752" v="6807" actId="478"/>
          <ac:spMkLst>
            <pc:docMk/>
            <pc:sldMk cId="2402878515" sldId="294"/>
            <ac:spMk id="28" creationId="{4B8A7836-666B-2D6E-3C53-EA90C85A9CA1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31" creationId="{BC6DB61F-A73B-505C-62A0-685264EE3FF3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34" creationId="{E2A49F9A-8006-52E6-5CF0-4B4FBD8F554F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35" creationId="{50964EE7-E257-39BD-0394-21DEA4715A46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36" creationId="{C2341F11-82ED-834C-9F22-4B64A2A04FC2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37" creationId="{464EC77B-8431-18AB-E62A-9E605CC8C4B7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47" creationId="{1E09E79E-503D-E8B7-41AF-06EAB7D98F8B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48" creationId="{EC32C183-EFD5-77B0-8890-BB8370292D05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49" creationId="{8B8362F9-3965-6ADD-C73D-E350785BE3EF}"/>
          </ac:spMkLst>
        </pc:spChg>
        <pc:spChg chg="mod">
          <ac:chgData name="tuyết nguyễn thị ánh" userId="a6fbc05945fbe6a6" providerId="LiveId" clId="{5C6B3FE4-53E6-4920-BBB6-D4CE43DAA912}" dt="2023-07-13T09:03:19.187" v="6800" actId="165"/>
          <ac:spMkLst>
            <pc:docMk/>
            <pc:sldMk cId="2402878515" sldId="294"/>
            <ac:spMk id="50" creationId="{BFF9F632-B629-A401-F56A-10AC67C1010C}"/>
          </ac:spMkLst>
        </pc:spChg>
        <pc:grpChg chg="add del">
          <ac:chgData name="tuyết nguyễn thị ánh" userId="a6fbc05945fbe6a6" providerId="LiveId" clId="{5C6B3FE4-53E6-4920-BBB6-D4CE43DAA912}" dt="2023-07-13T09:03:19.187" v="6800" actId="165"/>
          <ac:grpSpMkLst>
            <pc:docMk/>
            <pc:sldMk cId="2402878515" sldId="294"/>
            <ac:grpSpMk id="10" creationId="{E7746C8F-7557-EBC8-9835-E7B43ADA40CF}"/>
          </ac:grpSpMkLst>
        </pc:grpChg>
        <pc:grpChg chg="add mod">
          <ac:chgData name="tuyết nguyễn thị ánh" userId="a6fbc05945fbe6a6" providerId="LiveId" clId="{5C6B3FE4-53E6-4920-BBB6-D4CE43DAA912}" dt="2023-07-13T09:08:20.052" v="6890" actId="1076"/>
          <ac:grpSpMkLst>
            <pc:docMk/>
            <pc:sldMk cId="2402878515" sldId="294"/>
            <ac:grpSpMk id="15" creationId="{C0700C60-73CB-EB95-30BA-85A497C1B83F}"/>
          </ac:grpSpMkLst>
        </pc:grpChg>
        <pc:grpChg chg="del mod topLvl">
          <ac:chgData name="tuyết nguyễn thị ánh" userId="a6fbc05945fbe6a6" providerId="LiveId" clId="{5C6B3FE4-53E6-4920-BBB6-D4CE43DAA912}" dt="2023-07-13T09:03:36.493" v="6805" actId="478"/>
          <ac:grpSpMkLst>
            <pc:docMk/>
            <pc:sldMk cId="2402878515" sldId="294"/>
            <ac:grpSpMk id="29" creationId="{413F543F-6A36-7DCF-FB81-D9D5EEC9EE0F}"/>
          </ac:grpSpMkLst>
        </pc:grpChg>
        <pc:grpChg chg="mod">
          <ac:chgData name="tuyết nguyễn thị ánh" userId="a6fbc05945fbe6a6" providerId="LiveId" clId="{5C6B3FE4-53E6-4920-BBB6-D4CE43DAA912}" dt="2023-07-13T09:03:19.187" v="6800" actId="165"/>
          <ac:grpSpMkLst>
            <pc:docMk/>
            <pc:sldMk cId="2402878515" sldId="294"/>
            <ac:grpSpMk id="30" creationId="{3F447025-A488-55A8-407D-433F7882D2A2}"/>
          </ac:grpSpMkLst>
        </pc:grpChg>
        <pc:grpChg chg="mod">
          <ac:chgData name="tuyết nguyễn thị ánh" userId="a6fbc05945fbe6a6" providerId="LiveId" clId="{5C6B3FE4-53E6-4920-BBB6-D4CE43DAA912}" dt="2023-07-13T09:03:19.187" v="6800" actId="165"/>
          <ac:grpSpMkLst>
            <pc:docMk/>
            <pc:sldMk cId="2402878515" sldId="294"/>
            <ac:grpSpMk id="38" creationId="{523A9DD9-60B0-D58E-2D24-9BC92938328A}"/>
          </ac:grpSpMkLst>
        </pc:grpChg>
        <pc:picChg chg="add mod ord">
          <ac:chgData name="tuyết nguyễn thị ánh" userId="a6fbc05945fbe6a6" providerId="LiveId" clId="{5C6B3FE4-53E6-4920-BBB6-D4CE43DAA912}" dt="2023-07-13T09:05:05.898" v="6827" actId="164"/>
          <ac:picMkLst>
            <pc:docMk/>
            <pc:sldMk cId="2402878515" sldId="294"/>
            <ac:picMk id="11" creationId="{D76813AC-F6C9-E244-F3FC-0928F3BDCA80}"/>
          </ac:picMkLst>
        </pc:pic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32" creationId="{C6767F9B-015F-B4DB-C83C-76F289617EFF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33" creationId="{9DCD54C4-732D-6F21-C591-EBD4CC10724B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39" creationId="{7756E6F5-39EA-C4CE-B57E-4513594FBE4D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0" creationId="{9256BFFA-FA9C-8A86-E904-68CFBDE21F1F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1" creationId="{2F76D8E7-4163-AE81-1DD0-327F40B36159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2" creationId="{B48C1E9E-EC2F-111B-9A75-162E4DDC9C10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3" creationId="{CC84A87E-5FE3-86F1-5031-16F4917EB331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4" creationId="{72934EE4-D622-38FC-F09B-4559BD3947C0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5" creationId="{8BF0354F-FFE3-A2C5-C24C-C1F7FE220405}"/>
          </ac:cxnSpMkLst>
        </pc:cxnChg>
        <pc:cxnChg chg="mod">
          <ac:chgData name="tuyết nguyễn thị ánh" userId="a6fbc05945fbe6a6" providerId="LiveId" clId="{5C6B3FE4-53E6-4920-BBB6-D4CE43DAA912}" dt="2023-07-13T09:03:19.187" v="6800" actId="165"/>
          <ac:cxnSpMkLst>
            <pc:docMk/>
            <pc:sldMk cId="2402878515" sldId="294"/>
            <ac:cxnSpMk id="46" creationId="{E3B476F5-BE56-1803-CC14-3671A6F82814}"/>
          </ac:cxnSpMkLst>
        </pc:cxnChg>
      </pc:sldChg>
      <pc:sldChg chg="add del">
        <pc:chgData name="tuyết nguyễn thị ánh" userId="a6fbc05945fbe6a6" providerId="LiveId" clId="{5C6B3FE4-53E6-4920-BBB6-D4CE43DAA912}" dt="2023-07-13T09:11:12.562" v="6907" actId="47"/>
        <pc:sldMkLst>
          <pc:docMk/>
          <pc:sldMk cId="2284199703" sldId="295"/>
        </pc:sldMkLst>
      </pc:sldChg>
      <pc:sldChg chg="add del">
        <pc:chgData name="tuyết nguyễn thị ánh" userId="a6fbc05945fbe6a6" providerId="LiveId" clId="{5C6B3FE4-53E6-4920-BBB6-D4CE43DAA912}" dt="2023-07-13T09:11:11.341" v="6906" actId="47"/>
        <pc:sldMkLst>
          <pc:docMk/>
          <pc:sldMk cId="2465094721" sldId="296"/>
        </pc:sldMkLst>
      </pc:sldChg>
      <pc:sldChg chg="add del">
        <pc:chgData name="tuyết nguyễn thị ánh" userId="a6fbc05945fbe6a6" providerId="LiveId" clId="{5C6B3FE4-53E6-4920-BBB6-D4CE43DAA912}" dt="2023-07-13T09:11:23.604" v="6908" actId="47"/>
        <pc:sldMkLst>
          <pc:docMk/>
          <pc:sldMk cId="2712045746" sldId="297"/>
        </pc:sldMkLst>
      </pc:sldChg>
      <pc:sldChg chg="addSp delSp modSp add mod modTransition modAnim">
        <pc:chgData name="tuyết nguyễn thị ánh" userId="a6fbc05945fbe6a6" providerId="LiveId" clId="{5C6B3FE4-53E6-4920-BBB6-D4CE43DAA912}" dt="2023-07-14T09:29:01.635" v="15768"/>
        <pc:sldMkLst>
          <pc:docMk/>
          <pc:sldMk cId="3154559404" sldId="298"/>
        </pc:sldMkLst>
        <pc:spChg chg="mod">
          <ac:chgData name="tuyết nguyễn thị ánh" userId="a6fbc05945fbe6a6" providerId="LiveId" clId="{5C6B3FE4-53E6-4920-BBB6-D4CE43DAA912}" dt="2023-07-13T09:11:51.798" v="6912" actId="1076"/>
          <ac:spMkLst>
            <pc:docMk/>
            <pc:sldMk cId="3154559404" sldId="298"/>
            <ac:spMk id="19" creationId="{F1930A47-B457-C496-438A-8EE20FC2D021}"/>
          </ac:spMkLst>
        </pc:spChg>
        <pc:spChg chg="mod">
          <ac:chgData name="tuyết nguyễn thị ánh" userId="a6fbc05945fbe6a6" providerId="LiveId" clId="{5C6B3FE4-53E6-4920-BBB6-D4CE43DAA912}" dt="2023-07-13T09:20:16.613" v="6964" actId="113"/>
          <ac:spMkLst>
            <pc:docMk/>
            <pc:sldMk cId="3154559404" sldId="298"/>
            <ac:spMk id="31" creationId="{B0640629-6DCB-A60C-C697-4524AD2771FD}"/>
          </ac:spMkLst>
        </pc:spChg>
        <pc:grpChg chg="del">
          <ac:chgData name="tuyết nguyễn thị ánh" userId="a6fbc05945fbe6a6" providerId="LiveId" clId="{5C6B3FE4-53E6-4920-BBB6-D4CE43DAA912}" dt="2023-07-13T09:11:39.024" v="6909" actId="478"/>
          <ac:grpSpMkLst>
            <pc:docMk/>
            <pc:sldMk cId="3154559404" sldId="298"/>
            <ac:grpSpMk id="23" creationId="{4B17EB5C-BF27-3DBD-1FBB-636BA371C13D}"/>
          </ac:grpSpMkLst>
        </pc:grpChg>
        <pc:grpChg chg="mod">
          <ac:chgData name="tuyết nguyễn thị ánh" userId="a6fbc05945fbe6a6" providerId="LiveId" clId="{5C6B3FE4-53E6-4920-BBB6-D4CE43DAA912}" dt="2023-07-13T09:11:48.947" v="6911" actId="1076"/>
          <ac:grpSpMkLst>
            <pc:docMk/>
            <pc:sldMk cId="3154559404" sldId="298"/>
            <ac:grpSpMk id="32" creationId="{F9CB4176-5739-C1A9-D7C9-FBBD2613748B}"/>
          </ac:grpSpMkLst>
        </pc:grpChg>
        <pc:picChg chg="add mod">
          <ac:chgData name="tuyết nguyễn thị ánh" userId="a6fbc05945fbe6a6" providerId="LiveId" clId="{5C6B3FE4-53E6-4920-BBB6-D4CE43DAA912}" dt="2023-07-13T09:13:17.478" v="6951"/>
          <ac:picMkLst>
            <pc:docMk/>
            <pc:sldMk cId="3154559404" sldId="298"/>
            <ac:picMk id="2" creationId="{6305D618-CECB-4CF8-4A94-15633A4C387E}"/>
          </ac:picMkLst>
        </pc:picChg>
        <pc:picChg chg="del">
          <ac:chgData name="tuyết nguyễn thị ánh" userId="a6fbc05945fbe6a6" providerId="LiveId" clId="{5C6B3FE4-53E6-4920-BBB6-D4CE43DAA912}" dt="2023-07-13T09:11:40.803" v="6910" actId="478"/>
          <ac:picMkLst>
            <pc:docMk/>
            <pc:sldMk cId="3154559404" sldId="298"/>
            <ac:picMk id="25" creationId="{8177D663-DB6C-DC5A-2A86-37DDE4389EA5}"/>
          </ac:picMkLst>
        </pc:picChg>
        <pc:picChg chg="del mod">
          <ac:chgData name="tuyết nguyễn thị ánh" userId="a6fbc05945fbe6a6" providerId="LiveId" clId="{5C6B3FE4-53E6-4920-BBB6-D4CE43DAA912}" dt="2023-07-13T09:13:13.611" v="6950" actId="478"/>
          <ac:picMkLst>
            <pc:docMk/>
            <pc:sldMk cId="3154559404" sldId="298"/>
            <ac:picMk id="29" creationId="{420F4257-168A-0691-0770-651C8C63578F}"/>
          </ac:picMkLst>
        </pc:picChg>
      </pc:sldChg>
      <pc:sldChg chg="modSp add mod modTransition modAnim">
        <pc:chgData name="tuyết nguyễn thị ánh" userId="a6fbc05945fbe6a6" providerId="LiveId" clId="{5C6B3FE4-53E6-4920-BBB6-D4CE43DAA912}" dt="2023-07-14T09:29:04.125" v="15769"/>
        <pc:sldMkLst>
          <pc:docMk/>
          <pc:sldMk cId="1755270254" sldId="299"/>
        </pc:sldMkLst>
        <pc:spChg chg="mod">
          <ac:chgData name="tuyết nguyễn thị ánh" userId="a6fbc05945fbe6a6" providerId="LiveId" clId="{5C6B3FE4-53E6-4920-BBB6-D4CE43DAA912}" dt="2023-07-13T09:33:00.436" v="7293" actId="20577"/>
          <ac:spMkLst>
            <pc:docMk/>
            <pc:sldMk cId="1755270254" sldId="299"/>
            <ac:spMk id="12" creationId="{95CC88D9-A0D5-502F-582C-E5129F67EDD7}"/>
          </ac:spMkLst>
        </pc:spChg>
        <pc:spChg chg="mod">
          <ac:chgData name="tuyết nguyễn thị ánh" userId="a6fbc05945fbe6a6" providerId="LiveId" clId="{5C6B3FE4-53E6-4920-BBB6-D4CE43DAA912}" dt="2023-07-13T09:26:08.388" v="7108" actId="1076"/>
          <ac:spMkLst>
            <pc:docMk/>
            <pc:sldMk cId="1755270254" sldId="299"/>
            <ac:spMk id="13" creationId="{DCFA7E2D-A35B-F3E3-BF8A-0E0DA2EF869C}"/>
          </ac:spMkLst>
        </pc:spChg>
        <pc:spChg chg="mod">
          <ac:chgData name="tuyết nguyễn thị ánh" userId="a6fbc05945fbe6a6" providerId="LiveId" clId="{5C6B3FE4-53E6-4920-BBB6-D4CE43DAA912}" dt="2023-07-13T09:28:40.708" v="7289" actId="20577"/>
          <ac:spMkLst>
            <pc:docMk/>
            <pc:sldMk cId="1755270254" sldId="299"/>
            <ac:spMk id="15" creationId="{04009F89-69DA-2F49-EE3E-369C146DCE0D}"/>
          </ac:spMkLst>
        </pc:spChg>
      </pc:sldChg>
      <pc:sldChg chg="addSp delSp modSp add mod modTransition modAnim">
        <pc:chgData name="tuyết nguyễn thị ánh" userId="a6fbc05945fbe6a6" providerId="LiveId" clId="{5C6B3FE4-53E6-4920-BBB6-D4CE43DAA912}" dt="2023-07-14T09:29:06.128" v="15770"/>
        <pc:sldMkLst>
          <pc:docMk/>
          <pc:sldMk cId="3727100774" sldId="300"/>
        </pc:sldMkLst>
        <pc:spChg chg="mod">
          <ac:chgData name="tuyết nguyễn thị ánh" userId="a6fbc05945fbe6a6" providerId="LiveId" clId="{5C6B3FE4-53E6-4920-BBB6-D4CE43DAA912}" dt="2023-07-13T09:35:15.704" v="7385" actId="1076"/>
          <ac:spMkLst>
            <pc:docMk/>
            <pc:sldMk cId="3727100774" sldId="300"/>
            <ac:spMk id="9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9:35:18.596" v="7386" actId="1076"/>
          <ac:spMkLst>
            <pc:docMk/>
            <pc:sldMk cId="3727100774" sldId="300"/>
            <ac:spMk id="10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9:35:15.704" v="7385" actId="1076"/>
          <ac:spMkLst>
            <pc:docMk/>
            <pc:sldMk cId="3727100774" sldId="300"/>
            <ac:spMk id="11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9:34:40.122" v="7378" actId="255"/>
          <ac:spMkLst>
            <pc:docMk/>
            <pc:sldMk cId="3727100774" sldId="300"/>
            <ac:spMk id="13" creationId="{64DDADBA-A063-A836-5B3F-4F31D95344FC}"/>
          </ac:spMkLst>
        </pc:spChg>
        <pc:spChg chg="mod">
          <ac:chgData name="tuyết nguyễn thị ánh" userId="a6fbc05945fbe6a6" providerId="LiveId" clId="{5C6B3FE4-53E6-4920-BBB6-D4CE43DAA912}" dt="2023-07-13T09:34:54.854" v="7382" actId="1076"/>
          <ac:spMkLst>
            <pc:docMk/>
            <pc:sldMk cId="3727100774" sldId="300"/>
            <ac:spMk id="14" creationId="{E6725DAB-5666-D950-65F4-0E516FBC1057}"/>
          </ac:spMkLst>
        </pc:spChg>
        <pc:spChg chg="mod">
          <ac:chgData name="tuyết nguyễn thị ánh" userId="a6fbc05945fbe6a6" providerId="LiveId" clId="{5C6B3FE4-53E6-4920-BBB6-D4CE43DAA912}" dt="2023-07-13T09:35:58.050" v="7390" actId="1076"/>
          <ac:spMkLst>
            <pc:docMk/>
            <pc:sldMk cId="3727100774" sldId="300"/>
            <ac:spMk id="15" creationId="{CE98CA6A-57C5-01FD-2D44-6356C1600C80}"/>
          </ac:spMkLst>
        </pc:spChg>
        <pc:spChg chg="mod">
          <ac:chgData name="tuyết nguyễn thị ánh" userId="a6fbc05945fbe6a6" providerId="LiveId" clId="{5C6B3FE4-53E6-4920-BBB6-D4CE43DAA912}" dt="2023-07-13T09:37:42.867" v="7529" actId="20577"/>
          <ac:spMkLst>
            <pc:docMk/>
            <pc:sldMk cId="3727100774" sldId="300"/>
            <ac:spMk id="16" creationId="{79404F78-E34F-889E-AFF0-5B584BA80A65}"/>
          </ac:spMkLst>
        </pc:spChg>
        <pc:picChg chg="add mod">
          <ac:chgData name="tuyết nguyễn thị ánh" userId="a6fbc05945fbe6a6" providerId="LiveId" clId="{5C6B3FE4-53E6-4920-BBB6-D4CE43DAA912}" dt="2023-07-13T09:35:46.827" v="7389" actId="1076"/>
          <ac:picMkLst>
            <pc:docMk/>
            <pc:sldMk cId="3727100774" sldId="300"/>
            <ac:picMk id="3" creationId="{EDBFC797-D33D-D6A0-8AE9-F9021E0CB01A}"/>
          </ac:picMkLst>
        </pc:picChg>
        <pc:picChg chg="del">
          <ac:chgData name="tuyết nguyễn thị ánh" userId="a6fbc05945fbe6a6" providerId="LiveId" clId="{5C6B3FE4-53E6-4920-BBB6-D4CE43DAA912}" dt="2023-07-13T09:35:07.399" v="7384" actId="478"/>
          <ac:picMkLst>
            <pc:docMk/>
            <pc:sldMk cId="3727100774" sldId="300"/>
            <ac:picMk id="18" creationId="{343CE62B-8AAD-1B43-D7A8-DB81CE87BD8D}"/>
          </ac:picMkLst>
        </pc:picChg>
      </pc:sldChg>
      <pc:sldChg chg="add del">
        <pc:chgData name="tuyết nguyễn thị ánh" userId="a6fbc05945fbe6a6" providerId="LiveId" clId="{5C6B3FE4-53E6-4920-BBB6-D4CE43DAA912}" dt="2023-07-13T09:44:17.661" v="7530" actId="47"/>
        <pc:sldMkLst>
          <pc:docMk/>
          <pc:sldMk cId="2890046781" sldId="301"/>
        </pc:sldMkLst>
      </pc:sldChg>
      <pc:sldChg chg="addSp delSp modSp add del mod modTransition addAnim delAnim modAnim">
        <pc:chgData name="tuyết nguyễn thị ánh" userId="a6fbc05945fbe6a6" providerId="LiveId" clId="{5C6B3FE4-53E6-4920-BBB6-D4CE43DAA912}" dt="2023-07-14T09:29:09.363" v="15771"/>
        <pc:sldMkLst>
          <pc:docMk/>
          <pc:sldMk cId="1494611598" sldId="302"/>
        </pc:sldMkLst>
        <pc:spChg chg="mod">
          <ac:chgData name="tuyết nguyễn thị ánh" userId="a6fbc05945fbe6a6" providerId="LiveId" clId="{5C6B3FE4-53E6-4920-BBB6-D4CE43DAA912}" dt="2023-07-13T09:44:46.063" v="7535"/>
          <ac:spMkLst>
            <pc:docMk/>
            <pc:sldMk cId="1494611598" sldId="302"/>
            <ac:spMk id="4" creationId="{30E953F2-E293-7675-555C-CD2EA87C7A8C}"/>
          </ac:spMkLst>
        </pc:spChg>
        <pc:spChg chg="mod">
          <ac:chgData name="tuyết nguyễn thị ánh" userId="a6fbc05945fbe6a6" providerId="LiveId" clId="{5C6B3FE4-53E6-4920-BBB6-D4CE43DAA912}" dt="2023-07-13T09:44:46.063" v="7535"/>
          <ac:spMkLst>
            <pc:docMk/>
            <pc:sldMk cId="1494611598" sldId="302"/>
            <ac:spMk id="5" creationId="{267B1C6F-EB80-FBDA-B471-1F915358B41C}"/>
          </ac:spMkLst>
        </pc:spChg>
        <pc:spChg chg="mod">
          <ac:chgData name="tuyết nguyễn thị ánh" userId="a6fbc05945fbe6a6" providerId="LiveId" clId="{5C6B3FE4-53E6-4920-BBB6-D4CE43DAA912}" dt="2023-07-13T09:46:27.552" v="7550" actId="20577"/>
          <ac:spMkLst>
            <pc:docMk/>
            <pc:sldMk cId="1494611598" sldId="302"/>
            <ac:spMk id="20" creationId="{DE585006-C749-CEBC-0DFA-5AB4D237DDB7}"/>
          </ac:spMkLst>
        </pc:spChg>
        <pc:spChg chg="mod">
          <ac:chgData name="tuyết nguyễn thị ánh" userId="a6fbc05945fbe6a6" providerId="LiveId" clId="{5C6B3FE4-53E6-4920-BBB6-D4CE43DAA912}" dt="2023-07-13T09:55:25.524" v="7884" actId="1076"/>
          <ac:spMkLst>
            <pc:docMk/>
            <pc:sldMk cId="1494611598" sldId="302"/>
            <ac:spMk id="27" creationId="{000302AD-F97D-ED3D-1FD0-0F227A81A028}"/>
          </ac:spMkLst>
        </pc:spChg>
        <pc:spChg chg="mod">
          <ac:chgData name="tuyết nguyễn thị ánh" userId="a6fbc05945fbe6a6" providerId="LiveId" clId="{5C6B3FE4-53E6-4920-BBB6-D4CE43DAA912}" dt="2023-07-13T09:55:21.633" v="7883" actId="1076"/>
          <ac:spMkLst>
            <pc:docMk/>
            <pc:sldMk cId="1494611598" sldId="302"/>
            <ac:spMk id="28" creationId="{275916CC-C5AC-5ED3-BE9A-F0FB421D07ED}"/>
          </ac:spMkLst>
        </pc:spChg>
        <pc:spChg chg="add del mod">
          <ac:chgData name="tuyết nguyễn thị ánh" userId="a6fbc05945fbe6a6" providerId="LiveId" clId="{5C6B3FE4-53E6-4920-BBB6-D4CE43DAA912}" dt="2023-07-13T09:46:40.975" v="7602" actId="14100"/>
          <ac:spMkLst>
            <pc:docMk/>
            <pc:sldMk cId="1494611598" sldId="302"/>
            <ac:spMk id="31" creationId="{6AFE83E6-7AE7-7686-573C-869CD98E9857}"/>
          </ac:spMkLst>
        </pc:spChg>
        <pc:spChg chg="mod">
          <ac:chgData name="tuyết nguyễn thị ánh" userId="a6fbc05945fbe6a6" providerId="LiveId" clId="{5C6B3FE4-53E6-4920-BBB6-D4CE43DAA912}" dt="2023-07-14T08:45:57.313" v="15422" actId="2710"/>
          <ac:spMkLst>
            <pc:docMk/>
            <pc:sldMk cId="1494611598" sldId="302"/>
            <ac:spMk id="33" creationId="{C59794FC-4879-EF97-4945-F4167A7AEDEB}"/>
          </ac:spMkLst>
        </pc:spChg>
        <pc:grpChg chg="add del mod">
          <ac:chgData name="tuyết nguyễn thị ánh" userId="a6fbc05945fbe6a6" providerId="LiveId" clId="{5C6B3FE4-53E6-4920-BBB6-D4CE43DAA912}" dt="2023-07-13T09:44:49.503" v="7536"/>
          <ac:grpSpMkLst>
            <pc:docMk/>
            <pc:sldMk cId="1494611598" sldId="302"/>
            <ac:grpSpMk id="3" creationId="{EC631C6B-04CD-1EA3-EC13-20CBF3F466EC}"/>
          </ac:grpSpMkLst>
        </pc:grpChg>
        <pc:grpChg chg="add del">
          <ac:chgData name="tuyết nguyễn thị ánh" userId="a6fbc05945fbe6a6" providerId="LiveId" clId="{5C6B3FE4-53E6-4920-BBB6-D4CE43DAA912}" dt="2023-07-13T09:46:10.738" v="7548" actId="478"/>
          <ac:grpSpMkLst>
            <pc:docMk/>
            <pc:sldMk cId="1494611598" sldId="302"/>
            <ac:grpSpMk id="18" creationId="{F3AF135B-1D02-27A9-AD74-87FBB30EC588}"/>
          </ac:grpSpMkLst>
        </pc:grpChg>
      </pc:sldChg>
      <pc:sldChg chg="addSp delSp modSp add del mod modTransition modAnim">
        <pc:chgData name="tuyết nguyễn thị ánh" userId="a6fbc05945fbe6a6" providerId="LiveId" clId="{5C6B3FE4-53E6-4920-BBB6-D4CE43DAA912}" dt="2023-07-14T09:29:12.193" v="15772"/>
        <pc:sldMkLst>
          <pc:docMk/>
          <pc:sldMk cId="4197939947" sldId="303"/>
        </pc:sldMkLst>
        <pc:spChg chg="mod">
          <ac:chgData name="tuyết nguyễn thị ánh" userId="a6fbc05945fbe6a6" providerId="LiveId" clId="{5C6B3FE4-53E6-4920-BBB6-D4CE43DAA912}" dt="2023-07-13T09:56:42.961" v="7886" actId="20577"/>
          <ac:spMkLst>
            <pc:docMk/>
            <pc:sldMk cId="4197939947" sldId="303"/>
            <ac:spMk id="5" creationId="{4584A34B-DCBF-7F9E-207A-F476219E27E6}"/>
          </ac:spMkLst>
        </pc:spChg>
        <pc:spChg chg="mod">
          <ac:chgData name="tuyết nguyễn thị ánh" userId="a6fbc05945fbe6a6" providerId="LiveId" clId="{5C6B3FE4-53E6-4920-BBB6-D4CE43DAA912}" dt="2023-07-13T09:59:58.205" v="8013" actId="1076"/>
          <ac:spMkLst>
            <pc:docMk/>
            <pc:sldMk cId="4197939947" sldId="303"/>
            <ac:spMk id="6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9:59:46.744" v="8010" actId="1076"/>
          <ac:spMkLst>
            <pc:docMk/>
            <pc:sldMk cId="4197939947" sldId="303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09:59:55.796" v="8011" actId="1076"/>
          <ac:spMkLst>
            <pc:docMk/>
            <pc:sldMk cId="4197939947" sldId="303"/>
            <ac:spMk id="8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8:46:19.424" v="15426" actId="1076"/>
          <ac:spMkLst>
            <pc:docMk/>
            <pc:sldMk cId="4197939947" sldId="303"/>
            <ac:spMk id="16" creationId="{DE0AEF76-0082-7112-CF09-B4B7A348151B}"/>
          </ac:spMkLst>
        </pc:spChg>
        <pc:spChg chg="mod">
          <ac:chgData name="tuyết nguyễn thị ánh" userId="a6fbc05945fbe6a6" providerId="LiveId" clId="{5C6B3FE4-53E6-4920-BBB6-D4CE43DAA912}" dt="2023-07-13T09:58:37.204" v="7995" actId="1076"/>
          <ac:spMkLst>
            <pc:docMk/>
            <pc:sldMk cId="4197939947" sldId="303"/>
            <ac:spMk id="19" creationId="{5E84EE80-58E2-4664-51B2-00FCE783627E}"/>
          </ac:spMkLst>
        </pc:spChg>
        <pc:spChg chg="mod">
          <ac:chgData name="tuyết nguyễn thị ánh" userId="a6fbc05945fbe6a6" providerId="LiveId" clId="{5C6B3FE4-53E6-4920-BBB6-D4CE43DAA912}" dt="2023-07-13T09:58:45.526" v="7996" actId="1076"/>
          <ac:spMkLst>
            <pc:docMk/>
            <pc:sldMk cId="4197939947" sldId="303"/>
            <ac:spMk id="20" creationId="{FD8B624D-AEBB-9038-140E-642A19081C36}"/>
          </ac:spMkLst>
        </pc:spChg>
        <pc:spChg chg="del mod">
          <ac:chgData name="tuyết nguyễn thị ánh" userId="a6fbc05945fbe6a6" providerId="LiveId" clId="{5C6B3FE4-53E6-4920-BBB6-D4CE43DAA912}" dt="2023-07-13T09:58:32.583" v="7994" actId="478"/>
          <ac:spMkLst>
            <pc:docMk/>
            <pc:sldMk cId="4197939947" sldId="303"/>
            <ac:spMk id="25" creationId="{0405DC85-BFD4-888C-2C45-B8D062CBA5EF}"/>
          </ac:spMkLst>
        </pc:spChg>
        <pc:picChg chg="mod">
          <ac:chgData name="tuyết nguyễn thị ánh" userId="a6fbc05945fbe6a6" providerId="LiveId" clId="{5C6B3FE4-53E6-4920-BBB6-D4CE43DAA912}" dt="2023-07-13T09:59:44.387" v="8008" actId="1076"/>
          <ac:picMkLst>
            <pc:docMk/>
            <pc:sldMk cId="4197939947" sldId="303"/>
            <ac:picMk id="27" creationId="{6FC2811D-7578-70C4-6FAF-6DBD4A1C9D7E}"/>
          </ac:picMkLst>
        </pc:picChg>
      </pc:sldChg>
      <pc:sldChg chg="add del">
        <pc:chgData name="tuyết nguyễn thị ánh" userId="a6fbc05945fbe6a6" providerId="LiveId" clId="{5C6B3FE4-53E6-4920-BBB6-D4CE43DAA912}" dt="2023-07-13T10:02:37.367" v="8014" actId="47"/>
        <pc:sldMkLst>
          <pc:docMk/>
          <pc:sldMk cId="258786532" sldId="304"/>
        </pc:sldMkLst>
      </pc:sldChg>
      <pc:sldChg chg="addSp delSp add del mod addAnim delAnim">
        <pc:chgData name="tuyết nguyễn thị ánh" userId="a6fbc05945fbe6a6" providerId="LiveId" clId="{5C6B3FE4-53E6-4920-BBB6-D4CE43DAA912}" dt="2023-07-13T10:03:13.354" v="8015" actId="47"/>
        <pc:sldMkLst>
          <pc:docMk/>
          <pc:sldMk cId="1190541989" sldId="305"/>
        </pc:sldMkLst>
        <pc:grpChg chg="add del">
          <ac:chgData name="tuyết nguyễn thị ánh" userId="a6fbc05945fbe6a6" providerId="LiveId" clId="{5C6B3FE4-53E6-4920-BBB6-D4CE43DAA912}" dt="2023-07-13T09:44:40.547" v="7532" actId="478"/>
          <ac:grpSpMkLst>
            <pc:docMk/>
            <pc:sldMk cId="1190541989" sldId="305"/>
            <ac:grpSpMk id="10" creationId="{4097D80F-D753-A506-6BEF-AC0A958FF21C}"/>
          </ac:grpSpMkLst>
        </pc:grpChg>
      </pc:sldChg>
      <pc:sldChg chg="addSp delSp modSp add mod modTransition delAnim modAnim">
        <pc:chgData name="tuyết nguyễn thị ánh" userId="a6fbc05945fbe6a6" providerId="LiveId" clId="{5C6B3FE4-53E6-4920-BBB6-D4CE43DAA912}" dt="2023-07-14T09:29:20.837" v="15773"/>
        <pc:sldMkLst>
          <pc:docMk/>
          <pc:sldMk cId="4076472310" sldId="306"/>
        </pc:sldMkLst>
        <pc:spChg chg="mod">
          <ac:chgData name="tuyết nguyễn thị ánh" userId="a6fbc05945fbe6a6" providerId="LiveId" clId="{5C6B3FE4-53E6-4920-BBB6-D4CE43DAA912}" dt="2023-07-13T10:05:23.366" v="8048" actId="14100"/>
          <ac:spMkLst>
            <pc:docMk/>
            <pc:sldMk cId="4076472310" sldId="306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10:04:53.245" v="8041" actId="1076"/>
          <ac:spMkLst>
            <pc:docMk/>
            <pc:sldMk cId="4076472310" sldId="306"/>
            <ac:spMk id="7" creationId="{50092958-568A-E659-1DBD-818AB1F6C597}"/>
          </ac:spMkLst>
        </pc:spChg>
        <pc:spChg chg="mod">
          <ac:chgData name="tuyết nguyễn thị ánh" userId="a6fbc05945fbe6a6" providerId="LiveId" clId="{5C6B3FE4-53E6-4920-BBB6-D4CE43DAA912}" dt="2023-07-13T10:04:44.545" v="8038" actId="1076"/>
          <ac:spMkLst>
            <pc:docMk/>
            <pc:sldMk cId="4076472310" sldId="306"/>
            <ac:spMk id="8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10:05:27.322" v="8049" actId="1076"/>
          <ac:spMkLst>
            <pc:docMk/>
            <pc:sldMk cId="4076472310" sldId="306"/>
            <ac:spMk id="9" creationId="{D7DA02DD-C9C3-6A54-B482-729340BFFBB1}"/>
          </ac:spMkLst>
        </pc:spChg>
        <pc:spChg chg="del">
          <ac:chgData name="tuyết nguyễn thị ánh" userId="a6fbc05945fbe6a6" providerId="LiveId" clId="{5C6B3FE4-53E6-4920-BBB6-D4CE43DAA912}" dt="2023-07-13T10:03:24.673" v="8018" actId="478"/>
          <ac:spMkLst>
            <pc:docMk/>
            <pc:sldMk cId="4076472310" sldId="306"/>
            <ac:spMk id="19" creationId="{E7417691-0424-5E10-0A7F-FE886A23DB10}"/>
          </ac:spMkLst>
        </pc:spChg>
        <pc:spChg chg="mod">
          <ac:chgData name="tuyết nguyễn thị ánh" userId="a6fbc05945fbe6a6" providerId="LiveId" clId="{5C6B3FE4-53E6-4920-BBB6-D4CE43DAA912}" dt="2023-07-13T10:03:22.225" v="8017" actId="20577"/>
          <ac:spMkLst>
            <pc:docMk/>
            <pc:sldMk cId="4076472310" sldId="306"/>
            <ac:spMk id="22" creationId="{4C16ABDF-8512-7F4F-8701-B2D7DB81C808}"/>
          </ac:spMkLst>
        </pc:spChg>
        <pc:spChg chg="del">
          <ac:chgData name="tuyết nguyễn thị ánh" userId="a6fbc05945fbe6a6" providerId="LiveId" clId="{5C6B3FE4-53E6-4920-BBB6-D4CE43DAA912}" dt="2023-07-13T10:03:26.372" v="8019" actId="478"/>
          <ac:spMkLst>
            <pc:docMk/>
            <pc:sldMk cId="4076472310" sldId="306"/>
            <ac:spMk id="62" creationId="{B84EE272-A782-39E7-C9B8-510023BCA462}"/>
          </ac:spMkLst>
        </pc:spChg>
        <pc:grpChg chg="del">
          <ac:chgData name="tuyết nguyễn thị ánh" userId="a6fbc05945fbe6a6" providerId="LiveId" clId="{5C6B3FE4-53E6-4920-BBB6-D4CE43DAA912}" dt="2023-07-13T10:03:27.847" v="8020" actId="478"/>
          <ac:grpSpMkLst>
            <pc:docMk/>
            <pc:sldMk cId="4076472310" sldId="306"/>
            <ac:grpSpMk id="23" creationId="{DC52AB3B-BCEC-31D3-EAB5-25B8C56D0683}"/>
          </ac:grpSpMkLst>
        </pc:grpChg>
        <pc:picChg chg="add mod">
          <ac:chgData name="tuyết nguyễn thị ánh" userId="a6fbc05945fbe6a6" providerId="LiveId" clId="{5C6B3FE4-53E6-4920-BBB6-D4CE43DAA912}" dt="2023-07-13T10:05:20.239" v="8047" actId="1076"/>
          <ac:picMkLst>
            <pc:docMk/>
            <pc:sldMk cId="4076472310" sldId="306"/>
            <ac:picMk id="4" creationId="{996BD314-CA54-CE0F-344F-6F39D65191B0}"/>
          </ac:picMkLst>
        </pc:picChg>
      </pc:sldChg>
      <pc:sldChg chg="add del">
        <pc:chgData name="tuyết nguyễn thị ánh" userId="a6fbc05945fbe6a6" providerId="LiveId" clId="{5C6B3FE4-53E6-4920-BBB6-D4CE43DAA912}" dt="2023-07-13T10:05:32.822" v="8050" actId="47"/>
        <pc:sldMkLst>
          <pc:docMk/>
          <pc:sldMk cId="1802659461" sldId="307"/>
        </pc:sldMkLst>
      </pc:sldChg>
      <pc:sldChg chg="add del">
        <pc:chgData name="tuyết nguyễn thị ánh" userId="a6fbc05945fbe6a6" providerId="LiveId" clId="{5C6B3FE4-53E6-4920-BBB6-D4CE43DAA912}" dt="2023-07-13T10:05:33.626" v="8051" actId="47"/>
        <pc:sldMkLst>
          <pc:docMk/>
          <pc:sldMk cId="2726350368" sldId="308"/>
        </pc:sldMkLst>
      </pc:sldChg>
      <pc:sldChg chg="addSp delSp modSp new del mod">
        <pc:chgData name="tuyết nguyễn thị ánh" userId="a6fbc05945fbe6a6" providerId="LiveId" clId="{5C6B3FE4-53E6-4920-BBB6-D4CE43DAA912}" dt="2023-07-13T08:58:54.650" v="6131" actId="47"/>
        <pc:sldMkLst>
          <pc:docMk/>
          <pc:sldMk cId="1044089270" sldId="309"/>
        </pc:sldMkLst>
        <pc:spChg chg="add del ord">
          <ac:chgData name="tuyết nguyễn thị ánh" userId="a6fbc05945fbe6a6" providerId="LiveId" clId="{5C6B3FE4-53E6-4920-BBB6-D4CE43DAA912}" dt="2023-07-13T08:53:07.946" v="6091" actId="478"/>
          <ac:spMkLst>
            <pc:docMk/>
            <pc:sldMk cId="1044089270" sldId="309"/>
            <ac:spMk id="2" creationId="{DE5B6B1F-6586-5201-FC05-10D4D4B8221B}"/>
          </ac:spMkLst>
        </pc:spChg>
        <pc:spChg chg="add del mod">
          <ac:chgData name="tuyết nguyễn thị ánh" userId="a6fbc05945fbe6a6" providerId="LiveId" clId="{5C6B3FE4-53E6-4920-BBB6-D4CE43DAA912}" dt="2023-07-13T08:53:04.907" v="6088" actId="478"/>
          <ac:spMkLst>
            <pc:docMk/>
            <pc:sldMk cId="1044089270" sldId="309"/>
            <ac:spMk id="3" creationId="{8D7D039D-F302-B91A-9325-8F8ABEE0A4F7}"/>
          </ac:spMkLst>
        </pc:spChg>
        <pc:spChg chg="add mod">
          <ac:chgData name="tuyết nguyễn thị ánh" userId="a6fbc05945fbe6a6" providerId="LiveId" clId="{5C6B3FE4-53E6-4920-BBB6-D4CE43DAA912}" dt="2023-07-13T08:56:23.394" v="6123" actId="164"/>
          <ac:spMkLst>
            <pc:docMk/>
            <pc:sldMk cId="1044089270" sldId="309"/>
            <ac:spMk id="9" creationId="{2725CD7A-4B03-C47A-54DD-744805476FAD}"/>
          </ac:spMkLst>
        </pc:spChg>
        <pc:spChg chg="add mod">
          <ac:chgData name="tuyết nguyễn thị ánh" userId="a6fbc05945fbe6a6" providerId="LiveId" clId="{5C6B3FE4-53E6-4920-BBB6-D4CE43DAA912}" dt="2023-07-13T08:56:23.394" v="6123" actId="164"/>
          <ac:spMkLst>
            <pc:docMk/>
            <pc:sldMk cId="1044089270" sldId="309"/>
            <ac:spMk id="10" creationId="{0A6880D9-156C-04EB-DCA7-98ECE2590188}"/>
          </ac:spMkLst>
        </pc:spChg>
        <pc:grpChg chg="add del mod">
          <ac:chgData name="tuyết nguyễn thị ánh" userId="a6fbc05945fbe6a6" providerId="LiveId" clId="{5C6B3FE4-53E6-4920-BBB6-D4CE43DAA912}" dt="2023-07-13T08:58:51.214" v="6130" actId="478"/>
          <ac:grpSpMkLst>
            <pc:docMk/>
            <pc:sldMk cId="1044089270" sldId="309"/>
            <ac:grpSpMk id="22" creationId="{DCFCCF99-1179-B572-86BB-0A94F80A3991}"/>
          </ac:grpSpMkLst>
        </pc:grpChg>
        <pc:cxnChg chg="add del mod">
          <ac:chgData name="tuyết nguyễn thị ánh" userId="a6fbc05945fbe6a6" providerId="LiveId" clId="{5C6B3FE4-53E6-4920-BBB6-D4CE43DAA912}" dt="2023-07-13T08:53:07.387" v="6090" actId="478"/>
          <ac:cxnSpMkLst>
            <pc:docMk/>
            <pc:sldMk cId="1044089270" sldId="309"/>
            <ac:cxnSpMk id="5" creationId="{2C6D5BEF-3369-568E-A489-B5E6D6E0DC0B}"/>
          </ac:cxnSpMkLst>
        </pc:cxnChg>
        <pc:cxnChg chg="add del mod">
          <ac:chgData name="tuyết nguyễn thị ánh" userId="a6fbc05945fbe6a6" providerId="LiveId" clId="{5C6B3FE4-53E6-4920-BBB6-D4CE43DAA912}" dt="2023-07-13T08:53:06.221" v="6089" actId="478"/>
          <ac:cxnSpMkLst>
            <pc:docMk/>
            <pc:sldMk cId="1044089270" sldId="309"/>
            <ac:cxnSpMk id="7" creationId="{BBDB5BB2-C241-B838-F3ED-96D98103A34E}"/>
          </ac:cxnSpMkLst>
        </pc:cxnChg>
        <pc:cxnChg chg="add mod">
          <ac:chgData name="tuyết nguyễn thị ánh" userId="a6fbc05945fbe6a6" providerId="LiveId" clId="{5C6B3FE4-53E6-4920-BBB6-D4CE43DAA912}" dt="2023-07-13T08:56:23.394" v="6123" actId="164"/>
          <ac:cxnSpMkLst>
            <pc:docMk/>
            <pc:sldMk cId="1044089270" sldId="309"/>
            <ac:cxnSpMk id="12" creationId="{5CB440F7-36F1-C5EE-9E46-F578805EA12E}"/>
          </ac:cxnSpMkLst>
        </pc:cxnChg>
        <pc:cxnChg chg="add mod">
          <ac:chgData name="tuyết nguyễn thị ánh" userId="a6fbc05945fbe6a6" providerId="LiveId" clId="{5C6B3FE4-53E6-4920-BBB6-D4CE43DAA912}" dt="2023-07-13T08:56:23.394" v="6123" actId="164"/>
          <ac:cxnSpMkLst>
            <pc:docMk/>
            <pc:sldMk cId="1044089270" sldId="309"/>
            <ac:cxnSpMk id="14" creationId="{84B4376F-240F-FDF7-5F9B-51062DAB75DB}"/>
          </ac:cxnSpMkLst>
        </pc:cxnChg>
        <pc:cxnChg chg="add mod">
          <ac:chgData name="tuyết nguyễn thị ánh" userId="a6fbc05945fbe6a6" providerId="LiveId" clId="{5C6B3FE4-53E6-4920-BBB6-D4CE43DAA912}" dt="2023-07-13T08:56:46.273" v="6124" actId="693"/>
          <ac:cxnSpMkLst>
            <pc:docMk/>
            <pc:sldMk cId="1044089270" sldId="309"/>
            <ac:cxnSpMk id="18" creationId="{1C73DB4B-7059-8E44-393E-F06839312CB4}"/>
          </ac:cxnSpMkLst>
        </pc:cxnChg>
        <pc:cxnChg chg="add mod">
          <ac:chgData name="tuyết nguyễn thị ánh" userId="a6fbc05945fbe6a6" providerId="LiveId" clId="{5C6B3FE4-53E6-4920-BBB6-D4CE43DAA912}" dt="2023-07-13T08:56:46.273" v="6124" actId="693"/>
          <ac:cxnSpMkLst>
            <pc:docMk/>
            <pc:sldMk cId="1044089270" sldId="309"/>
            <ac:cxnSpMk id="19" creationId="{0DFDCABB-1473-CBF1-E088-A17408BAA420}"/>
          </ac:cxnSpMkLst>
        </pc:cxnChg>
        <pc:cxnChg chg="add del mod">
          <ac:chgData name="tuyết nguyễn thị ánh" userId="a6fbc05945fbe6a6" providerId="LiveId" clId="{5C6B3FE4-53E6-4920-BBB6-D4CE43DAA912}" dt="2023-07-13T08:58:51.214" v="6130" actId="478"/>
          <ac:cxnSpMkLst>
            <pc:docMk/>
            <pc:sldMk cId="1044089270" sldId="309"/>
            <ac:cxnSpMk id="24" creationId="{11615C47-3AFA-D7E3-803E-E217B6279E47}"/>
          </ac:cxnSpMkLst>
        </pc:cxnChg>
        <pc:cxnChg chg="add del mod">
          <ac:chgData name="tuyết nguyễn thị ánh" userId="a6fbc05945fbe6a6" providerId="LiveId" clId="{5C6B3FE4-53E6-4920-BBB6-D4CE43DAA912}" dt="2023-07-13T08:58:51.214" v="6130" actId="478"/>
          <ac:cxnSpMkLst>
            <pc:docMk/>
            <pc:sldMk cId="1044089270" sldId="309"/>
            <ac:cxnSpMk id="25" creationId="{EE7C219E-537A-B455-D8DB-6558758F9631}"/>
          </ac:cxnSpMkLst>
        </pc:cxnChg>
      </pc:sldChg>
      <pc:sldChg chg="addSp delSp modSp add mod modAnim">
        <pc:chgData name="tuyết nguyễn thị ánh" userId="a6fbc05945fbe6a6" providerId="LiveId" clId="{5C6B3FE4-53E6-4920-BBB6-D4CE43DAA912}" dt="2023-07-14T08:39:59.352" v="15396"/>
        <pc:sldMkLst>
          <pc:docMk/>
          <pc:sldMk cId="3723271797" sldId="309"/>
        </pc:sldMkLst>
        <pc:spChg chg="mod">
          <ac:chgData name="tuyết nguyễn thị ánh" userId="a6fbc05945fbe6a6" providerId="LiveId" clId="{5C6B3FE4-53E6-4920-BBB6-D4CE43DAA912}" dt="2023-07-13T09:10:28.134" v="6901" actId="1076"/>
          <ac:spMkLst>
            <pc:docMk/>
            <pc:sldMk cId="3723271797" sldId="309"/>
            <ac:spMk id="8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09:10:41.591" v="6904" actId="1076"/>
          <ac:spMkLst>
            <pc:docMk/>
            <pc:sldMk cId="3723271797" sldId="309"/>
            <ac:spMk id="12" creationId="{1CAC09A1-48DF-4016-C2A3-4F2E1849E1C9}"/>
          </ac:spMkLst>
        </pc:spChg>
        <pc:spChg chg="del">
          <ac:chgData name="tuyết nguyễn thị ánh" userId="a6fbc05945fbe6a6" providerId="LiveId" clId="{5C6B3FE4-53E6-4920-BBB6-D4CE43DAA912}" dt="2023-07-13T09:09:35.212" v="6892" actId="478"/>
          <ac:spMkLst>
            <pc:docMk/>
            <pc:sldMk cId="3723271797" sldId="309"/>
            <ac:spMk id="18" creationId="{754C19F0-C5C9-CAA5-B2C8-CA62A0AA16D1}"/>
          </ac:spMkLst>
        </pc:spChg>
        <pc:grpChg chg="mod">
          <ac:chgData name="tuyết nguyễn thị ánh" userId="a6fbc05945fbe6a6" providerId="LiveId" clId="{5C6B3FE4-53E6-4920-BBB6-D4CE43DAA912}" dt="2023-07-13T09:10:33.639" v="6902" actId="1076"/>
          <ac:grpSpMkLst>
            <pc:docMk/>
            <pc:sldMk cId="3723271797" sldId="309"/>
            <ac:grpSpMk id="15" creationId="{C0700C60-73CB-EB95-30BA-85A497C1B83F}"/>
          </ac:grpSpMkLst>
        </pc:grpChg>
      </pc:sldChg>
      <pc:sldChg chg="modSp add mod modTransition">
        <pc:chgData name="tuyết nguyễn thị ánh" userId="a6fbc05945fbe6a6" providerId="LiveId" clId="{5C6B3FE4-53E6-4920-BBB6-D4CE43DAA912}" dt="2023-07-14T09:29:26.987" v="15774"/>
        <pc:sldMkLst>
          <pc:docMk/>
          <pc:sldMk cId="4052774219" sldId="310"/>
        </pc:sldMkLst>
        <pc:spChg chg="mod">
          <ac:chgData name="tuyết nguyễn thị ánh" userId="a6fbc05945fbe6a6" providerId="LiveId" clId="{5C6B3FE4-53E6-4920-BBB6-D4CE43DAA912}" dt="2023-07-14T02:00:26.396" v="9907" actId="1036"/>
          <ac:spMkLst>
            <pc:docMk/>
            <pc:sldMk cId="4052774219" sldId="310"/>
            <ac:spMk id="13" creationId="{00000000-0000-0000-0000-000000000000}"/>
          </ac:spMkLst>
        </pc:spChg>
      </pc:sldChg>
      <pc:sldChg chg="addSp delSp modSp add mod modTransition delAnim modAnim">
        <pc:chgData name="tuyết nguyễn thị ánh" userId="a6fbc05945fbe6a6" providerId="LiveId" clId="{5C6B3FE4-53E6-4920-BBB6-D4CE43DAA912}" dt="2023-07-14T09:29:29.847" v="15775"/>
        <pc:sldMkLst>
          <pc:docMk/>
          <pc:sldMk cId="3397004428" sldId="311"/>
        </pc:sldMkLst>
        <pc:spChg chg="add mod">
          <ac:chgData name="tuyết nguyễn thị ánh" userId="a6fbc05945fbe6a6" providerId="LiveId" clId="{5C6B3FE4-53E6-4920-BBB6-D4CE43DAA912}" dt="2023-07-13T10:14:01.427" v="8614" actId="20577"/>
          <ac:spMkLst>
            <pc:docMk/>
            <pc:sldMk cId="3397004428" sldId="311"/>
            <ac:spMk id="2" creationId="{0355CB11-D0E9-AEF7-1279-55A144494A40}"/>
          </ac:spMkLst>
        </pc:spChg>
        <pc:spChg chg="mod">
          <ac:chgData name="tuyết nguyễn thị ánh" userId="a6fbc05945fbe6a6" providerId="LiveId" clId="{5C6B3FE4-53E6-4920-BBB6-D4CE43DAA912}" dt="2023-07-13T10:11:37.324" v="8503" actId="1076"/>
          <ac:spMkLst>
            <pc:docMk/>
            <pc:sldMk cId="3397004428" sldId="311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3T10:11:38.462" v="8504" actId="1076"/>
          <ac:spMkLst>
            <pc:docMk/>
            <pc:sldMk cId="3397004428" sldId="311"/>
            <ac:spMk id="9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3T10:12:47.468" v="8559" actId="20577"/>
          <ac:spMkLst>
            <pc:docMk/>
            <pc:sldMk cId="3397004428" sldId="311"/>
            <ac:spMk id="10" creationId="{EAC1B5B0-2808-A2AB-E348-F3ACC435AB4B}"/>
          </ac:spMkLst>
        </pc:spChg>
        <pc:spChg chg="add del mod">
          <ac:chgData name="tuyết nguyễn thị ánh" userId="a6fbc05945fbe6a6" providerId="LiveId" clId="{5C6B3FE4-53E6-4920-BBB6-D4CE43DAA912}" dt="2023-07-14T02:09:33.099" v="10204" actId="478"/>
          <ac:spMkLst>
            <pc:docMk/>
            <pc:sldMk cId="3397004428" sldId="311"/>
            <ac:spMk id="11" creationId="{A0E61847-ED89-B528-0DE0-7CF2BDE7F865}"/>
          </ac:spMkLst>
        </pc:spChg>
        <pc:spChg chg="add del mod">
          <ac:chgData name="tuyết nguyễn thị ánh" userId="a6fbc05945fbe6a6" providerId="LiveId" clId="{5C6B3FE4-53E6-4920-BBB6-D4CE43DAA912}" dt="2023-07-13T10:14:37.388" v="8618" actId="478"/>
          <ac:spMkLst>
            <pc:docMk/>
            <pc:sldMk cId="3397004428" sldId="311"/>
            <ac:spMk id="12" creationId="{B4BE9BD7-CFF7-7C02-E9B0-1F90D9F5680E}"/>
          </ac:spMkLst>
        </pc:spChg>
        <pc:spChg chg="mod">
          <ac:chgData name="tuyết nguyễn thị ánh" userId="a6fbc05945fbe6a6" providerId="LiveId" clId="{5C6B3FE4-53E6-4920-BBB6-D4CE43DAA912}" dt="2023-07-13T10:08:43.203" v="8330" actId="255"/>
          <ac:spMkLst>
            <pc:docMk/>
            <pc:sldMk cId="3397004428" sldId="311"/>
            <ac:spMk id="27" creationId="{1F53FDCC-0CC1-3AD6-18F2-01604835828B}"/>
          </ac:spMkLst>
        </pc:spChg>
        <pc:spChg chg="mod">
          <ac:chgData name="tuyết nguyễn thị ánh" userId="a6fbc05945fbe6a6" providerId="LiveId" clId="{5C6B3FE4-53E6-4920-BBB6-D4CE43DAA912}" dt="2023-07-13T10:11:14.328" v="8497" actId="1036"/>
          <ac:spMkLst>
            <pc:docMk/>
            <pc:sldMk cId="3397004428" sldId="311"/>
            <ac:spMk id="28" creationId="{4B8A7836-666B-2D6E-3C53-EA90C85A9CA1}"/>
          </ac:spMkLst>
        </pc:spChg>
        <pc:grpChg chg="mod">
          <ac:chgData name="tuyết nguyễn thị ánh" userId="a6fbc05945fbe6a6" providerId="LiveId" clId="{5C6B3FE4-53E6-4920-BBB6-D4CE43DAA912}" dt="2023-07-13T10:11:14.328" v="8497" actId="1036"/>
          <ac:grpSpMkLst>
            <pc:docMk/>
            <pc:sldMk cId="3397004428" sldId="311"/>
            <ac:grpSpMk id="25" creationId="{659F8840-F5CA-F197-6424-FF2FD4C491AF}"/>
          </ac:grpSpMkLst>
        </pc:grpChg>
        <pc:picChg chg="del">
          <ac:chgData name="tuyết nguyễn thị ánh" userId="a6fbc05945fbe6a6" providerId="LiveId" clId="{5C6B3FE4-53E6-4920-BBB6-D4CE43DAA912}" dt="2023-07-13T10:07:51.451" v="8168" actId="478"/>
          <ac:picMkLst>
            <pc:docMk/>
            <pc:sldMk cId="3397004428" sldId="311"/>
            <ac:picMk id="3" creationId="{051D898F-7017-0068-5018-089F4C603A73}"/>
          </ac:picMkLst>
        </pc:picChg>
        <pc:picChg chg="add mod">
          <ac:chgData name="tuyết nguyễn thị ánh" userId="a6fbc05945fbe6a6" providerId="LiveId" clId="{5C6B3FE4-53E6-4920-BBB6-D4CE43DAA912}" dt="2023-07-13T10:11:21.504" v="8500" actId="1076"/>
          <ac:picMkLst>
            <pc:docMk/>
            <pc:sldMk cId="3397004428" sldId="311"/>
            <ac:picMk id="5" creationId="{8C98CD0F-3CAD-D55B-DB1F-B0E4E860943E}"/>
          </ac:picMkLst>
        </pc:picChg>
      </pc:sldChg>
      <pc:sldChg chg="add del">
        <pc:chgData name="tuyết nguyễn thị ánh" userId="a6fbc05945fbe6a6" providerId="LiveId" clId="{5C6B3FE4-53E6-4920-BBB6-D4CE43DAA912}" dt="2023-07-14T01:17:05.975" v="8926" actId="47"/>
        <pc:sldMkLst>
          <pc:docMk/>
          <pc:sldMk cId="1765311670" sldId="312"/>
        </pc:sldMkLst>
      </pc:sldChg>
      <pc:sldChg chg="add del">
        <pc:chgData name="tuyết nguyễn thị ánh" userId="a6fbc05945fbe6a6" providerId="LiveId" clId="{5C6B3FE4-53E6-4920-BBB6-D4CE43DAA912}" dt="2023-07-14T01:17:06.792" v="8927" actId="47"/>
        <pc:sldMkLst>
          <pc:docMk/>
          <pc:sldMk cId="1277230067" sldId="313"/>
        </pc:sldMkLst>
      </pc:sldChg>
      <pc:sldChg chg="modSp add mod modTransition modAnim">
        <pc:chgData name="tuyết nguyễn thị ánh" userId="a6fbc05945fbe6a6" providerId="LiveId" clId="{5C6B3FE4-53E6-4920-BBB6-D4CE43DAA912}" dt="2023-07-14T09:29:37.322" v="15776"/>
        <pc:sldMkLst>
          <pc:docMk/>
          <pc:sldMk cId="2580772668" sldId="314"/>
        </pc:sldMkLst>
        <pc:spChg chg="mod">
          <ac:chgData name="tuyết nguyễn thị ánh" userId="a6fbc05945fbe6a6" providerId="LiveId" clId="{5C6B3FE4-53E6-4920-BBB6-D4CE43DAA912}" dt="2023-07-14T01:18:41.860" v="9004"/>
          <ac:spMkLst>
            <pc:docMk/>
            <pc:sldMk cId="2580772668" sldId="314"/>
            <ac:spMk id="27" creationId="{C5D08779-7CA6-B862-413B-3C5FA8266984}"/>
          </ac:spMkLst>
        </pc:spChg>
        <pc:spChg chg="mod">
          <ac:chgData name="tuyết nguyễn thị ánh" userId="a6fbc05945fbe6a6" providerId="LiveId" clId="{5C6B3FE4-53E6-4920-BBB6-D4CE43DAA912}" dt="2023-07-14T01:18:53.977" v="9018"/>
          <ac:spMkLst>
            <pc:docMk/>
            <pc:sldMk cId="2580772668" sldId="314"/>
            <ac:spMk id="31" creationId="{B0640629-6DCB-A60C-C697-4524AD2771FD}"/>
          </ac:spMkLst>
        </pc:spChg>
        <pc:grpChg chg="mod">
          <ac:chgData name="tuyết nguyễn thị ánh" userId="a6fbc05945fbe6a6" providerId="LiveId" clId="{5C6B3FE4-53E6-4920-BBB6-D4CE43DAA912}" dt="2023-07-14T01:18:41.860" v="9004"/>
          <ac:grpSpMkLst>
            <pc:docMk/>
            <pc:sldMk cId="2580772668" sldId="314"/>
            <ac:grpSpMk id="32" creationId="{F9CB4176-5739-C1A9-D7C9-FBBD2613748B}"/>
          </ac:grpSpMkLst>
        </pc:grpChg>
      </pc:sldChg>
      <pc:sldChg chg="addSp delSp modSp add mod modTransition delAnim modAnim">
        <pc:chgData name="tuyết nguyễn thị ánh" userId="a6fbc05945fbe6a6" providerId="LiveId" clId="{5C6B3FE4-53E6-4920-BBB6-D4CE43DAA912}" dt="2023-07-14T09:29:41.384" v="15777"/>
        <pc:sldMkLst>
          <pc:docMk/>
          <pc:sldMk cId="1300486194" sldId="315"/>
        </pc:sldMkLst>
        <pc:spChg chg="add mod">
          <ac:chgData name="tuyết nguyễn thị ánh" userId="a6fbc05945fbe6a6" providerId="LiveId" clId="{5C6B3FE4-53E6-4920-BBB6-D4CE43DAA912}" dt="2023-07-14T01:43:31.493" v="9254" actId="1076"/>
          <ac:spMkLst>
            <pc:docMk/>
            <pc:sldMk cId="1300486194" sldId="315"/>
            <ac:spMk id="3" creationId="{EE3C0DC9-40FF-C301-3D66-8375A2CA71C4}"/>
          </ac:spMkLst>
        </pc:spChg>
        <pc:spChg chg="add mod">
          <ac:chgData name="tuyết nguyễn thị ánh" userId="a6fbc05945fbe6a6" providerId="LiveId" clId="{5C6B3FE4-53E6-4920-BBB6-D4CE43DAA912}" dt="2023-07-14T01:42:45.567" v="9253" actId="20577"/>
          <ac:spMkLst>
            <pc:docMk/>
            <pc:sldMk cId="1300486194" sldId="315"/>
            <ac:spMk id="7" creationId="{438B47F7-B0CD-375D-1008-FDFA0905EBA7}"/>
          </ac:spMkLst>
        </pc:spChg>
        <pc:spChg chg="mod">
          <ac:chgData name="tuyết nguyễn thị ánh" userId="a6fbc05945fbe6a6" providerId="LiveId" clId="{5C6B3FE4-53E6-4920-BBB6-D4CE43DAA912}" dt="2023-07-14T01:24:25.057" v="9022" actId="20577"/>
          <ac:spMkLst>
            <pc:docMk/>
            <pc:sldMk cId="1300486194" sldId="315"/>
            <ac:spMk id="12" creationId="{95CC88D9-A0D5-502F-582C-E5129F67EDD7}"/>
          </ac:spMkLst>
        </pc:spChg>
        <pc:spChg chg="mod">
          <ac:chgData name="tuyết nguyễn thị ánh" userId="a6fbc05945fbe6a6" providerId="LiveId" clId="{5C6B3FE4-53E6-4920-BBB6-D4CE43DAA912}" dt="2023-07-14T01:24:57.623" v="9107" actId="20577"/>
          <ac:spMkLst>
            <pc:docMk/>
            <pc:sldMk cId="1300486194" sldId="315"/>
            <ac:spMk id="13" creationId="{DCFA7E2D-A35B-F3E3-BF8A-0E0DA2EF869C}"/>
          </ac:spMkLst>
        </pc:spChg>
        <pc:spChg chg="mod">
          <ac:chgData name="tuyết nguyễn thị ánh" userId="a6fbc05945fbe6a6" providerId="LiveId" clId="{5C6B3FE4-53E6-4920-BBB6-D4CE43DAA912}" dt="2023-07-14T01:25:55.503" v="9120" actId="1076"/>
          <ac:spMkLst>
            <pc:docMk/>
            <pc:sldMk cId="1300486194" sldId="315"/>
            <ac:spMk id="14" creationId="{2D893094-ED65-3CD1-E753-18D13487C327}"/>
          </ac:spMkLst>
        </pc:spChg>
        <pc:spChg chg="del">
          <ac:chgData name="tuyết nguyễn thị ánh" userId="a6fbc05945fbe6a6" providerId="LiveId" clId="{5C6B3FE4-53E6-4920-BBB6-D4CE43DAA912}" dt="2023-07-14T01:25:06.171" v="9108" actId="478"/>
          <ac:spMkLst>
            <pc:docMk/>
            <pc:sldMk cId="1300486194" sldId="315"/>
            <ac:spMk id="15" creationId="{04009F89-69DA-2F49-EE3E-369C146DCE0D}"/>
          </ac:spMkLst>
        </pc:spChg>
      </pc:sldChg>
      <pc:sldChg chg="addSp delSp modSp add mod ord modTransition delAnim modAnim">
        <pc:chgData name="tuyết nguyễn thị ánh" userId="a6fbc05945fbe6a6" providerId="LiveId" clId="{5C6B3FE4-53E6-4920-BBB6-D4CE43DAA912}" dt="2023-07-14T09:29:45.435" v="15778"/>
        <pc:sldMkLst>
          <pc:docMk/>
          <pc:sldMk cId="3815712387" sldId="316"/>
        </pc:sldMkLst>
        <pc:spChg chg="add mod">
          <ac:chgData name="tuyết nguyễn thị ánh" userId="a6fbc05945fbe6a6" providerId="LiveId" clId="{5C6B3FE4-53E6-4920-BBB6-D4CE43DAA912}" dt="2023-07-14T01:44:16.901" v="9332" actId="20577"/>
          <ac:spMkLst>
            <pc:docMk/>
            <pc:sldMk cId="3815712387" sldId="316"/>
            <ac:spMk id="2" creationId="{3802DE15-B857-AADA-4A5E-1D3C20DB531C}"/>
          </ac:spMkLst>
        </pc:spChg>
        <pc:spChg chg="add mod">
          <ac:chgData name="tuyết nguyễn thị ánh" userId="a6fbc05945fbe6a6" providerId="LiveId" clId="{5C6B3FE4-53E6-4920-BBB6-D4CE43DAA912}" dt="2023-07-14T01:31:36.569" v="9133"/>
          <ac:spMkLst>
            <pc:docMk/>
            <pc:sldMk cId="3815712387" sldId="316"/>
            <ac:spMk id="4" creationId="{CB01A06B-86A7-D4B3-69AC-181F13EA2D60}"/>
          </ac:spMkLst>
        </pc:spChg>
        <pc:spChg chg="mod">
          <ac:chgData name="tuyết nguyễn thị ánh" userId="a6fbc05945fbe6a6" providerId="LiveId" clId="{5C6B3FE4-53E6-4920-BBB6-D4CE43DAA912}" dt="2023-07-14T01:31:36.569" v="9133"/>
          <ac:spMkLst>
            <pc:docMk/>
            <pc:sldMk cId="3815712387" sldId="316"/>
            <ac:spMk id="7" creationId="{98E11314-1B3F-A562-7A03-9BFA67DE9F82}"/>
          </ac:spMkLst>
        </pc:spChg>
        <pc:spChg chg="mod">
          <ac:chgData name="tuyết nguyễn thị ánh" userId="a6fbc05945fbe6a6" providerId="LiveId" clId="{5C6B3FE4-53E6-4920-BBB6-D4CE43DAA912}" dt="2023-07-14T01:31:47.779" v="9136" actId="14100"/>
          <ac:spMkLst>
            <pc:docMk/>
            <pc:sldMk cId="3815712387" sldId="316"/>
            <ac:spMk id="9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1:31:50.638" v="9137" actId="1076"/>
          <ac:spMkLst>
            <pc:docMk/>
            <pc:sldMk cId="3815712387" sldId="316"/>
            <ac:spMk id="10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1:31:47.779" v="9136" actId="14100"/>
          <ac:spMkLst>
            <pc:docMk/>
            <pc:sldMk cId="3815712387" sldId="316"/>
            <ac:spMk id="11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1:31:20.169" v="9127" actId="478"/>
          <ac:spMkLst>
            <pc:docMk/>
            <pc:sldMk cId="3815712387" sldId="316"/>
            <ac:spMk id="13" creationId="{64DDADBA-A063-A836-5B3F-4F31D95344FC}"/>
          </ac:spMkLst>
        </pc:spChg>
        <pc:spChg chg="del">
          <ac:chgData name="tuyết nguyễn thị ánh" userId="a6fbc05945fbe6a6" providerId="LiveId" clId="{5C6B3FE4-53E6-4920-BBB6-D4CE43DAA912}" dt="2023-07-14T01:31:22.219" v="9128" actId="478"/>
          <ac:spMkLst>
            <pc:docMk/>
            <pc:sldMk cId="3815712387" sldId="316"/>
            <ac:spMk id="14" creationId="{E6725DAB-5666-D950-65F4-0E516FBC1057}"/>
          </ac:spMkLst>
        </pc:spChg>
        <pc:spChg chg="del">
          <ac:chgData name="tuyết nguyễn thị ánh" userId="a6fbc05945fbe6a6" providerId="LiveId" clId="{5C6B3FE4-53E6-4920-BBB6-D4CE43DAA912}" dt="2023-07-14T01:31:26.487" v="9132" actId="478"/>
          <ac:spMkLst>
            <pc:docMk/>
            <pc:sldMk cId="3815712387" sldId="316"/>
            <ac:spMk id="15" creationId="{CE98CA6A-57C5-01FD-2D44-6356C1600C80}"/>
          </ac:spMkLst>
        </pc:spChg>
        <pc:spChg chg="del">
          <ac:chgData name="tuyết nguyễn thị ánh" userId="a6fbc05945fbe6a6" providerId="LiveId" clId="{5C6B3FE4-53E6-4920-BBB6-D4CE43DAA912}" dt="2023-07-14T01:31:25.819" v="9131" actId="478"/>
          <ac:spMkLst>
            <pc:docMk/>
            <pc:sldMk cId="3815712387" sldId="316"/>
            <ac:spMk id="16" creationId="{79404F78-E34F-889E-AFF0-5B584BA80A65}"/>
          </ac:spMkLst>
        </pc:spChg>
        <pc:spChg chg="mod">
          <ac:chgData name="tuyết nguyễn thị ánh" userId="a6fbc05945fbe6a6" providerId="LiveId" clId="{5C6B3FE4-53E6-4920-BBB6-D4CE43DAA912}" dt="2023-07-14T01:31:36.569" v="9133"/>
          <ac:spMkLst>
            <pc:docMk/>
            <pc:sldMk cId="3815712387" sldId="316"/>
            <ac:spMk id="18" creationId="{268B2317-78F2-7926-4562-22B7C575A909}"/>
          </ac:spMkLst>
        </pc:spChg>
        <pc:spChg chg="mod">
          <ac:chgData name="tuyết nguyễn thị ánh" userId="a6fbc05945fbe6a6" providerId="LiveId" clId="{5C6B3FE4-53E6-4920-BBB6-D4CE43DAA912}" dt="2023-07-14T01:31:36.569" v="9133"/>
          <ac:spMkLst>
            <pc:docMk/>
            <pc:sldMk cId="3815712387" sldId="316"/>
            <ac:spMk id="19" creationId="{4B10E1EB-0071-D793-1854-0FBFB06AB97A}"/>
          </ac:spMkLst>
        </pc:spChg>
        <pc:spChg chg="mod">
          <ac:chgData name="tuyết nguyễn thị ánh" userId="a6fbc05945fbe6a6" providerId="LiveId" clId="{5C6B3FE4-53E6-4920-BBB6-D4CE43DAA912}" dt="2023-07-14T01:31:36.569" v="9133"/>
          <ac:spMkLst>
            <pc:docMk/>
            <pc:sldMk cId="3815712387" sldId="316"/>
            <ac:spMk id="20" creationId="{08CF9DA2-A76D-D93E-57C7-F05098416EC4}"/>
          </ac:spMkLst>
        </pc:spChg>
        <pc:spChg chg="mod">
          <ac:chgData name="tuyết nguyễn thị ánh" userId="a6fbc05945fbe6a6" providerId="LiveId" clId="{5C6B3FE4-53E6-4920-BBB6-D4CE43DAA912}" dt="2023-07-14T01:31:36.569" v="9133"/>
          <ac:spMkLst>
            <pc:docMk/>
            <pc:sldMk cId="3815712387" sldId="316"/>
            <ac:spMk id="21" creationId="{1EB46381-165D-2AB7-7356-00F3443C7CAC}"/>
          </ac:spMkLst>
        </pc:spChg>
        <pc:spChg chg="add del mod">
          <ac:chgData name="tuyết nguyễn thị ánh" userId="a6fbc05945fbe6a6" providerId="LiveId" clId="{5C6B3FE4-53E6-4920-BBB6-D4CE43DAA912}" dt="2023-07-14T01:31:42.178" v="9135" actId="478"/>
          <ac:spMkLst>
            <pc:docMk/>
            <pc:sldMk cId="3815712387" sldId="316"/>
            <ac:spMk id="22" creationId="{E272D989-7714-D551-C111-C34072D0DA3E}"/>
          </ac:spMkLst>
        </pc:spChg>
        <pc:spChg chg="add mod">
          <ac:chgData name="tuyết nguyễn thị ánh" userId="a6fbc05945fbe6a6" providerId="LiveId" clId="{5C6B3FE4-53E6-4920-BBB6-D4CE43DAA912}" dt="2023-07-14T01:38:28.629" v="9139" actId="1076"/>
          <ac:spMkLst>
            <pc:docMk/>
            <pc:sldMk cId="3815712387" sldId="316"/>
            <ac:spMk id="23" creationId="{9180884F-076B-1460-1947-C39E86C395B6}"/>
          </ac:spMkLst>
        </pc:spChg>
        <pc:spChg chg="add mod">
          <ac:chgData name="tuyết nguyễn thị ánh" userId="a6fbc05945fbe6a6" providerId="LiveId" clId="{5C6B3FE4-53E6-4920-BBB6-D4CE43DAA912}" dt="2023-07-14T01:38:28.629" v="9139" actId="1076"/>
          <ac:spMkLst>
            <pc:docMk/>
            <pc:sldMk cId="3815712387" sldId="316"/>
            <ac:spMk id="24" creationId="{27727190-F921-FE1C-4C52-D72F84A3D23F}"/>
          </ac:spMkLst>
        </pc:spChg>
        <pc:grpChg chg="add mod">
          <ac:chgData name="tuyết nguyễn thị ánh" userId="a6fbc05945fbe6a6" providerId="LiveId" clId="{5C6B3FE4-53E6-4920-BBB6-D4CE43DAA912}" dt="2023-07-14T01:31:36.569" v="9133"/>
          <ac:grpSpMkLst>
            <pc:docMk/>
            <pc:sldMk cId="3815712387" sldId="316"/>
            <ac:grpSpMk id="5" creationId="{554FE7DD-3637-1267-6BDF-5D2BD398E34A}"/>
          </ac:grpSpMkLst>
        </pc:grpChg>
        <pc:grpChg chg="mod">
          <ac:chgData name="tuyết nguyễn thị ánh" userId="a6fbc05945fbe6a6" providerId="LiveId" clId="{5C6B3FE4-53E6-4920-BBB6-D4CE43DAA912}" dt="2023-07-14T01:31:36.569" v="9133"/>
          <ac:grpSpMkLst>
            <pc:docMk/>
            <pc:sldMk cId="3815712387" sldId="316"/>
            <ac:grpSpMk id="6" creationId="{94C49829-C761-53B9-0A13-E95F57B3EB4E}"/>
          </ac:grpSpMkLst>
        </pc:grpChg>
        <pc:grpChg chg="mod">
          <ac:chgData name="tuyết nguyễn thị ánh" userId="a6fbc05945fbe6a6" providerId="LiveId" clId="{5C6B3FE4-53E6-4920-BBB6-D4CE43DAA912}" dt="2023-07-14T01:31:36.569" v="9133"/>
          <ac:grpSpMkLst>
            <pc:docMk/>
            <pc:sldMk cId="3815712387" sldId="316"/>
            <ac:grpSpMk id="8" creationId="{2BD6BC7D-6962-BD86-BAF3-95F475B1A438}"/>
          </ac:grpSpMkLst>
        </pc:grpChg>
        <pc:grpChg chg="mod">
          <ac:chgData name="tuyết nguyễn thị ánh" userId="a6fbc05945fbe6a6" providerId="LiveId" clId="{5C6B3FE4-53E6-4920-BBB6-D4CE43DAA912}" dt="2023-07-14T01:31:36.569" v="9133"/>
          <ac:grpSpMkLst>
            <pc:docMk/>
            <pc:sldMk cId="3815712387" sldId="316"/>
            <ac:grpSpMk id="17" creationId="{1DEE6E13-A34E-6581-432F-DA54C401EDAB}"/>
          </ac:grpSpMkLst>
        </pc:grpChg>
      </pc:sldChg>
      <pc:sldChg chg="add del">
        <pc:chgData name="tuyết nguyễn thị ánh" userId="a6fbc05945fbe6a6" providerId="LiveId" clId="{5C6B3FE4-53E6-4920-BBB6-D4CE43DAA912}" dt="2023-07-14T01:44:28.911" v="9333" actId="47"/>
        <pc:sldMkLst>
          <pc:docMk/>
          <pc:sldMk cId="2740314088" sldId="317"/>
        </pc:sldMkLst>
      </pc:sldChg>
      <pc:sldChg chg="add del ord">
        <pc:chgData name="tuyết nguyễn thị ánh" userId="a6fbc05945fbe6a6" providerId="LiveId" clId="{5C6B3FE4-53E6-4920-BBB6-D4CE43DAA912}" dt="2023-07-14T01:44:30.448" v="9334" actId="47"/>
        <pc:sldMkLst>
          <pc:docMk/>
          <pc:sldMk cId="1285726367" sldId="318"/>
        </pc:sldMkLst>
      </pc:sldChg>
      <pc:sldChg chg="addSp delSp modSp add mod ord modTransition modAnim">
        <pc:chgData name="tuyết nguyễn thị ánh" userId="a6fbc05945fbe6a6" providerId="LiveId" clId="{5C6B3FE4-53E6-4920-BBB6-D4CE43DAA912}" dt="2023-07-14T09:29:49.130" v="15779"/>
        <pc:sldMkLst>
          <pc:docMk/>
          <pc:sldMk cId="235137663" sldId="319"/>
        </pc:sldMkLst>
        <pc:spChg chg="mod">
          <ac:chgData name="tuyết nguyễn thị ánh" userId="a6fbc05945fbe6a6" providerId="LiveId" clId="{5C6B3FE4-53E6-4920-BBB6-D4CE43DAA912}" dt="2023-07-14T01:52:38.442" v="9755" actId="14100"/>
          <ac:spMkLst>
            <pc:docMk/>
            <pc:sldMk cId="235137663" sldId="319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1:53:07.481" v="9760" actId="1076"/>
          <ac:spMkLst>
            <pc:docMk/>
            <pc:sldMk cId="235137663" sldId="319"/>
            <ac:spMk id="3" creationId="{7F5B4842-A29D-C61C-81E0-EEFA0688A2F7}"/>
          </ac:spMkLst>
        </pc:spChg>
        <pc:spChg chg="mod">
          <ac:chgData name="tuyết nguyễn thị ánh" userId="a6fbc05945fbe6a6" providerId="LiveId" clId="{5C6B3FE4-53E6-4920-BBB6-D4CE43DAA912}" dt="2023-07-14T01:51:33.846" v="9741" actId="1076"/>
          <ac:spMkLst>
            <pc:docMk/>
            <pc:sldMk cId="235137663" sldId="319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1:51:49.295" v="9743" actId="478"/>
          <ac:spMkLst>
            <pc:docMk/>
            <pc:sldMk cId="235137663" sldId="319"/>
            <ac:spMk id="7" creationId="{50092958-568A-E659-1DBD-818AB1F6C597}"/>
          </ac:spMkLst>
        </pc:spChg>
        <pc:spChg chg="del mod">
          <ac:chgData name="tuyết nguyễn thị ánh" userId="a6fbc05945fbe6a6" providerId="LiveId" clId="{5C6B3FE4-53E6-4920-BBB6-D4CE43DAA912}" dt="2023-07-14T01:52:14.446" v="9746" actId="478"/>
          <ac:spMkLst>
            <pc:docMk/>
            <pc:sldMk cId="235137663" sldId="319"/>
            <ac:spMk id="9" creationId="{D7DA02DD-C9C3-6A54-B482-729340BFFBB1}"/>
          </ac:spMkLst>
        </pc:spChg>
        <pc:spChg chg="mod">
          <ac:chgData name="tuyết nguyễn thị ánh" userId="a6fbc05945fbe6a6" providerId="LiveId" clId="{5C6B3FE4-53E6-4920-BBB6-D4CE43DAA912}" dt="2023-07-14T01:54:32.539" v="9778" actId="207"/>
          <ac:spMkLst>
            <pc:docMk/>
            <pc:sldMk cId="235137663" sldId="319"/>
            <ac:spMk id="21" creationId="{0CC6BA89-2CC8-2D9B-1969-2837E58A5F5A}"/>
          </ac:spMkLst>
        </pc:spChg>
        <pc:spChg chg="mod">
          <ac:chgData name="tuyết nguyễn thị ánh" userId="a6fbc05945fbe6a6" providerId="LiveId" clId="{5C6B3FE4-53E6-4920-BBB6-D4CE43DAA912}" dt="2023-07-14T01:44:38.347" v="9336" actId="20577"/>
          <ac:spMkLst>
            <pc:docMk/>
            <pc:sldMk cId="235137663" sldId="319"/>
            <ac:spMk id="22" creationId="{4C16ABDF-8512-7F4F-8701-B2D7DB81C808}"/>
          </ac:spMkLst>
        </pc:spChg>
        <pc:picChg chg="del">
          <ac:chgData name="tuyết nguyễn thị ánh" userId="a6fbc05945fbe6a6" providerId="LiveId" clId="{5C6B3FE4-53E6-4920-BBB6-D4CE43DAA912}" dt="2023-07-14T01:44:39.901" v="9337" actId="478"/>
          <ac:picMkLst>
            <pc:docMk/>
            <pc:sldMk cId="235137663" sldId="319"/>
            <ac:picMk id="4" creationId="{996BD314-CA54-CE0F-344F-6F39D65191B0}"/>
          </ac:picMkLst>
        </pc:picChg>
        <pc:picChg chg="add mod">
          <ac:chgData name="tuyết nguyễn thị ánh" userId="a6fbc05945fbe6a6" providerId="LiveId" clId="{5C6B3FE4-53E6-4920-BBB6-D4CE43DAA912}" dt="2023-07-14T08:53:50.814" v="15487" actId="1076"/>
          <ac:picMkLst>
            <pc:docMk/>
            <pc:sldMk cId="235137663" sldId="319"/>
            <ac:picMk id="10" creationId="{6ED63881-328D-FE58-703E-C4DD163AEE05}"/>
          </ac:picMkLst>
        </pc:picChg>
        <pc:picChg chg="add mod">
          <ac:chgData name="tuyết nguyễn thị ánh" userId="a6fbc05945fbe6a6" providerId="LiveId" clId="{5C6B3FE4-53E6-4920-BBB6-D4CE43DAA912}" dt="2023-07-14T01:53:29.605" v="9764" actId="14100"/>
          <ac:picMkLst>
            <pc:docMk/>
            <pc:sldMk cId="235137663" sldId="319"/>
            <ac:picMk id="12" creationId="{A13E48C3-2802-CF51-D50D-68B9E800FE17}"/>
          </ac:picMkLst>
        </pc:picChg>
      </pc:sldChg>
      <pc:sldChg chg="addSp delSp modSp add mod delAnim modAnim">
        <pc:chgData name="tuyết nguyễn thị ánh" userId="a6fbc05945fbe6a6" providerId="LiveId" clId="{5C6B3FE4-53E6-4920-BBB6-D4CE43DAA912}" dt="2023-07-14T08:49:38.990" v="15462"/>
        <pc:sldMkLst>
          <pc:docMk/>
          <pc:sldMk cId="1873127286" sldId="320"/>
        </pc:sldMkLst>
        <pc:spChg chg="del mod">
          <ac:chgData name="tuyết nguyễn thị ánh" userId="a6fbc05945fbe6a6" providerId="LiveId" clId="{5C6B3FE4-53E6-4920-BBB6-D4CE43DAA912}" dt="2023-07-13T10:15:20.411" v="8631" actId="478"/>
          <ac:spMkLst>
            <pc:docMk/>
            <pc:sldMk cId="1873127286" sldId="320"/>
            <ac:spMk id="2" creationId="{0355CB11-D0E9-AEF7-1279-55A144494A40}"/>
          </ac:spMkLst>
        </pc:spChg>
        <pc:spChg chg="add mod">
          <ac:chgData name="tuyết nguyễn thị ánh" userId="a6fbc05945fbe6a6" providerId="LiveId" clId="{5C6B3FE4-53E6-4920-BBB6-D4CE43DAA912}" dt="2023-07-13T10:17:09.027" v="8689" actId="1076"/>
          <ac:spMkLst>
            <pc:docMk/>
            <pc:sldMk cId="1873127286" sldId="320"/>
            <ac:spMk id="3" creationId="{2A257359-DC72-32B1-74B9-F1FCBCD1253B}"/>
          </ac:spMkLst>
        </pc:spChg>
        <pc:spChg chg="del">
          <ac:chgData name="tuyết nguyễn thị ánh" userId="a6fbc05945fbe6a6" providerId="LiveId" clId="{5C6B3FE4-53E6-4920-BBB6-D4CE43DAA912}" dt="2023-07-13T10:14:59.978" v="8625" actId="478"/>
          <ac:spMkLst>
            <pc:docMk/>
            <pc:sldMk cId="1873127286" sldId="320"/>
            <ac:spMk id="10" creationId="{EAC1B5B0-2808-A2AB-E348-F3ACC435AB4B}"/>
          </ac:spMkLst>
        </pc:spChg>
        <pc:spChg chg="mod ord">
          <ac:chgData name="tuyết nguyễn thị ánh" userId="a6fbc05945fbe6a6" providerId="LiveId" clId="{5C6B3FE4-53E6-4920-BBB6-D4CE43DAA912}" dt="2023-07-14T02:14:05.928" v="10271" actId="1076"/>
          <ac:spMkLst>
            <pc:docMk/>
            <pc:sldMk cId="1873127286" sldId="320"/>
            <ac:spMk id="11" creationId="{A0E61847-ED89-B528-0DE0-7CF2BDE7F865}"/>
          </ac:spMkLst>
        </pc:spChg>
        <pc:spChg chg="add mod">
          <ac:chgData name="tuyết nguyễn thị ánh" userId="a6fbc05945fbe6a6" providerId="LiveId" clId="{5C6B3FE4-53E6-4920-BBB6-D4CE43DAA912}" dt="2023-07-14T02:14:14.464" v="10276" actId="2710"/>
          <ac:spMkLst>
            <pc:docMk/>
            <pc:sldMk cId="1873127286" sldId="320"/>
            <ac:spMk id="12" creationId="{576C1B38-2E10-0A66-B3DA-375D0D3FB8FB}"/>
          </ac:spMkLst>
        </pc:spChg>
        <pc:spChg chg="add mod">
          <ac:chgData name="tuyết nguyễn thị ánh" userId="a6fbc05945fbe6a6" providerId="LiveId" clId="{5C6B3FE4-53E6-4920-BBB6-D4CE43DAA912}" dt="2023-07-14T08:49:11.117" v="15461" actId="14100"/>
          <ac:spMkLst>
            <pc:docMk/>
            <pc:sldMk cId="1873127286" sldId="320"/>
            <ac:spMk id="14" creationId="{FA4A9AFE-F7F8-02BE-6B08-0981E327863E}"/>
          </ac:spMkLst>
        </pc:spChg>
        <pc:spChg chg="add mod">
          <ac:chgData name="tuyết nguyễn thị ánh" userId="a6fbc05945fbe6a6" providerId="LiveId" clId="{5C6B3FE4-53E6-4920-BBB6-D4CE43DAA912}" dt="2023-07-14T02:14:14.464" v="10276" actId="2710"/>
          <ac:spMkLst>
            <pc:docMk/>
            <pc:sldMk cId="1873127286" sldId="320"/>
            <ac:spMk id="16" creationId="{792EA4FF-7829-1906-63F5-528D21D1E51A}"/>
          </ac:spMkLst>
        </pc:spChg>
        <pc:spChg chg="mod topLvl">
          <ac:chgData name="tuyết nguyễn thị ánh" userId="a6fbc05945fbe6a6" providerId="LiveId" clId="{5C6B3FE4-53E6-4920-BBB6-D4CE43DAA912}" dt="2023-07-14T08:48:19.899" v="15443" actId="165"/>
          <ac:spMkLst>
            <pc:docMk/>
            <pc:sldMk cId="1873127286" sldId="320"/>
            <ac:spMk id="27" creationId="{1F53FDCC-0CC1-3AD6-18F2-01604835828B}"/>
          </ac:spMkLst>
        </pc:spChg>
        <pc:spChg chg="del mod">
          <ac:chgData name="tuyết nguyễn thị ánh" userId="a6fbc05945fbe6a6" providerId="LiveId" clId="{5C6B3FE4-53E6-4920-BBB6-D4CE43DAA912}" dt="2023-07-13T10:14:45.745" v="8622"/>
          <ac:spMkLst>
            <pc:docMk/>
            <pc:sldMk cId="1873127286" sldId="320"/>
            <ac:spMk id="28" creationId="{4B8A7836-666B-2D6E-3C53-EA90C85A9CA1}"/>
          </ac:spMkLst>
        </pc:spChg>
        <pc:grpChg chg="del">
          <ac:chgData name="tuyết nguyễn thị ánh" userId="a6fbc05945fbe6a6" providerId="LiveId" clId="{5C6B3FE4-53E6-4920-BBB6-D4CE43DAA912}" dt="2023-07-14T08:48:19.899" v="15443" actId="165"/>
          <ac:grpSpMkLst>
            <pc:docMk/>
            <pc:sldMk cId="1873127286" sldId="320"/>
            <ac:grpSpMk id="25" creationId="{659F8840-F5CA-F197-6424-FF2FD4C491AF}"/>
          </ac:grpSpMkLst>
        </pc:grpChg>
        <pc:picChg chg="mod topLvl">
          <ac:chgData name="tuyết nguyễn thị ánh" userId="a6fbc05945fbe6a6" providerId="LiveId" clId="{5C6B3FE4-53E6-4920-BBB6-D4CE43DAA912}" dt="2023-07-14T08:48:19.899" v="15443" actId="165"/>
          <ac:picMkLst>
            <pc:docMk/>
            <pc:sldMk cId="1873127286" sldId="320"/>
            <ac:picMk id="26" creationId="{E3A09E38-C891-E1A3-CB03-736FAEEA2812}"/>
          </ac:picMkLst>
        </pc:picChg>
      </pc:sldChg>
      <pc:sldChg chg="addSp delSp modSp add mod addAnim delAnim modAnim">
        <pc:chgData name="tuyết nguyễn thị ánh" userId="a6fbc05945fbe6a6" providerId="LiveId" clId="{5C6B3FE4-53E6-4920-BBB6-D4CE43DAA912}" dt="2023-07-14T08:50:04.428" v="15468"/>
        <pc:sldMkLst>
          <pc:docMk/>
          <pc:sldMk cId="3912913571" sldId="321"/>
        </pc:sldMkLst>
        <pc:spChg chg="add del mod">
          <ac:chgData name="tuyết nguyễn thị ánh" userId="a6fbc05945fbe6a6" providerId="LiveId" clId="{5C6B3FE4-53E6-4920-BBB6-D4CE43DAA912}" dt="2023-07-14T02:12:00.741" v="10226"/>
          <ac:spMkLst>
            <pc:docMk/>
            <pc:sldMk cId="3912913571" sldId="321"/>
            <ac:spMk id="2" creationId="{A9198664-623C-4839-92CB-D0760B2CFCC5}"/>
          </ac:spMkLst>
        </pc:spChg>
        <pc:spChg chg="add del mod">
          <ac:chgData name="tuyết nguyễn thị ánh" userId="a6fbc05945fbe6a6" providerId="LiveId" clId="{5C6B3FE4-53E6-4920-BBB6-D4CE43DAA912}" dt="2023-07-14T02:12:00.741" v="10226"/>
          <ac:spMkLst>
            <pc:docMk/>
            <pc:sldMk cId="3912913571" sldId="321"/>
            <ac:spMk id="4" creationId="{8A3C774E-0109-59A9-7027-7A5A4A1FD362}"/>
          </ac:spMkLst>
        </pc:spChg>
        <pc:spChg chg="add del mod">
          <ac:chgData name="tuyết nguyễn thị ánh" userId="a6fbc05945fbe6a6" providerId="LiveId" clId="{5C6B3FE4-53E6-4920-BBB6-D4CE43DAA912}" dt="2023-07-14T02:12:00.741" v="10226"/>
          <ac:spMkLst>
            <pc:docMk/>
            <pc:sldMk cId="3912913571" sldId="321"/>
            <ac:spMk id="10" creationId="{373E11BA-6867-C46B-85CB-C10A7A32260D}"/>
          </ac:spMkLst>
        </pc:spChg>
        <pc:spChg chg="mod">
          <ac:chgData name="tuyết nguyễn thị ánh" userId="a6fbc05945fbe6a6" providerId="LiveId" clId="{5C6B3FE4-53E6-4920-BBB6-D4CE43DAA912}" dt="2023-07-14T02:12:01.482" v="10227" actId="1076"/>
          <ac:spMkLst>
            <pc:docMk/>
            <pc:sldMk cId="3912913571" sldId="321"/>
            <ac:spMk id="11" creationId="{A0E61847-ED89-B528-0DE0-7CF2BDE7F865}"/>
          </ac:spMkLst>
        </pc:spChg>
        <pc:spChg chg="mod">
          <ac:chgData name="tuyết nguyễn thị ánh" userId="a6fbc05945fbe6a6" providerId="LiveId" clId="{5C6B3FE4-53E6-4920-BBB6-D4CE43DAA912}" dt="2023-07-14T02:12:01.482" v="10227" actId="1076"/>
          <ac:spMkLst>
            <pc:docMk/>
            <pc:sldMk cId="3912913571" sldId="321"/>
            <ac:spMk id="12" creationId="{576C1B38-2E10-0A66-B3DA-375D0D3FB8FB}"/>
          </ac:spMkLst>
        </pc:spChg>
        <pc:spChg chg="add del mod">
          <ac:chgData name="tuyết nguyễn thị ánh" userId="a6fbc05945fbe6a6" providerId="LiveId" clId="{5C6B3FE4-53E6-4920-BBB6-D4CE43DAA912}" dt="2023-07-14T02:12:00.741" v="10226"/>
          <ac:spMkLst>
            <pc:docMk/>
            <pc:sldMk cId="3912913571" sldId="321"/>
            <ac:spMk id="13" creationId="{79B3539C-7360-2DD4-49EB-C4CE16CCBD96}"/>
          </ac:spMkLst>
        </pc:spChg>
        <pc:spChg chg="mod">
          <ac:chgData name="tuyết nguyễn thị ánh" userId="a6fbc05945fbe6a6" providerId="LiveId" clId="{5C6B3FE4-53E6-4920-BBB6-D4CE43DAA912}" dt="2023-07-14T02:12:01.482" v="10227" actId="1076"/>
          <ac:spMkLst>
            <pc:docMk/>
            <pc:sldMk cId="3912913571" sldId="321"/>
            <ac:spMk id="14" creationId="{FA4A9AFE-F7F8-02BE-6B08-0981E327863E}"/>
          </ac:spMkLst>
        </pc:spChg>
        <pc:spChg chg="mod">
          <ac:chgData name="tuyết nguyễn thị ánh" userId="a6fbc05945fbe6a6" providerId="LiveId" clId="{5C6B3FE4-53E6-4920-BBB6-D4CE43DAA912}" dt="2023-07-14T02:12:01.482" v="10227" actId="1076"/>
          <ac:spMkLst>
            <pc:docMk/>
            <pc:sldMk cId="3912913571" sldId="321"/>
            <ac:spMk id="16" creationId="{792EA4FF-7829-1906-63F5-528D21D1E51A}"/>
          </ac:spMkLst>
        </pc:spChg>
      </pc:sldChg>
      <pc:sldChg chg="addSp delSp modSp add mod ord modAnim">
        <pc:chgData name="tuyết nguyễn thị ánh" userId="a6fbc05945fbe6a6" providerId="LiveId" clId="{5C6B3FE4-53E6-4920-BBB6-D4CE43DAA912}" dt="2023-07-14T08:54:44.642" v="15495"/>
        <pc:sldMkLst>
          <pc:docMk/>
          <pc:sldMk cId="435110510" sldId="322"/>
        </pc:sldMkLst>
        <pc:spChg chg="mod">
          <ac:chgData name="tuyết nguyễn thị ánh" userId="a6fbc05945fbe6a6" providerId="LiveId" clId="{5C6B3FE4-53E6-4920-BBB6-D4CE43DAA912}" dt="2023-07-14T01:56:01.647" v="9794" actId="1076"/>
          <ac:spMkLst>
            <pc:docMk/>
            <pc:sldMk cId="435110510" sldId="322"/>
            <ac:spMk id="3" creationId="{BB884465-06DB-4FB8-494F-A12D2726017A}"/>
          </ac:spMkLst>
        </pc:spChg>
        <pc:spChg chg="del">
          <ac:chgData name="tuyết nguyễn thị ánh" userId="a6fbc05945fbe6a6" providerId="LiveId" clId="{5C6B3FE4-53E6-4920-BBB6-D4CE43DAA912}" dt="2023-07-14T01:54:08.244" v="9771" actId="478"/>
          <ac:spMkLst>
            <pc:docMk/>
            <pc:sldMk cId="435110510" sldId="322"/>
            <ac:spMk id="5" creationId="{5CE588FF-D084-182B-1238-CEAEDBCAC69A}"/>
          </ac:spMkLst>
        </pc:spChg>
        <pc:spChg chg="add mod">
          <ac:chgData name="tuyết nguyễn thị ánh" userId="a6fbc05945fbe6a6" providerId="LiveId" clId="{5C6B3FE4-53E6-4920-BBB6-D4CE43DAA912}" dt="2023-07-14T01:55:59.101" v="9793" actId="1076"/>
          <ac:spMkLst>
            <pc:docMk/>
            <pc:sldMk cId="435110510" sldId="322"/>
            <ac:spMk id="10" creationId="{094EC099-73FC-B289-76C0-B6CAD8781F05}"/>
          </ac:spMkLst>
        </pc:spChg>
        <pc:spChg chg="mod">
          <ac:chgData name="tuyết nguyễn thị ánh" userId="a6fbc05945fbe6a6" providerId="LiveId" clId="{5C6B3FE4-53E6-4920-BBB6-D4CE43DAA912}" dt="2023-07-14T01:54:38.538" v="9779" actId="207"/>
          <ac:spMkLst>
            <pc:docMk/>
            <pc:sldMk cId="435110510" sldId="322"/>
            <ac:spMk id="21" creationId="{0CC6BA89-2CC8-2D9B-1969-2837E58A5F5A}"/>
          </ac:spMkLst>
        </pc:spChg>
        <pc:spChg chg="mod">
          <ac:chgData name="tuyết nguyễn thị ánh" userId="a6fbc05945fbe6a6" providerId="LiveId" clId="{5C6B3FE4-53E6-4920-BBB6-D4CE43DAA912}" dt="2023-07-14T01:54:13.645" v="9775" actId="20577"/>
          <ac:spMkLst>
            <pc:docMk/>
            <pc:sldMk cId="435110510" sldId="322"/>
            <ac:spMk id="22" creationId="{4C16ABDF-8512-7F4F-8701-B2D7DB81C808}"/>
          </ac:spMkLst>
        </pc:spChg>
        <pc:grpChg chg="del">
          <ac:chgData name="tuyết nguyễn thị ánh" userId="a6fbc05945fbe6a6" providerId="LiveId" clId="{5C6B3FE4-53E6-4920-BBB6-D4CE43DAA912}" dt="2023-07-14T01:53:54.764" v="9768" actId="478"/>
          <ac:grpSpMkLst>
            <pc:docMk/>
            <pc:sldMk cId="435110510" sldId="322"/>
            <ac:grpSpMk id="7" creationId="{BD9DE4FE-FD4A-8669-EC9C-D2CAC0E8011F}"/>
          </ac:grpSpMkLst>
        </pc:grpChg>
        <pc:picChg chg="add mod">
          <ac:chgData name="tuyết nguyễn thị ánh" userId="a6fbc05945fbe6a6" providerId="LiveId" clId="{5C6B3FE4-53E6-4920-BBB6-D4CE43DAA912}" dt="2023-07-14T01:54:05.454" v="9770" actId="1076"/>
          <ac:picMkLst>
            <pc:docMk/>
            <pc:sldMk cId="435110510" sldId="322"/>
            <ac:picMk id="4" creationId="{A9CC7B8C-8C02-1B9E-E1D2-11FC54B40326}"/>
          </ac:picMkLst>
        </pc:picChg>
        <pc:picChg chg="add mod">
          <ac:chgData name="tuyết nguyễn thị ánh" userId="a6fbc05945fbe6a6" providerId="LiveId" clId="{5C6B3FE4-53E6-4920-BBB6-D4CE43DAA912}" dt="2023-07-14T01:56:19.929" v="9798" actId="1076"/>
          <ac:picMkLst>
            <pc:docMk/>
            <pc:sldMk cId="435110510" sldId="322"/>
            <ac:picMk id="11" creationId="{BE8B9C12-FE39-0C36-8C78-0C3C75118A1C}"/>
          </ac:picMkLst>
        </pc:picChg>
      </pc:sldChg>
      <pc:sldChg chg="modSp add mod modTransition">
        <pc:chgData name="tuyết nguyễn thị ánh" userId="a6fbc05945fbe6a6" providerId="LiveId" clId="{5C6B3FE4-53E6-4920-BBB6-D4CE43DAA912}" dt="2023-07-14T09:30:07.092" v="15780"/>
        <pc:sldMkLst>
          <pc:docMk/>
          <pc:sldMk cId="415701923" sldId="323"/>
        </pc:sldMkLst>
        <pc:spChg chg="mod">
          <ac:chgData name="tuyết nguyễn thị ánh" userId="a6fbc05945fbe6a6" providerId="LiveId" clId="{5C6B3FE4-53E6-4920-BBB6-D4CE43DAA912}" dt="2023-07-14T01:59:37.537" v="9895" actId="20577"/>
          <ac:spMkLst>
            <pc:docMk/>
            <pc:sldMk cId="415701923" sldId="323"/>
            <ac:spMk id="13" creationId="{00000000-0000-0000-0000-000000000000}"/>
          </ac:spMkLst>
        </pc:spChg>
        <pc:grpChg chg="mod">
          <ac:chgData name="tuyết nguyễn thị ánh" userId="a6fbc05945fbe6a6" providerId="LiveId" clId="{5C6B3FE4-53E6-4920-BBB6-D4CE43DAA912}" dt="2023-07-14T01:59:31.952" v="9894" actId="14100"/>
          <ac:grpSpMkLst>
            <pc:docMk/>
            <pc:sldMk cId="415701923" sldId="323"/>
            <ac:grpSpMk id="23" creationId="{679BEC1C-86B4-A3DF-DB62-6859B5537134}"/>
          </ac:grpSpMkLst>
        </pc:grpChg>
      </pc:sldChg>
      <pc:sldChg chg="add del">
        <pc:chgData name="tuyết nguyễn thị ánh" userId="a6fbc05945fbe6a6" providerId="LiveId" clId="{5C6B3FE4-53E6-4920-BBB6-D4CE43DAA912}" dt="2023-07-14T01:58:39.270" v="9800" actId="2890"/>
        <pc:sldMkLst>
          <pc:docMk/>
          <pc:sldMk cId="575393060" sldId="323"/>
        </pc:sldMkLst>
      </pc:sldChg>
      <pc:sldChg chg="add del">
        <pc:chgData name="tuyết nguyễn thị ánh" userId="a6fbc05945fbe6a6" providerId="LiveId" clId="{5C6B3FE4-53E6-4920-BBB6-D4CE43DAA912}" dt="2023-07-14T02:19:52.458" v="10390" actId="47"/>
        <pc:sldMkLst>
          <pc:docMk/>
          <pc:sldMk cId="1121382703" sldId="324"/>
        </pc:sldMkLst>
      </pc:sldChg>
      <pc:sldChg chg="add del">
        <pc:chgData name="tuyết nguyễn thị ánh" userId="a6fbc05945fbe6a6" providerId="LiveId" clId="{5C6B3FE4-53E6-4920-BBB6-D4CE43DAA912}" dt="2023-07-14T02:19:53.141" v="10391" actId="47"/>
        <pc:sldMkLst>
          <pc:docMk/>
          <pc:sldMk cId="932467999" sldId="325"/>
        </pc:sldMkLst>
      </pc:sldChg>
      <pc:sldChg chg="add del">
        <pc:chgData name="tuyết nguyễn thị ánh" userId="a6fbc05945fbe6a6" providerId="LiveId" clId="{5C6B3FE4-53E6-4920-BBB6-D4CE43DAA912}" dt="2023-07-14T02:19:53.775" v="10392" actId="47"/>
        <pc:sldMkLst>
          <pc:docMk/>
          <pc:sldMk cId="3475494047" sldId="326"/>
        </pc:sldMkLst>
      </pc:sldChg>
      <pc:sldChg chg="add del">
        <pc:chgData name="tuyết nguyễn thị ánh" userId="a6fbc05945fbe6a6" providerId="LiveId" clId="{5C6B3FE4-53E6-4920-BBB6-D4CE43DAA912}" dt="2023-07-14T02:19:54.377" v="10393" actId="47"/>
        <pc:sldMkLst>
          <pc:docMk/>
          <pc:sldMk cId="4214438658" sldId="327"/>
        </pc:sldMkLst>
      </pc:sldChg>
      <pc:sldChg chg="add del">
        <pc:chgData name="tuyết nguyễn thị ánh" userId="a6fbc05945fbe6a6" providerId="LiveId" clId="{5C6B3FE4-53E6-4920-BBB6-D4CE43DAA912}" dt="2023-07-14T02:22:16.901" v="10394" actId="47"/>
        <pc:sldMkLst>
          <pc:docMk/>
          <pc:sldMk cId="2899729391" sldId="328"/>
        </pc:sldMkLst>
      </pc:sldChg>
      <pc:sldChg chg="add del">
        <pc:chgData name="tuyết nguyễn thị ánh" userId="a6fbc05945fbe6a6" providerId="LiveId" clId="{5C6B3FE4-53E6-4920-BBB6-D4CE43DAA912}" dt="2023-07-14T02:22:33.162" v="10398" actId="47"/>
        <pc:sldMkLst>
          <pc:docMk/>
          <pc:sldMk cId="3890457343" sldId="329"/>
        </pc:sldMkLst>
      </pc:sldChg>
      <pc:sldChg chg="addSp modSp add mod modTransition modAnim">
        <pc:chgData name="tuyết nguyễn thị ánh" userId="a6fbc05945fbe6a6" providerId="LiveId" clId="{5C6B3FE4-53E6-4920-BBB6-D4CE43DAA912}" dt="2023-07-14T09:30:18.598" v="15783"/>
        <pc:sldMkLst>
          <pc:docMk/>
          <pc:sldMk cId="1208111541" sldId="330"/>
        </pc:sldMkLst>
        <pc:spChg chg="mod">
          <ac:chgData name="tuyết nguyễn thị ánh" userId="a6fbc05945fbe6a6" providerId="LiveId" clId="{5C6B3FE4-53E6-4920-BBB6-D4CE43DAA912}" dt="2023-07-14T02:32:52.912" v="10711" actId="1036"/>
          <ac:spMkLst>
            <pc:docMk/>
            <pc:sldMk cId="1208111541" sldId="330"/>
            <ac:spMk id="12" creationId="{95CC88D9-A0D5-502F-582C-E5129F67EDD7}"/>
          </ac:spMkLst>
        </pc:spChg>
        <pc:spChg chg="mod">
          <ac:chgData name="tuyết nguyễn thị ánh" userId="a6fbc05945fbe6a6" providerId="LiveId" clId="{5C6B3FE4-53E6-4920-BBB6-D4CE43DAA912}" dt="2023-07-14T02:32:49.520" v="10707" actId="1036"/>
          <ac:spMkLst>
            <pc:docMk/>
            <pc:sldMk cId="1208111541" sldId="330"/>
            <ac:spMk id="13" creationId="{DCFA7E2D-A35B-F3E3-BF8A-0E0DA2EF869C}"/>
          </ac:spMkLst>
        </pc:spChg>
        <pc:spChg chg="mod">
          <ac:chgData name="tuyết nguyễn thị ánh" userId="a6fbc05945fbe6a6" providerId="LiveId" clId="{5C6B3FE4-53E6-4920-BBB6-D4CE43DAA912}" dt="2023-07-14T02:32:44.855" v="10701" actId="1076"/>
          <ac:spMkLst>
            <pc:docMk/>
            <pc:sldMk cId="1208111541" sldId="330"/>
            <ac:spMk id="14" creationId="{2D893094-ED65-3CD1-E753-18D13487C327}"/>
          </ac:spMkLst>
        </pc:spChg>
        <pc:spChg chg="mod">
          <ac:chgData name="tuyết nguyễn thị ánh" userId="a6fbc05945fbe6a6" providerId="LiveId" clId="{5C6B3FE4-53E6-4920-BBB6-D4CE43DAA912}" dt="2023-07-14T02:34:08.781" v="10810" actId="1076"/>
          <ac:spMkLst>
            <pc:docMk/>
            <pc:sldMk cId="1208111541" sldId="330"/>
            <ac:spMk id="15" creationId="{04009F89-69DA-2F49-EE3E-369C146DCE0D}"/>
          </ac:spMkLst>
        </pc:spChg>
        <pc:picChg chg="add mod">
          <ac:chgData name="tuyết nguyễn thị ánh" userId="a6fbc05945fbe6a6" providerId="LiveId" clId="{5C6B3FE4-53E6-4920-BBB6-D4CE43DAA912}" dt="2023-07-14T02:56:11.524" v="11028" actId="1076"/>
          <ac:picMkLst>
            <pc:docMk/>
            <pc:sldMk cId="1208111541" sldId="330"/>
            <ac:picMk id="3" creationId="{2A728659-1899-0A3B-68B3-6411FD5C52A6}"/>
          </ac:picMkLst>
        </pc:picChg>
      </pc:sldChg>
      <pc:sldChg chg="modSp add mod modTransition modAnim">
        <pc:chgData name="tuyết nguyễn thị ánh" userId="a6fbc05945fbe6a6" providerId="LiveId" clId="{5C6B3FE4-53E6-4920-BBB6-D4CE43DAA912}" dt="2023-07-14T09:30:20.893" v="15784"/>
        <pc:sldMkLst>
          <pc:docMk/>
          <pc:sldMk cId="1739258977" sldId="331"/>
        </pc:sldMkLst>
        <pc:spChg chg="mod">
          <ac:chgData name="tuyết nguyễn thị ánh" userId="a6fbc05945fbe6a6" providerId="LiveId" clId="{5C6B3FE4-53E6-4920-BBB6-D4CE43DAA912}" dt="2023-07-14T02:50:25.125" v="10816" actId="20577"/>
          <ac:spMkLst>
            <pc:docMk/>
            <pc:sldMk cId="1739258977" sldId="331"/>
            <ac:spMk id="13" creationId="{64DDADBA-A063-A836-5B3F-4F31D95344FC}"/>
          </ac:spMkLst>
        </pc:spChg>
        <pc:spChg chg="mod">
          <ac:chgData name="tuyết nguyễn thị ánh" userId="a6fbc05945fbe6a6" providerId="LiveId" clId="{5C6B3FE4-53E6-4920-BBB6-D4CE43DAA912}" dt="2023-07-14T02:56:54.958" v="11036" actId="1076"/>
          <ac:spMkLst>
            <pc:docMk/>
            <pc:sldMk cId="1739258977" sldId="331"/>
            <ac:spMk id="14" creationId="{E6725DAB-5666-D950-65F4-0E516FBC1057}"/>
          </ac:spMkLst>
        </pc:spChg>
        <pc:spChg chg="mod">
          <ac:chgData name="tuyết nguyễn thị ánh" userId="a6fbc05945fbe6a6" providerId="LiveId" clId="{5C6B3FE4-53E6-4920-BBB6-D4CE43DAA912}" dt="2023-07-14T02:56:43.246" v="11034" actId="1076"/>
          <ac:spMkLst>
            <pc:docMk/>
            <pc:sldMk cId="1739258977" sldId="331"/>
            <ac:spMk id="15" creationId="{CE98CA6A-57C5-01FD-2D44-6356C1600C80}"/>
          </ac:spMkLst>
        </pc:spChg>
        <pc:spChg chg="mod">
          <ac:chgData name="tuyết nguyễn thị ánh" userId="a6fbc05945fbe6a6" providerId="LiveId" clId="{5C6B3FE4-53E6-4920-BBB6-D4CE43DAA912}" dt="2023-07-14T02:58:00.954" v="11120" actId="20577"/>
          <ac:spMkLst>
            <pc:docMk/>
            <pc:sldMk cId="1739258977" sldId="331"/>
            <ac:spMk id="16" creationId="{79404F78-E34F-889E-AFF0-5B584BA80A65}"/>
          </ac:spMkLst>
        </pc:spChg>
        <pc:picChg chg="mod">
          <ac:chgData name="tuyết nguyễn thị ánh" userId="a6fbc05945fbe6a6" providerId="LiveId" clId="{5C6B3FE4-53E6-4920-BBB6-D4CE43DAA912}" dt="2023-07-14T02:56:01.761" v="11025" actId="1076"/>
          <ac:picMkLst>
            <pc:docMk/>
            <pc:sldMk cId="1739258977" sldId="331"/>
            <ac:picMk id="18" creationId="{343CE62B-8AAD-1B43-D7A8-DB81CE87BD8D}"/>
          </ac:picMkLst>
        </pc:picChg>
      </pc:sldChg>
      <pc:sldChg chg="add del">
        <pc:chgData name="tuyết nguyễn thị ánh" userId="a6fbc05945fbe6a6" providerId="LiveId" clId="{5C6B3FE4-53E6-4920-BBB6-D4CE43DAA912}" dt="2023-07-14T02:59:56.433" v="11121" actId="47"/>
        <pc:sldMkLst>
          <pc:docMk/>
          <pc:sldMk cId="1614867424" sldId="332"/>
        </pc:sldMkLst>
      </pc:sldChg>
      <pc:sldChg chg="addSp delSp modSp add mod modTransition modAnim">
        <pc:chgData name="tuyết nguyễn thị ánh" userId="a6fbc05945fbe6a6" providerId="LiveId" clId="{5C6B3FE4-53E6-4920-BBB6-D4CE43DAA912}" dt="2023-07-14T09:30:23.248" v="15785"/>
        <pc:sldMkLst>
          <pc:docMk/>
          <pc:sldMk cId="799387411" sldId="333"/>
        </pc:sldMkLst>
        <pc:spChg chg="mod">
          <ac:chgData name="tuyết nguyễn thị ánh" userId="a6fbc05945fbe6a6" providerId="LiveId" clId="{5C6B3FE4-53E6-4920-BBB6-D4CE43DAA912}" dt="2023-07-14T03:01:33.370" v="11254" actId="1076"/>
          <ac:spMkLst>
            <pc:docMk/>
            <pc:sldMk cId="799387411" sldId="333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3:05:21.045" v="11290" actId="1036"/>
          <ac:spMkLst>
            <pc:docMk/>
            <pc:sldMk cId="799387411" sldId="333"/>
            <ac:spMk id="4" creationId="{2DCECCA5-05C2-5808-0002-D8DB9FC87318}"/>
          </ac:spMkLst>
        </pc:spChg>
        <pc:spChg chg="mod">
          <ac:chgData name="tuyết nguyễn thị ánh" userId="a6fbc05945fbe6a6" providerId="LiveId" clId="{5C6B3FE4-53E6-4920-BBB6-D4CE43DAA912}" dt="2023-07-14T03:04:47.448" v="11283" actId="1076"/>
          <ac:spMkLst>
            <pc:docMk/>
            <pc:sldMk cId="799387411" sldId="333"/>
            <ac:spMk id="7" creationId="{00000000-0000-0000-0000-000000000000}"/>
          </ac:spMkLst>
        </pc:spChg>
        <pc:spChg chg="add del">
          <ac:chgData name="tuyết nguyễn thị ánh" userId="a6fbc05945fbe6a6" providerId="LiveId" clId="{5C6B3FE4-53E6-4920-BBB6-D4CE43DAA912}" dt="2023-07-14T03:03:08.775" v="11267"/>
          <ac:spMkLst>
            <pc:docMk/>
            <pc:sldMk cId="799387411" sldId="333"/>
            <ac:spMk id="9" creationId="{4D857272-B421-447E-5176-DF244EC2AB01}"/>
          </ac:spMkLst>
        </pc:spChg>
        <pc:spChg chg="add mod">
          <ac:chgData name="tuyết nguyễn thị ánh" userId="a6fbc05945fbe6a6" providerId="LiveId" clId="{5C6B3FE4-53E6-4920-BBB6-D4CE43DAA912}" dt="2023-07-14T03:05:21.045" v="11290" actId="1036"/>
          <ac:spMkLst>
            <pc:docMk/>
            <pc:sldMk cId="799387411" sldId="333"/>
            <ac:spMk id="11" creationId="{3BF165AD-790F-C667-ABC2-A8A5422BB947}"/>
          </ac:spMkLst>
        </pc:spChg>
        <pc:spChg chg="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14" creationId="{C4683214-55A7-27AA-4A2D-EB48CEF4CBFB}"/>
          </ac:spMkLst>
        </pc:spChg>
        <pc:spChg chg="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17" creationId="{4B82BD34-41C9-B640-2B5B-A933BD126E47}"/>
          </ac:spMkLst>
        </pc:spChg>
        <pc:spChg chg="mod">
          <ac:chgData name="tuyết nguyễn thị ánh" userId="a6fbc05945fbe6a6" providerId="LiveId" clId="{5C6B3FE4-53E6-4920-BBB6-D4CE43DAA912}" dt="2023-07-14T02:59:59.902" v="11123" actId="20577"/>
          <ac:spMkLst>
            <pc:docMk/>
            <pc:sldMk cId="799387411" sldId="333"/>
            <ac:spMk id="20" creationId="{DE585006-C749-CEBC-0DFA-5AB4D237DDB7}"/>
          </ac:spMkLst>
        </pc:spChg>
        <pc:spChg chg="mod">
          <ac:chgData name="tuyết nguyễn thị ánh" userId="a6fbc05945fbe6a6" providerId="LiveId" clId="{5C6B3FE4-53E6-4920-BBB6-D4CE43DAA912}" dt="2023-07-14T03:05:21.045" v="11290" actId="1036"/>
          <ac:spMkLst>
            <pc:docMk/>
            <pc:sldMk cId="799387411" sldId="333"/>
            <ac:spMk id="27" creationId="{000302AD-F97D-ED3D-1FD0-0F227A81A028}"/>
          </ac:spMkLst>
        </pc:spChg>
        <pc:spChg chg="mod">
          <ac:chgData name="tuyết nguyễn thị ánh" userId="a6fbc05945fbe6a6" providerId="LiveId" clId="{5C6B3FE4-53E6-4920-BBB6-D4CE43DAA912}" dt="2023-07-14T03:05:21.045" v="11290" actId="1036"/>
          <ac:spMkLst>
            <pc:docMk/>
            <pc:sldMk cId="799387411" sldId="333"/>
            <ac:spMk id="28" creationId="{275916CC-C5AC-5ED3-BE9A-F0FB421D07ED}"/>
          </ac:spMkLst>
        </pc:spChg>
        <pc:spChg chg="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29" creationId="{8838EE94-C09E-E9A7-8142-4E1942CE5817}"/>
          </ac:spMkLst>
        </pc:spChg>
        <pc:spChg chg="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30" creationId="{829B08EF-4675-3F5D-5FBB-9232016D0D04}"/>
          </ac:spMkLst>
        </pc:spChg>
        <pc:spChg chg="mod">
          <ac:chgData name="tuyết nguyễn thị ánh" userId="a6fbc05945fbe6a6" providerId="LiveId" clId="{5C6B3FE4-53E6-4920-BBB6-D4CE43DAA912}" dt="2023-07-14T03:05:21.045" v="11290" actId="1036"/>
          <ac:spMkLst>
            <pc:docMk/>
            <pc:sldMk cId="799387411" sldId="333"/>
            <ac:spMk id="31" creationId="{6AFE83E6-7AE7-7686-573C-869CD98E9857}"/>
          </ac:spMkLst>
        </pc:spChg>
        <pc:spChg chg="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32" creationId="{30F0997F-2AA6-AABD-CD1D-07FAA80FEED7}"/>
          </ac:spMkLst>
        </pc:spChg>
        <pc:spChg chg="del">
          <ac:chgData name="tuyết nguyễn thị ánh" userId="a6fbc05945fbe6a6" providerId="LiveId" clId="{5C6B3FE4-53E6-4920-BBB6-D4CE43DAA912}" dt="2023-07-14T03:02:48.193" v="11257" actId="478"/>
          <ac:spMkLst>
            <pc:docMk/>
            <pc:sldMk cId="799387411" sldId="333"/>
            <ac:spMk id="33" creationId="{C59794FC-4879-EF97-4945-F4167A7AEDEB}"/>
          </ac:spMkLst>
        </pc:spChg>
        <pc:spChg chg="add 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34" creationId="{A43D5D8B-66FC-D011-0C63-92BBF84FED8D}"/>
          </ac:spMkLst>
        </pc:spChg>
        <pc:spChg chg="add 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35" creationId="{A726FD60-A1CA-0B61-00AE-E5CEBE5273CB}"/>
          </ac:spMkLst>
        </pc:spChg>
        <pc:spChg chg="add 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36" creationId="{E0F1B064-1D29-064D-F140-03B4731EE27A}"/>
          </ac:spMkLst>
        </pc:spChg>
        <pc:spChg chg="add mod">
          <ac:chgData name="tuyết nguyễn thị ánh" userId="a6fbc05945fbe6a6" providerId="LiveId" clId="{5C6B3FE4-53E6-4920-BBB6-D4CE43DAA912}" dt="2023-07-14T03:05:17.254" v="11287" actId="571"/>
          <ac:spMkLst>
            <pc:docMk/>
            <pc:sldMk cId="799387411" sldId="333"/>
            <ac:spMk id="37" creationId="{F0AE5F29-4AFF-CB11-D00E-AD54802DA704}"/>
          </ac:spMkLst>
        </pc:spChg>
        <pc:grpChg chg="add mod">
          <ac:chgData name="tuyết nguyễn thị ánh" userId="a6fbc05945fbe6a6" providerId="LiveId" clId="{5C6B3FE4-53E6-4920-BBB6-D4CE43DAA912}" dt="2023-07-14T03:05:17.254" v="11287" actId="571"/>
          <ac:grpSpMkLst>
            <pc:docMk/>
            <pc:sldMk cId="799387411" sldId="333"/>
            <ac:grpSpMk id="12" creationId="{A5CE5AAB-77CE-2A08-DED8-CA92C631214E}"/>
          </ac:grpSpMkLst>
        </pc:grpChg>
        <pc:grpChg chg="mod">
          <ac:chgData name="tuyết nguyễn thị ánh" userId="a6fbc05945fbe6a6" providerId="LiveId" clId="{5C6B3FE4-53E6-4920-BBB6-D4CE43DAA912}" dt="2023-07-14T03:05:17.254" v="11287" actId="571"/>
          <ac:grpSpMkLst>
            <pc:docMk/>
            <pc:sldMk cId="799387411" sldId="333"/>
            <ac:grpSpMk id="13" creationId="{A949D5E4-0051-0AAE-932E-F53D9B6D8195}"/>
          </ac:grpSpMkLst>
        </pc:grpChg>
        <pc:grpChg chg="mod">
          <ac:chgData name="tuyết nguyễn thị ánh" userId="a6fbc05945fbe6a6" providerId="LiveId" clId="{5C6B3FE4-53E6-4920-BBB6-D4CE43DAA912}" dt="2023-07-14T03:05:17.254" v="11287" actId="571"/>
          <ac:grpSpMkLst>
            <pc:docMk/>
            <pc:sldMk cId="799387411" sldId="333"/>
            <ac:grpSpMk id="15" creationId="{35683D08-F936-5779-51A3-12AF9389EED1}"/>
          </ac:grpSpMkLst>
        </pc:grpChg>
        <pc:grpChg chg="mod">
          <ac:chgData name="tuyết nguyễn thị ánh" userId="a6fbc05945fbe6a6" providerId="LiveId" clId="{5C6B3FE4-53E6-4920-BBB6-D4CE43DAA912}" dt="2023-07-14T03:05:17.254" v="11287" actId="571"/>
          <ac:grpSpMkLst>
            <pc:docMk/>
            <pc:sldMk cId="799387411" sldId="333"/>
            <ac:grpSpMk id="16" creationId="{E6A07B84-28B0-AE7C-D2A5-BFD0CE4812D4}"/>
          </ac:grpSpMkLst>
        </pc:grpChg>
        <pc:grpChg chg="mod">
          <ac:chgData name="tuyết nguyễn thị ánh" userId="a6fbc05945fbe6a6" providerId="LiveId" clId="{5C6B3FE4-53E6-4920-BBB6-D4CE43DAA912}" dt="2023-07-14T03:05:21.045" v="11290" actId="1036"/>
          <ac:grpSpMkLst>
            <pc:docMk/>
            <pc:sldMk cId="799387411" sldId="333"/>
            <ac:grpSpMk id="18" creationId="{F3AF135B-1D02-27A9-AD74-87FBB30EC588}"/>
          </ac:grpSpMkLst>
        </pc:grpChg>
      </pc:sldChg>
      <pc:sldChg chg="addSp delSp modSp add mod modTransition modAnim">
        <pc:chgData name="tuyết nguyễn thị ánh" userId="a6fbc05945fbe6a6" providerId="LiveId" clId="{5C6B3FE4-53E6-4920-BBB6-D4CE43DAA912}" dt="2023-07-14T09:30:27.052" v="15786"/>
        <pc:sldMkLst>
          <pc:docMk/>
          <pc:sldMk cId="1791995383" sldId="334"/>
        </pc:sldMkLst>
        <pc:spChg chg="mod">
          <ac:chgData name="tuyết nguyễn thị ánh" userId="a6fbc05945fbe6a6" providerId="LiveId" clId="{5C6B3FE4-53E6-4920-BBB6-D4CE43DAA912}" dt="2023-07-14T03:05:41.336" v="11292" actId="20577"/>
          <ac:spMkLst>
            <pc:docMk/>
            <pc:sldMk cId="1791995383" sldId="334"/>
            <ac:spMk id="5" creationId="{4584A34B-DCBF-7F9E-207A-F476219E27E6}"/>
          </ac:spMkLst>
        </pc:spChg>
        <pc:spChg chg="add mod">
          <ac:chgData name="tuyết nguyễn thị ánh" userId="a6fbc05945fbe6a6" providerId="LiveId" clId="{5C6B3FE4-53E6-4920-BBB6-D4CE43DAA912}" dt="2023-07-14T09:09:38.903" v="15550" actId="1076"/>
          <ac:spMkLst>
            <pc:docMk/>
            <pc:sldMk cId="1791995383" sldId="334"/>
            <ac:spMk id="16" creationId="{31D54336-40F7-1DF4-8861-EC9A2C123DBE}"/>
          </ac:spMkLst>
        </pc:spChg>
        <pc:spChg chg="mod">
          <ac:chgData name="tuyết nguyễn thị ánh" userId="a6fbc05945fbe6a6" providerId="LiveId" clId="{5C6B3FE4-53E6-4920-BBB6-D4CE43DAA912}" dt="2023-07-14T03:07:25.617" v="11385" actId="2711"/>
          <ac:spMkLst>
            <pc:docMk/>
            <pc:sldMk cId="1791995383" sldId="334"/>
            <ac:spMk id="19" creationId="{5E84EE80-58E2-4664-51B2-00FCE783627E}"/>
          </ac:spMkLst>
        </pc:spChg>
        <pc:spChg chg="del">
          <ac:chgData name="tuyết nguyễn thị ánh" userId="a6fbc05945fbe6a6" providerId="LiveId" clId="{5C6B3FE4-53E6-4920-BBB6-D4CE43DAA912}" dt="2023-07-14T03:07:52.587" v="11386" actId="478"/>
          <ac:spMkLst>
            <pc:docMk/>
            <pc:sldMk cId="1791995383" sldId="334"/>
            <ac:spMk id="25" creationId="{0405DC85-BFD4-888C-2C45-B8D062CBA5EF}"/>
          </ac:spMkLst>
        </pc:spChg>
        <pc:picChg chg="mod">
          <ac:chgData name="tuyết nguyễn thị ánh" userId="a6fbc05945fbe6a6" providerId="LiveId" clId="{5C6B3FE4-53E6-4920-BBB6-D4CE43DAA912}" dt="2023-07-14T03:08:36.267" v="11393" actId="14826"/>
          <ac:picMkLst>
            <pc:docMk/>
            <pc:sldMk cId="1791995383" sldId="334"/>
            <ac:picMk id="27" creationId="{6FC2811D-7578-70C4-6FAF-6DBD4A1C9D7E}"/>
          </ac:picMkLst>
        </pc:picChg>
      </pc:sldChg>
      <pc:sldChg chg="add del">
        <pc:chgData name="tuyết nguyễn thị ánh" userId="a6fbc05945fbe6a6" providerId="LiveId" clId="{5C6B3FE4-53E6-4920-BBB6-D4CE43DAA912}" dt="2023-07-14T03:08:54.582" v="11395" actId="47"/>
        <pc:sldMkLst>
          <pc:docMk/>
          <pc:sldMk cId="2274178981" sldId="335"/>
        </pc:sldMkLst>
      </pc:sldChg>
      <pc:sldChg chg="add del">
        <pc:chgData name="tuyết nguyễn thị ánh" userId="a6fbc05945fbe6a6" providerId="LiveId" clId="{5C6B3FE4-53E6-4920-BBB6-D4CE43DAA912}" dt="2023-07-14T03:14:41.001" v="11434" actId="47"/>
        <pc:sldMkLst>
          <pc:docMk/>
          <pc:sldMk cId="2497379955" sldId="336"/>
        </pc:sldMkLst>
      </pc:sldChg>
      <pc:sldChg chg="addSp delSp modSp add mod modTransition modAnim">
        <pc:chgData name="tuyết nguyễn thị ánh" userId="a6fbc05945fbe6a6" providerId="LiveId" clId="{5C6B3FE4-53E6-4920-BBB6-D4CE43DAA912}" dt="2023-07-14T09:41:26.021" v="15823"/>
        <pc:sldMkLst>
          <pc:docMk/>
          <pc:sldMk cId="2700809532" sldId="337"/>
        </pc:sldMkLst>
        <pc:spChg chg="mod">
          <ac:chgData name="tuyết nguyễn thị ánh" userId="a6fbc05945fbe6a6" providerId="LiveId" clId="{5C6B3FE4-53E6-4920-BBB6-D4CE43DAA912}" dt="2023-07-14T03:17:19.925" v="11827" actId="14100"/>
          <ac:spMkLst>
            <pc:docMk/>
            <pc:sldMk cId="2700809532" sldId="337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3:18:10.801" v="11841" actId="14100"/>
          <ac:spMkLst>
            <pc:docMk/>
            <pc:sldMk cId="2700809532" sldId="337"/>
            <ac:spMk id="5" creationId="{44EA8D01-C441-8ADE-6C2D-5DF40181725C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" creationId="{9EF99161-C331-9F12-C134-1E788E81CED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" creationId="{42FBFFC8-E749-B298-CE96-B75F0C530A87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" creationId="{31E9975D-5FA6-C2E5-51E8-57E99FFF7EC3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" creationId="{F98EA16B-E886-4B0D-1447-90467D3E2C8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" creationId="{F617D53A-D91E-3E06-C505-3EE9F51DD6A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" creationId="{DA81E206-0DA6-A2D7-E68B-4B5559E2FC87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" creationId="{A194C27D-8288-EF70-9FA1-3C79990EBA0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6" creationId="{5764FD3E-EBBE-8E55-C7A7-5604A3B45965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7" creationId="{9413EDDA-1E46-C3FD-E3AC-BE6B8C0FAD9B}"/>
          </ac:spMkLst>
        </pc:spChg>
        <pc:spChg chg="mod">
          <ac:chgData name="tuyết nguyễn thị ánh" userId="a6fbc05945fbe6a6" providerId="LiveId" clId="{5C6B3FE4-53E6-4920-BBB6-D4CE43DAA912}" dt="2023-07-14T03:17:45.190" v="11837" actId="1076"/>
          <ac:spMkLst>
            <pc:docMk/>
            <pc:sldMk cId="2700809532" sldId="337"/>
            <ac:spMk id="19" creationId="{E7417691-0424-5E10-0A7F-FE886A23DB10}"/>
          </ac:spMkLst>
        </pc:spChg>
        <pc:spChg chg="mod">
          <ac:chgData name="tuyết nguyễn thị ánh" userId="a6fbc05945fbe6a6" providerId="LiveId" clId="{5C6B3FE4-53E6-4920-BBB6-D4CE43DAA912}" dt="2023-07-14T03:14:58.704" v="11436" actId="20577"/>
          <ac:spMkLst>
            <pc:docMk/>
            <pc:sldMk cId="2700809532" sldId="337"/>
            <ac:spMk id="22" creationId="{4C16ABDF-8512-7F4F-8701-B2D7DB81C80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1" creationId="{DCE74FDB-CC56-39E2-E04C-C96117AFACD6}"/>
          </ac:spMkLst>
        </pc:spChg>
        <pc:spChg chg="del">
          <ac:chgData name="tuyết nguyễn thị ánh" userId="a6fbc05945fbe6a6" providerId="LiveId" clId="{5C6B3FE4-53E6-4920-BBB6-D4CE43DAA912}" dt="2023-07-14T03:16:13.702" v="11817" actId="478"/>
          <ac:spMkLst>
            <pc:docMk/>
            <pc:sldMk cId="2700809532" sldId="337"/>
            <ac:spMk id="62" creationId="{B84EE272-A782-39E7-C9B8-510023BCA46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3" creationId="{0B6D4ACE-9891-8398-0063-7DB028805906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4" creationId="{8EF74A84-9C09-FFE6-9829-37831729F85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5" creationId="{E5B8BB70-A0B7-C588-C376-C717553FA00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6" creationId="{0E81BF9F-799B-630A-B962-633AC86BC99D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7" creationId="{B35D7D80-099B-FF73-43D3-D1EA1E67F1D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8" creationId="{22FCEC9B-8616-1F85-00AD-605DF5E9FEFD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69" creationId="{96337C30-2E0A-7CCE-EC09-F64989D76AF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0" creationId="{5C9AEA59-33F9-4ED5-0112-B455923F1FF7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1" creationId="{A4637722-D024-CE5A-9002-64ABFE347267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2" creationId="{0112FED5-AE7A-F84F-105C-9BDA6CA8DDB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3" creationId="{DF50D9C2-8C87-122B-C7BF-4E6C8563549D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4" creationId="{65A5D7ED-BA67-6175-23C7-994EC9905C7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5" creationId="{DD354439-0D0A-7232-7FAE-DAFD6E72C04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6" creationId="{FA1D0B8B-0EA1-1251-3985-322BC5320A56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7" creationId="{AFE4CA32-BF15-A98E-2052-17F759C29F1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8" creationId="{AE37B7B1-A7ED-DB4F-C44F-EE2F8167C78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79" creationId="{C15D15FD-0566-2D7A-41B0-86DDD79E9FF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0" creationId="{B95DA190-3FD0-9704-E8F9-858F47307D4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1" creationId="{9EB4844A-E237-22CF-8B2E-841DE841164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2" creationId="{6A1C242D-96C6-E198-EDC6-C6E67E7949F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3" creationId="{EB41D79F-A1D4-EAA0-EACA-47F79DC70AA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4" creationId="{AEF22F7F-CDEF-24B3-8D3E-8A96F0B7287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5" creationId="{8B7645E3-A6F1-62E9-5B79-729DDB3AF2A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6" creationId="{D14B686E-8A3E-ED8D-4CC1-A30E1D65D85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7" creationId="{7225EEC1-BAC6-33F2-4863-A993362FE8E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8" creationId="{464E8542-6667-96B8-5B11-54B9999887F3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89" creationId="{962CF95D-EEC0-8BB4-617E-FCEB2B029595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0" creationId="{BB0E084D-FF94-91D1-7315-9347564C87E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1" creationId="{15CEB27C-157F-7D35-A8DA-64818C475BAE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2" creationId="{0E9A26C9-C28C-2226-DB27-77B51D749F3E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3" creationId="{1FF09BE4-DB86-5942-2309-AD842629D00C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4" creationId="{03D2D69B-F8A5-4A19-33E1-663CA3EE7B3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5" creationId="{2F707B9A-AA4D-BCB1-B273-D762A3CBE75E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6" creationId="{3CF103C9-EEE0-A7BA-B061-B52EFDA8F34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7" creationId="{E6F3E8AB-10C2-F21E-22D2-44A7A3C8682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8" creationId="{A5FFD4F6-777C-1E30-2EC8-669B0030AD25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99" creationId="{2F76385F-2FAF-898A-EB94-B8CEFC399CB3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0" creationId="{18439CEB-A7BC-A4FA-686D-06F98F1E87B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1" creationId="{EE4B1023-B221-B57D-CAB2-65B6731C245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2" creationId="{D0D29860-2E89-2B38-DF55-6C604413252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3" creationId="{2BDFCD19-BE40-B639-3C04-FCD6D7E2A016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4" creationId="{9CC08A6F-C9C3-F878-EEF7-AD692FAC613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5" creationId="{85B80B77-CA8C-4F6A-DBC0-6F83026839D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6" creationId="{CB406E5C-154D-E1D7-264A-559A74ED5BAB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7" creationId="{D7764928-5BB6-05E4-2105-EBCB2A79F8C7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8" creationId="{B3EAFA8C-161D-1E0C-A592-69A4AD7F6F9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09" creationId="{5E2CB12A-F520-C6C3-37C9-B331368ED43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0" creationId="{5A3E7B7D-6009-4670-C472-F9DFDE5094FA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1" creationId="{CDB877DB-448E-50A8-0EE5-4BFDFABA2B2B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2" creationId="{D6AB02F6-4E9C-AE70-C43D-6B20BB69FF63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3" creationId="{BACD23A3-1CC2-BC2F-FB84-127C343917A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4" creationId="{0F9A3E50-0D50-1750-F0FB-8F6235FB23BD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5" creationId="{4923D631-11C1-7FD2-EA1D-922117DEF6F3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6" creationId="{7B096B4D-070B-1A31-FB67-3A3C31DDAADC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7" creationId="{091DDB62-39AB-E8AD-A77C-C2B6D6CB2F6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8" creationId="{D7F707BA-6AC2-E004-BDD8-A34D688C1D9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19" creationId="{CE8569FC-84FC-EE07-D10A-0D6B77476BD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0" creationId="{4801F0F3-9865-91CC-458C-E17F4A12399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1" creationId="{F44D289B-9656-A756-DB25-762F520F6D2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2" creationId="{87210BC5-E901-6B7D-CD34-22F8990BFEB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3" creationId="{936BA49A-7B24-C206-5B2D-D2D15AFF18D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4" creationId="{A6ABD6C2-83BD-9B6B-7D2B-C7DC7782BA3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5" creationId="{64169639-5D73-FB49-4C31-0D1B89B0346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6" creationId="{BACF7D60-A8D5-1F71-94A4-F2F8DD88388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7" creationId="{018A3F62-1A56-5285-EB2D-3CFEF4F330D6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8" creationId="{E8862A47-A03B-2DE8-D23F-29C12A7D9AE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29" creationId="{1BAC0826-7C33-5753-07BF-89CC5C997B4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0" creationId="{03E48029-5C0A-DC53-632F-FDA9A95C7E6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1" creationId="{2E5736DC-16F2-4A17-E7EE-777838140047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2" creationId="{0726A32E-76B2-CAC8-CFF4-AFF475D30D9B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3" creationId="{5A0BDC95-EAB9-D7E6-FEF5-DA373264393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4" creationId="{454D311A-FD87-D850-6E68-40954BE2CA68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5" creationId="{5EBB9C26-53C5-4517-239A-76626423BFE5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6" creationId="{0B851567-6AAD-CF60-F8CE-5196636ABBA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7" creationId="{0F51EA28-3786-71D5-CBDA-AD4840A4D686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8" creationId="{3F5BD03A-B639-FCCE-B631-9E43425F135B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39" creationId="{3A0504C4-FA38-DCE8-2BA2-1E83A4E2245B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0" creationId="{61113516-507E-8661-3EE7-28B081BFB55B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1" creationId="{39C2AD20-278D-AC02-62B4-B49C323FA48E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2" creationId="{0DC03CEA-DFDF-1BAA-7BCF-4ED7BFDB22C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3" creationId="{8BB7B96D-3911-4DA0-077C-D4E16142E07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4" creationId="{29BCDFE3-E3BC-B310-FBA4-02680E9EBDB3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5" creationId="{A4522D01-9AAA-396B-7D51-786A52C85AAA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6" creationId="{6D549C4A-0ACD-52E9-2420-C31ECB94784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7" creationId="{0A5EA83D-A15D-CCD5-30E1-CCB6E75D9D41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8" creationId="{7F1BFC05-40E0-0223-8BA4-106D858B2D4C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49" creationId="{D1617E67-074C-A05E-CAC7-ECFB65505CC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0" creationId="{7910B444-3EED-D36A-94AF-5DB0C5B10D8E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1" creationId="{D5424EAE-8AD1-0729-82A3-B44E999EE92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2" creationId="{6430CBF8-DCBC-ABAF-7004-F09592E46CB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3" creationId="{FFC7E499-8AD0-E70E-A5E9-83992834DDB9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4" creationId="{6DA813D7-E73B-214C-6CD3-A6324FB9EE1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5" creationId="{A57317DB-D8E6-E907-270A-5D8F73C3CE12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6" creationId="{9F212EDD-52A7-DF94-D6ED-A9D14E34A7A4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7" creationId="{DAD9680D-9089-551B-3D1B-0D3D6CB4EF90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8" creationId="{25F4897B-F85E-DFDD-FD24-39A5E1D390FF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59" creationId="{FAD47DAC-B341-A8B6-D761-BF403C36E13C}"/>
          </ac:spMkLst>
        </pc:spChg>
        <pc:spChg chg="mod">
          <ac:chgData name="tuyết nguyễn thị ánh" userId="a6fbc05945fbe6a6" providerId="LiveId" clId="{5C6B3FE4-53E6-4920-BBB6-D4CE43DAA912}" dt="2023-07-14T03:19:51.483" v="11844" actId="27803"/>
          <ac:spMkLst>
            <pc:docMk/>
            <pc:sldMk cId="2700809532" sldId="337"/>
            <ac:spMk id="160" creationId="{DF435E30-95E2-1269-3072-F6DF24DA77D3}"/>
          </ac:spMkLst>
        </pc:spChg>
        <pc:spChg chg="add mod">
          <ac:chgData name="tuyết nguyễn thị ánh" userId="a6fbc05945fbe6a6" providerId="LiveId" clId="{5C6B3FE4-53E6-4920-BBB6-D4CE43DAA912}" dt="2023-07-14T03:28:00.479" v="11867" actId="1035"/>
          <ac:spMkLst>
            <pc:docMk/>
            <pc:sldMk cId="2700809532" sldId="337"/>
            <ac:spMk id="162" creationId="{7C0E9C11-2C00-75B8-78A6-D088B8BC8C9A}"/>
          </ac:spMkLst>
        </pc:spChg>
        <pc:grpChg chg="mod">
          <ac:chgData name="tuyết nguyễn thị ánh" userId="a6fbc05945fbe6a6" providerId="LiveId" clId="{5C6B3FE4-53E6-4920-BBB6-D4CE43DAA912}" dt="2023-07-14T03:19:51.483" v="11844" actId="27803"/>
          <ac:grpSpMkLst>
            <pc:docMk/>
            <pc:sldMk cId="2700809532" sldId="337"/>
            <ac:grpSpMk id="7" creationId="{CF7405C9-249B-358F-C949-E8CAC9F0508E}"/>
          </ac:grpSpMkLst>
        </pc:grpChg>
        <pc:grpChg chg="del">
          <ac:chgData name="tuyết nguyễn thị ánh" userId="a6fbc05945fbe6a6" providerId="LiveId" clId="{5C6B3FE4-53E6-4920-BBB6-D4CE43DAA912}" dt="2023-07-14T03:16:49.802" v="11821" actId="478"/>
          <ac:grpSpMkLst>
            <pc:docMk/>
            <pc:sldMk cId="2700809532" sldId="337"/>
            <ac:grpSpMk id="23" creationId="{DC52AB3B-BCEC-31D3-EAB5-25B8C56D0683}"/>
          </ac:grpSpMkLst>
        </pc:grpChg>
        <pc:picChg chg="add mod">
          <ac:chgData name="tuyết nguyễn thị ánh" userId="a6fbc05945fbe6a6" providerId="LiveId" clId="{5C6B3FE4-53E6-4920-BBB6-D4CE43DAA912}" dt="2023-07-14T03:18:23.309" v="11843" actId="1037"/>
          <ac:picMkLst>
            <pc:docMk/>
            <pc:sldMk cId="2700809532" sldId="337"/>
            <ac:picMk id="4" creationId="{56F4B646-5428-AADF-8772-7E68703D86AA}"/>
          </ac:picMkLst>
        </pc:picChg>
        <pc:picChg chg="add del mod">
          <ac:chgData name="tuyết nguyễn thị ánh" userId="a6fbc05945fbe6a6" providerId="LiveId" clId="{5C6B3FE4-53E6-4920-BBB6-D4CE43DAA912}" dt="2023-07-14T03:28:20.220" v="11873" actId="478"/>
          <ac:picMkLst>
            <pc:docMk/>
            <pc:sldMk cId="2700809532" sldId="337"/>
            <ac:picMk id="18" creationId="{D8C33261-E13C-C853-463B-11AC253B7552}"/>
          </ac:picMkLst>
        </pc:picChg>
        <pc:picChg chg="add mod">
          <ac:chgData name="tuyết nguyễn thị ánh" userId="a6fbc05945fbe6a6" providerId="LiveId" clId="{5C6B3FE4-53E6-4920-BBB6-D4CE43DAA912}" dt="2023-07-14T03:28:20.759" v="11874"/>
          <ac:picMkLst>
            <pc:docMk/>
            <pc:sldMk cId="2700809532" sldId="337"/>
            <ac:picMk id="163" creationId="{7993644A-515B-D469-4259-6F9DFD1BF1E3}"/>
          </ac:picMkLst>
        </pc:picChg>
      </pc:sldChg>
      <pc:sldChg chg="addSp delSp modSp add mod delAnim modAnim">
        <pc:chgData name="tuyết nguyễn thị ánh" userId="a6fbc05945fbe6a6" providerId="LiveId" clId="{5C6B3FE4-53E6-4920-BBB6-D4CE43DAA912}" dt="2023-07-14T09:11:16.530" v="15563"/>
        <pc:sldMkLst>
          <pc:docMk/>
          <pc:sldMk cId="3276929332" sldId="338"/>
        </pc:sldMkLst>
        <pc:spChg chg="mod">
          <ac:chgData name="tuyết nguyễn thị ánh" userId="a6fbc05945fbe6a6" providerId="LiveId" clId="{5C6B3FE4-53E6-4920-BBB6-D4CE43DAA912}" dt="2023-07-14T03:32:55.203" v="11905" actId="14100"/>
          <ac:spMkLst>
            <pc:docMk/>
            <pc:sldMk cId="3276929332" sldId="338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3:32:56.773" v="11906" actId="1076"/>
          <ac:spMkLst>
            <pc:docMk/>
            <pc:sldMk cId="3276929332" sldId="338"/>
            <ac:spMk id="3" creationId="{BB884465-06DB-4FB8-494F-A12D2726017A}"/>
          </ac:spMkLst>
        </pc:spChg>
        <pc:spChg chg="del">
          <ac:chgData name="tuyết nguyễn thị ánh" userId="a6fbc05945fbe6a6" providerId="LiveId" clId="{5C6B3FE4-53E6-4920-BBB6-D4CE43DAA912}" dt="2023-07-14T03:29:01.329" v="11880" actId="478"/>
          <ac:spMkLst>
            <pc:docMk/>
            <pc:sldMk cId="3276929332" sldId="338"/>
            <ac:spMk id="5" creationId="{5CE588FF-D084-182B-1238-CEAEDBCAC69A}"/>
          </ac:spMkLst>
        </pc:spChg>
        <pc:spChg chg="mod">
          <ac:chgData name="tuyết nguyễn thị ánh" userId="a6fbc05945fbe6a6" providerId="LiveId" clId="{5C6B3FE4-53E6-4920-BBB6-D4CE43DAA912}" dt="2023-07-14T03:29:12.671" v="11882"/>
          <ac:spMkLst>
            <pc:docMk/>
            <pc:sldMk cId="3276929332" sldId="338"/>
            <ac:spMk id="10" creationId="{A9C8DA52-08C8-21F9-55CE-E6DE91FDB484}"/>
          </ac:spMkLst>
        </pc:spChg>
        <pc:spChg chg="mod">
          <ac:chgData name="tuyết nguyễn thị ánh" userId="a6fbc05945fbe6a6" providerId="LiveId" clId="{5C6B3FE4-53E6-4920-BBB6-D4CE43DAA912}" dt="2023-07-14T03:29:12.671" v="11882"/>
          <ac:spMkLst>
            <pc:docMk/>
            <pc:sldMk cId="3276929332" sldId="338"/>
            <ac:spMk id="11" creationId="{CEC960BA-83C9-1542-BBF0-45D6CC5097AE}"/>
          </ac:spMkLst>
        </pc:spChg>
        <pc:spChg chg="add mod">
          <ac:chgData name="tuyết nguyễn thị ánh" userId="a6fbc05945fbe6a6" providerId="LiveId" clId="{5C6B3FE4-53E6-4920-BBB6-D4CE43DAA912}" dt="2023-07-14T03:33:17.289" v="11911" actId="1076"/>
          <ac:spMkLst>
            <pc:docMk/>
            <pc:sldMk cId="3276929332" sldId="338"/>
            <ac:spMk id="13" creationId="{0F5D798B-0194-1C95-9585-AAE5ABBCF13F}"/>
          </ac:spMkLst>
        </pc:spChg>
        <pc:grpChg chg="del">
          <ac:chgData name="tuyết nguyễn thị ánh" userId="a6fbc05945fbe6a6" providerId="LiveId" clId="{5C6B3FE4-53E6-4920-BBB6-D4CE43DAA912}" dt="2023-07-14T03:28:09.039" v="11868" actId="478"/>
          <ac:grpSpMkLst>
            <pc:docMk/>
            <pc:sldMk cId="3276929332" sldId="338"/>
            <ac:grpSpMk id="7" creationId="{BD9DE4FE-FD4A-8669-EC9C-D2CAC0E8011F}"/>
          </ac:grpSpMkLst>
        </pc:grpChg>
        <pc:grpChg chg="add mod">
          <ac:chgData name="tuyết nguyễn thị ánh" userId="a6fbc05945fbe6a6" providerId="LiveId" clId="{5C6B3FE4-53E6-4920-BBB6-D4CE43DAA912}" dt="2023-07-14T03:29:12.671" v="11882"/>
          <ac:grpSpMkLst>
            <pc:docMk/>
            <pc:sldMk cId="3276929332" sldId="338"/>
            <ac:grpSpMk id="9" creationId="{8D67D38B-7D53-4F34-8833-4125BF9EB90D}"/>
          </ac:grpSpMkLst>
        </pc:grpChg>
        <pc:grpChg chg="del">
          <ac:chgData name="tuyết nguyễn thị ánh" userId="a6fbc05945fbe6a6" providerId="LiveId" clId="{5C6B3FE4-53E6-4920-BBB6-D4CE43DAA912}" dt="2023-07-14T03:29:07.029" v="11881" actId="478"/>
          <ac:grpSpMkLst>
            <pc:docMk/>
            <pc:sldMk cId="3276929332" sldId="338"/>
            <ac:grpSpMk id="20" creationId="{C8CCDF43-1639-981B-8D91-81390BC1DADA}"/>
          </ac:grpSpMkLst>
        </pc:grpChg>
        <pc:picChg chg="add mod">
          <ac:chgData name="tuyết nguyễn thị ánh" userId="a6fbc05945fbe6a6" providerId="LiveId" clId="{5C6B3FE4-53E6-4920-BBB6-D4CE43DAA912}" dt="2023-07-14T03:33:24.129" v="11912" actId="1076"/>
          <ac:picMkLst>
            <pc:docMk/>
            <pc:sldMk cId="3276929332" sldId="338"/>
            <ac:picMk id="4" creationId="{14BD48CD-A1BA-8072-CC92-A97DBB19AB2B}"/>
          </ac:picMkLst>
        </pc:picChg>
      </pc:sldChg>
      <pc:sldChg chg="add del">
        <pc:chgData name="tuyết nguyễn thị ánh" userId="a6fbc05945fbe6a6" providerId="LiveId" clId="{5C6B3FE4-53E6-4920-BBB6-D4CE43DAA912}" dt="2023-07-14T03:40:38.048" v="11913" actId="47"/>
        <pc:sldMkLst>
          <pc:docMk/>
          <pc:sldMk cId="26876148" sldId="339"/>
        </pc:sldMkLst>
      </pc:sldChg>
      <pc:sldChg chg="addSp delSp modSp add mod ord modTransition delAnim modAnim">
        <pc:chgData name="tuyết nguyễn thị ánh" userId="a6fbc05945fbe6a6" providerId="LiveId" clId="{5C6B3FE4-53E6-4920-BBB6-D4CE43DAA912}" dt="2023-07-14T09:30:10.157" v="15781"/>
        <pc:sldMkLst>
          <pc:docMk/>
          <pc:sldMk cId="3171934125" sldId="340"/>
        </pc:sldMkLst>
        <pc:spChg chg="del">
          <ac:chgData name="tuyết nguyễn thị ánh" userId="a6fbc05945fbe6a6" providerId="LiveId" clId="{5C6B3FE4-53E6-4920-BBB6-D4CE43DAA912}" dt="2023-07-14T02:07:44.046" v="10102" actId="478"/>
          <ac:spMkLst>
            <pc:docMk/>
            <pc:sldMk cId="3171934125" sldId="340"/>
            <ac:spMk id="2" creationId="{0355CB11-D0E9-AEF7-1279-55A144494A40}"/>
          </ac:spMkLst>
        </pc:spChg>
        <pc:spChg chg="add mod">
          <ac:chgData name="tuyết nguyễn thị ánh" userId="a6fbc05945fbe6a6" providerId="LiveId" clId="{5C6B3FE4-53E6-4920-BBB6-D4CE43DAA912}" dt="2023-07-14T02:10:39.556" v="10206" actId="1076"/>
          <ac:spMkLst>
            <pc:docMk/>
            <pc:sldMk cId="3171934125" sldId="340"/>
            <ac:spMk id="4" creationId="{1E7DFCA1-1DF8-2062-F6D2-6EFC74B9B7D3}"/>
          </ac:spMkLst>
        </pc:spChg>
        <pc:spChg chg="del">
          <ac:chgData name="tuyết nguyễn thị ánh" userId="a6fbc05945fbe6a6" providerId="LiveId" clId="{5C6B3FE4-53E6-4920-BBB6-D4CE43DAA912}" dt="2023-07-14T02:07:45.499" v="10103" actId="478"/>
          <ac:spMkLst>
            <pc:docMk/>
            <pc:sldMk cId="3171934125" sldId="340"/>
            <ac:spMk id="10" creationId="{EAC1B5B0-2808-A2AB-E348-F3ACC435AB4B}"/>
          </ac:spMkLst>
        </pc:spChg>
        <pc:spChg chg="mod">
          <ac:chgData name="tuyết nguyễn thị ánh" userId="a6fbc05945fbe6a6" providerId="LiveId" clId="{5C6B3FE4-53E6-4920-BBB6-D4CE43DAA912}" dt="2023-07-14T02:07:41.968" v="10101" actId="1076"/>
          <ac:spMkLst>
            <pc:docMk/>
            <pc:sldMk cId="3171934125" sldId="340"/>
            <ac:spMk id="11" creationId="{A0E61847-ED89-B528-0DE0-7CF2BDE7F865}"/>
          </ac:spMkLst>
        </pc:spChg>
        <pc:spChg chg="add mod">
          <ac:chgData name="tuyết nguyễn thị ánh" userId="a6fbc05945fbe6a6" providerId="LiveId" clId="{5C6B3FE4-53E6-4920-BBB6-D4CE43DAA912}" dt="2023-07-14T08:56:36.262" v="15514"/>
          <ac:spMkLst>
            <pc:docMk/>
            <pc:sldMk cId="3171934125" sldId="340"/>
            <ac:spMk id="12" creationId="{84F37269-3124-B5AE-59A7-7CF9EBC05632}"/>
          </ac:spMkLst>
        </pc:spChg>
        <pc:spChg chg="mod">
          <ac:chgData name="tuyết nguyễn thị ánh" userId="a6fbc05945fbe6a6" providerId="LiveId" clId="{5C6B3FE4-53E6-4920-BBB6-D4CE43DAA912}" dt="2023-07-14T02:01:06.347" v="9912" actId="20577"/>
          <ac:spMkLst>
            <pc:docMk/>
            <pc:sldMk cId="3171934125" sldId="340"/>
            <ac:spMk id="27" creationId="{1F53FDCC-0CC1-3AD6-18F2-01604835828B}"/>
          </ac:spMkLst>
        </pc:spChg>
        <pc:spChg chg="mod">
          <ac:chgData name="tuyết nguyễn thị ánh" userId="a6fbc05945fbe6a6" providerId="LiveId" clId="{5C6B3FE4-53E6-4920-BBB6-D4CE43DAA912}" dt="2023-07-14T02:01:39.586" v="10100" actId="14100"/>
          <ac:spMkLst>
            <pc:docMk/>
            <pc:sldMk cId="3171934125" sldId="340"/>
            <ac:spMk id="28" creationId="{4B8A7836-666B-2D6E-3C53-EA90C85A9CA1}"/>
          </ac:spMkLst>
        </pc:spChg>
      </pc:sldChg>
      <pc:sldChg chg="addSp delSp modSp add mod delAnim modAnim">
        <pc:chgData name="tuyết nguyễn thị ánh" userId="a6fbc05945fbe6a6" providerId="LiveId" clId="{5C6B3FE4-53E6-4920-BBB6-D4CE43DAA912}" dt="2023-07-14T09:04:19.981" v="15527"/>
        <pc:sldMkLst>
          <pc:docMk/>
          <pc:sldMk cId="427143704" sldId="341"/>
        </pc:sldMkLst>
        <pc:spChg chg="add mod">
          <ac:chgData name="tuyết nguyễn thị ánh" userId="a6fbc05945fbe6a6" providerId="LiveId" clId="{5C6B3FE4-53E6-4920-BBB6-D4CE43DAA912}" dt="2023-07-14T02:17:53.855" v="10375" actId="20577"/>
          <ac:spMkLst>
            <pc:docMk/>
            <pc:sldMk cId="427143704" sldId="341"/>
            <ac:spMk id="3" creationId="{0973360E-EFF3-70C7-5D33-A06DB3892A68}"/>
          </ac:spMkLst>
        </pc:spChg>
        <pc:spChg chg="del">
          <ac:chgData name="tuyết nguyễn thị ánh" userId="a6fbc05945fbe6a6" providerId="LiveId" clId="{5C6B3FE4-53E6-4920-BBB6-D4CE43DAA912}" dt="2023-07-14T02:11:04.043" v="10211" actId="478"/>
          <ac:spMkLst>
            <pc:docMk/>
            <pc:sldMk cId="427143704" sldId="341"/>
            <ac:spMk id="4" creationId="{1E7DFCA1-1DF8-2062-F6D2-6EFC74B9B7D3}"/>
          </ac:spMkLst>
        </pc:spChg>
        <pc:spChg chg="mod">
          <ac:chgData name="tuyết nguyễn thị ánh" userId="a6fbc05945fbe6a6" providerId="LiveId" clId="{5C6B3FE4-53E6-4920-BBB6-D4CE43DAA912}" dt="2023-07-14T02:17:10.081" v="10370" actId="1038"/>
          <ac:spMkLst>
            <pc:docMk/>
            <pc:sldMk cId="427143704" sldId="341"/>
            <ac:spMk id="8" creationId="{00000000-0000-0000-0000-000000000000}"/>
          </ac:spMkLst>
        </pc:spChg>
        <pc:spChg chg="add del mod">
          <ac:chgData name="tuyết nguyễn thị ánh" userId="a6fbc05945fbe6a6" providerId="LiveId" clId="{5C6B3FE4-53E6-4920-BBB6-D4CE43DAA912}" dt="2023-07-14T02:17:14.408" v="10371" actId="478"/>
          <ac:spMkLst>
            <pc:docMk/>
            <pc:sldMk cId="427143704" sldId="341"/>
            <ac:spMk id="10" creationId="{E42998B7-18B8-B105-E485-9184307FACAF}"/>
          </ac:spMkLst>
        </pc:spChg>
        <pc:spChg chg="mod ord">
          <ac:chgData name="tuyết nguyễn thị ánh" userId="a6fbc05945fbe6a6" providerId="LiveId" clId="{5C6B3FE4-53E6-4920-BBB6-D4CE43DAA912}" dt="2023-07-14T02:17:10.081" v="10370" actId="1038"/>
          <ac:spMkLst>
            <pc:docMk/>
            <pc:sldMk cId="427143704" sldId="341"/>
            <ac:spMk id="11" creationId="{A0E61847-ED89-B528-0DE0-7CF2BDE7F865}"/>
          </ac:spMkLst>
        </pc:spChg>
        <pc:spChg chg="del">
          <ac:chgData name="tuyết nguyễn thị ánh" userId="a6fbc05945fbe6a6" providerId="LiveId" clId="{5C6B3FE4-53E6-4920-BBB6-D4CE43DAA912}" dt="2023-07-14T02:11:02.512" v="10210" actId="478"/>
          <ac:spMkLst>
            <pc:docMk/>
            <pc:sldMk cId="427143704" sldId="341"/>
            <ac:spMk id="12" creationId="{84F37269-3124-B5AE-59A7-7CF9EBC05632}"/>
          </ac:spMkLst>
        </pc:spChg>
        <pc:spChg chg="add del mod">
          <ac:chgData name="tuyết nguyễn thị ánh" userId="a6fbc05945fbe6a6" providerId="LiveId" clId="{5C6B3FE4-53E6-4920-BBB6-D4CE43DAA912}" dt="2023-07-14T02:17:15.976" v="10372" actId="478"/>
          <ac:spMkLst>
            <pc:docMk/>
            <pc:sldMk cId="427143704" sldId="341"/>
            <ac:spMk id="13" creationId="{2C404825-D8BC-F479-7B4B-43A752154224}"/>
          </ac:spMkLst>
        </pc:spChg>
        <pc:spChg chg="add mod">
          <ac:chgData name="tuyết nguyễn thị ánh" userId="a6fbc05945fbe6a6" providerId="LiveId" clId="{5C6B3FE4-53E6-4920-BBB6-D4CE43DAA912}" dt="2023-07-14T02:52:37.733" v="10933"/>
          <ac:spMkLst>
            <pc:docMk/>
            <pc:sldMk cId="427143704" sldId="341"/>
            <ac:spMk id="14" creationId="{8BB4F544-F46A-36A4-9AFE-A3DD90BB8569}"/>
          </ac:spMkLst>
        </pc:spChg>
        <pc:spChg chg="add mod">
          <ac:chgData name="tuyết nguyễn thị ánh" userId="a6fbc05945fbe6a6" providerId="LiveId" clId="{5C6B3FE4-53E6-4920-BBB6-D4CE43DAA912}" dt="2023-07-14T02:52:55.128" v="10937" actId="20577"/>
          <ac:spMkLst>
            <pc:docMk/>
            <pc:sldMk cId="427143704" sldId="341"/>
            <ac:spMk id="15" creationId="{652128D0-4DFD-9149-D578-524234EBA9EE}"/>
          </ac:spMkLst>
        </pc:spChg>
        <pc:spChg chg="add mod">
          <ac:chgData name="tuyết nguyễn thị ánh" userId="a6fbc05945fbe6a6" providerId="LiveId" clId="{5C6B3FE4-53E6-4920-BBB6-D4CE43DAA912}" dt="2023-07-14T02:54:18.361" v="10951" actId="1035"/>
          <ac:spMkLst>
            <pc:docMk/>
            <pc:sldMk cId="427143704" sldId="341"/>
            <ac:spMk id="17" creationId="{AFF2AB52-EC23-9A4A-DF15-7EB1D91C909D}"/>
          </ac:spMkLst>
        </pc:spChg>
        <pc:spChg chg="add mod">
          <ac:chgData name="tuyết nguyễn thị ánh" userId="a6fbc05945fbe6a6" providerId="LiveId" clId="{5C6B3FE4-53E6-4920-BBB6-D4CE43DAA912}" dt="2023-07-14T09:03:29.687" v="15520"/>
          <ac:spMkLst>
            <pc:docMk/>
            <pc:sldMk cId="427143704" sldId="341"/>
            <ac:spMk id="18" creationId="{D3D2D364-0C4A-0D2A-13FF-6F75CFD66568}"/>
          </ac:spMkLst>
        </pc:spChg>
        <pc:spChg chg="del">
          <ac:chgData name="tuyết nguyễn thị ánh" userId="a6fbc05945fbe6a6" providerId="LiveId" clId="{5C6B3FE4-53E6-4920-BBB6-D4CE43DAA912}" dt="2023-07-14T02:11:05.361" v="10212" actId="478"/>
          <ac:spMkLst>
            <pc:docMk/>
            <pc:sldMk cId="427143704" sldId="341"/>
            <ac:spMk id="28" creationId="{4B8A7836-666B-2D6E-3C53-EA90C85A9CA1}"/>
          </ac:spMkLst>
        </pc:spChg>
        <pc:grpChg chg="mod">
          <ac:chgData name="tuyết nguyễn thị ánh" userId="a6fbc05945fbe6a6" providerId="LiveId" clId="{5C6B3FE4-53E6-4920-BBB6-D4CE43DAA912}" dt="2023-07-14T02:12:16.051" v="10229" actId="1076"/>
          <ac:grpSpMkLst>
            <pc:docMk/>
            <pc:sldMk cId="427143704" sldId="341"/>
            <ac:grpSpMk id="25" creationId="{659F8840-F5CA-F197-6424-FF2FD4C491AF}"/>
          </ac:grpSpMkLst>
        </pc:grpChg>
      </pc:sldChg>
      <pc:sldChg chg="modSp add mod ord modTransition modAnim">
        <pc:chgData name="tuyết nguyễn thị ánh" userId="a6fbc05945fbe6a6" providerId="LiveId" clId="{5C6B3FE4-53E6-4920-BBB6-D4CE43DAA912}" dt="2023-07-14T09:30:15.561" v="15782"/>
        <pc:sldMkLst>
          <pc:docMk/>
          <pc:sldMk cId="209051535" sldId="342"/>
        </pc:sldMkLst>
        <pc:spChg chg="mod">
          <ac:chgData name="tuyết nguyễn thị ánh" userId="a6fbc05945fbe6a6" providerId="LiveId" clId="{5C6B3FE4-53E6-4920-BBB6-D4CE43DAA912}" dt="2023-07-14T02:23:56.579" v="10462" actId="20577"/>
          <ac:spMkLst>
            <pc:docMk/>
            <pc:sldMk cId="209051535" sldId="342"/>
            <ac:spMk id="31" creationId="{B0640629-6DCB-A60C-C697-4524AD2771FD}"/>
          </ac:spMkLst>
        </pc:spChg>
      </pc:sldChg>
      <pc:sldChg chg="addSp delSp modSp add mod modAnim">
        <pc:chgData name="tuyết nguyễn thị ánh" userId="a6fbc05945fbe6a6" providerId="LiveId" clId="{5C6B3FE4-53E6-4920-BBB6-D4CE43DAA912}" dt="2023-07-14T09:10:18.245" v="15555"/>
        <pc:sldMkLst>
          <pc:docMk/>
          <pc:sldMk cId="12904346" sldId="343"/>
        </pc:sldMkLst>
        <pc:spChg chg="add del mod">
          <ac:chgData name="tuyết nguyễn thị ánh" userId="a6fbc05945fbe6a6" providerId="LiveId" clId="{5C6B3FE4-53E6-4920-BBB6-D4CE43DAA912}" dt="2023-07-14T03:10:53.148" v="11428" actId="1076"/>
          <ac:spMkLst>
            <pc:docMk/>
            <pc:sldMk cId="12904346" sldId="343"/>
            <ac:spMk id="7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3:10:54.358" v="11429" actId="478"/>
          <ac:spMkLst>
            <pc:docMk/>
            <pc:sldMk cId="12904346" sldId="343"/>
            <ac:spMk id="8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3:09:21.377" v="11400" actId="478"/>
          <ac:spMkLst>
            <pc:docMk/>
            <pc:sldMk cId="12904346" sldId="343"/>
            <ac:spMk id="16" creationId="{31D54336-40F7-1DF4-8861-EC9A2C123DBE}"/>
          </ac:spMkLst>
        </pc:spChg>
        <pc:spChg chg="add mod">
          <ac:chgData name="tuyết nguyễn thị ánh" userId="a6fbc05945fbe6a6" providerId="LiveId" clId="{5C6B3FE4-53E6-4920-BBB6-D4CE43DAA912}" dt="2023-07-14T03:11:19.149" v="11433" actId="114"/>
          <ac:spMkLst>
            <pc:docMk/>
            <pc:sldMk cId="12904346" sldId="343"/>
            <ac:spMk id="17" creationId="{DFB70696-4AC5-1BAA-7ED2-A2F85130712E}"/>
          </ac:spMkLst>
        </pc:spChg>
        <pc:spChg chg="mod">
          <ac:chgData name="tuyết nguyễn thị ánh" userId="a6fbc05945fbe6a6" providerId="LiveId" clId="{5C6B3FE4-53E6-4920-BBB6-D4CE43DAA912}" dt="2023-07-14T03:10:42.223" v="11422" actId="1076"/>
          <ac:spMkLst>
            <pc:docMk/>
            <pc:sldMk cId="12904346" sldId="343"/>
            <ac:spMk id="20" creationId="{FD8B624D-AEBB-9038-140E-642A19081C36}"/>
          </ac:spMkLst>
        </pc:spChg>
        <pc:picChg chg="mod">
          <ac:chgData name="tuyết nguyễn thị ánh" userId="a6fbc05945fbe6a6" providerId="LiveId" clId="{5C6B3FE4-53E6-4920-BBB6-D4CE43DAA912}" dt="2023-07-14T03:10:56.273" v="11430" actId="1076"/>
          <ac:picMkLst>
            <pc:docMk/>
            <pc:sldMk cId="12904346" sldId="343"/>
            <ac:picMk id="27" creationId="{6FC2811D-7578-70C4-6FAF-6DBD4A1C9D7E}"/>
          </ac:picMkLst>
        </pc:picChg>
      </pc:sldChg>
      <pc:sldChg chg="addSp delSp modSp add mod modAnim">
        <pc:chgData name="tuyết nguyễn thị ánh" userId="a6fbc05945fbe6a6" providerId="LiveId" clId="{5C6B3FE4-53E6-4920-BBB6-D4CE43DAA912}" dt="2023-07-14T09:11:33.928" v="15565"/>
        <pc:sldMkLst>
          <pc:docMk/>
          <pc:sldMk cId="2031862678" sldId="344"/>
        </pc:sldMkLst>
        <pc:spChg chg="mod">
          <ac:chgData name="tuyết nguyễn thị ánh" userId="a6fbc05945fbe6a6" providerId="LiveId" clId="{5C6B3FE4-53E6-4920-BBB6-D4CE43DAA912}" dt="2023-07-14T03:41:49.208" v="11924" actId="14100"/>
          <ac:spMkLst>
            <pc:docMk/>
            <pc:sldMk cId="2031862678" sldId="344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3:42:25.441" v="11935" actId="14100"/>
          <ac:spMkLst>
            <pc:docMk/>
            <pc:sldMk cId="2031862678" sldId="344"/>
            <ac:spMk id="3" creationId="{BB884465-06DB-4FB8-494F-A12D2726017A}"/>
          </ac:spMkLst>
        </pc:spChg>
        <pc:spChg chg="add mod ord">
          <ac:chgData name="tuyết nguyễn thị ánh" userId="a6fbc05945fbe6a6" providerId="LiveId" clId="{5C6B3FE4-53E6-4920-BBB6-D4CE43DAA912}" dt="2023-07-14T03:43:16.151" v="11946" actId="1036"/>
          <ac:spMkLst>
            <pc:docMk/>
            <pc:sldMk cId="2031862678" sldId="344"/>
            <ac:spMk id="7" creationId="{91540002-9C0C-312D-918B-12F3571C4D81}"/>
          </ac:spMkLst>
        </pc:spChg>
        <pc:spChg chg="mod">
          <ac:chgData name="tuyết nguyễn thị ánh" userId="a6fbc05945fbe6a6" providerId="LiveId" clId="{5C6B3FE4-53E6-4920-BBB6-D4CE43DAA912}" dt="2023-07-14T03:41:56.981" v="11926" actId="1076"/>
          <ac:spMkLst>
            <pc:docMk/>
            <pc:sldMk cId="2031862678" sldId="344"/>
            <ac:spMk id="8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3:40:53.865" v="11915" actId="478"/>
          <ac:spMkLst>
            <pc:docMk/>
            <pc:sldMk cId="2031862678" sldId="344"/>
            <ac:spMk id="13" creationId="{0F5D798B-0194-1C95-9585-AAE5ABBCF13F}"/>
          </ac:spMkLst>
        </pc:spChg>
        <pc:picChg chg="mod">
          <ac:chgData name="tuyết nguyễn thị ánh" userId="a6fbc05945fbe6a6" providerId="LiveId" clId="{5C6B3FE4-53E6-4920-BBB6-D4CE43DAA912}" dt="2023-07-14T03:41:39.756" v="11922" actId="1076"/>
          <ac:picMkLst>
            <pc:docMk/>
            <pc:sldMk cId="2031862678" sldId="344"/>
            <ac:picMk id="4" creationId="{14BD48CD-A1BA-8072-CC92-A97DBB19AB2B}"/>
          </ac:picMkLst>
        </pc:picChg>
        <pc:picChg chg="add mod">
          <ac:chgData name="tuyết nguyễn thị ánh" userId="a6fbc05945fbe6a6" providerId="LiveId" clId="{5C6B3FE4-53E6-4920-BBB6-D4CE43DAA912}" dt="2023-07-14T03:42:49.911" v="11940" actId="1076"/>
          <ac:picMkLst>
            <pc:docMk/>
            <pc:sldMk cId="2031862678" sldId="344"/>
            <ac:picMk id="14" creationId="{CF44F1F2-3E8A-DD09-346F-B41617845BF3}"/>
          </ac:picMkLst>
        </pc:picChg>
      </pc:sldChg>
      <pc:sldChg chg="new del">
        <pc:chgData name="tuyết nguyễn thị ánh" userId="a6fbc05945fbe6a6" providerId="LiveId" clId="{5C6B3FE4-53E6-4920-BBB6-D4CE43DAA912}" dt="2023-07-14T03:44:51.334" v="11949" actId="47"/>
        <pc:sldMkLst>
          <pc:docMk/>
          <pc:sldMk cId="3526504530" sldId="345"/>
        </pc:sldMkLst>
      </pc:sldChg>
      <pc:sldChg chg="add">
        <pc:chgData name="tuyết nguyễn thị ánh" userId="a6fbc05945fbe6a6" providerId="LiveId" clId="{5C6B3FE4-53E6-4920-BBB6-D4CE43DAA912}" dt="2023-07-14T03:44:49.120" v="11948"/>
        <pc:sldMkLst>
          <pc:docMk/>
          <pc:sldMk cId="1447205460" sldId="346"/>
        </pc:sldMkLst>
      </pc:sldChg>
      <pc:sldChg chg="modSp add">
        <pc:chgData name="tuyết nguyễn thị ánh" userId="a6fbc05945fbe6a6" providerId="LiveId" clId="{5C6B3FE4-53E6-4920-BBB6-D4CE43DAA912}" dt="2023-07-14T03:45:41.930" v="11950"/>
        <pc:sldMkLst>
          <pc:docMk/>
          <pc:sldMk cId="3975857718" sldId="347"/>
        </pc:sldMkLst>
        <pc:spChg chg="mod">
          <ac:chgData name="tuyết nguyễn thị ánh" userId="a6fbc05945fbe6a6" providerId="LiveId" clId="{5C6B3FE4-53E6-4920-BBB6-D4CE43DAA912}" dt="2023-07-14T03:45:41.930" v="11950"/>
          <ac:spMkLst>
            <pc:docMk/>
            <pc:sldMk cId="3975857718" sldId="347"/>
            <ac:spMk id="133" creationId="{1B62F2F8-2EA4-CFB6-A4C1-E8535C359EA8}"/>
          </ac:spMkLst>
        </pc:spChg>
      </pc:sldChg>
      <pc:sldChg chg="modSp add mod">
        <pc:chgData name="tuyết nguyễn thị ánh" userId="a6fbc05945fbe6a6" providerId="LiveId" clId="{5C6B3FE4-53E6-4920-BBB6-D4CE43DAA912}" dt="2023-07-14T03:48:18.659" v="11986" actId="14100"/>
        <pc:sldMkLst>
          <pc:docMk/>
          <pc:sldMk cId="4047760958" sldId="348"/>
        </pc:sldMkLst>
        <pc:spChg chg="mod">
          <ac:chgData name="tuyết nguyễn thị ánh" userId="a6fbc05945fbe6a6" providerId="LiveId" clId="{5C6B3FE4-53E6-4920-BBB6-D4CE43DAA912}" dt="2023-07-14T03:47:29.814" v="11980" actId="2711"/>
          <ac:spMkLst>
            <pc:docMk/>
            <pc:sldMk cId="4047760958" sldId="348"/>
            <ac:spMk id="8" creationId="{72583F86-878E-52BF-028E-9A713E7BC1F6}"/>
          </ac:spMkLst>
        </pc:spChg>
        <pc:spChg chg="mod">
          <ac:chgData name="tuyết nguyễn thị ánh" userId="a6fbc05945fbe6a6" providerId="LiveId" clId="{5C6B3FE4-53E6-4920-BBB6-D4CE43DAA912}" dt="2023-07-14T03:47:29.814" v="11980" actId="2711"/>
          <ac:spMkLst>
            <pc:docMk/>
            <pc:sldMk cId="4047760958" sldId="348"/>
            <ac:spMk id="9" creationId="{9B468983-7E2A-6C5C-84E1-E5ECF03B7B26}"/>
          </ac:spMkLst>
        </pc:spChg>
        <pc:spChg chg="mod">
          <ac:chgData name="tuyết nguyễn thị ánh" userId="a6fbc05945fbe6a6" providerId="LiveId" clId="{5C6B3FE4-53E6-4920-BBB6-D4CE43DAA912}" dt="2023-07-14T03:47:29.814" v="11980" actId="2711"/>
          <ac:spMkLst>
            <pc:docMk/>
            <pc:sldMk cId="4047760958" sldId="348"/>
            <ac:spMk id="10" creationId="{90F5F18A-7FDF-A40B-93D0-B0F4D7EB9A20}"/>
          </ac:spMkLst>
        </pc:spChg>
        <pc:spChg chg="mod">
          <ac:chgData name="tuyết nguyễn thị ánh" userId="a6fbc05945fbe6a6" providerId="LiveId" clId="{5C6B3FE4-53E6-4920-BBB6-D4CE43DAA912}" dt="2023-07-14T03:47:29.814" v="11980" actId="2711"/>
          <ac:spMkLst>
            <pc:docMk/>
            <pc:sldMk cId="4047760958" sldId="348"/>
            <ac:spMk id="11" creationId="{739FA465-0C19-6BB8-9502-D3940D1E9904}"/>
          </ac:spMkLst>
        </pc:spChg>
        <pc:spChg chg="mod">
          <ac:chgData name="tuyết nguyễn thị ánh" userId="a6fbc05945fbe6a6" providerId="LiveId" clId="{5C6B3FE4-53E6-4920-BBB6-D4CE43DAA912}" dt="2023-07-14T03:48:18.659" v="11986" actId="14100"/>
          <ac:spMkLst>
            <pc:docMk/>
            <pc:sldMk cId="4047760958" sldId="348"/>
            <ac:spMk id="12" creationId="{CD6770E3-8E6B-28A4-64DD-C13E63901226}"/>
          </ac:spMkLst>
        </pc:spChg>
        <pc:spChg chg="mod">
          <ac:chgData name="tuyết nguyễn thị ánh" userId="a6fbc05945fbe6a6" providerId="LiveId" clId="{5C6B3FE4-53E6-4920-BBB6-D4CE43DAA912}" dt="2023-07-14T03:46:13.265" v="11955" actId="20577"/>
          <ac:spMkLst>
            <pc:docMk/>
            <pc:sldMk cId="4047760958" sldId="348"/>
            <ac:spMk id="35" creationId="{DF90C372-A858-AA21-3A9F-93AD2BB7CB50}"/>
          </ac:spMkLst>
        </pc:spChg>
      </pc:sldChg>
      <pc:sldChg chg="modSp add mod">
        <pc:chgData name="tuyết nguyễn thị ánh" userId="a6fbc05945fbe6a6" providerId="LiveId" clId="{5C6B3FE4-53E6-4920-BBB6-D4CE43DAA912}" dt="2023-07-14T03:50:38.701" v="12019" actId="14100"/>
        <pc:sldMkLst>
          <pc:docMk/>
          <pc:sldMk cId="881992419" sldId="349"/>
        </pc:sldMkLst>
        <pc:spChg chg="mod">
          <ac:chgData name="tuyết nguyễn thị ánh" userId="a6fbc05945fbe6a6" providerId="LiveId" clId="{5C6B3FE4-53E6-4920-BBB6-D4CE43DAA912}" dt="2023-07-14T03:50:09.543" v="12005" actId="20577"/>
          <ac:spMkLst>
            <pc:docMk/>
            <pc:sldMk cId="881992419" sldId="349"/>
            <ac:spMk id="11" creationId="{F1CCB88D-330E-9357-FC67-CE0F8569CA40}"/>
          </ac:spMkLst>
        </pc:spChg>
        <pc:spChg chg="mod">
          <ac:chgData name="tuyết nguyễn thị ánh" userId="a6fbc05945fbe6a6" providerId="LiveId" clId="{5C6B3FE4-53E6-4920-BBB6-D4CE43DAA912}" dt="2023-07-14T03:50:13.816" v="12009" actId="20577"/>
          <ac:spMkLst>
            <pc:docMk/>
            <pc:sldMk cId="881992419" sldId="349"/>
            <ac:spMk id="12" creationId="{AC021E7C-DE10-A5AE-8906-3ACD28F9B06E}"/>
          </ac:spMkLst>
        </pc:spChg>
        <pc:spChg chg="mod">
          <ac:chgData name="tuyết nguyễn thị ánh" userId="a6fbc05945fbe6a6" providerId="LiveId" clId="{5C6B3FE4-53E6-4920-BBB6-D4CE43DAA912}" dt="2023-07-14T03:50:18.081" v="12013" actId="20577"/>
          <ac:spMkLst>
            <pc:docMk/>
            <pc:sldMk cId="881992419" sldId="349"/>
            <ac:spMk id="13" creationId="{16AEA46C-EE9D-0531-8515-E1C00CE450EF}"/>
          </ac:spMkLst>
        </pc:spChg>
        <pc:spChg chg="mod">
          <ac:chgData name="tuyết nguyễn thị ánh" userId="a6fbc05945fbe6a6" providerId="LiveId" clId="{5C6B3FE4-53E6-4920-BBB6-D4CE43DAA912}" dt="2023-07-14T03:50:20.030" v="12015" actId="20577"/>
          <ac:spMkLst>
            <pc:docMk/>
            <pc:sldMk cId="881992419" sldId="349"/>
            <ac:spMk id="14" creationId="{3E686EAD-4B57-BAF0-F69F-70232861D618}"/>
          </ac:spMkLst>
        </pc:spChg>
        <pc:spChg chg="mod">
          <ac:chgData name="tuyết nguyễn thị ánh" userId="a6fbc05945fbe6a6" providerId="LiveId" clId="{5C6B3FE4-53E6-4920-BBB6-D4CE43DAA912}" dt="2023-07-14T03:50:38.701" v="12019" actId="14100"/>
          <ac:spMkLst>
            <pc:docMk/>
            <pc:sldMk cId="881992419" sldId="349"/>
            <ac:spMk id="15" creationId="{EB878F17-D87F-F7DE-4236-E0D9CFCBBBC8}"/>
          </ac:spMkLst>
        </pc:spChg>
        <pc:spChg chg="mod">
          <ac:chgData name="tuyết nguyễn thị ánh" userId="a6fbc05945fbe6a6" providerId="LiveId" clId="{5C6B3FE4-53E6-4920-BBB6-D4CE43DAA912}" dt="2023-07-14T03:49:09.364" v="11993" actId="20577"/>
          <ac:spMkLst>
            <pc:docMk/>
            <pc:sldMk cId="881992419" sldId="349"/>
            <ac:spMk id="16" creationId="{74B7F846-0F89-B31E-A5C2-4CBD63E51289}"/>
          </ac:spMkLst>
        </pc:spChg>
      </pc:sldChg>
      <pc:sldChg chg="modSp add mod">
        <pc:chgData name="tuyết nguyễn thị ánh" userId="a6fbc05945fbe6a6" providerId="LiveId" clId="{5C6B3FE4-53E6-4920-BBB6-D4CE43DAA912}" dt="2023-07-14T03:53:33.381" v="12060" actId="14100"/>
        <pc:sldMkLst>
          <pc:docMk/>
          <pc:sldMk cId="2037263075" sldId="350"/>
        </pc:sldMkLst>
        <pc:spChg chg="mod">
          <ac:chgData name="tuyết nguyễn thị ánh" userId="a6fbc05945fbe6a6" providerId="LiveId" clId="{5C6B3FE4-53E6-4920-BBB6-D4CE43DAA912}" dt="2023-07-14T03:52:28.171" v="12045" actId="20577"/>
          <ac:spMkLst>
            <pc:docMk/>
            <pc:sldMk cId="2037263075" sldId="350"/>
            <ac:spMk id="11" creationId="{AF2C286A-127F-7F5F-A656-4F1A803CA22C}"/>
          </ac:spMkLst>
        </pc:spChg>
        <pc:spChg chg="mod">
          <ac:chgData name="tuyết nguyễn thị ánh" userId="a6fbc05945fbe6a6" providerId="LiveId" clId="{5C6B3FE4-53E6-4920-BBB6-D4CE43DAA912}" dt="2023-07-14T03:52:32.888" v="12047" actId="20577"/>
          <ac:spMkLst>
            <pc:docMk/>
            <pc:sldMk cId="2037263075" sldId="350"/>
            <ac:spMk id="12" creationId="{5056B9E5-3364-0C1E-8DFA-A02B97B5E6BD}"/>
          </ac:spMkLst>
        </pc:spChg>
        <pc:spChg chg="mod">
          <ac:chgData name="tuyết nguyễn thị ánh" userId="a6fbc05945fbe6a6" providerId="LiveId" clId="{5C6B3FE4-53E6-4920-BBB6-D4CE43DAA912}" dt="2023-07-14T03:52:36.767" v="12049" actId="20577"/>
          <ac:spMkLst>
            <pc:docMk/>
            <pc:sldMk cId="2037263075" sldId="350"/>
            <ac:spMk id="13" creationId="{120E2359-B3C1-CC3F-4BA5-189384F89E2B}"/>
          </ac:spMkLst>
        </pc:spChg>
        <pc:spChg chg="mod">
          <ac:chgData name="tuyết nguyễn thị ánh" userId="a6fbc05945fbe6a6" providerId="LiveId" clId="{5C6B3FE4-53E6-4920-BBB6-D4CE43DAA912}" dt="2023-07-14T03:52:43.186" v="12051" actId="20577"/>
          <ac:spMkLst>
            <pc:docMk/>
            <pc:sldMk cId="2037263075" sldId="350"/>
            <ac:spMk id="14" creationId="{C6C22141-2209-8E3E-2181-B3E300C3E403}"/>
          </ac:spMkLst>
        </pc:spChg>
        <pc:spChg chg="mod">
          <ac:chgData name="tuyết nguyễn thị ánh" userId="a6fbc05945fbe6a6" providerId="LiveId" clId="{5C6B3FE4-53E6-4920-BBB6-D4CE43DAA912}" dt="2023-07-14T03:53:33.381" v="12060" actId="14100"/>
          <ac:spMkLst>
            <pc:docMk/>
            <pc:sldMk cId="2037263075" sldId="350"/>
            <ac:spMk id="15" creationId="{8F9D87F5-617E-157D-2D67-2C6B76C9444A}"/>
          </ac:spMkLst>
        </pc:spChg>
        <pc:spChg chg="mod">
          <ac:chgData name="tuyết nguyễn thị ánh" userId="a6fbc05945fbe6a6" providerId="LiveId" clId="{5C6B3FE4-53E6-4920-BBB6-D4CE43DAA912}" dt="2023-07-14T03:51:30.446" v="12036" actId="20577"/>
          <ac:spMkLst>
            <pc:docMk/>
            <pc:sldMk cId="2037263075" sldId="350"/>
            <ac:spMk id="16" creationId="{B291424D-C76C-2239-4873-A8B482BD7DD6}"/>
          </ac:spMkLst>
        </pc:spChg>
      </pc:sldChg>
      <pc:sldChg chg="modSp add mod">
        <pc:chgData name="tuyết nguyễn thị ánh" userId="a6fbc05945fbe6a6" providerId="LiveId" clId="{5C6B3FE4-53E6-4920-BBB6-D4CE43DAA912}" dt="2023-07-14T03:55:07.617" v="12097" actId="14100"/>
        <pc:sldMkLst>
          <pc:docMk/>
          <pc:sldMk cId="1683636128" sldId="351"/>
        </pc:sldMkLst>
        <pc:spChg chg="mod">
          <ac:chgData name="tuyết nguyễn thị ánh" userId="a6fbc05945fbe6a6" providerId="LiveId" clId="{5C6B3FE4-53E6-4920-BBB6-D4CE43DAA912}" dt="2023-07-14T03:54:47.395" v="12085" actId="20577"/>
          <ac:spMkLst>
            <pc:docMk/>
            <pc:sldMk cId="1683636128" sldId="351"/>
            <ac:spMk id="13" creationId="{422104B6-D0A2-D3A2-E68C-693CA5DD4F19}"/>
          </ac:spMkLst>
        </pc:spChg>
        <pc:spChg chg="mod">
          <ac:chgData name="tuyết nguyễn thị ánh" userId="a6fbc05945fbe6a6" providerId="LiveId" clId="{5C6B3FE4-53E6-4920-BBB6-D4CE43DAA912}" dt="2023-07-14T03:54:50.176" v="12087" actId="20577"/>
          <ac:spMkLst>
            <pc:docMk/>
            <pc:sldMk cId="1683636128" sldId="351"/>
            <ac:spMk id="14" creationId="{91960023-BF08-89D1-ECB4-22860B371095}"/>
          </ac:spMkLst>
        </pc:spChg>
        <pc:spChg chg="mod">
          <ac:chgData name="tuyết nguyễn thị ánh" userId="a6fbc05945fbe6a6" providerId="LiveId" clId="{5C6B3FE4-53E6-4920-BBB6-D4CE43DAA912}" dt="2023-07-14T03:55:07.617" v="12097" actId="14100"/>
          <ac:spMkLst>
            <pc:docMk/>
            <pc:sldMk cId="1683636128" sldId="351"/>
            <ac:spMk id="15" creationId="{3FA73170-A273-61F1-7154-982DEF69DEA9}"/>
          </ac:spMkLst>
        </pc:spChg>
        <pc:spChg chg="mod">
          <ac:chgData name="tuyết nguyễn thị ánh" userId="a6fbc05945fbe6a6" providerId="LiveId" clId="{5C6B3FE4-53E6-4920-BBB6-D4CE43DAA912}" dt="2023-07-14T03:54:34.992" v="12082" actId="255"/>
          <ac:spMkLst>
            <pc:docMk/>
            <pc:sldMk cId="1683636128" sldId="351"/>
            <ac:spMk id="16" creationId="{0E177D64-5801-A8C3-17C1-4919A9CE991D}"/>
          </ac:spMkLst>
        </pc:spChg>
      </pc:sldChg>
      <pc:sldChg chg="modSp add mod">
        <pc:chgData name="tuyết nguyễn thị ánh" userId="a6fbc05945fbe6a6" providerId="LiveId" clId="{5C6B3FE4-53E6-4920-BBB6-D4CE43DAA912}" dt="2023-07-14T03:57:32.770" v="12141" actId="14100"/>
        <pc:sldMkLst>
          <pc:docMk/>
          <pc:sldMk cId="3119038915" sldId="352"/>
        </pc:sldMkLst>
        <pc:spChg chg="mod">
          <ac:chgData name="tuyết nguyễn thị ánh" userId="a6fbc05945fbe6a6" providerId="LiveId" clId="{5C6B3FE4-53E6-4920-BBB6-D4CE43DAA912}" dt="2023-07-14T03:56:40.944" v="12123" actId="20577"/>
          <ac:spMkLst>
            <pc:docMk/>
            <pc:sldMk cId="3119038915" sldId="352"/>
            <ac:spMk id="11" creationId="{A4FFC7F1-1A24-BA46-DBA2-0CD9CA7A7888}"/>
          </ac:spMkLst>
        </pc:spChg>
        <pc:spChg chg="mod">
          <ac:chgData name="tuyết nguyễn thị ánh" userId="a6fbc05945fbe6a6" providerId="LiveId" clId="{5C6B3FE4-53E6-4920-BBB6-D4CE43DAA912}" dt="2023-07-14T03:56:43.826" v="12125" actId="20577"/>
          <ac:spMkLst>
            <pc:docMk/>
            <pc:sldMk cId="3119038915" sldId="352"/>
            <ac:spMk id="12" creationId="{C23B0DDF-18F3-C4DA-E106-5C54FD8AEB34}"/>
          </ac:spMkLst>
        </pc:spChg>
        <pc:spChg chg="mod">
          <ac:chgData name="tuyết nguyễn thị ánh" userId="a6fbc05945fbe6a6" providerId="LiveId" clId="{5C6B3FE4-53E6-4920-BBB6-D4CE43DAA912}" dt="2023-07-14T03:56:49.776" v="12130" actId="20577"/>
          <ac:spMkLst>
            <pc:docMk/>
            <pc:sldMk cId="3119038915" sldId="352"/>
            <ac:spMk id="13" creationId="{574917DF-9513-B3B1-0814-998BB5B017D1}"/>
          </ac:spMkLst>
        </pc:spChg>
        <pc:spChg chg="mod">
          <ac:chgData name="tuyết nguyễn thị ánh" userId="a6fbc05945fbe6a6" providerId="LiveId" clId="{5C6B3FE4-53E6-4920-BBB6-D4CE43DAA912}" dt="2023-07-14T03:56:54.011" v="12132" actId="20577"/>
          <ac:spMkLst>
            <pc:docMk/>
            <pc:sldMk cId="3119038915" sldId="352"/>
            <ac:spMk id="14" creationId="{FEE1D38D-3DDB-FD3B-60EF-A1A97CFCB2E8}"/>
          </ac:spMkLst>
        </pc:spChg>
        <pc:spChg chg="mod">
          <ac:chgData name="tuyết nguyễn thị ánh" userId="a6fbc05945fbe6a6" providerId="LiveId" clId="{5C6B3FE4-53E6-4920-BBB6-D4CE43DAA912}" dt="2023-07-14T03:57:32.770" v="12141" actId="14100"/>
          <ac:spMkLst>
            <pc:docMk/>
            <pc:sldMk cId="3119038915" sldId="352"/>
            <ac:spMk id="15" creationId="{03CECB44-2582-028B-4FB3-D2CB5385536F}"/>
          </ac:spMkLst>
        </pc:spChg>
        <pc:spChg chg="mod">
          <ac:chgData name="tuyết nguyễn thị ánh" userId="a6fbc05945fbe6a6" providerId="LiveId" clId="{5C6B3FE4-53E6-4920-BBB6-D4CE43DAA912}" dt="2023-07-14T03:55:47.034" v="12112" actId="20577"/>
          <ac:spMkLst>
            <pc:docMk/>
            <pc:sldMk cId="3119038915" sldId="352"/>
            <ac:spMk id="16" creationId="{1E8BE878-1A35-8080-8E47-B37423610705}"/>
          </ac:spMkLst>
        </pc:spChg>
      </pc:sldChg>
      <pc:sldChg chg="addSp delSp modSp add mod ord modTransition">
        <pc:chgData name="tuyết nguyễn thị ánh" userId="a6fbc05945fbe6a6" providerId="LiveId" clId="{5C6B3FE4-53E6-4920-BBB6-D4CE43DAA912}" dt="2023-07-14T09:30:48.070" v="15788"/>
        <pc:sldMkLst>
          <pc:docMk/>
          <pc:sldMk cId="3991394097" sldId="353"/>
        </pc:sldMkLst>
        <pc:spChg chg="mod">
          <ac:chgData name="tuyết nguyễn thị ánh" userId="a6fbc05945fbe6a6" providerId="LiveId" clId="{5C6B3FE4-53E6-4920-BBB6-D4CE43DAA912}" dt="2023-07-14T04:10:05.804" v="12149" actId="165"/>
          <ac:spMkLst>
            <pc:docMk/>
            <pc:sldMk cId="3991394097" sldId="353"/>
            <ac:spMk id="4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4:11:31.529" v="12198" actId="1076"/>
          <ac:spMkLst>
            <pc:docMk/>
            <pc:sldMk cId="3991394097" sldId="353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4:11:31.529" v="12198" actId="1076"/>
          <ac:spMkLst>
            <pc:docMk/>
            <pc:sldMk cId="3991394097" sldId="353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4:11:31.529" v="12198" actId="1076"/>
          <ac:spMkLst>
            <pc:docMk/>
            <pc:sldMk cId="3991394097" sldId="353"/>
            <ac:spMk id="9" creationId="{00000000-0000-0000-0000-000000000000}"/>
          </ac:spMkLst>
        </pc:spChg>
        <pc:spChg chg="mod topLvl">
          <ac:chgData name="tuyết nguyễn thị ánh" userId="a6fbc05945fbe6a6" providerId="LiveId" clId="{5C6B3FE4-53E6-4920-BBB6-D4CE43DAA912}" dt="2023-07-14T04:10:39.591" v="12191" actId="20577"/>
          <ac:spMkLst>
            <pc:docMk/>
            <pc:sldMk cId="3991394097" sldId="353"/>
            <ac:spMk id="11" creationId="{00000000-0000-0000-0000-000000000000}"/>
          </ac:spMkLst>
        </pc:spChg>
        <pc:spChg chg="add del">
          <ac:chgData name="tuyết nguyễn thị ánh" userId="a6fbc05945fbe6a6" providerId="LiveId" clId="{5C6B3FE4-53E6-4920-BBB6-D4CE43DAA912}" dt="2023-07-14T06:50:12.388" v="13195" actId="22"/>
          <ac:spMkLst>
            <pc:docMk/>
            <pc:sldMk cId="3991394097" sldId="353"/>
            <ac:spMk id="16" creationId="{59C07F83-C3C2-4328-5C15-B6FEFC4C28CC}"/>
          </ac:spMkLst>
        </pc:spChg>
        <pc:grpChg chg="del mod topLvl">
          <ac:chgData name="tuyết nguyễn thị ánh" userId="a6fbc05945fbe6a6" providerId="LiveId" clId="{5C6B3FE4-53E6-4920-BBB6-D4CE43DAA912}" dt="2023-07-14T04:10:09.070" v="12150" actId="478"/>
          <ac:grpSpMkLst>
            <pc:docMk/>
            <pc:sldMk cId="3991394097" sldId="353"/>
            <ac:grpSpMk id="3" creationId="{00000000-0000-0000-0000-000000000000}"/>
          </ac:grpSpMkLst>
        </pc:grpChg>
        <pc:grpChg chg="del">
          <ac:chgData name="tuyết nguyễn thị ánh" userId="a6fbc05945fbe6a6" providerId="LiveId" clId="{5C6B3FE4-53E6-4920-BBB6-D4CE43DAA912}" dt="2023-07-14T04:09:56.826" v="12145" actId="478"/>
          <ac:grpSpMkLst>
            <pc:docMk/>
            <pc:sldMk cId="3991394097" sldId="353"/>
            <ac:grpSpMk id="39" creationId="{2B71DAD2-0E3A-EDBC-A8D8-804B553F9508}"/>
          </ac:grpSpMkLst>
        </pc:grpChg>
        <pc:grpChg chg="del">
          <ac:chgData name="tuyết nguyễn thị ánh" userId="a6fbc05945fbe6a6" providerId="LiveId" clId="{5C6B3FE4-53E6-4920-BBB6-D4CE43DAA912}" dt="2023-07-14T04:10:05.804" v="12149" actId="165"/>
          <ac:grpSpMkLst>
            <pc:docMk/>
            <pc:sldMk cId="3991394097" sldId="353"/>
            <ac:grpSpMk id="40" creationId="{EA27F245-C0FB-6506-0236-646DBA197C86}"/>
          </ac:grpSpMkLst>
        </pc:grpChg>
        <pc:grpChg chg="del">
          <ac:chgData name="tuyết nguyễn thị ánh" userId="a6fbc05945fbe6a6" providerId="LiveId" clId="{5C6B3FE4-53E6-4920-BBB6-D4CE43DAA912}" dt="2023-07-14T04:09:58.247" v="12146" actId="478"/>
          <ac:grpSpMkLst>
            <pc:docMk/>
            <pc:sldMk cId="3991394097" sldId="353"/>
            <ac:grpSpMk id="49" creationId="{23F5FCEB-7AE3-3C90-480A-E128329360BC}"/>
          </ac:grpSpMkLst>
        </pc:grpChg>
        <pc:grpChg chg="del">
          <ac:chgData name="tuyết nguyễn thị ánh" userId="a6fbc05945fbe6a6" providerId="LiveId" clId="{5C6B3FE4-53E6-4920-BBB6-D4CE43DAA912}" dt="2023-07-14T04:09:59.589" v="12147" actId="478"/>
          <ac:grpSpMkLst>
            <pc:docMk/>
            <pc:sldMk cId="3991394097" sldId="353"/>
            <ac:grpSpMk id="50" creationId="{B8B100A2-7AA4-20F5-C69D-B9204B3CF43F}"/>
          </ac:grpSpMkLst>
        </pc:grpChg>
        <pc:grpChg chg="del">
          <ac:chgData name="tuyết nguyễn thị ánh" userId="a6fbc05945fbe6a6" providerId="LiveId" clId="{5C6B3FE4-53E6-4920-BBB6-D4CE43DAA912}" dt="2023-07-14T04:10:01.086" v="12148" actId="478"/>
          <ac:grpSpMkLst>
            <pc:docMk/>
            <pc:sldMk cId="3991394097" sldId="353"/>
            <ac:grpSpMk id="51" creationId="{1C215416-248E-EBB9-63EE-268FDAD2DFE5}"/>
          </ac:grpSpMkLst>
        </pc:grpChg>
        <pc:picChg chg="add del mod">
          <ac:chgData name="tuyết nguyễn thị ánh" userId="a6fbc05945fbe6a6" providerId="LiveId" clId="{5C6B3FE4-53E6-4920-BBB6-D4CE43DAA912}" dt="2023-07-14T04:11:13.316" v="12195" actId="478"/>
          <ac:picMkLst>
            <pc:docMk/>
            <pc:sldMk cId="3991394097" sldId="353"/>
            <ac:picMk id="12" creationId="{F9738AB5-2C90-1DA7-7B65-95FF2CC91775}"/>
          </ac:picMkLst>
        </pc:picChg>
        <pc:picChg chg="add mod">
          <ac:chgData name="tuyết nguyễn thị ánh" userId="a6fbc05945fbe6a6" providerId="LiveId" clId="{5C6B3FE4-53E6-4920-BBB6-D4CE43DAA912}" dt="2023-07-14T04:11:33.258" v="12199" actId="1076"/>
          <ac:picMkLst>
            <pc:docMk/>
            <pc:sldMk cId="3991394097" sldId="353"/>
            <ac:picMk id="14" creationId="{D42787BA-AB6F-43AB-BC06-5484D6F88F43}"/>
          </ac:picMkLst>
        </pc:picChg>
      </pc:sldChg>
      <pc:sldChg chg="add del">
        <pc:chgData name="tuyết nguyễn thị ánh" userId="a6fbc05945fbe6a6" providerId="LiveId" clId="{5C6B3FE4-53E6-4920-BBB6-D4CE43DAA912}" dt="2023-07-14T04:11:42.005" v="12201" actId="47"/>
        <pc:sldMkLst>
          <pc:docMk/>
          <pc:sldMk cId="2176695678" sldId="354"/>
        </pc:sldMkLst>
      </pc:sldChg>
      <pc:sldChg chg="addSp delSp modSp add mod ord modTransition modAnim">
        <pc:chgData name="tuyết nguyễn thị ánh" userId="a6fbc05945fbe6a6" providerId="LiveId" clId="{5C6B3FE4-53E6-4920-BBB6-D4CE43DAA912}" dt="2023-07-14T09:31:16.483" v="15794"/>
        <pc:sldMkLst>
          <pc:docMk/>
          <pc:sldMk cId="2502423194" sldId="354"/>
        </pc:sldMkLst>
        <pc:spChg chg="add mod">
          <ac:chgData name="tuyết nguyễn thị ánh" userId="a6fbc05945fbe6a6" providerId="LiveId" clId="{5C6B3FE4-53E6-4920-BBB6-D4CE43DAA912}" dt="2023-07-14T06:41:26.460" v="12968" actId="14100"/>
          <ac:spMkLst>
            <pc:docMk/>
            <pc:sldMk cId="2502423194" sldId="354"/>
            <ac:spMk id="3" creationId="{A75BCC8B-4995-F0AD-BC24-FD3916E2E227}"/>
          </ac:spMkLst>
        </pc:spChg>
        <pc:spChg chg="del mod">
          <ac:chgData name="tuyết nguyễn thị ánh" userId="a6fbc05945fbe6a6" providerId="LiveId" clId="{5C6B3FE4-53E6-4920-BBB6-D4CE43DAA912}" dt="2023-07-14T06:42:43.371" v="12985" actId="478"/>
          <ac:spMkLst>
            <pc:docMk/>
            <pc:sldMk cId="2502423194" sldId="354"/>
            <ac:spMk id="6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6:43:10.323" v="12993" actId="1076"/>
          <ac:spMkLst>
            <pc:docMk/>
            <pc:sldMk cId="2502423194" sldId="354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6:42:19.977" v="12981" actId="164"/>
          <ac:spMkLst>
            <pc:docMk/>
            <pc:sldMk cId="2502423194" sldId="354"/>
            <ac:spMk id="12" creationId="{CB4BCD9E-AFD1-555A-B8AE-D97A33E57555}"/>
          </ac:spMkLst>
        </pc:spChg>
        <pc:spChg chg="mod">
          <ac:chgData name="tuyết nguyễn thị ánh" userId="a6fbc05945fbe6a6" providerId="LiveId" clId="{5C6B3FE4-53E6-4920-BBB6-D4CE43DAA912}" dt="2023-07-14T06:42:33.209" v="12983" actId="1076"/>
          <ac:spMkLst>
            <pc:docMk/>
            <pc:sldMk cId="2502423194" sldId="354"/>
            <ac:spMk id="13" creationId="{84F684E9-3EBF-170B-0F26-D769ADBEB443}"/>
          </ac:spMkLst>
        </pc:spChg>
        <pc:spChg chg="mod">
          <ac:chgData name="tuyết nguyễn thị ánh" userId="a6fbc05945fbe6a6" providerId="LiveId" clId="{5C6B3FE4-53E6-4920-BBB6-D4CE43DAA912}" dt="2023-07-14T06:44:48.549" v="13037" actId="1076"/>
          <ac:spMkLst>
            <pc:docMk/>
            <pc:sldMk cId="2502423194" sldId="354"/>
            <ac:spMk id="16" creationId="{9EACA49B-BA1E-D9FE-F9FC-5C69F3818381}"/>
          </ac:spMkLst>
        </pc:spChg>
        <pc:spChg chg="mod">
          <ac:chgData name="tuyết nguyễn thị ánh" userId="a6fbc05945fbe6a6" providerId="LiveId" clId="{5C6B3FE4-53E6-4920-BBB6-D4CE43DAA912}" dt="2023-07-14T06:42:19.977" v="12981" actId="164"/>
          <ac:spMkLst>
            <pc:docMk/>
            <pc:sldMk cId="2502423194" sldId="354"/>
            <ac:spMk id="17" creationId="{545F4F56-56DA-B663-B5CD-4E62D294964F}"/>
          </ac:spMkLst>
        </pc:spChg>
        <pc:spChg chg="del">
          <ac:chgData name="tuyết nguyễn thị ánh" userId="a6fbc05945fbe6a6" providerId="LiveId" clId="{5C6B3FE4-53E6-4920-BBB6-D4CE43DAA912}" dt="2023-07-14T06:40:08.500" v="12932" actId="478"/>
          <ac:spMkLst>
            <pc:docMk/>
            <pc:sldMk cId="2502423194" sldId="354"/>
            <ac:spMk id="19" creationId="{3150BBA1-C692-F1B6-C7B7-28C3E009A754}"/>
          </ac:spMkLst>
        </pc:spChg>
        <pc:grpChg chg="add mod">
          <ac:chgData name="tuyết nguyễn thị ánh" userId="a6fbc05945fbe6a6" providerId="LiveId" clId="{5C6B3FE4-53E6-4920-BBB6-D4CE43DAA912}" dt="2023-07-14T06:42:27.796" v="12982" actId="1076"/>
          <ac:grpSpMkLst>
            <pc:docMk/>
            <pc:sldMk cId="2502423194" sldId="354"/>
            <ac:grpSpMk id="4" creationId="{93368FE5-61A4-B469-9E78-81C820B24415}"/>
          </ac:grpSpMkLst>
        </pc:grpChg>
        <pc:grpChg chg="mod">
          <ac:chgData name="tuyết nguyễn thị ánh" userId="a6fbc05945fbe6a6" providerId="LiveId" clId="{5C6B3FE4-53E6-4920-BBB6-D4CE43DAA912}" dt="2023-07-14T06:42:04.765" v="12977" actId="1076"/>
          <ac:grpSpMkLst>
            <pc:docMk/>
            <pc:sldMk cId="2502423194" sldId="354"/>
            <ac:grpSpMk id="14" creationId="{41D43514-A33C-05B1-1A30-A09C3BE008C1}"/>
          </ac:grpSpMkLst>
        </pc:grpChg>
        <pc:picChg chg="add mod">
          <ac:chgData name="tuyết nguyễn thị ánh" userId="a6fbc05945fbe6a6" providerId="LiveId" clId="{5C6B3FE4-53E6-4920-BBB6-D4CE43DAA912}" dt="2023-07-14T06:42:58.147" v="12992" actId="1076"/>
          <ac:picMkLst>
            <pc:docMk/>
            <pc:sldMk cId="2502423194" sldId="354"/>
            <ac:picMk id="11" creationId="{DDF5305D-A99B-B079-8A9C-ED0B659887E8}"/>
          </ac:picMkLst>
        </pc:picChg>
        <pc:picChg chg="mod modCrop">
          <ac:chgData name="tuyết nguyễn thị ánh" userId="a6fbc05945fbe6a6" providerId="LiveId" clId="{5C6B3FE4-53E6-4920-BBB6-D4CE43DAA912}" dt="2023-07-14T06:41:53.542" v="12975" actId="1076"/>
          <ac:picMkLst>
            <pc:docMk/>
            <pc:sldMk cId="2502423194" sldId="354"/>
            <ac:picMk id="21" creationId="{95E1E658-C4F3-BCA3-A396-8163BA548094}"/>
          </ac:picMkLst>
        </pc:picChg>
      </pc:sldChg>
      <pc:sldChg chg="addSp delSp modSp add mod ord modTransition delAnim modAnim">
        <pc:chgData name="tuyết nguyễn thị ánh" userId="a6fbc05945fbe6a6" providerId="LiveId" clId="{5C6B3FE4-53E6-4920-BBB6-D4CE43DAA912}" dt="2023-07-14T09:31:18.960" v="15795"/>
        <pc:sldMkLst>
          <pc:docMk/>
          <pc:sldMk cId="3517827898" sldId="355"/>
        </pc:sldMkLst>
        <pc:spChg chg="del">
          <ac:chgData name="tuyết nguyễn thị ánh" userId="a6fbc05945fbe6a6" providerId="LiveId" clId="{5C6B3FE4-53E6-4920-BBB6-D4CE43DAA912}" dt="2023-07-14T06:48:11.327" v="13172" actId="478"/>
          <ac:spMkLst>
            <pc:docMk/>
            <pc:sldMk cId="3517827898" sldId="355"/>
            <ac:spMk id="4" creationId="{2DCECCA5-05C2-5808-0002-D8DB9FC87318}"/>
          </ac:spMkLst>
        </pc:spChg>
        <pc:spChg chg="mod">
          <ac:chgData name="tuyết nguyễn thị ánh" userId="a6fbc05945fbe6a6" providerId="LiveId" clId="{5C6B3FE4-53E6-4920-BBB6-D4CE43DAA912}" dt="2023-07-14T06:44:51.660" v="13038"/>
          <ac:spMkLst>
            <pc:docMk/>
            <pc:sldMk cId="3517827898" sldId="355"/>
            <ac:spMk id="5" creationId="{EDBA0202-83BB-B61A-79E0-C95F6DFC871A}"/>
          </ac:spMkLst>
        </pc:spChg>
        <pc:spChg chg="mod">
          <ac:chgData name="tuyết nguyễn thị ánh" userId="a6fbc05945fbe6a6" providerId="LiveId" clId="{5C6B3FE4-53E6-4920-BBB6-D4CE43DAA912}" dt="2023-07-14T06:48:01.197" v="13171" actId="1076"/>
          <ac:spMkLst>
            <pc:docMk/>
            <pc:sldMk cId="3517827898" sldId="355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6:44:51.660" v="13038"/>
          <ac:spMkLst>
            <pc:docMk/>
            <pc:sldMk cId="3517827898" sldId="355"/>
            <ac:spMk id="9" creationId="{5CA1C3BB-9247-A38B-87E4-B1EF34D3F921}"/>
          </ac:spMkLst>
        </pc:spChg>
        <pc:spChg chg="del">
          <ac:chgData name="tuyết nguyễn thị ánh" userId="a6fbc05945fbe6a6" providerId="LiveId" clId="{5C6B3FE4-53E6-4920-BBB6-D4CE43DAA912}" dt="2023-07-14T06:48:12.645" v="13173" actId="478"/>
          <ac:spMkLst>
            <pc:docMk/>
            <pc:sldMk cId="3517827898" sldId="355"/>
            <ac:spMk id="11" creationId="{3BF165AD-790F-C667-ABC2-A8A5422BB947}"/>
          </ac:spMkLst>
        </pc:spChg>
        <pc:spChg chg="add mod">
          <ac:chgData name="tuyết nguyễn thị ánh" userId="a6fbc05945fbe6a6" providerId="LiveId" clId="{5C6B3FE4-53E6-4920-BBB6-D4CE43DAA912}" dt="2023-07-14T06:49:31.764" v="13189" actId="1076"/>
          <ac:spMkLst>
            <pc:docMk/>
            <pc:sldMk cId="3517827898" sldId="355"/>
            <ac:spMk id="12" creationId="{EAF7A2C3-4878-D756-415B-9884589B56DF}"/>
          </ac:spMkLst>
        </pc:spChg>
        <pc:spChg chg="add mod">
          <ac:chgData name="tuyết nguyễn thị ánh" userId="a6fbc05945fbe6a6" providerId="LiveId" clId="{5C6B3FE4-53E6-4920-BBB6-D4CE43DAA912}" dt="2023-07-14T06:49:47.436" v="13193" actId="14100"/>
          <ac:spMkLst>
            <pc:docMk/>
            <pc:sldMk cId="3517827898" sldId="355"/>
            <ac:spMk id="14" creationId="{37539A0C-F5B7-FCAB-3FFE-8CC51C083FBA}"/>
          </ac:spMkLst>
        </pc:spChg>
        <pc:spChg chg="mod">
          <ac:chgData name="tuyết nguyễn thị ánh" userId="a6fbc05945fbe6a6" providerId="LiveId" clId="{5C6B3FE4-53E6-4920-BBB6-D4CE43DAA912}" dt="2023-07-14T06:44:34.259" v="13035" actId="255"/>
          <ac:spMkLst>
            <pc:docMk/>
            <pc:sldMk cId="3517827898" sldId="355"/>
            <ac:spMk id="20" creationId="{DE585006-C749-CEBC-0DFA-5AB4D237DDB7}"/>
          </ac:spMkLst>
        </pc:spChg>
        <pc:spChg chg="mod">
          <ac:chgData name="tuyết nguyễn thị ánh" userId="a6fbc05945fbe6a6" providerId="LiveId" clId="{5C6B3FE4-53E6-4920-BBB6-D4CE43DAA912}" dt="2023-07-14T06:48:30.340" v="13178" actId="1076"/>
          <ac:spMkLst>
            <pc:docMk/>
            <pc:sldMk cId="3517827898" sldId="355"/>
            <ac:spMk id="27" creationId="{000302AD-F97D-ED3D-1FD0-0F227A81A028}"/>
          </ac:spMkLst>
        </pc:spChg>
        <pc:spChg chg="mod">
          <ac:chgData name="tuyết nguyễn thị ánh" userId="a6fbc05945fbe6a6" providerId="LiveId" clId="{5C6B3FE4-53E6-4920-BBB6-D4CE43DAA912}" dt="2023-07-14T06:49:34.376" v="13190" actId="14100"/>
          <ac:spMkLst>
            <pc:docMk/>
            <pc:sldMk cId="3517827898" sldId="355"/>
            <ac:spMk id="28" creationId="{275916CC-C5AC-5ED3-BE9A-F0FB421D07ED}"/>
          </ac:spMkLst>
        </pc:spChg>
        <pc:spChg chg="mod">
          <ac:chgData name="tuyết nguyễn thị ánh" userId="a6fbc05945fbe6a6" providerId="LiveId" clId="{5C6B3FE4-53E6-4920-BBB6-D4CE43DAA912}" dt="2023-07-14T06:45:11.026" v="13098" actId="20577"/>
          <ac:spMkLst>
            <pc:docMk/>
            <pc:sldMk cId="3517827898" sldId="355"/>
            <ac:spMk id="31" creationId="{6AFE83E6-7AE7-7686-573C-869CD98E9857}"/>
          </ac:spMkLst>
        </pc:spChg>
        <pc:grpChg chg="add mod">
          <ac:chgData name="tuyết nguyễn thị ánh" userId="a6fbc05945fbe6a6" providerId="LiveId" clId="{5C6B3FE4-53E6-4920-BBB6-D4CE43DAA912}" dt="2023-07-14T06:44:55.135" v="13039" actId="1076"/>
          <ac:grpSpMkLst>
            <pc:docMk/>
            <pc:sldMk cId="3517827898" sldId="355"/>
            <ac:grpSpMk id="3" creationId="{159C989F-55CA-EB0F-AD1B-F47C294EBA4C}"/>
          </ac:grpSpMkLst>
        </pc:grpChg>
        <pc:grpChg chg="del">
          <ac:chgData name="tuyết nguyễn thị ánh" userId="a6fbc05945fbe6a6" providerId="LiveId" clId="{5C6B3FE4-53E6-4920-BBB6-D4CE43DAA912}" dt="2023-07-14T06:44:40.761" v="13036" actId="478"/>
          <ac:grpSpMkLst>
            <pc:docMk/>
            <pc:sldMk cId="3517827898" sldId="355"/>
            <ac:grpSpMk id="18" creationId="{F3AF135B-1D02-27A9-AD74-87FBB30EC588}"/>
          </ac:grpSpMkLst>
        </pc:grpChg>
      </pc:sldChg>
      <pc:sldChg chg="modSp add mod ord modTransition">
        <pc:chgData name="tuyết nguyễn thị ánh" userId="a6fbc05945fbe6a6" providerId="LiveId" clId="{5C6B3FE4-53E6-4920-BBB6-D4CE43DAA912}" dt="2023-07-14T09:31:21.890" v="15796"/>
        <pc:sldMkLst>
          <pc:docMk/>
          <pc:sldMk cId="2449217850" sldId="356"/>
        </pc:sldMkLst>
        <pc:spChg chg="mod">
          <ac:chgData name="tuyết nguyễn thị ánh" userId="a6fbc05945fbe6a6" providerId="LiveId" clId="{5C6B3FE4-53E6-4920-BBB6-D4CE43DAA912}" dt="2023-07-14T06:50:34.488" v="13229" actId="20577"/>
          <ac:spMkLst>
            <pc:docMk/>
            <pc:sldMk cId="2449217850" sldId="356"/>
            <ac:spMk id="11" creationId="{00000000-0000-0000-0000-000000000000}"/>
          </ac:spMkLst>
        </pc:spChg>
      </pc:sldChg>
      <pc:sldChg chg="addSp delSp modSp add mod modTransition delAnim modAnim">
        <pc:chgData name="tuyết nguyễn thị ánh" userId="a6fbc05945fbe6a6" providerId="LiveId" clId="{5C6B3FE4-53E6-4920-BBB6-D4CE43DAA912}" dt="2023-07-14T09:31:26.587" v="15797"/>
        <pc:sldMkLst>
          <pc:docMk/>
          <pc:sldMk cId="1360646719" sldId="357"/>
        </pc:sldMkLst>
        <pc:spChg chg="mod">
          <ac:chgData name="tuyết nguyễn thị ánh" userId="a6fbc05945fbe6a6" providerId="LiveId" clId="{5C6B3FE4-53E6-4920-BBB6-D4CE43DAA912}" dt="2023-07-14T07:00:16.177" v="13604" actId="14100"/>
          <ac:spMkLst>
            <pc:docMk/>
            <pc:sldMk cId="1360646719" sldId="357"/>
            <ac:spMk id="2" creationId="{00000000-0000-0000-0000-000000000000}"/>
          </ac:spMkLst>
        </pc:spChg>
        <pc:spChg chg="add mod">
          <ac:chgData name="tuyết nguyễn thị ánh" userId="a6fbc05945fbe6a6" providerId="LiveId" clId="{5C6B3FE4-53E6-4920-BBB6-D4CE43DAA912}" dt="2023-07-14T07:00:12.189" v="13603" actId="1076"/>
          <ac:spMkLst>
            <pc:docMk/>
            <pc:sldMk cId="1360646719" sldId="357"/>
            <ac:spMk id="4" creationId="{9BE16865-A053-B68C-44D9-0005B2BA128E}"/>
          </ac:spMkLst>
        </pc:spChg>
        <pc:spChg chg="del">
          <ac:chgData name="tuyết nguyễn thị ánh" userId="a6fbc05945fbe6a6" providerId="LiveId" clId="{5C6B3FE4-53E6-4920-BBB6-D4CE43DAA912}" dt="2023-07-14T06:55:55.399" v="13233" actId="478"/>
          <ac:spMkLst>
            <pc:docMk/>
            <pc:sldMk cId="1360646719" sldId="357"/>
            <ac:spMk id="5" creationId="{3E2FA16D-D57D-A3DC-0334-FAC8B5E15B44}"/>
          </ac:spMkLst>
        </pc:spChg>
        <pc:spChg chg="mod">
          <ac:chgData name="tuyết nguyễn thị ánh" userId="a6fbc05945fbe6a6" providerId="LiveId" clId="{5C6B3FE4-53E6-4920-BBB6-D4CE43DAA912}" dt="2023-07-14T06:56:41.021" v="13409" actId="1076"/>
          <ac:spMkLst>
            <pc:docMk/>
            <pc:sldMk cId="1360646719" sldId="357"/>
            <ac:spMk id="7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7:00:18.037" v="13605" actId="1076"/>
          <ac:spMkLst>
            <pc:docMk/>
            <pc:sldMk cId="1360646719" sldId="357"/>
            <ac:spMk id="9" creationId="{AD1E0E38-D7FE-D2A0-3E5A-C5AF20010DE3}"/>
          </ac:spMkLst>
        </pc:spChg>
        <pc:spChg chg="mod">
          <ac:chgData name="tuyết nguyễn thị ánh" userId="a6fbc05945fbe6a6" providerId="LiveId" clId="{5C6B3FE4-53E6-4920-BBB6-D4CE43DAA912}" dt="2023-07-14T06:55:49.932" v="13232" actId="20577"/>
          <ac:spMkLst>
            <pc:docMk/>
            <pc:sldMk cId="1360646719" sldId="357"/>
            <ac:spMk id="19" creationId="{E0A91CB9-41AF-D86D-CC53-8C4067A13323}"/>
          </ac:spMkLst>
        </pc:spChg>
        <pc:spChg chg="mod">
          <ac:chgData name="tuyết nguyễn thị ánh" userId="a6fbc05945fbe6a6" providerId="LiveId" clId="{5C6B3FE4-53E6-4920-BBB6-D4CE43DAA912}" dt="2023-07-14T07:00:20.487" v="13606" actId="1076"/>
          <ac:spMkLst>
            <pc:docMk/>
            <pc:sldMk cId="1360646719" sldId="357"/>
            <ac:spMk id="20" creationId="{0164A147-2187-9F7A-0642-1F3D8ACBAFC0}"/>
          </ac:spMkLst>
        </pc:spChg>
        <pc:spChg chg="del">
          <ac:chgData name="tuyết nguyễn thị ánh" userId="a6fbc05945fbe6a6" providerId="LiveId" clId="{5C6B3FE4-53E6-4920-BBB6-D4CE43DAA912}" dt="2023-07-14T06:58:19.144" v="13577" actId="478"/>
          <ac:spMkLst>
            <pc:docMk/>
            <pc:sldMk cId="1360646719" sldId="357"/>
            <ac:spMk id="22" creationId="{AB3A1192-258B-7063-74C1-4FDE168BA43B}"/>
          </ac:spMkLst>
        </pc:spChg>
        <pc:spChg chg="del">
          <ac:chgData name="tuyết nguyễn thị ánh" userId="a6fbc05945fbe6a6" providerId="LiveId" clId="{5C6B3FE4-53E6-4920-BBB6-D4CE43DAA912}" dt="2023-07-14T06:58:17.458" v="13576" actId="478"/>
          <ac:spMkLst>
            <pc:docMk/>
            <pc:sldMk cId="1360646719" sldId="357"/>
            <ac:spMk id="24" creationId="{D504F60E-7DF1-768F-F944-8ACE30DD60AB}"/>
          </ac:spMkLst>
        </pc:spChg>
        <pc:grpChg chg="mod">
          <ac:chgData name="tuyết nguyễn thị ánh" userId="a6fbc05945fbe6a6" providerId="LiveId" clId="{5C6B3FE4-53E6-4920-BBB6-D4CE43DAA912}" dt="2023-07-14T06:56:56.619" v="13414" actId="1076"/>
          <ac:grpSpMkLst>
            <pc:docMk/>
            <pc:sldMk cId="1360646719" sldId="357"/>
            <ac:grpSpMk id="11" creationId="{57B1FB96-8377-DB81-04EC-E620143E03B5}"/>
          </ac:grpSpMkLst>
        </pc:grpChg>
      </pc:sldChg>
      <pc:sldChg chg="addSp delSp modSp add del mod delAnim">
        <pc:chgData name="tuyết nguyễn thị ánh" userId="a6fbc05945fbe6a6" providerId="LiveId" clId="{5C6B3FE4-53E6-4920-BBB6-D4CE43DAA912}" dt="2023-07-14T07:20:19.143" v="14170" actId="47"/>
        <pc:sldMkLst>
          <pc:docMk/>
          <pc:sldMk cId="576875682" sldId="358"/>
        </pc:sldMkLst>
        <pc:spChg chg="add del mod">
          <ac:chgData name="tuyết nguyễn thị ánh" userId="a6fbc05945fbe6a6" providerId="LiveId" clId="{5C6B3FE4-53E6-4920-BBB6-D4CE43DAA912}" dt="2023-07-14T07:04:26.433" v="13812" actId="478"/>
          <ac:spMkLst>
            <pc:docMk/>
            <pc:sldMk cId="576875682" sldId="358"/>
            <ac:spMk id="7" creationId="{BFE75E9C-52D0-9248-87AD-2461C2BE0CC6}"/>
          </ac:spMkLst>
        </pc:spChg>
        <pc:spChg chg="del">
          <ac:chgData name="tuyết nguyễn thị ánh" userId="a6fbc05945fbe6a6" providerId="LiveId" clId="{5C6B3FE4-53E6-4920-BBB6-D4CE43DAA912}" dt="2023-07-14T07:02:19.248" v="13642" actId="478"/>
          <ac:spMkLst>
            <pc:docMk/>
            <pc:sldMk cId="576875682" sldId="358"/>
            <ac:spMk id="16" creationId="{7ADC7D96-B0D0-AC1B-3D75-6BADF85424E7}"/>
          </ac:spMkLst>
        </pc:spChg>
        <pc:spChg chg="mod">
          <ac:chgData name="tuyết nguyễn thị ánh" userId="a6fbc05945fbe6a6" providerId="LiveId" clId="{5C6B3FE4-53E6-4920-BBB6-D4CE43DAA912}" dt="2023-07-14T07:03:45.705" v="13794" actId="1076"/>
          <ac:spMkLst>
            <pc:docMk/>
            <pc:sldMk cId="576875682" sldId="358"/>
            <ac:spMk id="17" creationId="{EDC4DD28-42BB-AFE2-3441-52768D5FB811}"/>
          </ac:spMkLst>
        </pc:spChg>
        <pc:spChg chg="mod">
          <ac:chgData name="tuyết nguyễn thị ánh" userId="a6fbc05945fbe6a6" providerId="LiveId" clId="{5C6B3FE4-53E6-4920-BBB6-D4CE43DAA912}" dt="2023-07-14T07:01:53.719" v="13639" actId="20577"/>
          <ac:spMkLst>
            <pc:docMk/>
            <pc:sldMk cId="576875682" sldId="358"/>
            <ac:spMk id="20" creationId="{97DCF661-20CB-AA31-D6A0-D6784C36D18D}"/>
          </ac:spMkLst>
        </pc:spChg>
        <pc:spChg chg="mod">
          <ac:chgData name="tuyết nguyễn thị ánh" userId="a6fbc05945fbe6a6" providerId="LiveId" clId="{5C6B3FE4-53E6-4920-BBB6-D4CE43DAA912}" dt="2023-07-14T07:06:31.779" v="13875" actId="1076"/>
          <ac:spMkLst>
            <pc:docMk/>
            <pc:sldMk cId="576875682" sldId="358"/>
            <ac:spMk id="21" creationId="{82CBDD6B-E538-98A5-4E2D-AE837E76D9E4}"/>
          </ac:spMkLst>
        </pc:spChg>
        <pc:spChg chg="del">
          <ac:chgData name="tuyết nguyễn thị ánh" userId="a6fbc05945fbe6a6" providerId="LiveId" clId="{5C6B3FE4-53E6-4920-BBB6-D4CE43DAA912}" dt="2023-07-14T07:01:58.494" v="13640" actId="478"/>
          <ac:spMkLst>
            <pc:docMk/>
            <pc:sldMk cId="576875682" sldId="358"/>
            <ac:spMk id="24" creationId="{398B60F5-208C-0991-2752-266A12CF8772}"/>
          </ac:spMkLst>
        </pc:spChg>
        <pc:spChg chg="del">
          <ac:chgData name="tuyết nguyễn thị ánh" userId="a6fbc05945fbe6a6" providerId="LiveId" clId="{5C6B3FE4-53E6-4920-BBB6-D4CE43DAA912}" dt="2023-07-14T07:02:00.017" v="13641" actId="478"/>
          <ac:spMkLst>
            <pc:docMk/>
            <pc:sldMk cId="576875682" sldId="358"/>
            <ac:spMk id="26" creationId="{C051AA0E-2024-E6FA-D635-84A0726A5533}"/>
          </ac:spMkLst>
        </pc:spChg>
        <pc:grpChg chg="mod">
          <ac:chgData name="tuyết nguyễn thị ánh" userId="a6fbc05945fbe6a6" providerId="LiveId" clId="{5C6B3FE4-53E6-4920-BBB6-D4CE43DAA912}" dt="2023-07-14T07:06:05.425" v="13867" actId="1076"/>
          <ac:grpSpMkLst>
            <pc:docMk/>
            <pc:sldMk cId="576875682" sldId="358"/>
            <ac:grpSpMk id="2" creationId="{00000000-0000-0000-0000-000000000000}"/>
          </ac:grpSpMkLst>
        </pc:grpChg>
        <pc:grpChg chg="mod">
          <ac:chgData name="tuyết nguyễn thị ánh" userId="a6fbc05945fbe6a6" providerId="LiveId" clId="{5C6B3FE4-53E6-4920-BBB6-D4CE43DAA912}" dt="2023-07-14T07:02:24.845" v="13643" actId="1076"/>
          <ac:grpSpMkLst>
            <pc:docMk/>
            <pc:sldMk cId="576875682" sldId="358"/>
            <ac:grpSpMk id="18" creationId="{F4739AD5-5149-4769-CBDB-90B8466B13BE}"/>
          </ac:grpSpMkLst>
        </pc:grpChg>
      </pc:sldChg>
      <pc:sldChg chg="addSp delSp modSp add mod modTransition delAnim modAnim">
        <pc:chgData name="tuyết nguyễn thị ánh" userId="a6fbc05945fbe6a6" providerId="LiveId" clId="{5C6B3FE4-53E6-4920-BBB6-D4CE43DAA912}" dt="2023-07-14T09:31:39.816" v="15799"/>
        <pc:sldMkLst>
          <pc:docMk/>
          <pc:sldMk cId="1727408665" sldId="359"/>
        </pc:sldMkLst>
        <pc:spChg chg="del">
          <ac:chgData name="tuyết nguyễn thị ánh" userId="a6fbc05945fbe6a6" providerId="LiveId" clId="{5C6B3FE4-53E6-4920-BBB6-D4CE43DAA912}" dt="2023-07-14T07:21:55.380" v="14455" actId="478"/>
          <ac:spMkLst>
            <pc:docMk/>
            <pc:sldMk cId="1727408665" sldId="359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21:56.319" v="14456" actId="478"/>
          <ac:spMkLst>
            <pc:docMk/>
            <pc:sldMk cId="1727408665" sldId="359"/>
            <ac:spMk id="7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21:56.990" v="14457" actId="478"/>
          <ac:spMkLst>
            <pc:docMk/>
            <pc:sldMk cId="1727408665" sldId="359"/>
            <ac:spMk id="8" creationId="{00000000-0000-0000-0000-000000000000}"/>
          </ac:spMkLst>
        </pc:spChg>
        <pc:spChg chg="del mod topLvl">
          <ac:chgData name="tuyết nguyễn thị ánh" userId="a6fbc05945fbe6a6" providerId="LiveId" clId="{5C6B3FE4-53E6-4920-BBB6-D4CE43DAA912}" dt="2023-07-14T07:24:18.576" v="14657" actId="478"/>
          <ac:spMkLst>
            <pc:docMk/>
            <pc:sldMk cId="1727408665" sldId="359"/>
            <ac:spMk id="11" creationId="{BE41FC66-87FB-DBBB-0213-7974066ED808}"/>
          </ac:spMkLst>
        </pc:spChg>
        <pc:spChg chg="del">
          <ac:chgData name="tuyết nguyễn thị ánh" userId="a6fbc05945fbe6a6" providerId="LiveId" clId="{5C6B3FE4-53E6-4920-BBB6-D4CE43DAA912}" dt="2023-07-14T07:21:45.448" v="14452" actId="478"/>
          <ac:spMkLst>
            <pc:docMk/>
            <pc:sldMk cId="1727408665" sldId="359"/>
            <ac:spMk id="12" creationId="{EAF7A2C3-4878-D756-415B-9884589B56DF}"/>
          </ac:spMkLst>
        </pc:spChg>
        <pc:spChg chg="del mod">
          <ac:chgData name="tuyết nguyễn thị ánh" userId="a6fbc05945fbe6a6" providerId="LiveId" clId="{5C6B3FE4-53E6-4920-BBB6-D4CE43DAA912}" dt="2023-07-14T07:24:16.464" v="14656" actId="478"/>
          <ac:spMkLst>
            <pc:docMk/>
            <pc:sldMk cId="1727408665" sldId="359"/>
            <ac:spMk id="13" creationId="{C5D17F47-FBBB-34FD-A57F-57DF0A8EDE71}"/>
          </ac:spMkLst>
        </pc:spChg>
        <pc:spChg chg="del">
          <ac:chgData name="tuyết nguyễn thị ánh" userId="a6fbc05945fbe6a6" providerId="LiveId" clId="{5C6B3FE4-53E6-4920-BBB6-D4CE43DAA912}" dt="2023-07-14T07:21:47.741" v="14453" actId="478"/>
          <ac:spMkLst>
            <pc:docMk/>
            <pc:sldMk cId="1727408665" sldId="359"/>
            <ac:spMk id="14" creationId="{37539A0C-F5B7-FCAB-3FFE-8CC51C083FBA}"/>
          </ac:spMkLst>
        </pc:spChg>
        <pc:spChg chg="mod">
          <ac:chgData name="tuyết nguyễn thị ánh" userId="a6fbc05945fbe6a6" providerId="LiveId" clId="{5C6B3FE4-53E6-4920-BBB6-D4CE43DAA912}" dt="2023-07-14T07:24:11.885" v="14654"/>
          <ac:spMkLst>
            <pc:docMk/>
            <pc:sldMk cId="1727408665" sldId="359"/>
            <ac:spMk id="16" creationId="{ADB4B35D-D310-84B3-6B73-7E2086C8D41D}"/>
          </ac:spMkLst>
        </pc:spChg>
        <pc:spChg chg="mod">
          <ac:chgData name="tuyết nguyễn thị ánh" userId="a6fbc05945fbe6a6" providerId="LiveId" clId="{5C6B3FE4-53E6-4920-BBB6-D4CE43DAA912}" dt="2023-07-14T07:27:38.848" v="14686" actId="1036"/>
          <ac:spMkLst>
            <pc:docMk/>
            <pc:sldMk cId="1727408665" sldId="359"/>
            <ac:spMk id="27" creationId="{000302AD-F97D-ED3D-1FD0-0F227A81A028}"/>
          </ac:spMkLst>
        </pc:spChg>
        <pc:spChg chg="del mod">
          <ac:chgData name="tuyết nguyễn thị ánh" userId="a6fbc05945fbe6a6" providerId="LiveId" clId="{5C6B3FE4-53E6-4920-BBB6-D4CE43DAA912}" dt="2023-07-14T07:24:10.960" v="14653" actId="478"/>
          <ac:spMkLst>
            <pc:docMk/>
            <pc:sldMk cId="1727408665" sldId="359"/>
            <ac:spMk id="28" creationId="{275916CC-C5AC-5ED3-BE9A-F0FB421D07ED}"/>
          </ac:spMkLst>
        </pc:spChg>
        <pc:spChg chg="del">
          <ac:chgData name="tuyết nguyễn thị ánh" userId="a6fbc05945fbe6a6" providerId="LiveId" clId="{5C6B3FE4-53E6-4920-BBB6-D4CE43DAA912}" dt="2023-07-14T07:20:43.783" v="14171" actId="478"/>
          <ac:spMkLst>
            <pc:docMk/>
            <pc:sldMk cId="1727408665" sldId="359"/>
            <ac:spMk id="31" creationId="{6AFE83E6-7AE7-7686-573C-869CD98E9857}"/>
          </ac:spMkLst>
        </pc:spChg>
        <pc:spChg chg="mod">
          <ac:chgData name="tuyết nguyễn thị ánh" userId="a6fbc05945fbe6a6" providerId="LiveId" clId="{5C6B3FE4-53E6-4920-BBB6-D4CE43DAA912}" dt="2023-07-14T07:24:11.885" v="14654"/>
          <ac:spMkLst>
            <pc:docMk/>
            <pc:sldMk cId="1727408665" sldId="359"/>
            <ac:spMk id="34" creationId="{48765D6C-F1C2-9ED1-E736-08CC672093FB}"/>
          </ac:spMkLst>
        </pc:spChg>
        <pc:spChg chg="mod">
          <ac:chgData name="tuyết nguyễn thị ánh" userId="a6fbc05945fbe6a6" providerId="LiveId" clId="{5C6B3FE4-53E6-4920-BBB6-D4CE43DAA912}" dt="2023-07-14T07:24:11.885" v="14654"/>
          <ac:spMkLst>
            <pc:docMk/>
            <pc:sldMk cId="1727408665" sldId="359"/>
            <ac:spMk id="35" creationId="{9B071F5A-A4A8-0EDC-E256-C8F58BA38FA1}"/>
          </ac:spMkLst>
        </pc:spChg>
        <pc:spChg chg="mod">
          <ac:chgData name="tuyết nguyễn thị ánh" userId="a6fbc05945fbe6a6" providerId="LiveId" clId="{5C6B3FE4-53E6-4920-BBB6-D4CE43DAA912}" dt="2023-07-14T07:24:11.885" v="14654"/>
          <ac:spMkLst>
            <pc:docMk/>
            <pc:sldMk cId="1727408665" sldId="359"/>
            <ac:spMk id="36" creationId="{37F1FBA0-B6F7-D0E1-B6A9-CD9F4AEB3466}"/>
          </ac:spMkLst>
        </pc:spChg>
        <pc:spChg chg="mod">
          <ac:chgData name="tuyết nguyễn thị ánh" userId="a6fbc05945fbe6a6" providerId="LiveId" clId="{5C6B3FE4-53E6-4920-BBB6-D4CE43DAA912}" dt="2023-07-14T07:24:11.885" v="14654"/>
          <ac:spMkLst>
            <pc:docMk/>
            <pc:sldMk cId="1727408665" sldId="359"/>
            <ac:spMk id="37" creationId="{D7EF345E-4217-33F9-A049-122E762C3812}"/>
          </ac:spMkLst>
        </pc:spChg>
        <pc:spChg chg="mod">
          <ac:chgData name="tuyết nguyễn thị ánh" userId="a6fbc05945fbe6a6" providerId="LiveId" clId="{5C6B3FE4-53E6-4920-BBB6-D4CE43DAA912}" dt="2023-07-14T07:25:24.911" v="14666" actId="14100"/>
          <ac:spMkLst>
            <pc:docMk/>
            <pc:sldMk cId="1727408665" sldId="359"/>
            <ac:spMk id="38" creationId="{0753902D-2AA2-E05E-A9F4-C7FFC2DF1DC6}"/>
          </ac:spMkLst>
        </pc:spChg>
        <pc:spChg chg="mod">
          <ac:chgData name="tuyết nguyễn thị ánh" userId="a6fbc05945fbe6a6" providerId="LiveId" clId="{5C6B3FE4-53E6-4920-BBB6-D4CE43DAA912}" dt="2023-07-14T07:25:48.114" v="14673" actId="1036"/>
          <ac:spMkLst>
            <pc:docMk/>
            <pc:sldMk cId="1727408665" sldId="359"/>
            <ac:spMk id="39" creationId="{075F3072-7BB7-9F49-D7F8-DEF888A1BCA8}"/>
          </ac:spMkLst>
        </pc:spChg>
        <pc:spChg chg="add mod">
          <ac:chgData name="tuyết nguyễn thị ánh" userId="a6fbc05945fbe6a6" providerId="LiveId" clId="{5C6B3FE4-53E6-4920-BBB6-D4CE43DAA912}" dt="2023-07-14T07:27:38.848" v="14686" actId="1036"/>
          <ac:spMkLst>
            <pc:docMk/>
            <pc:sldMk cId="1727408665" sldId="359"/>
            <ac:spMk id="41" creationId="{FC7974CC-BC2D-843B-18FF-BF098EE69202}"/>
          </ac:spMkLst>
        </pc:spChg>
        <pc:spChg chg="add mod">
          <ac:chgData name="tuyết nguyễn thị ánh" userId="a6fbc05945fbe6a6" providerId="LiveId" clId="{5C6B3FE4-53E6-4920-BBB6-D4CE43DAA912}" dt="2023-07-14T07:31:10.430" v="14709" actId="164"/>
          <ac:spMkLst>
            <pc:docMk/>
            <pc:sldMk cId="1727408665" sldId="359"/>
            <ac:spMk id="42" creationId="{DBD3A2CE-5143-C6E0-4A1B-392586C158A9}"/>
          </ac:spMkLst>
        </pc:spChg>
        <pc:spChg chg="add mod">
          <ac:chgData name="tuyết nguyễn thị ánh" userId="a6fbc05945fbe6a6" providerId="LiveId" clId="{5C6B3FE4-53E6-4920-BBB6-D4CE43DAA912}" dt="2023-07-14T07:31:10.430" v="14709" actId="164"/>
          <ac:spMkLst>
            <pc:docMk/>
            <pc:sldMk cId="1727408665" sldId="359"/>
            <ac:spMk id="43" creationId="{02055AAB-939D-9BD6-62E2-74093039012F}"/>
          </ac:spMkLst>
        </pc:spChg>
        <pc:spChg chg="add mod">
          <ac:chgData name="tuyết nguyễn thị ánh" userId="a6fbc05945fbe6a6" providerId="LiveId" clId="{5C6B3FE4-53E6-4920-BBB6-D4CE43DAA912}" dt="2023-07-14T07:31:10.430" v="14709" actId="164"/>
          <ac:spMkLst>
            <pc:docMk/>
            <pc:sldMk cId="1727408665" sldId="359"/>
            <ac:spMk id="44" creationId="{179109ED-79DF-1C19-3AB2-83C6FAB0FE12}"/>
          </ac:spMkLst>
        </pc:spChg>
        <pc:grpChg chg="mod">
          <ac:chgData name="tuyết nguyễn thị ánh" userId="a6fbc05945fbe6a6" providerId="LiveId" clId="{5C6B3FE4-53E6-4920-BBB6-D4CE43DAA912}" dt="2023-07-14T07:20:48.299" v="14172" actId="1076"/>
          <ac:grpSpMkLst>
            <pc:docMk/>
            <pc:sldMk cId="1727408665" sldId="359"/>
            <ac:grpSpMk id="3" creationId="{159C989F-55CA-EB0F-AD1B-F47C294EBA4C}"/>
          </ac:grpSpMkLst>
        </pc:grpChg>
        <pc:grpChg chg="add del mod">
          <ac:chgData name="tuyết nguyễn thị ánh" userId="a6fbc05945fbe6a6" providerId="LiveId" clId="{5C6B3FE4-53E6-4920-BBB6-D4CE43DAA912}" dt="2023-07-14T07:24:18.576" v="14657" actId="478"/>
          <ac:grpSpMkLst>
            <pc:docMk/>
            <pc:sldMk cId="1727408665" sldId="359"/>
            <ac:grpSpMk id="4" creationId="{F88ED319-9D87-1F43-DEE1-68191FEA2BE5}"/>
          </ac:grpSpMkLst>
        </pc:grpChg>
        <pc:grpChg chg="mod topLvl">
          <ac:chgData name="tuyết nguyễn thị ánh" userId="a6fbc05945fbe6a6" providerId="LiveId" clId="{5C6B3FE4-53E6-4920-BBB6-D4CE43DAA912}" dt="2023-07-14T07:31:10.430" v="14709" actId="164"/>
          <ac:grpSpMkLst>
            <pc:docMk/>
            <pc:sldMk cId="1727408665" sldId="359"/>
            <ac:grpSpMk id="10" creationId="{29300E40-E229-BA2E-0410-F1755E65E0D4}"/>
          </ac:grpSpMkLst>
        </pc:grpChg>
        <pc:grpChg chg="mod">
          <ac:chgData name="tuyết nguyễn thị ánh" userId="a6fbc05945fbe6a6" providerId="LiveId" clId="{5C6B3FE4-53E6-4920-BBB6-D4CE43DAA912}" dt="2023-07-14T07:24:11.885" v="14654"/>
          <ac:grpSpMkLst>
            <pc:docMk/>
            <pc:sldMk cId="1727408665" sldId="359"/>
            <ac:grpSpMk id="15" creationId="{B192DBD3-7CFF-76E2-4DD5-9BCC4A12F015}"/>
          </ac:grpSpMkLst>
        </pc:grpChg>
        <pc:grpChg chg="mod">
          <ac:chgData name="tuyết nguyễn thị ánh" userId="a6fbc05945fbe6a6" providerId="LiveId" clId="{5C6B3FE4-53E6-4920-BBB6-D4CE43DAA912}" dt="2023-07-14T07:24:11.885" v="14654"/>
          <ac:grpSpMkLst>
            <pc:docMk/>
            <pc:sldMk cId="1727408665" sldId="359"/>
            <ac:grpSpMk id="17" creationId="{D972C765-048F-8076-BEBC-5453376BF881}"/>
          </ac:grpSpMkLst>
        </pc:grpChg>
        <pc:grpChg chg="mod">
          <ac:chgData name="tuyết nguyễn thị ánh" userId="a6fbc05945fbe6a6" providerId="LiveId" clId="{5C6B3FE4-53E6-4920-BBB6-D4CE43DAA912}" dt="2023-07-14T07:24:11.885" v="14654"/>
          <ac:grpSpMkLst>
            <pc:docMk/>
            <pc:sldMk cId="1727408665" sldId="359"/>
            <ac:grpSpMk id="18" creationId="{DB59FD91-CF08-F2B9-4662-2D035813BE0B}"/>
          </ac:grpSpMkLst>
        </pc:grpChg>
        <pc:grpChg chg="add mod">
          <ac:chgData name="tuyết nguyễn thị ánh" userId="a6fbc05945fbe6a6" providerId="LiveId" clId="{5C6B3FE4-53E6-4920-BBB6-D4CE43DAA912}" dt="2023-07-14T07:31:10.430" v="14709" actId="164"/>
          <ac:grpSpMkLst>
            <pc:docMk/>
            <pc:sldMk cId="1727408665" sldId="359"/>
            <ac:grpSpMk id="45" creationId="{4E4EBA7A-4BFF-5ED9-45F7-9840DD433741}"/>
          </ac:grpSpMkLst>
        </pc:grp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19" creationId="{B2A8002E-1161-40EB-C434-2FBF96E0A499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0" creationId="{9027D4FE-4451-B16D-3A45-8880FB685C20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1" creationId="{38861DCB-F979-B174-A87D-8980F2284B46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2" creationId="{2FADF70F-2983-5818-7C85-A9BC6EB1CF44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3" creationId="{D4EBCACF-827C-B3E4-41D5-53CA7232D8EA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4" creationId="{C7F20562-4F3A-4E25-7FAA-E13B9CF729E4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5" creationId="{06E923EC-6DFC-7112-CDB5-C20C687A24F5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6" creationId="{AD43048A-1AF9-1B6C-B4C9-C7A9A24340F3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29" creationId="{4940C59D-FB6C-D18B-77C6-8101E5BAF800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30" creationId="{B4EE3769-81FA-1A91-457E-A5011EB52E5C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32" creationId="{9323962E-82A8-1F11-E295-68788316B814}"/>
          </ac:cxnSpMkLst>
        </pc:cxnChg>
        <pc:cxnChg chg="mod">
          <ac:chgData name="tuyết nguyễn thị ánh" userId="a6fbc05945fbe6a6" providerId="LiveId" clId="{5C6B3FE4-53E6-4920-BBB6-D4CE43DAA912}" dt="2023-07-14T07:24:11.885" v="14654"/>
          <ac:cxnSpMkLst>
            <pc:docMk/>
            <pc:sldMk cId="1727408665" sldId="359"/>
            <ac:cxnSpMk id="33" creationId="{E075ABD5-70BF-039D-4175-63A3DD8A6139}"/>
          </ac:cxnSpMkLst>
        </pc:cxnChg>
      </pc:sldChg>
      <pc:sldChg chg="addSp delSp modSp add mod modAnim">
        <pc:chgData name="tuyết nguyễn thị ánh" userId="a6fbc05945fbe6a6" providerId="LiveId" clId="{5C6B3FE4-53E6-4920-BBB6-D4CE43DAA912}" dt="2023-07-14T09:20:03.042" v="15612"/>
        <pc:sldMkLst>
          <pc:docMk/>
          <pc:sldMk cId="569354129" sldId="360"/>
        </pc:sldMkLst>
        <pc:spChg chg="mod">
          <ac:chgData name="tuyết nguyễn thị ánh" userId="a6fbc05945fbe6a6" providerId="LiveId" clId="{5C6B3FE4-53E6-4920-BBB6-D4CE43DAA912}" dt="2023-07-14T07:01:03.921" v="13624" actId="14100"/>
          <ac:spMkLst>
            <pc:docMk/>
            <pc:sldMk cId="569354129" sldId="360"/>
            <ac:spMk id="2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00:52.154" v="13621" actId="478"/>
          <ac:spMkLst>
            <pc:docMk/>
            <pc:sldMk cId="569354129" sldId="360"/>
            <ac:spMk id="4" creationId="{9BE16865-A053-B68C-44D9-0005B2BA128E}"/>
          </ac:spMkLst>
        </pc:spChg>
        <pc:spChg chg="add mod">
          <ac:chgData name="tuyết nguyễn thị ánh" userId="a6fbc05945fbe6a6" providerId="LiveId" clId="{5C6B3FE4-53E6-4920-BBB6-D4CE43DAA912}" dt="2023-07-14T07:01:25.752" v="13637" actId="20577"/>
          <ac:spMkLst>
            <pc:docMk/>
            <pc:sldMk cId="569354129" sldId="360"/>
            <ac:spMk id="5" creationId="{B864D0E9-9713-C688-F033-0C8C8FE0651C}"/>
          </ac:spMkLst>
        </pc:spChg>
        <pc:spChg chg="mod">
          <ac:chgData name="tuyết nguyễn thị ánh" userId="a6fbc05945fbe6a6" providerId="LiveId" clId="{5C6B3FE4-53E6-4920-BBB6-D4CE43DAA912}" dt="2023-07-14T07:01:05.779" v="13625" actId="1076"/>
          <ac:spMkLst>
            <pc:docMk/>
            <pc:sldMk cId="569354129" sldId="360"/>
            <ac:spMk id="9" creationId="{AD1E0E38-D7FE-D2A0-3E5A-C5AF20010DE3}"/>
          </ac:spMkLst>
        </pc:spChg>
      </pc:sldChg>
      <pc:sldChg chg="addSp delSp modSp add mod modTransition delAnim modAnim">
        <pc:chgData name="tuyết nguyễn thị ánh" userId="a6fbc05945fbe6a6" providerId="LiveId" clId="{5C6B3FE4-53E6-4920-BBB6-D4CE43DAA912}" dt="2023-07-14T09:31:31.801" v="15798"/>
        <pc:sldMkLst>
          <pc:docMk/>
          <pc:sldMk cId="2695184172" sldId="361"/>
        </pc:sldMkLst>
        <pc:spChg chg="mod">
          <ac:chgData name="tuyết nguyễn thị ánh" userId="a6fbc05945fbe6a6" providerId="LiveId" clId="{5C6B3FE4-53E6-4920-BBB6-D4CE43DAA912}" dt="2023-07-14T07:15:13.334" v="14003" actId="14100"/>
          <ac:spMkLst>
            <pc:docMk/>
            <pc:sldMk cId="2695184172" sldId="361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7:07:38.146" v="13882"/>
          <ac:spMkLst>
            <pc:docMk/>
            <pc:sldMk cId="2695184172" sldId="361"/>
            <ac:spMk id="4" creationId="{E9764867-FD5D-BC0D-B737-2BC7BCF6D198}"/>
          </ac:spMkLst>
        </pc:spChg>
        <pc:spChg chg="del">
          <ac:chgData name="tuyết nguyễn thị ánh" userId="a6fbc05945fbe6a6" providerId="LiveId" clId="{5C6B3FE4-53E6-4920-BBB6-D4CE43DAA912}" dt="2023-07-14T07:07:18.402" v="13877" actId="478"/>
          <ac:spMkLst>
            <pc:docMk/>
            <pc:sldMk cId="2695184172" sldId="361"/>
            <ac:spMk id="5" creationId="{B864D0E9-9713-C688-F033-0C8C8FE0651C}"/>
          </ac:spMkLst>
        </pc:spChg>
        <pc:spChg chg="del">
          <ac:chgData name="tuyết nguyễn thị ánh" userId="a6fbc05945fbe6a6" providerId="LiveId" clId="{5C6B3FE4-53E6-4920-BBB6-D4CE43DAA912}" dt="2023-07-14T07:07:24.427" v="13881" actId="478"/>
          <ac:spMkLst>
            <pc:docMk/>
            <pc:sldMk cId="2695184172" sldId="361"/>
            <ac:spMk id="6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07:22.903" v="13879" actId="478"/>
          <ac:spMkLst>
            <pc:docMk/>
            <pc:sldMk cId="2695184172" sldId="361"/>
            <ac:spMk id="7" creationId="{00000000-0000-0000-0000-000000000000}"/>
          </ac:spMkLst>
        </pc:spChg>
        <pc:spChg chg="del">
          <ac:chgData name="tuyết nguyễn thị ánh" userId="a6fbc05945fbe6a6" providerId="LiveId" clId="{5C6B3FE4-53E6-4920-BBB6-D4CE43DAA912}" dt="2023-07-14T07:07:23.579" v="13880" actId="478"/>
          <ac:spMkLst>
            <pc:docMk/>
            <pc:sldMk cId="2695184172" sldId="361"/>
            <ac:spMk id="8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7:16:04.465" v="14009" actId="1036"/>
          <ac:spMkLst>
            <pc:docMk/>
            <pc:sldMk cId="2695184172" sldId="361"/>
            <ac:spMk id="9" creationId="{AD1E0E38-D7FE-D2A0-3E5A-C5AF20010DE3}"/>
          </ac:spMkLst>
        </pc:spChg>
        <pc:spChg chg="mod">
          <ac:chgData name="tuyết nguyễn thị ánh" userId="a6fbc05945fbe6a6" providerId="LiveId" clId="{5C6B3FE4-53E6-4920-BBB6-D4CE43DAA912}" dt="2023-07-14T07:07:38.146" v="13882"/>
          <ac:spMkLst>
            <pc:docMk/>
            <pc:sldMk cId="2695184172" sldId="361"/>
            <ac:spMk id="10" creationId="{E8217CC2-B22D-380E-6686-81201C3D8E1B}"/>
          </ac:spMkLst>
        </pc:spChg>
        <pc:spChg chg="mod">
          <ac:chgData name="tuyết nguyễn thị ánh" userId="a6fbc05945fbe6a6" providerId="LiveId" clId="{5C6B3FE4-53E6-4920-BBB6-D4CE43DAA912}" dt="2023-07-14T07:07:38.146" v="13882"/>
          <ac:spMkLst>
            <pc:docMk/>
            <pc:sldMk cId="2695184172" sldId="361"/>
            <ac:spMk id="12" creationId="{9A31FC6E-B741-FD58-24FF-CD2A93795E05}"/>
          </ac:spMkLst>
        </pc:spChg>
        <pc:spChg chg="mod">
          <ac:chgData name="tuyết nguyễn thị ánh" userId="a6fbc05945fbe6a6" providerId="LiveId" clId="{5C6B3FE4-53E6-4920-BBB6-D4CE43DAA912}" dt="2023-07-14T07:09:55.245" v="13894"/>
          <ac:spMkLst>
            <pc:docMk/>
            <pc:sldMk cId="2695184172" sldId="361"/>
            <ac:spMk id="14" creationId="{603FA5EC-34E8-EFA6-FCA6-E287FFFDD9C3}"/>
          </ac:spMkLst>
        </pc:spChg>
        <pc:spChg chg="mod">
          <ac:chgData name="tuyết nguyễn thị ánh" userId="a6fbc05945fbe6a6" providerId="LiveId" clId="{5C6B3FE4-53E6-4920-BBB6-D4CE43DAA912}" dt="2023-07-14T07:09:55.245" v="13894"/>
          <ac:spMkLst>
            <pc:docMk/>
            <pc:sldMk cId="2695184172" sldId="361"/>
            <ac:spMk id="15" creationId="{F8280E72-4469-19AA-614E-B8F88B185794}"/>
          </ac:spMkLst>
        </pc:spChg>
        <pc:spChg chg="add mod">
          <ac:chgData name="tuyết nguyễn thị ánh" userId="a6fbc05945fbe6a6" providerId="LiveId" clId="{5C6B3FE4-53E6-4920-BBB6-D4CE43DAA912}" dt="2023-07-14T07:20:08.900" v="14168" actId="20577"/>
          <ac:spMkLst>
            <pc:docMk/>
            <pc:sldMk cId="2695184172" sldId="361"/>
            <ac:spMk id="16" creationId="{0B475FF9-A2F8-00A9-4ED0-18534755D56E}"/>
          </ac:spMkLst>
        </pc:spChg>
        <pc:spChg chg="del">
          <ac:chgData name="tuyết nguyễn thị ánh" userId="a6fbc05945fbe6a6" providerId="LiveId" clId="{5C6B3FE4-53E6-4920-BBB6-D4CE43DAA912}" dt="2023-07-14T07:07:54.207" v="13887" actId="478"/>
          <ac:spMkLst>
            <pc:docMk/>
            <pc:sldMk cId="2695184172" sldId="361"/>
            <ac:spMk id="20" creationId="{0164A147-2187-9F7A-0642-1F3D8ACBAFC0}"/>
          </ac:spMkLst>
        </pc:spChg>
        <pc:spChg chg="add mod">
          <ac:chgData name="tuyết nguyễn thị ánh" userId="a6fbc05945fbe6a6" providerId="LiveId" clId="{5C6B3FE4-53E6-4920-BBB6-D4CE43DAA912}" dt="2023-07-14T07:19:44.975" v="14156" actId="1035"/>
          <ac:spMkLst>
            <pc:docMk/>
            <pc:sldMk cId="2695184172" sldId="361"/>
            <ac:spMk id="21" creationId="{CB8F6163-4FAA-DB31-8D07-8545BAB4F47A}"/>
          </ac:spMkLst>
        </pc:spChg>
        <pc:grpChg chg="add mod">
          <ac:chgData name="tuyết nguyễn thị ánh" userId="a6fbc05945fbe6a6" providerId="LiveId" clId="{5C6B3FE4-53E6-4920-BBB6-D4CE43DAA912}" dt="2023-07-14T07:07:44.756" v="13886" actId="1076"/>
          <ac:grpSpMkLst>
            <pc:docMk/>
            <pc:sldMk cId="2695184172" sldId="361"/>
            <ac:grpSpMk id="3" creationId="{B1330D50-40CA-0EAD-C6A8-47578005256C}"/>
          </ac:grpSpMkLst>
        </pc:grpChg>
        <pc:grpChg chg="del">
          <ac:chgData name="tuyết nguyễn thị ánh" userId="a6fbc05945fbe6a6" providerId="LiveId" clId="{5C6B3FE4-53E6-4920-BBB6-D4CE43DAA912}" dt="2023-07-14T07:07:21.533" v="13878" actId="478"/>
          <ac:grpSpMkLst>
            <pc:docMk/>
            <pc:sldMk cId="2695184172" sldId="361"/>
            <ac:grpSpMk id="11" creationId="{57B1FB96-8377-DB81-04EC-E620143E03B5}"/>
          </ac:grpSpMkLst>
        </pc:grpChg>
        <pc:grpChg chg="add mod">
          <ac:chgData name="tuyết nguyễn thị ánh" userId="a6fbc05945fbe6a6" providerId="LiveId" clId="{5C6B3FE4-53E6-4920-BBB6-D4CE43DAA912}" dt="2023-07-14T07:11:54.414" v="13931" actId="1076"/>
          <ac:grpSpMkLst>
            <pc:docMk/>
            <pc:sldMk cId="2695184172" sldId="361"/>
            <ac:grpSpMk id="13" creationId="{AD7211E8-2D14-3BC9-9943-B378C5B9C50A}"/>
          </ac:grpSpMkLst>
        </pc:grpChg>
      </pc:sldChg>
      <pc:sldChg chg="addSp delSp modSp add mod modAnim">
        <pc:chgData name="tuyết nguyễn thị ánh" userId="a6fbc05945fbe6a6" providerId="LiveId" clId="{5C6B3FE4-53E6-4920-BBB6-D4CE43DAA912}" dt="2023-07-14T09:20:40.420" v="15621"/>
        <pc:sldMkLst>
          <pc:docMk/>
          <pc:sldMk cId="170329212" sldId="362"/>
        </pc:sldMkLst>
        <pc:spChg chg="add mod">
          <ac:chgData name="tuyết nguyễn thị ánh" userId="a6fbc05945fbe6a6" providerId="LiveId" clId="{5C6B3FE4-53E6-4920-BBB6-D4CE43DAA912}" dt="2023-07-14T07:17:27.086" v="14057" actId="1076"/>
          <ac:spMkLst>
            <pc:docMk/>
            <pc:sldMk cId="170329212" sldId="362"/>
            <ac:spMk id="6" creationId="{83701CA3-E6AD-D4DB-3684-39296DCAD477}"/>
          </ac:spMkLst>
        </pc:spChg>
        <pc:spChg chg="mod">
          <ac:chgData name="tuyết nguyễn thị ánh" userId="a6fbc05945fbe6a6" providerId="LiveId" clId="{5C6B3FE4-53E6-4920-BBB6-D4CE43DAA912}" dt="2023-07-14T07:19:56.018" v="14166" actId="20577"/>
          <ac:spMkLst>
            <pc:docMk/>
            <pc:sldMk cId="170329212" sldId="362"/>
            <ac:spMk id="16" creationId="{0B475FF9-A2F8-00A9-4ED0-18534755D56E}"/>
          </ac:spMkLst>
        </pc:spChg>
        <pc:spChg chg="del">
          <ac:chgData name="tuyết nguyễn thị ánh" userId="a6fbc05945fbe6a6" providerId="LiveId" clId="{5C6B3FE4-53E6-4920-BBB6-D4CE43DAA912}" dt="2023-07-14T07:16:22.248" v="14010" actId="478"/>
          <ac:spMkLst>
            <pc:docMk/>
            <pc:sldMk cId="170329212" sldId="362"/>
            <ac:spMk id="21" creationId="{CB8F6163-4FAA-DB31-8D07-8545BAB4F47A}"/>
          </ac:spMkLst>
        </pc:spChg>
      </pc:sldChg>
      <pc:sldChg chg="addSp delSp modSp add mod modAnim">
        <pc:chgData name="tuyết nguyễn thị ánh" userId="a6fbc05945fbe6a6" providerId="LiveId" clId="{5C6B3FE4-53E6-4920-BBB6-D4CE43DAA912}" dt="2023-07-14T09:20:50.871" v="15624"/>
        <pc:sldMkLst>
          <pc:docMk/>
          <pc:sldMk cId="2973053667" sldId="363"/>
        </pc:sldMkLst>
        <pc:spChg chg="add mod">
          <ac:chgData name="tuyết nguyễn thị ánh" userId="a6fbc05945fbe6a6" providerId="LiveId" clId="{5C6B3FE4-53E6-4920-BBB6-D4CE43DAA912}" dt="2023-07-14T07:19:07.343" v="14094" actId="20577"/>
          <ac:spMkLst>
            <pc:docMk/>
            <pc:sldMk cId="2973053667" sldId="363"/>
            <ac:spMk id="6" creationId="{6EBB4F05-F126-39BF-8C7C-5CA34E1F27B0}"/>
          </ac:spMkLst>
        </pc:spChg>
        <pc:spChg chg="mod">
          <ac:chgData name="tuyết nguyễn thị ánh" userId="a6fbc05945fbe6a6" providerId="LiveId" clId="{5C6B3FE4-53E6-4920-BBB6-D4CE43DAA912}" dt="2023-07-14T07:20:02.529" v="14167" actId="20577"/>
          <ac:spMkLst>
            <pc:docMk/>
            <pc:sldMk cId="2973053667" sldId="363"/>
            <ac:spMk id="16" creationId="{0B475FF9-A2F8-00A9-4ED0-18534755D56E}"/>
          </ac:spMkLst>
        </pc:spChg>
        <pc:spChg chg="del">
          <ac:chgData name="tuyết nguyễn thị ánh" userId="a6fbc05945fbe6a6" providerId="LiveId" clId="{5C6B3FE4-53E6-4920-BBB6-D4CE43DAA912}" dt="2023-07-14T07:17:41.489" v="14058" actId="478"/>
          <ac:spMkLst>
            <pc:docMk/>
            <pc:sldMk cId="2973053667" sldId="363"/>
            <ac:spMk id="21" creationId="{CB8F6163-4FAA-DB31-8D07-8545BAB4F47A}"/>
          </ac:spMkLst>
        </pc:spChg>
      </pc:sldChg>
      <pc:sldChg chg="addSp delSp modSp add mod ord modAnim">
        <pc:chgData name="tuyết nguyễn thị ánh" userId="a6fbc05945fbe6a6" providerId="LiveId" clId="{5C6B3FE4-53E6-4920-BBB6-D4CE43DAA912}" dt="2023-07-14T09:20:32.650" v="15619"/>
        <pc:sldMkLst>
          <pc:docMk/>
          <pc:sldMk cId="4115258187" sldId="364"/>
        </pc:sldMkLst>
        <pc:spChg chg="add mod">
          <ac:chgData name="tuyết nguyễn thị ánh" userId="a6fbc05945fbe6a6" providerId="LiveId" clId="{5C6B3FE4-53E6-4920-BBB6-D4CE43DAA912}" dt="2023-07-14T07:19:52.332" v="14165" actId="1036"/>
          <ac:spMkLst>
            <pc:docMk/>
            <pc:sldMk cId="4115258187" sldId="364"/>
            <ac:spMk id="6" creationId="{5FC3B295-969D-66CA-38C9-4588C099E37D}"/>
          </ac:spMkLst>
        </pc:spChg>
        <pc:spChg chg="mod">
          <ac:chgData name="tuyết nguyễn thị ánh" userId="a6fbc05945fbe6a6" providerId="LiveId" clId="{5C6B3FE4-53E6-4920-BBB6-D4CE43DAA912}" dt="2023-07-14T07:15:51.103" v="14005" actId="1076"/>
          <ac:spMkLst>
            <pc:docMk/>
            <pc:sldMk cId="4115258187" sldId="364"/>
            <ac:spMk id="9" creationId="{AD1E0E38-D7FE-D2A0-3E5A-C5AF20010DE3}"/>
          </ac:spMkLst>
        </pc:spChg>
        <pc:spChg chg="mod">
          <ac:chgData name="tuyết nguyễn thị ánh" userId="a6fbc05945fbe6a6" providerId="LiveId" clId="{5C6B3FE4-53E6-4920-BBB6-D4CE43DAA912}" dt="2023-07-14T07:20:14.060" v="14169" actId="20577"/>
          <ac:spMkLst>
            <pc:docMk/>
            <pc:sldMk cId="4115258187" sldId="364"/>
            <ac:spMk id="16" creationId="{0B475FF9-A2F8-00A9-4ED0-18534755D56E}"/>
          </ac:spMkLst>
        </pc:spChg>
        <pc:spChg chg="del">
          <ac:chgData name="tuyết nguyễn thị ánh" userId="a6fbc05945fbe6a6" providerId="LiveId" clId="{5C6B3FE4-53E6-4920-BBB6-D4CE43DAA912}" dt="2023-07-14T07:13:06.099" v="13945" actId="478"/>
          <ac:spMkLst>
            <pc:docMk/>
            <pc:sldMk cId="4115258187" sldId="364"/>
            <ac:spMk id="21" creationId="{CB8F6163-4FAA-DB31-8D07-8545BAB4F47A}"/>
          </ac:spMkLst>
        </pc:spChg>
      </pc:sldChg>
      <pc:sldChg chg="addSp delSp modSp add mod delAnim modAnim">
        <pc:chgData name="tuyết nguyễn thị ánh" userId="a6fbc05945fbe6a6" providerId="LiveId" clId="{5C6B3FE4-53E6-4920-BBB6-D4CE43DAA912}" dt="2023-07-14T09:23:20.418" v="15636"/>
        <pc:sldMkLst>
          <pc:docMk/>
          <pc:sldMk cId="276364127" sldId="365"/>
        </pc:sldMkLst>
        <pc:spChg chg="mod">
          <ac:chgData name="tuyết nguyễn thị ánh" userId="a6fbc05945fbe6a6" providerId="LiveId" clId="{5C6B3FE4-53E6-4920-BBB6-D4CE43DAA912}" dt="2023-07-14T07:47:14.596" v="14849" actId="1076"/>
          <ac:spMkLst>
            <pc:docMk/>
            <pc:sldMk cId="276364127" sldId="365"/>
            <ac:spMk id="2" creationId="{00000000-0000-0000-0000-000000000000}"/>
          </ac:spMkLst>
        </pc:spChg>
        <pc:spChg chg="mod">
          <ac:chgData name="tuyết nguyễn thị ánh" userId="a6fbc05945fbe6a6" providerId="LiveId" clId="{5C6B3FE4-53E6-4920-BBB6-D4CE43DAA912}" dt="2023-07-14T07:43:40.231" v="14771" actId="14100"/>
          <ac:spMkLst>
            <pc:docMk/>
            <pc:sldMk cId="276364127" sldId="365"/>
            <ac:spMk id="7" creationId="{4AD3011F-8FD8-620C-B776-F6666AE4F1C6}"/>
          </ac:spMkLst>
        </pc:spChg>
        <pc:spChg chg="mod">
          <ac:chgData name="tuyết nguyễn thị ánh" userId="a6fbc05945fbe6a6" providerId="LiveId" clId="{5C6B3FE4-53E6-4920-BBB6-D4CE43DAA912}" dt="2023-07-14T07:42:49.135" v="14717" actId="1076"/>
          <ac:spMkLst>
            <pc:docMk/>
            <pc:sldMk cId="276364127" sldId="365"/>
            <ac:spMk id="8" creationId="{F54483F5-6C91-EF52-6CB2-84D1E3D7C00D}"/>
          </ac:spMkLst>
        </pc:spChg>
        <pc:spChg chg="mod">
          <ac:chgData name="tuyết nguyễn thị ánh" userId="a6fbc05945fbe6a6" providerId="LiveId" clId="{5C6B3FE4-53E6-4920-BBB6-D4CE43DAA912}" dt="2023-07-14T07:43:45.671" v="14776" actId="14100"/>
          <ac:spMkLst>
            <pc:docMk/>
            <pc:sldMk cId="276364127" sldId="365"/>
            <ac:spMk id="10" creationId="{C3CB0BD5-DC0F-0FCC-DD7E-CEF470AA636A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12" creationId="{CE26B84C-0479-696E-3EC9-BF91148F89D4}"/>
          </ac:spMkLst>
        </pc:spChg>
        <pc:spChg chg="del mod">
          <ac:chgData name="tuyết nguyễn thị ánh" userId="a6fbc05945fbe6a6" providerId="LiveId" clId="{5C6B3FE4-53E6-4920-BBB6-D4CE43DAA912}" dt="2023-07-14T07:47:27.958" v="14853" actId="478"/>
          <ac:spMkLst>
            <pc:docMk/>
            <pc:sldMk cId="276364127" sldId="365"/>
            <ac:spMk id="27" creationId="{000302AD-F97D-ED3D-1FD0-0F227A81A028}"/>
          </ac:spMkLst>
        </pc:spChg>
        <pc:spChg chg="mod">
          <ac:chgData name="tuyết nguyễn thị ánh" userId="a6fbc05945fbe6a6" providerId="LiveId" clId="{5C6B3FE4-53E6-4920-BBB6-D4CE43DAA912}" dt="2023-07-14T07:49:00.749" v="14866" actId="1076"/>
          <ac:spMkLst>
            <pc:docMk/>
            <pc:sldMk cId="276364127" sldId="365"/>
            <ac:spMk id="28" creationId="{275916CC-C5AC-5ED3-BE9A-F0FB421D07ED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29" creationId="{5C2A0524-CD38-5BAD-2AB5-EED35A8F1A93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30" creationId="{9357DFE6-4D28-B4EE-98A6-302DB227A7FD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31" creationId="{4AF77647-9390-EDDC-6D38-0730025A47F7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32" creationId="{FDA8754E-40B3-CC8D-2A36-8131E6133D2D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33" creationId="{91354B0F-7934-F12A-338F-00B774E94DC1}"/>
          </ac:spMkLst>
        </pc:spChg>
        <pc:spChg chg="mod">
          <ac:chgData name="tuyết nguyễn thị ánh" userId="a6fbc05945fbe6a6" providerId="LiveId" clId="{5C6B3FE4-53E6-4920-BBB6-D4CE43DAA912}" dt="2023-07-14T07:42:37.999" v="14715" actId="255"/>
          <ac:spMkLst>
            <pc:docMk/>
            <pc:sldMk cId="276364127" sldId="365"/>
            <ac:spMk id="34" creationId="{7BED6647-E6FE-A50E-BCFC-AF404890611D}"/>
          </ac:spMkLst>
        </pc:spChg>
        <pc:spChg chg="add mod">
          <ac:chgData name="tuyết nguyễn thị ánh" userId="a6fbc05945fbe6a6" providerId="LiveId" clId="{5C6B3FE4-53E6-4920-BBB6-D4CE43DAA912}" dt="2023-07-14T07:48:36.481" v="14861" actId="255"/>
          <ac:spMkLst>
            <pc:docMk/>
            <pc:sldMk cId="276364127" sldId="365"/>
            <ac:spMk id="36" creationId="{350F5B09-5326-2A7A-E4D1-E48E51A63C43}"/>
          </ac:spMkLst>
        </pc:spChg>
        <pc:spChg chg="add mod">
          <ac:chgData name="tuyết nguyễn thị ánh" userId="a6fbc05945fbe6a6" providerId="LiveId" clId="{5C6B3FE4-53E6-4920-BBB6-D4CE43DAA912}" dt="2023-07-14T07:48:54.190" v="14865" actId="14100"/>
          <ac:spMkLst>
            <pc:docMk/>
            <pc:sldMk cId="276364127" sldId="365"/>
            <ac:spMk id="38" creationId="{9C0704A7-1596-0361-14BD-8E021DC2E6F1}"/>
          </ac:spMkLst>
        </pc:spChg>
        <pc:grpChg chg="mod">
          <ac:chgData name="tuyết nguyễn thị ánh" userId="a6fbc05945fbe6a6" providerId="LiveId" clId="{5C6B3FE4-53E6-4920-BBB6-D4CE43DAA912}" dt="2023-07-14T07:48:40.713" v="14862" actId="1076"/>
          <ac:grpSpMkLst>
            <pc:docMk/>
            <pc:sldMk cId="276364127" sldId="365"/>
            <ac:grpSpMk id="3" creationId="{159C989F-55CA-EB0F-AD1B-F47C294EBA4C}"/>
          </ac:grpSpMkLst>
        </pc:grpChg>
        <pc:grpChg chg="add mod">
          <ac:chgData name="tuyết nguyễn thị ánh" userId="a6fbc05945fbe6a6" providerId="LiveId" clId="{5C6B3FE4-53E6-4920-BBB6-D4CE43DAA912}" dt="2023-07-14T07:47:37.161" v="14856" actId="1076"/>
          <ac:grpSpMkLst>
            <pc:docMk/>
            <pc:sldMk cId="276364127" sldId="365"/>
            <ac:grpSpMk id="4" creationId="{AD7B4CC4-8304-1418-C006-FD34E65620CD}"/>
          </ac:grpSpMkLst>
        </pc:grpChg>
        <pc:grpChg chg="mod">
          <ac:chgData name="tuyết nguyễn thị ánh" userId="a6fbc05945fbe6a6" providerId="LiveId" clId="{5C6B3FE4-53E6-4920-BBB6-D4CE43DAA912}" dt="2023-07-14T07:42:30.311" v="14713"/>
          <ac:grpSpMkLst>
            <pc:docMk/>
            <pc:sldMk cId="276364127" sldId="365"/>
            <ac:grpSpMk id="6" creationId="{A2150A7B-3CF0-E485-1D31-0DBC15B35AD5}"/>
          </ac:grpSpMkLst>
        </pc:grpChg>
        <pc:grpChg chg="mod">
          <ac:chgData name="tuyết nguyễn thị ánh" userId="a6fbc05945fbe6a6" providerId="LiveId" clId="{5C6B3FE4-53E6-4920-BBB6-D4CE43DAA912}" dt="2023-07-14T07:42:30.311" v="14713"/>
          <ac:grpSpMkLst>
            <pc:docMk/>
            <pc:sldMk cId="276364127" sldId="365"/>
            <ac:grpSpMk id="11" creationId="{5B23639D-8987-A318-342B-0D40AC35859C}"/>
          </ac:grpSpMkLst>
        </pc:grpChg>
        <pc:grpChg chg="mod">
          <ac:chgData name="tuyết nguyễn thị ánh" userId="a6fbc05945fbe6a6" providerId="LiveId" clId="{5C6B3FE4-53E6-4920-BBB6-D4CE43DAA912}" dt="2023-07-14T07:42:30.311" v="14713"/>
          <ac:grpSpMkLst>
            <pc:docMk/>
            <pc:sldMk cId="276364127" sldId="365"/>
            <ac:grpSpMk id="13" creationId="{C7F7F469-7088-0D20-9206-061E1AF698A1}"/>
          </ac:grpSpMkLst>
        </pc:grpChg>
        <pc:grpChg chg="mod">
          <ac:chgData name="tuyết nguyễn thị ánh" userId="a6fbc05945fbe6a6" providerId="LiveId" clId="{5C6B3FE4-53E6-4920-BBB6-D4CE43DAA912}" dt="2023-07-14T07:42:30.311" v="14713"/>
          <ac:grpSpMkLst>
            <pc:docMk/>
            <pc:sldMk cId="276364127" sldId="365"/>
            <ac:grpSpMk id="14" creationId="{91DD7756-7573-FC41-B3B6-B976D00D1D7B}"/>
          </ac:grpSpMkLst>
        </pc:grp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15" creationId="{02E31A88-C080-B09A-00AC-B7AD8C862522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16" creationId="{F3BF4287-C9C2-9318-8CA6-1AE8634D08A6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17" creationId="{A8887C8D-3B71-025A-558D-5B18C4D80D2C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18" creationId="{2D511E92-9ED0-04CC-5570-CBFC562BE839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19" creationId="{65C198D2-CF56-CFCF-4CFE-8434C900BF3B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0" creationId="{553CC92D-1F5E-5C4B-9BBA-3BC54842E465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1" creationId="{3593B051-4049-FD7C-48C6-17B24C1C940A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2" creationId="{A4C89F54-1DF4-8E56-4EFE-17F13CD1656A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3" creationId="{C9E14CA7-2435-A3F4-A667-D6D5979A8057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4" creationId="{8A2C3F2C-0EA2-D1D7-64B5-BA49CF107C9C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5" creationId="{AA51D7B0-980D-B77E-6370-B39FBB3A6AD2}"/>
          </ac:cxnSpMkLst>
        </pc:cxnChg>
        <pc:cxnChg chg="mod">
          <ac:chgData name="tuyết nguyễn thị ánh" userId="a6fbc05945fbe6a6" providerId="LiveId" clId="{5C6B3FE4-53E6-4920-BBB6-D4CE43DAA912}" dt="2023-07-14T07:42:30.311" v="14713"/>
          <ac:cxnSpMkLst>
            <pc:docMk/>
            <pc:sldMk cId="276364127" sldId="365"/>
            <ac:cxnSpMk id="26" creationId="{70C71EEC-8EFA-717A-923E-5A4664492C43}"/>
          </ac:cxnSpMkLst>
        </pc:cxnChg>
      </pc:sldChg>
      <pc:sldChg chg="modSp add del">
        <pc:chgData name="tuyết nguyễn thị ánh" userId="a6fbc05945fbe6a6" providerId="LiveId" clId="{5C6B3FE4-53E6-4920-BBB6-D4CE43DAA912}" dt="2023-07-14T07:49:25.278" v="14868" actId="47"/>
        <pc:sldMkLst>
          <pc:docMk/>
          <pc:sldMk cId="3102158719" sldId="366"/>
        </pc:sldMkLst>
        <pc:spChg chg="mod">
          <ac:chgData name="tuyết nguyễn thị ánh" userId="a6fbc05945fbe6a6" providerId="LiveId" clId="{5C6B3FE4-53E6-4920-BBB6-D4CE43DAA912}" dt="2023-07-14T07:42:21.019" v="14712" actId="20577"/>
          <ac:spMkLst>
            <pc:docMk/>
            <pc:sldMk cId="3102158719" sldId="366"/>
            <ac:spMk id="27" creationId="{000302AD-F97D-ED3D-1FD0-0F227A81A028}"/>
          </ac:spMkLst>
        </pc:spChg>
      </pc:sldChg>
      <pc:sldChg chg="addSp delSp modSp add mod modAnim">
        <pc:chgData name="tuyết nguyễn thị ánh" userId="a6fbc05945fbe6a6" providerId="LiveId" clId="{5C6B3FE4-53E6-4920-BBB6-D4CE43DAA912}" dt="2023-07-14T09:42:47.277" v="15824"/>
        <pc:sldMkLst>
          <pc:docMk/>
          <pc:sldMk cId="2091052710" sldId="367"/>
        </pc:sldMkLst>
        <pc:spChg chg="mod">
          <ac:chgData name="tuyết nguyễn thị ánh" userId="a6fbc05945fbe6a6" providerId="LiveId" clId="{5C6B3FE4-53E6-4920-BBB6-D4CE43DAA912}" dt="2023-07-14T07:51:28.339" v="14888" actId="1076"/>
          <ac:spMkLst>
            <pc:docMk/>
            <pc:sldMk cId="2091052710" sldId="367"/>
            <ac:spMk id="2" creationId="{00000000-0000-0000-0000-000000000000}"/>
          </ac:spMkLst>
        </pc:spChg>
        <pc:spChg chg="mod topLvl">
          <ac:chgData name="tuyết nguyễn thị ánh" userId="a6fbc05945fbe6a6" providerId="LiveId" clId="{5C6B3FE4-53E6-4920-BBB6-D4CE43DAA912}" dt="2023-07-14T07:51:37.039" v="14890" actId="164"/>
          <ac:spMkLst>
            <pc:docMk/>
            <pc:sldMk cId="2091052710" sldId="367"/>
            <ac:spMk id="7" creationId="{4AD3011F-8FD8-620C-B776-F6666AE4F1C6}"/>
          </ac:spMkLst>
        </pc:spChg>
        <pc:spChg chg="del mod topLvl">
          <ac:chgData name="tuyết nguyễn thị ánh" userId="a6fbc05945fbe6a6" providerId="LiveId" clId="{5C6B3FE4-53E6-4920-BBB6-D4CE43DAA912}" dt="2023-07-14T07:50:58.639" v="14875" actId="478"/>
          <ac:spMkLst>
            <pc:docMk/>
            <pc:sldMk cId="2091052710" sldId="367"/>
            <ac:spMk id="8" creationId="{F54483F5-6C91-EF52-6CB2-84D1E3D7C00D}"/>
          </ac:spMkLst>
        </pc:spChg>
        <pc:spChg chg="del mod topLvl">
          <ac:chgData name="tuyết nguyễn thị ánh" userId="a6fbc05945fbe6a6" providerId="LiveId" clId="{5C6B3FE4-53E6-4920-BBB6-D4CE43DAA912}" dt="2023-07-14T07:50:57.423" v="14874" actId="478"/>
          <ac:spMkLst>
            <pc:docMk/>
            <pc:sldMk cId="2091052710" sldId="367"/>
            <ac:spMk id="10" creationId="{C3CB0BD5-DC0F-0FCC-DD7E-CEF470AA636A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12" creationId="{CE26B84C-0479-696E-3EC9-BF91148F89D4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29" creationId="{5C2A0524-CD38-5BAD-2AB5-EED35A8F1A93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30" creationId="{9357DFE6-4D28-B4EE-98A6-302DB227A7FD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31" creationId="{4AF77647-9390-EDDC-6D38-0730025A47F7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32" creationId="{FDA8754E-40B3-CC8D-2A36-8131E6133D2D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33" creationId="{91354B0F-7934-F12A-338F-00B774E94DC1}"/>
          </ac:spMkLst>
        </pc:spChg>
        <pc:spChg chg="mod">
          <ac:chgData name="tuyết nguyễn thị ánh" userId="a6fbc05945fbe6a6" providerId="LiveId" clId="{5C6B3FE4-53E6-4920-BBB6-D4CE43DAA912}" dt="2023-07-14T07:50:53.702" v="14872" actId="165"/>
          <ac:spMkLst>
            <pc:docMk/>
            <pc:sldMk cId="2091052710" sldId="367"/>
            <ac:spMk id="34" creationId="{7BED6647-E6FE-A50E-BCFC-AF404890611D}"/>
          </ac:spMkLst>
        </pc:spChg>
        <pc:spChg chg="del">
          <ac:chgData name="tuyết nguyễn thị ánh" userId="a6fbc05945fbe6a6" providerId="LiveId" clId="{5C6B3FE4-53E6-4920-BBB6-D4CE43DAA912}" dt="2023-07-14T07:50:44.462" v="14869" actId="478"/>
          <ac:spMkLst>
            <pc:docMk/>
            <pc:sldMk cId="2091052710" sldId="367"/>
            <ac:spMk id="36" creationId="{350F5B09-5326-2A7A-E4D1-E48E51A63C43}"/>
          </ac:spMkLst>
        </pc:spChg>
        <pc:spChg chg="del mod">
          <ac:chgData name="tuyết nguyễn thị ánh" userId="a6fbc05945fbe6a6" providerId="LiveId" clId="{5C6B3FE4-53E6-4920-BBB6-D4CE43DAA912}" dt="2023-07-14T07:51:07.319" v="14877" actId="478"/>
          <ac:spMkLst>
            <pc:docMk/>
            <pc:sldMk cId="2091052710" sldId="367"/>
            <ac:spMk id="37" creationId="{0866DA63-92BF-3EBA-A655-43AB7604327D}"/>
          </ac:spMkLst>
        </pc:spChg>
        <pc:spChg chg="del">
          <ac:chgData name="tuyết nguyễn thị ánh" userId="a6fbc05945fbe6a6" providerId="LiveId" clId="{5C6B3FE4-53E6-4920-BBB6-D4CE43DAA912}" dt="2023-07-14T07:50:46.307" v="14870" actId="478"/>
          <ac:spMkLst>
            <pc:docMk/>
            <pc:sldMk cId="2091052710" sldId="367"/>
            <ac:spMk id="38" creationId="{9C0704A7-1596-0361-14BD-8E021DC2E6F1}"/>
          </ac:spMkLst>
        </pc:spChg>
        <pc:spChg chg="del mod">
          <ac:chgData name="tuyết nguyễn thị ánh" userId="a6fbc05945fbe6a6" providerId="LiveId" clId="{5C6B3FE4-53E6-4920-BBB6-D4CE43DAA912}" dt="2023-07-14T07:51:08.903" v="14878" actId="478"/>
          <ac:spMkLst>
            <pc:docMk/>
            <pc:sldMk cId="2091052710" sldId="367"/>
            <ac:spMk id="39" creationId="{3FF1B0CD-0482-ACF7-A5C8-FE6D773F48BC}"/>
          </ac:spMkLst>
        </pc:spChg>
        <pc:spChg chg="del mod topLvl">
          <ac:chgData name="tuyết nguyễn thị ánh" userId="a6fbc05945fbe6a6" providerId="LiveId" clId="{5C6B3FE4-53E6-4920-BBB6-D4CE43DAA912}" dt="2023-07-14T07:51:10.604" v="14879" actId="478"/>
          <ac:spMkLst>
            <pc:docMk/>
            <pc:sldMk cId="2091052710" sldId="367"/>
            <ac:spMk id="40" creationId="{003E29F7-4691-AE1B-D1A9-70B72A7C03C1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42" creationId="{F1CE4984-0C22-1220-121D-5259031AA142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57" creationId="{1F6AC6F1-93A3-13B9-AA9E-9100A180BF92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58" creationId="{779B6115-9F5D-475A-1119-3A8119B404DA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59" creationId="{2232537F-58AD-82A9-CF3F-613638A4BF0A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60" creationId="{932FA1EB-1026-87A9-F8A0-2C7C02224E60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61" creationId="{1936D794-7C51-6D25-B0F9-DA7097F3D308}"/>
          </ac:spMkLst>
        </pc:spChg>
        <pc:spChg chg="mod">
          <ac:chgData name="tuyết nguyễn thị ánh" userId="a6fbc05945fbe6a6" providerId="LiveId" clId="{5C6B3FE4-53E6-4920-BBB6-D4CE43DAA912}" dt="2023-07-14T07:51:05.157" v="14876"/>
          <ac:spMkLst>
            <pc:docMk/>
            <pc:sldMk cId="2091052710" sldId="367"/>
            <ac:spMk id="62" creationId="{DFB8764D-95B0-847A-401B-C3E043F8FCE0}"/>
          </ac:spMkLst>
        </pc:spChg>
        <pc:spChg chg="add mod">
          <ac:chgData name="tuyết nguyễn thị ánh" userId="a6fbc05945fbe6a6" providerId="LiveId" clId="{5C6B3FE4-53E6-4920-BBB6-D4CE43DAA912}" dt="2023-07-14T07:51:37.039" v="14890" actId="164"/>
          <ac:spMkLst>
            <pc:docMk/>
            <pc:sldMk cId="2091052710" sldId="367"/>
            <ac:spMk id="63" creationId="{6BC7C8A0-9BBA-BAD5-2703-71DD2AD0DBAD}"/>
          </ac:spMkLst>
        </pc:spChg>
        <pc:spChg chg="add mod">
          <ac:chgData name="tuyết nguyễn thị ánh" userId="a6fbc05945fbe6a6" providerId="LiveId" clId="{5C6B3FE4-53E6-4920-BBB6-D4CE43DAA912}" dt="2023-07-14T07:51:37.039" v="14890" actId="164"/>
          <ac:spMkLst>
            <pc:docMk/>
            <pc:sldMk cId="2091052710" sldId="367"/>
            <ac:spMk id="64" creationId="{6BADDC71-4904-EFD5-502D-2B137B79E83E}"/>
          </ac:spMkLst>
        </pc:spChg>
        <pc:spChg chg="add mod">
          <ac:chgData name="tuyết nguyễn thị ánh" userId="a6fbc05945fbe6a6" providerId="LiveId" clId="{5C6B3FE4-53E6-4920-BBB6-D4CE43DAA912}" dt="2023-07-14T07:52:08.675" v="14896" actId="1076"/>
          <ac:spMkLst>
            <pc:docMk/>
            <pc:sldMk cId="2091052710" sldId="367"/>
            <ac:spMk id="67" creationId="{2951FFBB-59FE-4F97-1EEF-5F083B9F9EF9}"/>
          </ac:spMkLst>
        </pc:spChg>
        <pc:grpChg chg="del">
          <ac:chgData name="tuyết nguyễn thị ánh" userId="a6fbc05945fbe6a6" providerId="LiveId" clId="{5C6B3FE4-53E6-4920-BBB6-D4CE43DAA912}" dt="2023-07-14T07:50:53.702" v="14872" actId="165"/>
          <ac:grpSpMkLst>
            <pc:docMk/>
            <pc:sldMk cId="2091052710" sldId="367"/>
            <ac:grpSpMk id="4" creationId="{AD7B4CC4-8304-1418-C006-FD34E65620CD}"/>
          </ac:grpSpMkLst>
        </pc:grpChg>
        <pc:grpChg chg="del mod topLvl">
          <ac:chgData name="tuyết nguyễn thị ánh" userId="a6fbc05945fbe6a6" providerId="LiveId" clId="{5C6B3FE4-53E6-4920-BBB6-D4CE43DAA912}" dt="2023-07-14T07:50:56.069" v="14873" actId="478"/>
          <ac:grpSpMkLst>
            <pc:docMk/>
            <pc:sldMk cId="2091052710" sldId="367"/>
            <ac:grpSpMk id="6" creationId="{A2150A7B-3CF0-E485-1D31-0DBC15B35AD5}"/>
          </ac:grpSpMkLst>
        </pc:grpChg>
        <pc:grpChg chg="mod">
          <ac:chgData name="tuyết nguyễn thị ánh" userId="a6fbc05945fbe6a6" providerId="LiveId" clId="{5C6B3FE4-53E6-4920-BBB6-D4CE43DAA912}" dt="2023-07-14T07:50:53.702" v="14872" actId="165"/>
          <ac:grpSpMkLst>
            <pc:docMk/>
            <pc:sldMk cId="2091052710" sldId="367"/>
            <ac:grpSpMk id="11" creationId="{5B23639D-8987-A318-342B-0D40AC35859C}"/>
          </ac:grpSpMkLst>
        </pc:grpChg>
        <pc:grpChg chg="mod">
          <ac:chgData name="tuyết nguyễn thị ánh" userId="a6fbc05945fbe6a6" providerId="LiveId" clId="{5C6B3FE4-53E6-4920-BBB6-D4CE43DAA912}" dt="2023-07-14T07:50:53.702" v="14872" actId="165"/>
          <ac:grpSpMkLst>
            <pc:docMk/>
            <pc:sldMk cId="2091052710" sldId="367"/>
            <ac:grpSpMk id="13" creationId="{C7F7F469-7088-0D20-9206-061E1AF698A1}"/>
          </ac:grpSpMkLst>
        </pc:grpChg>
        <pc:grpChg chg="mod">
          <ac:chgData name="tuyết nguyễn thị ánh" userId="a6fbc05945fbe6a6" providerId="LiveId" clId="{5C6B3FE4-53E6-4920-BBB6-D4CE43DAA912}" dt="2023-07-14T07:50:53.702" v="14872" actId="165"/>
          <ac:grpSpMkLst>
            <pc:docMk/>
            <pc:sldMk cId="2091052710" sldId="367"/>
            <ac:grpSpMk id="14" creationId="{91DD7756-7573-FC41-B3B6-B976D00D1D7B}"/>
          </ac:grpSpMkLst>
        </pc:grpChg>
        <pc:grpChg chg="add del mod">
          <ac:chgData name="tuyết nguyễn thị ánh" userId="a6fbc05945fbe6a6" providerId="LiveId" clId="{5C6B3FE4-53E6-4920-BBB6-D4CE43DAA912}" dt="2023-07-14T07:51:10.604" v="14879" actId="478"/>
          <ac:grpSpMkLst>
            <pc:docMk/>
            <pc:sldMk cId="2091052710" sldId="367"/>
            <ac:grpSpMk id="27" creationId="{FBCCCF4C-28CE-423C-6A8C-9CA035B76E41}"/>
          </ac:grpSpMkLst>
        </pc:grpChg>
        <pc:grpChg chg="mod topLvl">
          <ac:chgData name="tuyết nguyễn thị ánh" userId="a6fbc05945fbe6a6" providerId="LiveId" clId="{5C6B3FE4-53E6-4920-BBB6-D4CE43DAA912}" dt="2023-07-14T07:51:37.039" v="14890" actId="164"/>
          <ac:grpSpMkLst>
            <pc:docMk/>
            <pc:sldMk cId="2091052710" sldId="367"/>
            <ac:grpSpMk id="35" creationId="{195FF98B-9E20-696B-0C82-06973B35F946}"/>
          </ac:grpSpMkLst>
        </pc:grpChg>
        <pc:grpChg chg="mod">
          <ac:chgData name="tuyết nguyễn thị ánh" userId="a6fbc05945fbe6a6" providerId="LiveId" clId="{5C6B3FE4-53E6-4920-BBB6-D4CE43DAA912}" dt="2023-07-14T07:51:05.157" v="14876"/>
          <ac:grpSpMkLst>
            <pc:docMk/>
            <pc:sldMk cId="2091052710" sldId="367"/>
            <ac:grpSpMk id="41" creationId="{11081AB5-363A-E6C8-F01C-4044BE3E8A9D}"/>
          </ac:grpSpMkLst>
        </pc:grpChg>
        <pc:grpChg chg="mod">
          <ac:chgData name="tuyết nguyễn thị ánh" userId="a6fbc05945fbe6a6" providerId="LiveId" clId="{5C6B3FE4-53E6-4920-BBB6-D4CE43DAA912}" dt="2023-07-14T07:51:05.157" v="14876"/>
          <ac:grpSpMkLst>
            <pc:docMk/>
            <pc:sldMk cId="2091052710" sldId="367"/>
            <ac:grpSpMk id="43" creationId="{D96B0464-A9E4-DFBE-8370-3BBE6FA39DC8}"/>
          </ac:grpSpMkLst>
        </pc:grpChg>
        <pc:grpChg chg="mod">
          <ac:chgData name="tuyết nguyễn thị ánh" userId="a6fbc05945fbe6a6" providerId="LiveId" clId="{5C6B3FE4-53E6-4920-BBB6-D4CE43DAA912}" dt="2023-07-14T07:51:05.157" v="14876"/>
          <ac:grpSpMkLst>
            <pc:docMk/>
            <pc:sldMk cId="2091052710" sldId="367"/>
            <ac:grpSpMk id="44" creationId="{3964CA2F-5C1E-DEA7-C658-EDDB29238638}"/>
          </ac:grpSpMkLst>
        </pc:grpChg>
        <pc:grpChg chg="add mod">
          <ac:chgData name="tuyết nguyễn thị ánh" userId="a6fbc05945fbe6a6" providerId="LiveId" clId="{5C6B3FE4-53E6-4920-BBB6-D4CE43DAA912}" dt="2023-07-14T07:52:10.902" v="14897" actId="1076"/>
          <ac:grpSpMkLst>
            <pc:docMk/>
            <pc:sldMk cId="2091052710" sldId="367"/>
            <ac:grpSpMk id="65" creationId="{F41B0515-383B-6162-18A4-C9B2F592BDF6}"/>
          </ac:grpSpMkLst>
        </pc:grp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15" creationId="{02E31A88-C080-B09A-00AC-B7AD8C862522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16" creationId="{F3BF4287-C9C2-9318-8CA6-1AE8634D08A6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17" creationId="{A8887C8D-3B71-025A-558D-5B18C4D80D2C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18" creationId="{2D511E92-9ED0-04CC-5570-CBFC562BE839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19" creationId="{65C198D2-CF56-CFCF-4CFE-8434C900BF3B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0" creationId="{553CC92D-1F5E-5C4B-9BBA-3BC54842E465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1" creationId="{3593B051-4049-FD7C-48C6-17B24C1C940A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2" creationId="{A4C89F54-1DF4-8E56-4EFE-17F13CD1656A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3" creationId="{C9E14CA7-2435-A3F4-A667-D6D5979A8057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4" creationId="{8A2C3F2C-0EA2-D1D7-64B5-BA49CF107C9C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5" creationId="{AA51D7B0-980D-B77E-6370-B39FBB3A6AD2}"/>
          </ac:cxnSpMkLst>
        </pc:cxnChg>
        <pc:cxnChg chg="mod">
          <ac:chgData name="tuyết nguyễn thị ánh" userId="a6fbc05945fbe6a6" providerId="LiveId" clId="{5C6B3FE4-53E6-4920-BBB6-D4CE43DAA912}" dt="2023-07-14T07:50:53.702" v="14872" actId="165"/>
          <ac:cxnSpMkLst>
            <pc:docMk/>
            <pc:sldMk cId="2091052710" sldId="367"/>
            <ac:cxnSpMk id="26" creationId="{70C71EEC-8EFA-717A-923E-5A4664492C43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45" creationId="{6CF74FF6-5918-5668-3A72-F0ECB0F6F8E5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46" creationId="{79AA4ACA-AB24-9C4E-2140-11482E68C632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47" creationId="{B43C04EC-FB19-5D84-FBEF-6E9379F84486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48" creationId="{1F9AE284-909A-6EC7-8A6E-24B96D23CF50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49" creationId="{82272DDF-9E89-0041-3293-D40C1A29A784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0" creationId="{9B7F3BF9-AEFF-94DE-4D89-F3808E8F6E37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1" creationId="{6FD1E644-06C2-7F76-8400-2E955995B6AD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2" creationId="{FDA1BA49-043E-12C1-3BB9-68D5EA72FA24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3" creationId="{DD11E78A-FF2F-030B-6169-893DFE1E6370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4" creationId="{05D71AF2-8F22-9D9A-E3E9-9BCC3CF1AAB0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5" creationId="{11579A4E-43E8-BD7C-5711-3ABF9D373B60}"/>
          </ac:cxnSpMkLst>
        </pc:cxnChg>
        <pc:cxnChg chg="mod">
          <ac:chgData name="tuyết nguyễn thị ánh" userId="a6fbc05945fbe6a6" providerId="LiveId" clId="{5C6B3FE4-53E6-4920-BBB6-D4CE43DAA912}" dt="2023-07-14T07:51:05.157" v="14876"/>
          <ac:cxnSpMkLst>
            <pc:docMk/>
            <pc:sldMk cId="2091052710" sldId="367"/>
            <ac:cxnSpMk id="56" creationId="{9A0ABC74-1C5B-8FFA-4B2D-B8A71C046E5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A17B7-0C87-46F8-8241-88AF201C4D9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6D6A2-9D9B-41CC-A9D9-26676A8F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4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7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77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0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4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57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45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63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42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39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95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03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32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36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1752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0026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3241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538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2706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9052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2029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4664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24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1211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66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7959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2815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4885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2366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98151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374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8894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08703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97228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5816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331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4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8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lesson/powerpoint-toan-8-chan-troi-sang-tao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26" Type="http://schemas.openxmlformats.org/officeDocument/2006/relationships/image" Target="../media/image56.png"/><Relationship Id="rId39" Type="http://schemas.openxmlformats.org/officeDocument/2006/relationships/image" Target="../media/image69.png"/><Relationship Id="rId21" Type="http://schemas.openxmlformats.org/officeDocument/2006/relationships/image" Target="../media/image51.png"/><Relationship Id="rId34" Type="http://schemas.openxmlformats.org/officeDocument/2006/relationships/image" Target="../media/image64.svg"/><Relationship Id="rId42" Type="http://schemas.openxmlformats.org/officeDocument/2006/relationships/image" Target="../media/image72.svg"/><Relationship Id="rId47" Type="http://schemas.openxmlformats.org/officeDocument/2006/relationships/image" Target="../media/image77.png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46.svg"/><Relationship Id="rId29" Type="http://schemas.openxmlformats.org/officeDocument/2006/relationships/image" Target="../media/image59.svg"/><Relationship Id="rId1" Type="http://schemas.microsoft.com/office/2007/relationships/media" Target="../media/media1.mp3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54.svg"/><Relationship Id="rId32" Type="http://schemas.openxmlformats.org/officeDocument/2006/relationships/image" Target="../media/image62.png"/><Relationship Id="rId37" Type="http://schemas.openxmlformats.org/officeDocument/2006/relationships/image" Target="../media/image67.png"/><Relationship Id="rId40" Type="http://schemas.openxmlformats.org/officeDocument/2006/relationships/image" Target="../media/image70.svg"/><Relationship Id="rId45" Type="http://schemas.openxmlformats.org/officeDocument/2006/relationships/image" Target="../media/image75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36" Type="http://schemas.openxmlformats.org/officeDocument/2006/relationships/image" Target="../media/image66.sv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31" Type="http://schemas.openxmlformats.org/officeDocument/2006/relationships/image" Target="../media/image61.svg"/><Relationship Id="rId44" Type="http://schemas.openxmlformats.org/officeDocument/2006/relationships/image" Target="../media/image74.svg"/><Relationship Id="rId4" Type="http://schemas.openxmlformats.org/officeDocument/2006/relationships/image" Target="../media/image34.jp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Relationship Id="rId27" Type="http://schemas.openxmlformats.org/officeDocument/2006/relationships/image" Target="../media/image57.svg"/><Relationship Id="rId30" Type="http://schemas.openxmlformats.org/officeDocument/2006/relationships/image" Target="../media/image60.png"/><Relationship Id="rId35" Type="http://schemas.openxmlformats.org/officeDocument/2006/relationships/image" Target="../media/image65.png"/><Relationship Id="rId43" Type="http://schemas.openxmlformats.org/officeDocument/2006/relationships/image" Target="../media/image73.png"/><Relationship Id="rId8" Type="http://schemas.openxmlformats.org/officeDocument/2006/relationships/image" Target="../media/image38.svg"/><Relationship Id="rId3" Type="http://schemas.openxmlformats.org/officeDocument/2006/relationships/slideLayout" Target="../slideLayouts/slideLayout12.xml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38" Type="http://schemas.openxmlformats.org/officeDocument/2006/relationships/image" Target="../media/image68.svg"/><Relationship Id="rId46" Type="http://schemas.openxmlformats.org/officeDocument/2006/relationships/image" Target="../media/image76.svg"/><Relationship Id="rId20" Type="http://schemas.openxmlformats.org/officeDocument/2006/relationships/image" Target="../media/image50.svg"/><Relationship Id="rId41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1.svg"/><Relationship Id="rId12" Type="http://schemas.openxmlformats.org/officeDocument/2006/relationships/image" Target="../media/image84.png"/><Relationship Id="rId2" Type="http://schemas.openxmlformats.org/officeDocument/2006/relationships/audio" Target="../media/media1.mp3"/><Relationship Id="rId16" Type="http://schemas.openxmlformats.org/officeDocument/2006/relationships/image" Target="../media/image88.png"/><Relationship Id="rId1" Type="http://schemas.microsoft.com/office/2007/relationships/media" Target="../media/media1.mp3"/><Relationship Id="rId6" Type="http://schemas.openxmlformats.org/officeDocument/2006/relationships/image" Target="../media/image80.png"/><Relationship Id="rId11" Type="http://schemas.openxmlformats.org/officeDocument/2006/relationships/slide" Target="slide24.xml"/><Relationship Id="rId5" Type="http://schemas.openxmlformats.org/officeDocument/2006/relationships/image" Target="../media/image79.svg"/><Relationship Id="rId15" Type="http://schemas.openxmlformats.org/officeDocument/2006/relationships/image" Target="../media/image87.png"/><Relationship Id="rId10" Type="http://schemas.openxmlformats.org/officeDocument/2006/relationships/image" Target="../media/image83.svg"/><Relationship Id="rId4" Type="http://schemas.openxmlformats.org/officeDocument/2006/relationships/image" Target="../media/image78.png"/><Relationship Id="rId9" Type="http://schemas.openxmlformats.org/officeDocument/2006/relationships/image" Target="../media/image82.png"/><Relationship Id="rId1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8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3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lesson/powerpoint-toan-8-chan-troi-sang-tao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lesson/powerpoint-toan-8-chan-troi-sang-tao/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7317" y="1621575"/>
            <a:ext cx="19582634" cy="7077778"/>
            <a:chOff x="0" y="0"/>
            <a:chExt cx="5295307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95307" cy="1913890"/>
            </a:xfrm>
            <a:custGeom>
              <a:avLst/>
              <a:gdLst/>
              <a:ahLst/>
              <a:cxnLst/>
              <a:rect l="l" t="t" r="r" b="b"/>
              <a:pathLst>
                <a:path w="5295307" h="1913890">
                  <a:moveTo>
                    <a:pt x="5295307" y="956945"/>
                  </a:moveTo>
                  <a:lnTo>
                    <a:pt x="5295307" y="956945"/>
                  </a:lnTo>
                  <a:cubicBezTo>
                    <a:pt x="5295307" y="1485392"/>
                    <a:pt x="4866936" y="1913890"/>
                    <a:pt x="433836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4338362" y="0"/>
                  </a:lnTo>
                  <a:cubicBezTo>
                    <a:pt x="4866809" y="0"/>
                    <a:pt x="5295307" y="428371"/>
                    <a:pt x="5295307" y="956945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" name="Freeform 4"/>
          <p:cNvSpPr/>
          <p:nvPr/>
        </p:nvSpPr>
        <p:spPr>
          <a:xfrm rot="1315084">
            <a:off x="4481648" y="5687441"/>
            <a:ext cx="1522050" cy="1968020"/>
          </a:xfrm>
          <a:custGeom>
            <a:avLst/>
            <a:gdLst/>
            <a:ahLst/>
            <a:cxnLst/>
            <a:rect l="l" t="t" r="r" b="b"/>
            <a:pathLst>
              <a:path w="1522050" h="1968020">
                <a:moveTo>
                  <a:pt x="0" y="0"/>
                </a:moveTo>
                <a:lnTo>
                  <a:pt x="1522051" y="0"/>
                </a:lnTo>
                <a:lnTo>
                  <a:pt x="1522051" y="1968020"/>
                </a:lnTo>
                <a:lnTo>
                  <a:pt x="0" y="1968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661843">
            <a:off x="-551545" y="3489485"/>
            <a:ext cx="4047162" cy="4980170"/>
          </a:xfrm>
          <a:custGeom>
            <a:avLst/>
            <a:gdLst/>
            <a:ahLst/>
            <a:cxnLst/>
            <a:rect l="l" t="t" r="r" b="b"/>
            <a:pathLst>
              <a:path w="4047162" h="4980170">
                <a:moveTo>
                  <a:pt x="0" y="0"/>
                </a:moveTo>
                <a:lnTo>
                  <a:pt x="4047162" y="0"/>
                </a:lnTo>
                <a:lnTo>
                  <a:pt x="4047162" y="4980169"/>
                </a:lnTo>
                <a:lnTo>
                  <a:pt x="0" y="498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38" t="-4067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130426">
            <a:off x="9167016" y="1652486"/>
            <a:ext cx="1088566" cy="2129225"/>
          </a:xfrm>
          <a:custGeom>
            <a:avLst/>
            <a:gdLst/>
            <a:ahLst/>
            <a:cxnLst/>
            <a:rect l="l" t="t" r="r" b="b"/>
            <a:pathLst>
              <a:path w="1088566" h="2129225">
                <a:moveTo>
                  <a:pt x="0" y="0"/>
                </a:moveTo>
                <a:lnTo>
                  <a:pt x="1088567" y="0"/>
                </a:lnTo>
                <a:lnTo>
                  <a:pt x="1088567" y="2129225"/>
                </a:lnTo>
                <a:lnTo>
                  <a:pt x="0" y="212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4169344" y="436493"/>
            <a:ext cx="592948" cy="592207"/>
          </a:xfrm>
          <a:custGeom>
            <a:avLst/>
            <a:gdLst/>
            <a:ahLst/>
            <a:cxnLst/>
            <a:rect l="l" t="t" r="r" b="b"/>
            <a:pathLst>
              <a:path w="592948" h="592207">
                <a:moveTo>
                  <a:pt x="0" y="0"/>
                </a:moveTo>
                <a:lnTo>
                  <a:pt x="592948" y="0"/>
                </a:lnTo>
                <a:lnTo>
                  <a:pt x="592948" y="592207"/>
                </a:lnTo>
                <a:lnTo>
                  <a:pt x="0" y="592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4769622" y="2639317"/>
            <a:ext cx="885613" cy="884506"/>
          </a:xfrm>
          <a:custGeom>
            <a:avLst/>
            <a:gdLst/>
            <a:ahLst/>
            <a:cxnLst/>
            <a:rect l="l" t="t" r="r" b="b"/>
            <a:pathLst>
              <a:path w="885613" h="884506">
                <a:moveTo>
                  <a:pt x="0" y="0"/>
                </a:moveTo>
                <a:lnTo>
                  <a:pt x="885614" y="0"/>
                </a:lnTo>
                <a:lnTo>
                  <a:pt x="885614" y="884507"/>
                </a:lnTo>
                <a:lnTo>
                  <a:pt x="0" y="884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8834309" y="-67324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rot="-4375006">
            <a:off x="12804440" y="9020961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TextBox 21"/>
          <p:cNvSpPr txBox="1"/>
          <p:nvPr/>
        </p:nvSpPr>
        <p:spPr>
          <a:xfrm>
            <a:off x="1238276" y="3413042"/>
            <a:ext cx="16069055" cy="142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6000" b="1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en-US" sz="6000" b="1" u="none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 </a:t>
            </a:r>
            <a:r>
              <a:rPr lang="en-US" sz="6000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 THỨC ĐÁNG NHỚ</a:t>
            </a:r>
          </a:p>
        </p:txBody>
      </p:sp>
    </p:spTree>
    <p:extLst>
      <p:ext uri="{BB962C8B-B14F-4D97-AF65-F5344CB8AC3E}">
        <p14:creationId xmlns:p14="http://schemas.microsoft.com/office/powerpoint/2010/main" val="3813275719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894174">
            <a:off x="17526638" y="7633022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4522134" y="43635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B8A7836-666B-2D6E-3C53-EA90C85A9CA1}"/>
              </a:ext>
            </a:extLst>
          </p:cNvPr>
          <p:cNvSpPr/>
          <p:nvPr/>
        </p:nvSpPr>
        <p:spPr>
          <a:xfrm>
            <a:off x="786405" y="1667059"/>
            <a:ext cx="1064482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F13ED-3C5F-9A64-1EA4-219E80EF22E5}"/>
              </a:ext>
            </a:extLst>
          </p:cNvPr>
          <p:cNvGrpSpPr/>
          <p:nvPr/>
        </p:nvGrpSpPr>
        <p:grpSpPr>
          <a:xfrm>
            <a:off x="12200037" y="1667059"/>
            <a:ext cx="5858777" cy="6265967"/>
            <a:chOff x="12066347" y="1711708"/>
            <a:chExt cx="5858777" cy="626596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7746C8F-7557-EBC8-9835-E7B43ADA40CF}"/>
                </a:ext>
              </a:extLst>
            </p:cNvPr>
            <p:cNvGrpSpPr/>
            <p:nvPr/>
          </p:nvGrpSpPr>
          <p:grpSpPr>
            <a:xfrm>
              <a:off x="12268200" y="1919597"/>
              <a:ext cx="5591561" cy="6058078"/>
              <a:chOff x="12268200" y="1919597"/>
              <a:chExt cx="5591561" cy="605807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13F543F-6A36-7DCF-FB81-D9D5EEC9EE0F}"/>
                  </a:ext>
                </a:extLst>
              </p:cNvPr>
              <p:cNvGrpSpPr/>
              <p:nvPr/>
            </p:nvGrpSpPr>
            <p:grpSpPr>
              <a:xfrm>
                <a:off x="12268200" y="1933854"/>
                <a:ext cx="4724400" cy="6043821"/>
                <a:chOff x="2981888" y="401837"/>
                <a:chExt cx="7838512" cy="10433749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3F447025-A488-55A8-407D-433F7882D2A2}"/>
                    </a:ext>
                  </a:extLst>
                </p:cNvPr>
                <p:cNvGrpSpPr/>
                <p:nvPr/>
              </p:nvGrpSpPr>
              <p:grpSpPr>
                <a:xfrm>
                  <a:off x="3581400" y="1549400"/>
                  <a:ext cx="7239000" cy="6883400"/>
                  <a:chOff x="3581400" y="1549400"/>
                  <a:chExt cx="7239000" cy="6883400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523A9DD9-60B0-D58E-2D24-9BC92938328A}"/>
                      </a:ext>
                    </a:extLst>
                  </p:cNvPr>
                  <p:cNvGrpSpPr/>
                  <p:nvPr/>
                </p:nvGrpSpPr>
                <p:grpSpPr>
                  <a:xfrm>
                    <a:off x="4419600" y="2324100"/>
                    <a:ext cx="6400800" cy="6108700"/>
                    <a:chOff x="4419600" y="2324100"/>
                    <a:chExt cx="6400800" cy="6108700"/>
                  </a:xfrm>
                </p:grpSpPr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1E09E79E-503D-E8B7-41AF-06EAB7D98F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9600" y="2324100"/>
                      <a:ext cx="4572000" cy="4267200"/>
                    </a:xfrm>
                    <a:prstGeom prst="rect">
                      <a:avLst/>
                    </a:prstGeom>
                    <a:solidFill>
                      <a:srgbClr val="F2FFEB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EC32C183-EFD5-77B0-8890-BB8370292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91600" y="2336800"/>
                      <a:ext cx="1828800" cy="4267200"/>
                    </a:xfrm>
                    <a:prstGeom prst="rect">
                      <a:avLst/>
                    </a:prstGeom>
                    <a:solidFill>
                      <a:srgbClr val="FFECD9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8B8362F9-3965-6ADD-C73D-E350785BE3E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791200" y="5232400"/>
                      <a:ext cx="1828800" cy="4572000"/>
                    </a:xfrm>
                    <a:prstGeom prst="rect">
                      <a:avLst/>
                    </a:prstGeom>
                    <a:solidFill>
                      <a:srgbClr val="FFECD9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BFF9F632-B629-A401-F56A-10AC67C1010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997952" y="6584957"/>
                      <a:ext cx="1816099" cy="1828797"/>
                    </a:xfrm>
                    <a:prstGeom prst="rect">
                      <a:avLst/>
                    </a:prstGeom>
                    <a:solidFill>
                      <a:srgbClr val="B0DD7F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7756E6F5-39EA-C4CE-B57E-4513594FBE4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19600" y="1562100"/>
                    <a:ext cx="0" cy="774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9256BFFA-FA9C-8A86-E904-68CFBDE21F1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820400" y="1549400"/>
                    <a:ext cx="0" cy="774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2F76D8E7-4163-AE81-1DD0-327F40B361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2324100"/>
                    <a:ext cx="838200" cy="12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B48C1E9E-EC2F-111B-9A75-162E4DDC9C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6604000"/>
                    <a:ext cx="838200" cy="12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CC84A87E-5FE3-86F1-5031-16F4917EB3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8407400"/>
                    <a:ext cx="838200" cy="12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72934EE4-D622-38FC-F09B-4559BD3947C0}"/>
                      </a:ext>
                    </a:extLst>
                  </p:cNvPr>
                  <p:cNvCxnSpPr/>
                  <p:nvPr/>
                </p:nvCxnSpPr>
                <p:spPr>
                  <a:xfrm>
                    <a:off x="4000500" y="2336800"/>
                    <a:ext cx="0" cy="4254500"/>
                  </a:xfrm>
                  <a:prstGeom prst="straightConnector1">
                    <a:avLst/>
                  </a:prstGeom>
                  <a:ln w="762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8BF0354F-FFE3-A2C5-C24C-C1F7FE2204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19600" y="1936750"/>
                    <a:ext cx="4572000" cy="0"/>
                  </a:xfrm>
                  <a:prstGeom prst="straightConnector1">
                    <a:avLst/>
                  </a:prstGeom>
                  <a:ln w="762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E3B476F5-BE56-1803-CC14-3671A6F828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00500" y="6604000"/>
                    <a:ext cx="0" cy="1803400"/>
                  </a:xfrm>
                  <a:prstGeom prst="straightConnector1">
                    <a:avLst/>
                  </a:prstGeom>
                  <a:ln w="762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C6DB61F-A73B-505C-62A0-685264EE3FF3}"/>
                    </a:ext>
                  </a:extLst>
                </p:cNvPr>
                <p:cNvSpPr/>
                <p:nvPr/>
              </p:nvSpPr>
              <p:spPr>
                <a:xfrm>
                  <a:off x="6400799" y="401837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C6767F9B-015F-B4DB-C83C-76F289617EFF}"/>
                    </a:ext>
                  </a:extLst>
                </p:cNvPr>
                <p:cNvCxnSpPr/>
                <p:nvPr/>
              </p:nvCxnSpPr>
              <p:spPr>
                <a:xfrm flipV="1">
                  <a:off x="8991600" y="1637331"/>
                  <a:ext cx="0" cy="774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9DCD54C4-732D-6F21-C591-EBD4CC1072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91600" y="1949450"/>
                  <a:ext cx="1828800" cy="0"/>
                </a:xfrm>
                <a:prstGeom prst="straightConnector1">
                  <a:avLst/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2A49F9A-8006-52E6-5CF0-4B4FBD8F554F}"/>
                    </a:ext>
                  </a:extLst>
                </p:cNvPr>
                <p:cNvSpPr/>
                <p:nvPr/>
              </p:nvSpPr>
              <p:spPr>
                <a:xfrm>
                  <a:off x="9601200" y="533385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0964EE7-E257-39BD-0394-21DEA4715A46}"/>
                    </a:ext>
                  </a:extLst>
                </p:cNvPr>
                <p:cNvSpPr/>
                <p:nvPr/>
              </p:nvSpPr>
              <p:spPr>
                <a:xfrm>
                  <a:off x="2981888" y="3888139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2341F11-82ED-834C-9F22-4B64A2A04FC2}"/>
                    </a:ext>
                  </a:extLst>
                </p:cNvPr>
                <p:cNvSpPr/>
                <p:nvPr/>
              </p:nvSpPr>
              <p:spPr>
                <a:xfrm>
                  <a:off x="2981888" y="6847682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64EC77B-8431-18AB-E62A-9E605CC8C4B7}"/>
                    </a:ext>
                  </a:extLst>
                </p:cNvPr>
                <p:cNvSpPr/>
                <p:nvPr/>
              </p:nvSpPr>
              <p:spPr>
                <a:xfrm>
                  <a:off x="6766293" y="9279121"/>
                  <a:ext cx="3101877" cy="15564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i="1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4000" i="1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1</a:t>
                  </a:r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4016F16-4C43-3C71-39B1-B82A00AC7B3C}"/>
                  </a:ext>
                </a:extLst>
              </p:cNvPr>
              <p:cNvSpPr/>
              <p:nvPr/>
            </p:nvSpPr>
            <p:spPr>
              <a:xfrm>
                <a:off x="12359422" y="1919597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2404B2C-8AC3-304D-93A7-684A39FB4CE5}"/>
                  </a:ext>
                </a:extLst>
              </p:cNvPr>
              <p:cNvSpPr/>
              <p:nvPr/>
            </p:nvSpPr>
            <p:spPr>
              <a:xfrm>
                <a:off x="17043974" y="1919597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4B9D5F1-6D9A-3706-8FD1-9B48B53AB70A}"/>
                  </a:ext>
                </a:extLst>
              </p:cNvPr>
              <p:cNvSpPr/>
              <p:nvPr/>
            </p:nvSpPr>
            <p:spPr>
              <a:xfrm>
                <a:off x="12676854" y="6539212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77BC8A-4F8F-C7E0-3FB5-C234C7F7EC7A}"/>
                  </a:ext>
                </a:extLst>
              </p:cNvPr>
              <p:cNvSpPr/>
              <p:nvPr/>
            </p:nvSpPr>
            <p:spPr>
              <a:xfrm>
                <a:off x="16670319" y="6593200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7B7451-1459-0BC6-66A1-4473E7795BC0}"/>
                </a:ext>
              </a:extLst>
            </p:cNvPr>
            <p:cNvSpPr/>
            <p:nvPr/>
          </p:nvSpPr>
          <p:spPr>
            <a:xfrm>
              <a:off x="15522933" y="1711708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7F4E46-2F0C-9462-2948-AAF2B3EEBFA5}"/>
                </a:ext>
              </a:extLst>
            </p:cNvPr>
            <p:cNvSpPr/>
            <p:nvPr/>
          </p:nvSpPr>
          <p:spPr>
            <a:xfrm>
              <a:off x="15651919" y="6451179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E5D8DB-E08D-4816-E19F-75058FF5EE8B}"/>
                </a:ext>
              </a:extLst>
            </p:cNvPr>
            <p:cNvSpPr/>
            <p:nvPr/>
          </p:nvSpPr>
          <p:spPr>
            <a:xfrm>
              <a:off x="12066347" y="4896184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2A297E-E05C-36A4-4145-9C449F1E7BD9}"/>
                </a:ext>
              </a:extLst>
            </p:cNvPr>
            <p:cNvSpPr/>
            <p:nvPr/>
          </p:nvSpPr>
          <p:spPr>
            <a:xfrm>
              <a:off x="15320049" y="4585466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E6FA5F-688A-F819-D2D7-8DA654855521}"/>
                </a:ext>
              </a:extLst>
            </p:cNvPr>
            <p:cNvSpPr/>
            <p:nvPr/>
          </p:nvSpPr>
          <p:spPr>
            <a:xfrm>
              <a:off x="17109337" y="4842124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F1EE814-54F8-3F65-A6DC-3722138DB10F}"/>
              </a:ext>
            </a:extLst>
          </p:cNvPr>
          <p:cNvSpPr txBox="1"/>
          <p:nvPr/>
        </p:nvSpPr>
        <p:spPr>
          <a:xfrm>
            <a:off x="563585" y="2689564"/>
            <a:ext cx="11622287" cy="705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AEHG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HICK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EBIH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ab.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GHKD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b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ab +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Callout 21">
            <a:extLst>
              <a:ext uri="{FF2B5EF4-FFF2-40B4-BE49-F238E27FC236}">
                <a16:creationId xmlns:a16="http://schemas.microsoft.com/office/drawing/2014/main" id="{A566B606-A64D-C1FC-F237-F20E008D8016}"/>
              </a:ext>
            </a:extLst>
          </p:cNvPr>
          <p:cNvSpPr/>
          <p:nvPr/>
        </p:nvSpPr>
        <p:spPr>
          <a:xfrm>
            <a:off x="11642409" y="649989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3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894174">
            <a:off x="17526638" y="7633022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4522134" y="43635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B8A7836-666B-2D6E-3C53-EA90C85A9CA1}"/>
              </a:ext>
            </a:extLst>
          </p:cNvPr>
          <p:cNvSpPr/>
          <p:nvPr/>
        </p:nvSpPr>
        <p:spPr>
          <a:xfrm>
            <a:off x="1089971" y="1409700"/>
            <a:ext cx="10644829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ABIG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GICD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F13ED-3C5F-9A64-1EA4-219E80EF22E5}"/>
              </a:ext>
            </a:extLst>
          </p:cNvPr>
          <p:cNvGrpSpPr/>
          <p:nvPr/>
        </p:nvGrpSpPr>
        <p:grpSpPr>
          <a:xfrm>
            <a:off x="12200037" y="1874948"/>
            <a:ext cx="5858777" cy="6058078"/>
            <a:chOff x="12066347" y="1919597"/>
            <a:chExt cx="5858777" cy="605807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7746C8F-7557-EBC8-9835-E7B43ADA40CF}"/>
                </a:ext>
              </a:extLst>
            </p:cNvPr>
            <p:cNvGrpSpPr/>
            <p:nvPr/>
          </p:nvGrpSpPr>
          <p:grpSpPr>
            <a:xfrm>
              <a:off x="12268200" y="1919597"/>
              <a:ext cx="5591561" cy="6058078"/>
              <a:chOff x="12268200" y="1919597"/>
              <a:chExt cx="5591561" cy="605807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13F543F-6A36-7DCF-FB81-D9D5EEC9EE0F}"/>
                  </a:ext>
                </a:extLst>
              </p:cNvPr>
              <p:cNvGrpSpPr/>
              <p:nvPr/>
            </p:nvGrpSpPr>
            <p:grpSpPr>
              <a:xfrm>
                <a:off x="12268200" y="1933854"/>
                <a:ext cx="4724400" cy="6043821"/>
                <a:chOff x="2981888" y="401837"/>
                <a:chExt cx="7838512" cy="10433749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3F447025-A488-55A8-407D-433F7882D2A2}"/>
                    </a:ext>
                  </a:extLst>
                </p:cNvPr>
                <p:cNvGrpSpPr/>
                <p:nvPr/>
              </p:nvGrpSpPr>
              <p:grpSpPr>
                <a:xfrm>
                  <a:off x="3581400" y="1549400"/>
                  <a:ext cx="7239000" cy="6883400"/>
                  <a:chOff x="3581400" y="1549400"/>
                  <a:chExt cx="7239000" cy="6883400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523A9DD9-60B0-D58E-2D24-9BC92938328A}"/>
                      </a:ext>
                    </a:extLst>
                  </p:cNvPr>
                  <p:cNvGrpSpPr/>
                  <p:nvPr/>
                </p:nvGrpSpPr>
                <p:grpSpPr>
                  <a:xfrm>
                    <a:off x="4419600" y="2324100"/>
                    <a:ext cx="6400800" cy="6108700"/>
                    <a:chOff x="4419600" y="2324100"/>
                    <a:chExt cx="6400800" cy="6108700"/>
                  </a:xfrm>
                </p:grpSpPr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1E09E79E-503D-E8B7-41AF-06EAB7D98F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9600" y="2324100"/>
                      <a:ext cx="4572000" cy="4267200"/>
                    </a:xfrm>
                    <a:prstGeom prst="rect">
                      <a:avLst/>
                    </a:prstGeom>
                    <a:solidFill>
                      <a:srgbClr val="F2FFEB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EC32C183-EFD5-77B0-8890-BB8370292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91600" y="2336800"/>
                      <a:ext cx="1828800" cy="4267200"/>
                    </a:xfrm>
                    <a:prstGeom prst="rect">
                      <a:avLst/>
                    </a:prstGeom>
                    <a:solidFill>
                      <a:srgbClr val="FFECD9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8B8362F9-3965-6ADD-C73D-E350785BE3E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791200" y="5232400"/>
                      <a:ext cx="1828800" cy="4572000"/>
                    </a:xfrm>
                    <a:prstGeom prst="rect">
                      <a:avLst/>
                    </a:prstGeom>
                    <a:solidFill>
                      <a:srgbClr val="FFECD9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BFF9F632-B629-A401-F56A-10AC67C1010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997952" y="6584957"/>
                      <a:ext cx="1816099" cy="1828797"/>
                    </a:xfrm>
                    <a:prstGeom prst="rect">
                      <a:avLst/>
                    </a:prstGeom>
                    <a:solidFill>
                      <a:srgbClr val="B0DD7F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7756E6F5-39EA-C4CE-B57E-4513594FBE4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19600" y="1562100"/>
                    <a:ext cx="0" cy="774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9256BFFA-FA9C-8A86-E904-68CFBDE21F1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820400" y="1549400"/>
                    <a:ext cx="0" cy="774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2F76D8E7-4163-AE81-1DD0-327F40B361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2324100"/>
                    <a:ext cx="838200" cy="12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B48C1E9E-EC2F-111B-9A75-162E4DDC9C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6604000"/>
                    <a:ext cx="838200" cy="12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CC84A87E-5FE3-86F1-5031-16F4917EB3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1400" y="8407400"/>
                    <a:ext cx="838200" cy="127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72934EE4-D622-38FC-F09B-4559BD3947C0}"/>
                      </a:ext>
                    </a:extLst>
                  </p:cNvPr>
                  <p:cNvCxnSpPr/>
                  <p:nvPr/>
                </p:nvCxnSpPr>
                <p:spPr>
                  <a:xfrm>
                    <a:off x="4000500" y="2336800"/>
                    <a:ext cx="0" cy="4254500"/>
                  </a:xfrm>
                  <a:prstGeom prst="straightConnector1">
                    <a:avLst/>
                  </a:prstGeom>
                  <a:ln w="762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8BF0354F-FFE3-A2C5-C24C-C1F7FE2204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19600" y="1936750"/>
                    <a:ext cx="4572000" cy="0"/>
                  </a:xfrm>
                  <a:prstGeom prst="straightConnector1">
                    <a:avLst/>
                  </a:prstGeom>
                  <a:ln w="762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E3B476F5-BE56-1803-CC14-3671A6F828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00500" y="6604000"/>
                    <a:ext cx="0" cy="1803400"/>
                  </a:xfrm>
                  <a:prstGeom prst="straightConnector1">
                    <a:avLst/>
                  </a:prstGeom>
                  <a:ln w="76200"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C6DB61F-A73B-505C-62A0-685264EE3FF3}"/>
                    </a:ext>
                  </a:extLst>
                </p:cNvPr>
                <p:cNvSpPr/>
                <p:nvPr/>
              </p:nvSpPr>
              <p:spPr>
                <a:xfrm>
                  <a:off x="6400799" y="401837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C6767F9B-015F-B4DB-C83C-76F289617EFF}"/>
                    </a:ext>
                  </a:extLst>
                </p:cNvPr>
                <p:cNvCxnSpPr/>
                <p:nvPr/>
              </p:nvCxnSpPr>
              <p:spPr>
                <a:xfrm flipV="1">
                  <a:off x="8991600" y="1637331"/>
                  <a:ext cx="0" cy="774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9DCD54C4-732D-6F21-C591-EBD4CC1072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91600" y="1949450"/>
                  <a:ext cx="1828800" cy="0"/>
                </a:xfrm>
                <a:prstGeom prst="straightConnector1">
                  <a:avLst/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2A49F9A-8006-52E6-5CF0-4B4FBD8F554F}"/>
                    </a:ext>
                  </a:extLst>
                </p:cNvPr>
                <p:cNvSpPr/>
                <p:nvPr/>
              </p:nvSpPr>
              <p:spPr>
                <a:xfrm>
                  <a:off x="9601200" y="533385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0964EE7-E257-39BD-0394-21DEA4715A46}"/>
                    </a:ext>
                  </a:extLst>
                </p:cNvPr>
                <p:cNvSpPr/>
                <p:nvPr/>
              </p:nvSpPr>
              <p:spPr>
                <a:xfrm>
                  <a:off x="2981888" y="3888139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2341F11-82ED-834C-9F22-4B64A2A04FC2}"/>
                    </a:ext>
                  </a:extLst>
                </p:cNvPr>
                <p:cNvSpPr/>
                <p:nvPr/>
              </p:nvSpPr>
              <p:spPr>
                <a:xfrm>
                  <a:off x="2981888" y="6847682"/>
                  <a:ext cx="609600" cy="925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64EC77B-8431-18AB-E62A-9E605CC8C4B7}"/>
                    </a:ext>
                  </a:extLst>
                </p:cNvPr>
                <p:cNvSpPr/>
                <p:nvPr/>
              </p:nvSpPr>
              <p:spPr>
                <a:xfrm>
                  <a:off x="6766293" y="9279121"/>
                  <a:ext cx="3101877" cy="15564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 i="1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4000" i="1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1</a:t>
                  </a:r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4016F16-4C43-3C71-39B1-B82A00AC7B3C}"/>
                  </a:ext>
                </a:extLst>
              </p:cNvPr>
              <p:cNvSpPr/>
              <p:nvPr/>
            </p:nvSpPr>
            <p:spPr>
              <a:xfrm>
                <a:off x="12359422" y="1919597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2404B2C-8AC3-304D-93A7-684A39FB4CE5}"/>
                  </a:ext>
                </a:extLst>
              </p:cNvPr>
              <p:cNvSpPr/>
              <p:nvPr/>
            </p:nvSpPr>
            <p:spPr>
              <a:xfrm>
                <a:off x="17043974" y="1919597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4B9D5F1-6D9A-3706-8FD1-9B48B53AB70A}"/>
                  </a:ext>
                </a:extLst>
              </p:cNvPr>
              <p:cNvSpPr/>
              <p:nvPr/>
            </p:nvSpPr>
            <p:spPr>
              <a:xfrm>
                <a:off x="12676854" y="6539212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77BC8A-4F8F-C7E0-3FB5-C234C7F7EC7A}"/>
                  </a:ext>
                </a:extLst>
              </p:cNvPr>
              <p:cNvSpPr/>
              <p:nvPr/>
            </p:nvSpPr>
            <p:spPr>
              <a:xfrm>
                <a:off x="16670319" y="6593200"/>
                <a:ext cx="815787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E5D8DB-E08D-4816-E19F-75058FF5EE8B}"/>
                </a:ext>
              </a:extLst>
            </p:cNvPr>
            <p:cNvSpPr/>
            <p:nvPr/>
          </p:nvSpPr>
          <p:spPr>
            <a:xfrm>
              <a:off x="12066347" y="4896184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E6FA5F-688A-F819-D2D7-8DA654855521}"/>
                </a:ext>
              </a:extLst>
            </p:cNvPr>
            <p:cNvSpPr/>
            <p:nvPr/>
          </p:nvSpPr>
          <p:spPr>
            <a:xfrm>
              <a:off x="17109337" y="4842124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727A03E-5793-C4B6-0ECA-88285710A618}"/>
              </a:ext>
            </a:extLst>
          </p:cNvPr>
          <p:cNvSpPr txBox="1"/>
          <p:nvPr/>
        </p:nvSpPr>
        <p:spPr>
          <a:xfrm>
            <a:off x="2007612" y="3164007"/>
            <a:ext cx="8495576" cy="6739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ABIG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a.(a + b) = a.a + a.b = a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ab.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 tích hình chữ nhật GICD là: 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(a + b).b =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a.b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b.b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= ab + b</a:t>
            </a:r>
            <a:r>
              <a:rPr lang="en-US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ab + ab + b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a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+ 2ab + b</a:t>
            </a:r>
            <a:r>
              <a:rPr lang="pt-BR" sz="3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Vậy kết quả của bạn Bình là đúng.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Callout 21">
            <a:extLst>
              <a:ext uri="{FF2B5EF4-FFF2-40B4-BE49-F238E27FC236}">
                <a16:creationId xmlns:a16="http://schemas.microsoft.com/office/drawing/2014/main" id="{4E3E8471-6642-A1C0-F1AB-3F82D91AB15C}"/>
              </a:ext>
            </a:extLst>
          </p:cNvPr>
          <p:cNvSpPr/>
          <p:nvPr/>
        </p:nvSpPr>
        <p:spPr>
          <a:xfrm>
            <a:off x="11642409" y="649989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1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14755">
            <a:off x="16320933" y="8363383"/>
            <a:ext cx="1931777" cy="2553388"/>
          </a:xfrm>
          <a:custGeom>
            <a:avLst/>
            <a:gdLst/>
            <a:ahLst/>
            <a:cxnLst/>
            <a:rect l="l" t="t" r="r" b="b"/>
            <a:pathLst>
              <a:path w="1931777" h="2553388">
                <a:moveTo>
                  <a:pt x="0" y="0"/>
                </a:moveTo>
                <a:lnTo>
                  <a:pt x="1931777" y="0"/>
                </a:lnTo>
                <a:lnTo>
                  <a:pt x="1931777" y="2553389"/>
                </a:lnTo>
                <a:lnTo>
                  <a:pt x="0" y="25533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300622" flipH="1">
            <a:off x="-160192" y="-1188044"/>
            <a:ext cx="3897528" cy="2051796"/>
          </a:xfrm>
          <a:custGeom>
            <a:avLst/>
            <a:gdLst/>
            <a:ahLst/>
            <a:cxnLst/>
            <a:rect l="l" t="t" r="r" b="b"/>
            <a:pathLst>
              <a:path w="3897528" h="2051796">
                <a:moveTo>
                  <a:pt x="3897528" y="0"/>
                </a:moveTo>
                <a:lnTo>
                  <a:pt x="0" y="0"/>
                </a:lnTo>
                <a:lnTo>
                  <a:pt x="0" y="2051795"/>
                </a:lnTo>
                <a:lnTo>
                  <a:pt x="3897528" y="2051795"/>
                </a:lnTo>
                <a:lnTo>
                  <a:pt x="3897528" y="0"/>
                </a:lnTo>
                <a:close/>
              </a:path>
            </a:pathLst>
          </a:custGeom>
          <a:blipFill>
            <a:blip r:embed="rId4"/>
            <a:stretch>
              <a:fillRect l="-75709" t="-268331" r="-29032" b="-4159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498393" flipH="1">
            <a:off x="-674831" y="282040"/>
            <a:ext cx="1572785" cy="1924219"/>
          </a:xfrm>
          <a:custGeom>
            <a:avLst/>
            <a:gdLst/>
            <a:ahLst/>
            <a:cxnLst/>
            <a:rect l="l" t="t" r="r" b="b"/>
            <a:pathLst>
              <a:path w="1572785" h="1924219">
                <a:moveTo>
                  <a:pt x="1572785" y="0"/>
                </a:moveTo>
                <a:lnTo>
                  <a:pt x="0" y="0"/>
                </a:lnTo>
                <a:lnTo>
                  <a:pt x="0" y="1924219"/>
                </a:lnTo>
                <a:lnTo>
                  <a:pt x="1572785" y="1924219"/>
                </a:lnTo>
                <a:lnTo>
                  <a:pt x="1572785" y="0"/>
                </a:lnTo>
                <a:close/>
              </a:path>
            </a:pathLst>
          </a:custGeom>
          <a:blipFill>
            <a:blip r:embed="rId4"/>
            <a:stretch>
              <a:fillRect l="-483338" t="-40255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2938617" flipH="1">
            <a:off x="16739568" y="6416322"/>
            <a:ext cx="1094506" cy="1167473"/>
          </a:xfrm>
          <a:custGeom>
            <a:avLst/>
            <a:gdLst/>
            <a:ahLst/>
            <a:cxnLst/>
            <a:rect l="l" t="t" r="r" b="b"/>
            <a:pathLst>
              <a:path w="1094506" h="1167473">
                <a:moveTo>
                  <a:pt x="1094506" y="0"/>
                </a:moveTo>
                <a:lnTo>
                  <a:pt x="0" y="0"/>
                </a:lnTo>
                <a:lnTo>
                  <a:pt x="0" y="1167473"/>
                </a:lnTo>
                <a:lnTo>
                  <a:pt x="1094506" y="1167473"/>
                </a:lnTo>
                <a:lnTo>
                  <a:pt x="10945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897979" y="8972674"/>
            <a:ext cx="2315410" cy="2692337"/>
          </a:xfrm>
          <a:custGeom>
            <a:avLst/>
            <a:gdLst/>
            <a:ahLst/>
            <a:cxnLst/>
            <a:rect l="l" t="t" r="r" b="b"/>
            <a:pathLst>
              <a:path w="2315410" h="2692337">
                <a:moveTo>
                  <a:pt x="0" y="0"/>
                </a:moveTo>
                <a:lnTo>
                  <a:pt x="2315410" y="0"/>
                </a:lnTo>
                <a:lnTo>
                  <a:pt x="2315410" y="2692338"/>
                </a:lnTo>
                <a:lnTo>
                  <a:pt x="0" y="2692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B4F17D-4467-371B-B577-DF87C87CE8C9}"/>
              </a:ext>
            </a:extLst>
          </p:cNvPr>
          <p:cNvSpPr/>
          <p:nvPr/>
        </p:nvSpPr>
        <p:spPr>
          <a:xfrm>
            <a:off x="3352800" y="876300"/>
            <a:ext cx="3909469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= (a + b)</a:t>
            </a:r>
            <a:r>
              <a:rPr lang="en-US" sz="5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5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2FB872-635C-31AD-CAC8-BE590D326363}"/>
              </a:ext>
            </a:extLst>
          </p:cNvPr>
          <p:cNvSpPr/>
          <p:nvPr/>
        </p:nvSpPr>
        <p:spPr>
          <a:xfrm>
            <a:off x="10175853" y="876300"/>
            <a:ext cx="5448300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= a</a:t>
            </a:r>
            <a:r>
              <a:rPr lang="en-US" sz="5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+ 2ab + b</a:t>
            </a:r>
            <a:r>
              <a:rPr lang="en-US" sz="5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5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87CC07-65DF-276A-0E33-FFD88E11B886}"/>
              </a:ext>
            </a:extLst>
          </p:cNvPr>
          <p:cNvGrpSpPr/>
          <p:nvPr/>
        </p:nvGrpSpPr>
        <p:grpSpPr>
          <a:xfrm>
            <a:off x="7395652" y="957073"/>
            <a:ext cx="2050006" cy="1103892"/>
            <a:chOff x="6582817" y="7034075"/>
            <a:chExt cx="3879758" cy="169082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67C7624-6D44-0F85-D890-05AA32220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D0CB8BF-9303-E8A5-06BC-224602DF0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41299BF-1F89-2B3E-04C9-8FBE1B6B3F25}"/>
              </a:ext>
            </a:extLst>
          </p:cNvPr>
          <p:cNvSpPr/>
          <p:nvPr/>
        </p:nvSpPr>
        <p:spPr>
          <a:xfrm>
            <a:off x="381000" y="2699254"/>
            <a:ext cx="1143000" cy="92481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801AEE-8C0D-6A93-FD27-C232E7450848}"/>
              </a:ext>
            </a:extLst>
          </p:cNvPr>
          <p:cNvSpPr/>
          <p:nvPr/>
        </p:nvSpPr>
        <p:spPr>
          <a:xfrm>
            <a:off x="1562100" y="2476500"/>
            <a:ext cx="16611600" cy="225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= B hay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18961E-7804-61A1-A7AF-17045DAE5C10}"/>
              </a:ext>
            </a:extLst>
          </p:cNvPr>
          <p:cNvSpPr/>
          <p:nvPr/>
        </p:nvSpPr>
        <p:spPr>
          <a:xfrm>
            <a:off x="5786485" y="4762500"/>
            <a:ext cx="7318343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 + b)</a:t>
            </a:r>
            <a:r>
              <a:rPr lang="en-US" sz="5000" b="1" baseline="30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a</a:t>
            </a:r>
            <a:r>
              <a:rPr lang="en-US" sz="5000" b="1" baseline="30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+ 2ab + b</a:t>
            </a:r>
            <a:r>
              <a:rPr lang="en-US" sz="5000" b="1" baseline="30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EB9E67C0-0688-F09C-0EF9-59F8D31B5E35}"/>
              </a:ext>
            </a:extLst>
          </p:cNvPr>
          <p:cNvSpPr/>
          <p:nvPr/>
        </p:nvSpPr>
        <p:spPr>
          <a:xfrm rot="10800000">
            <a:off x="8644198" y="6249407"/>
            <a:ext cx="999603" cy="1103892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440BC14-BC94-B527-8DD1-030AD4943265}"/>
              </a:ext>
            </a:extLst>
          </p:cNvPr>
          <p:cNvSpPr/>
          <p:nvPr/>
        </p:nvSpPr>
        <p:spPr>
          <a:xfrm>
            <a:off x="3695698" y="7737896"/>
            <a:ext cx="10896601" cy="15920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5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5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5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5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5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5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 animBg="1"/>
      <p:bldP spid="32" grpId="0"/>
      <p:bldP spid="33" grpId="0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040642" y="9100312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0286959">
            <a:off x="16441414" y="8030673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B17EB5C-BF27-3DBD-1FBB-636BA371C13D}"/>
              </a:ext>
            </a:extLst>
          </p:cNvPr>
          <p:cNvGrpSpPr/>
          <p:nvPr/>
        </p:nvGrpSpPr>
        <p:grpSpPr>
          <a:xfrm>
            <a:off x="808359" y="2528255"/>
            <a:ext cx="16671281" cy="2394212"/>
            <a:chOff x="631892" y="3009900"/>
            <a:chExt cx="16671281" cy="239421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E6FB4B2-7DE0-8747-0679-DB6174756272}"/>
                </a:ext>
              </a:extLst>
            </p:cNvPr>
            <p:cNvSpPr/>
            <p:nvPr/>
          </p:nvSpPr>
          <p:spPr>
            <a:xfrm>
              <a:off x="631892" y="3009900"/>
              <a:ext cx="16671281" cy="2394212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9F6920-0C56-1176-8277-FDEA6737CD2E}"/>
                </a:ext>
              </a:extLst>
            </p:cNvPr>
            <p:cNvSpPr txBox="1"/>
            <p:nvPr/>
          </p:nvSpPr>
          <p:spPr>
            <a:xfrm>
              <a:off x="895536" y="3228222"/>
              <a:ext cx="16143991" cy="1911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pt-BR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Nếu hai biểu thức P và Q nhận giá trị như nhau và mọi giá trị của biến thì ta nói P = Q là một </a:t>
              </a: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nhất thức</a:t>
              </a:r>
              <a:r>
                <a:rPr lang="pt-BR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hay </a:t>
              </a: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hằng đẳng thức</a:t>
              </a:r>
              <a:r>
                <a:rPr lang="pt-BR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177D663-DB6C-DC5A-2A86-37DDE4389E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0" y="1689210"/>
            <a:ext cx="2411791" cy="135663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9CB4176-5739-C1A9-D7C9-FBBD2613748B}"/>
              </a:ext>
            </a:extLst>
          </p:cNvPr>
          <p:cNvGrpSpPr/>
          <p:nvPr/>
        </p:nvGrpSpPr>
        <p:grpSpPr>
          <a:xfrm>
            <a:off x="808359" y="5873246"/>
            <a:ext cx="16671281" cy="3472807"/>
            <a:chOff x="808359" y="5417277"/>
            <a:chExt cx="16671281" cy="347280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5D08779-7CA6-B862-413B-3C5FA8266984}"/>
                </a:ext>
              </a:extLst>
            </p:cNvPr>
            <p:cNvSpPr/>
            <p:nvPr/>
          </p:nvSpPr>
          <p:spPr>
            <a:xfrm>
              <a:off x="808359" y="5433724"/>
              <a:ext cx="16671281" cy="3456360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0640629-6DCB-A60C-C697-4524AD2771FD}"/>
                </a:ext>
              </a:extLst>
            </p:cNvPr>
            <p:cNvSpPr txBox="1"/>
            <p:nvPr/>
          </p:nvSpPr>
          <p:spPr>
            <a:xfrm>
              <a:off x="4279898" y="5417277"/>
              <a:ext cx="9728200" cy="3342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pt-BR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Với hai biểu thức tuỳ ý A và B, ta có:</a:t>
              </a:r>
              <a:endPara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(A + B)</a:t>
              </a:r>
              <a:r>
                <a:rPr lang="pt-BR" sz="4200" b="1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=  A</a:t>
              </a:r>
              <a:r>
                <a:rPr lang="pt-BR" sz="4200" b="1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+ 2AB + B</a:t>
              </a:r>
              <a:r>
                <a:rPr lang="pt-BR" sz="4200" b="1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lang="en-US" sz="4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lnSpc>
                  <a:spcPct val="15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(A – B)</a:t>
              </a:r>
              <a:r>
                <a:rPr lang="pt-BR" sz="4200" b="1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= A</a:t>
              </a:r>
              <a:r>
                <a:rPr lang="pt-BR" sz="4200" b="1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pt-BR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2AB + B</a:t>
              </a:r>
              <a:r>
                <a:rPr lang="pt-BR" sz="4200" b="1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lang="en-US" sz="4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93" y="5067300"/>
            <a:ext cx="2411791" cy="1356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-923531" y="-36033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0515600" y="-173653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7628204" y="7902087"/>
            <a:ext cx="851382" cy="850318"/>
          </a:xfrm>
          <a:custGeom>
            <a:avLst/>
            <a:gdLst/>
            <a:ahLst/>
            <a:cxnLst/>
            <a:rect l="l" t="t" r="r" b="b"/>
            <a:pathLst>
              <a:path w="851382" h="850318">
                <a:moveTo>
                  <a:pt x="0" y="0"/>
                </a:moveTo>
                <a:lnTo>
                  <a:pt x="851382" y="0"/>
                </a:lnTo>
                <a:lnTo>
                  <a:pt x="851382" y="850318"/>
                </a:lnTo>
                <a:lnTo>
                  <a:pt x="0" y="85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C88D9-A0D5-502F-582C-E5129F67EDD7}"/>
              </a:ext>
            </a:extLst>
          </p:cNvPr>
          <p:cNvSpPr txBox="1"/>
          <p:nvPr/>
        </p:nvSpPr>
        <p:spPr>
          <a:xfrm>
            <a:off x="5511891" y="686962"/>
            <a:ext cx="7264218" cy="995422"/>
          </a:xfrm>
          <a:prstGeom prst="flowChartTerminator">
            <a:avLst/>
          </a:prstGeom>
          <a:solidFill>
            <a:srgbClr val="FFFFB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1: SGK – tr.19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FA7E2D-A35B-F3E3-BF8A-0E0DA2EF869C}"/>
              </a:ext>
            </a:extLst>
          </p:cNvPr>
          <p:cNvSpPr txBox="1"/>
          <p:nvPr/>
        </p:nvSpPr>
        <p:spPr>
          <a:xfrm>
            <a:off x="1892402" y="2088655"/>
            <a:ext cx="1450319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a) (x + 3)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			b) (2x – 3y)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			c) (x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4y)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Callout 21">
            <a:extLst>
              <a:ext uri="{FF2B5EF4-FFF2-40B4-BE49-F238E27FC236}">
                <a16:creationId xmlns:a16="http://schemas.microsoft.com/office/drawing/2014/main" id="{2D893094-ED65-3CD1-E753-18D13487C327}"/>
              </a:ext>
            </a:extLst>
          </p:cNvPr>
          <p:cNvSpPr/>
          <p:nvPr/>
        </p:nvSpPr>
        <p:spPr>
          <a:xfrm>
            <a:off x="8334501" y="4416575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009F89-69DA-2F49-EE3E-369C146DCE0D}"/>
              </a:ext>
            </a:extLst>
          </p:cNvPr>
          <p:cNvSpPr txBox="1"/>
          <p:nvPr/>
        </p:nvSpPr>
        <p:spPr>
          <a:xfrm>
            <a:off x="1892402" y="5676900"/>
            <a:ext cx="14503196" cy="3769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(x + 3)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 . X . 3 + 3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+ 6x + 9</a:t>
            </a: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(2x – 3y)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(2x)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 . 2x . 3y + (3y)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4x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12xy + 9y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(x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4y)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(x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 .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. 4y + (4y)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8x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y + 16y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125124" y="-645415"/>
            <a:ext cx="3399859" cy="3280027"/>
          </a:xfrm>
          <a:custGeom>
            <a:avLst/>
            <a:gdLst/>
            <a:ahLst/>
            <a:cxnLst/>
            <a:rect l="l" t="t" r="r" b="b"/>
            <a:pathLst>
              <a:path w="5606409" h="5909258">
                <a:moveTo>
                  <a:pt x="0" y="0"/>
                </a:moveTo>
                <a:lnTo>
                  <a:pt x="5606409" y="0"/>
                </a:lnTo>
                <a:lnTo>
                  <a:pt x="5606409" y="5909258"/>
                </a:lnTo>
                <a:lnTo>
                  <a:pt x="0" y="590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770874" flipH="1">
            <a:off x="14094657" y="-1910202"/>
            <a:ext cx="2433979" cy="2340727"/>
          </a:xfrm>
          <a:custGeom>
            <a:avLst/>
            <a:gdLst/>
            <a:ahLst/>
            <a:cxnLst/>
            <a:rect l="l" t="t" r="r" b="b"/>
            <a:pathLst>
              <a:path w="3128843" h="3089733">
                <a:moveTo>
                  <a:pt x="3128843" y="0"/>
                </a:moveTo>
                <a:lnTo>
                  <a:pt x="0" y="0"/>
                </a:lnTo>
                <a:lnTo>
                  <a:pt x="0" y="3089733"/>
                </a:lnTo>
                <a:lnTo>
                  <a:pt x="3128843" y="3089733"/>
                </a:lnTo>
                <a:lnTo>
                  <a:pt x="31288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650184">
            <a:off x="14399280" y="1242135"/>
            <a:ext cx="855073" cy="577701"/>
          </a:xfrm>
          <a:custGeom>
            <a:avLst/>
            <a:gdLst/>
            <a:ahLst/>
            <a:cxnLst/>
            <a:rect l="l" t="t" r="r" b="b"/>
            <a:pathLst>
              <a:path w="1099183" h="762558">
                <a:moveTo>
                  <a:pt x="0" y="0"/>
                </a:moveTo>
                <a:lnTo>
                  <a:pt x="1099183" y="0"/>
                </a:lnTo>
                <a:lnTo>
                  <a:pt x="1099183" y="762558"/>
                </a:lnTo>
                <a:lnTo>
                  <a:pt x="0" y="762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529586" y="-198769"/>
            <a:ext cx="978914" cy="986625"/>
          </a:xfrm>
          <a:custGeom>
            <a:avLst/>
            <a:gdLst/>
            <a:ahLst/>
            <a:cxnLst/>
            <a:rect l="l" t="t" r="r" b="b"/>
            <a:pathLst>
              <a:path w="1258379" h="1302333">
                <a:moveTo>
                  <a:pt x="0" y="0"/>
                </a:moveTo>
                <a:lnTo>
                  <a:pt x="1258379" y="0"/>
                </a:lnTo>
                <a:lnTo>
                  <a:pt x="1258379" y="1302333"/>
                </a:lnTo>
                <a:lnTo>
                  <a:pt x="0" y="1302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DADBA-A063-A836-5B3F-4F31D95344FC}"/>
              </a:ext>
            </a:extLst>
          </p:cNvPr>
          <p:cNvSpPr txBox="1"/>
          <p:nvPr/>
        </p:nvSpPr>
        <p:spPr>
          <a:xfrm>
            <a:off x="5511890" y="620552"/>
            <a:ext cx="7264218" cy="995422"/>
          </a:xfrm>
          <a:prstGeom prst="flowChartTerminator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2: SGK – tr.19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725DAB-5666-D950-65F4-0E516FBC1057}"/>
                  </a:ext>
                </a:extLst>
              </p:cNvPr>
              <p:cNvSpPr txBox="1"/>
              <p:nvPr/>
            </p:nvSpPr>
            <p:spPr>
              <a:xfrm>
                <a:off x="612472" y="2298147"/>
                <a:ext cx="17063053" cy="25557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4x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+ 4xy + y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				b) x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725DAB-5666-D950-65F4-0E516FBC1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72" y="2298147"/>
                <a:ext cx="17063053" cy="2555700"/>
              </a:xfrm>
              <a:prstGeom prst="rect">
                <a:avLst/>
              </a:prstGeom>
              <a:blipFill>
                <a:blip r:embed="rId6"/>
                <a:stretch>
                  <a:fillRect l="-1357" r="-393" b="-2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21">
            <a:extLst>
              <a:ext uri="{FF2B5EF4-FFF2-40B4-BE49-F238E27FC236}">
                <a16:creationId xmlns:a16="http://schemas.microsoft.com/office/drawing/2014/main" id="{CE98CA6A-57C5-01FD-2D44-6356C1600C80}"/>
              </a:ext>
            </a:extLst>
          </p:cNvPr>
          <p:cNvSpPr/>
          <p:nvPr/>
        </p:nvSpPr>
        <p:spPr>
          <a:xfrm>
            <a:off x="8334499" y="5114043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404F78-E34F-889E-AFF0-5B584BA80A65}"/>
                  </a:ext>
                </a:extLst>
              </p:cNvPr>
              <p:cNvSpPr txBox="1"/>
              <p:nvPr/>
            </p:nvSpPr>
            <p:spPr>
              <a:xfrm>
                <a:off x="3172329" y="6364138"/>
                <a:ext cx="14503196" cy="3177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indent="-742950">
                  <a:lnSpc>
                    <a:spcPct val="200000"/>
                  </a:lnSpc>
                  <a:buAutoNum type="alphaLcParenR"/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4x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+ 4xy + y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(2x)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+ 2 . 2x . y + y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(2x + y)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x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2 . x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5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5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5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5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5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5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5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5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5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5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5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404F78-E34F-889E-AFF0-5B584BA8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329" y="6364138"/>
                <a:ext cx="14503196" cy="3177345"/>
              </a:xfrm>
              <a:prstGeom prst="rect">
                <a:avLst/>
              </a:prstGeom>
              <a:blipFill>
                <a:blip r:embed="rId7"/>
                <a:stretch>
                  <a:fillRect l="-1471" b="-3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43CE62B-8AAD-1B43-D7A8-DB81CE87BD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425" y="8065873"/>
            <a:ext cx="3712021" cy="208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4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788174" flipH="1">
            <a:off x="16544890" y="4871402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192626">
            <a:off x="15582675" y="-64840"/>
            <a:ext cx="3639423" cy="4705794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1324590">
            <a:off x="14348955" y="1072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5FE419-0833-6C0B-8A53-A04861B86447}"/>
              </a:ext>
            </a:extLst>
          </p:cNvPr>
          <p:cNvSpPr txBox="1"/>
          <p:nvPr/>
        </p:nvSpPr>
        <p:spPr>
          <a:xfrm>
            <a:off x="5511890" y="620552"/>
            <a:ext cx="7264218" cy="995422"/>
          </a:xfrm>
          <a:prstGeom prst="flowChartTerminator">
            <a:avLst/>
          </a:prstGeom>
          <a:solidFill>
            <a:srgbClr val="FDE6D3"/>
          </a:solidFill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3: SGK – tr.19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84EE80-58E2-4664-51B2-00FCE783627E}"/>
              </a:ext>
            </a:extLst>
          </p:cNvPr>
          <p:cNvSpPr txBox="1"/>
          <p:nvPr/>
        </p:nvSpPr>
        <p:spPr>
          <a:xfrm>
            <a:off x="3620933" y="2164901"/>
            <a:ext cx="11046128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a) 41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						b) 49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8334498" y="4349383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E65CB3-7040-9240-FE47-5C652991D434}"/>
              </a:ext>
            </a:extLst>
          </p:cNvPr>
          <p:cNvSpPr txBox="1"/>
          <p:nvPr/>
        </p:nvSpPr>
        <p:spPr>
          <a:xfrm>
            <a:off x="1220743" y="5668414"/>
            <a:ext cx="16663126" cy="2477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(40 + 1)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40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+ 2 . 40 . 1 + 1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1 600 + 80 + 1 = 1 681</a:t>
            </a:r>
            <a:endParaRPr lang="en-US" sz="4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(50 – 1)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50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– 2 . 50 . 1 + 1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2 500 – 100 + 1 = 2 401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8F63E7-9183-DBA3-D381-EED62DE26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859" y="841342"/>
            <a:ext cx="5104257" cy="28711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213854">
            <a:off x="-1593971" y="-1926357"/>
            <a:ext cx="4727277" cy="5035715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2030042" flipH="1">
            <a:off x="15681881" y="497974"/>
            <a:ext cx="1701165" cy="3342285"/>
          </a:xfrm>
          <a:custGeom>
            <a:avLst/>
            <a:gdLst/>
            <a:ahLst/>
            <a:cxnLst/>
            <a:rect l="l" t="t" r="r" b="b"/>
            <a:pathLst>
              <a:path w="1701165" h="3342285">
                <a:moveTo>
                  <a:pt x="1701165" y="0"/>
                </a:moveTo>
                <a:lnTo>
                  <a:pt x="0" y="0"/>
                </a:lnTo>
                <a:lnTo>
                  <a:pt x="0" y="3342284"/>
                </a:lnTo>
                <a:lnTo>
                  <a:pt x="1701165" y="3342284"/>
                </a:lnTo>
                <a:lnTo>
                  <a:pt x="1701165" y="0"/>
                </a:lnTo>
                <a:close/>
              </a:path>
            </a:pathLst>
          </a:custGeom>
          <a:blipFill>
            <a:blip r:embed="rId2"/>
            <a:stretch>
              <a:fillRect l="-119615" t="-1178" r="-270304" b="-16445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543566" y="307380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AF135B-1D02-27A9-AD74-87FBB30EC588}"/>
              </a:ext>
            </a:extLst>
          </p:cNvPr>
          <p:cNvGrpSpPr/>
          <p:nvPr/>
        </p:nvGrpSpPr>
        <p:grpSpPr>
          <a:xfrm>
            <a:off x="2478491" y="894954"/>
            <a:ext cx="5791200" cy="1331522"/>
            <a:chOff x="6365212" y="840178"/>
            <a:chExt cx="5791200" cy="133152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C5D7CA2-A165-C07A-1124-1A0C34EF1124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21" name="Group 3">
                <a:extLst>
                  <a:ext uri="{FF2B5EF4-FFF2-40B4-BE49-F238E27FC236}">
                    <a16:creationId xmlns:a16="http://schemas.microsoft.com/office/drawing/2014/main" id="{6F9FCBE7-EE2B-0726-8FDF-C0381542807F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25" name="Freeform 4">
                  <a:extLst>
                    <a:ext uri="{FF2B5EF4-FFF2-40B4-BE49-F238E27FC236}">
                      <a16:creationId xmlns:a16="http://schemas.microsoft.com/office/drawing/2014/main" id="{A2EDD831-8573-381C-3509-F47984F25B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6" name="TextBox 5">
                  <a:extLst>
                    <a:ext uri="{FF2B5EF4-FFF2-40B4-BE49-F238E27FC236}">
                      <a16:creationId xmlns:a16="http://schemas.microsoft.com/office/drawing/2014/main" id="{F7EF336A-1228-0433-10C1-8BBF326B310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22" name="Group 6">
                <a:extLst>
                  <a:ext uri="{FF2B5EF4-FFF2-40B4-BE49-F238E27FC236}">
                    <a16:creationId xmlns:a16="http://schemas.microsoft.com/office/drawing/2014/main" id="{F0D45F39-BDBC-3D4F-33C3-928866BAB9A1}"/>
                  </a:ext>
                </a:extLst>
              </p:cNvPr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23" name="Freeform 7">
                  <a:extLst>
                    <a:ext uri="{FF2B5EF4-FFF2-40B4-BE49-F238E27FC236}">
                      <a16:creationId xmlns:a16="http://schemas.microsoft.com/office/drawing/2014/main" id="{AC82199C-79C8-E789-26B1-85F09D38D406}"/>
                    </a:ext>
                  </a:extLst>
                </p:cNvPr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6">
                    <a:alpha val="28627"/>
                  </a:schemeClr>
                </a:solidFill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4" name="TextBox 8">
                  <a:extLst>
                    <a:ext uri="{FF2B5EF4-FFF2-40B4-BE49-F238E27FC236}">
                      <a16:creationId xmlns:a16="http://schemas.microsoft.com/office/drawing/2014/main" id="{ED67B213-5B4D-3894-F0F6-48DD6519BC5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DE585006-C749-CEBC-0DFA-5AB4D237DDB7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0302AD-F97D-ED3D-1FD0-0F227A81A028}"/>
                  </a:ext>
                </a:extLst>
              </p:cNvPr>
              <p:cNvSpPr txBox="1"/>
              <p:nvPr/>
            </p:nvSpPr>
            <p:spPr>
              <a:xfrm>
                <a:off x="1409700" y="2162340"/>
                <a:ext cx="15468600" cy="1347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(3x + 1)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;	  b) (4x + 5y)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; 	      c) (5x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;		d) (–x + 2y)</a:t>
                </a:r>
                <a:r>
                  <a:rPr lang="en-US" sz="4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  <a:endParaRPr lang="en-US" sz="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0302AD-F97D-ED3D-1FD0-0F227A81A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2162340"/>
                <a:ext cx="15468600" cy="1347228"/>
              </a:xfrm>
              <a:prstGeom prst="rect">
                <a:avLst/>
              </a:prstGeom>
              <a:blipFill>
                <a:blip r:embed="rId4"/>
                <a:stretch>
                  <a:fillRect l="-1497" r="-1221" b="-9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21">
            <a:extLst>
              <a:ext uri="{FF2B5EF4-FFF2-40B4-BE49-F238E27FC236}">
                <a16:creationId xmlns:a16="http://schemas.microsoft.com/office/drawing/2014/main" id="{275916CC-C5AC-5ED3-BE9A-F0FB421D07ED}"/>
              </a:ext>
            </a:extLst>
          </p:cNvPr>
          <p:cNvSpPr/>
          <p:nvPr/>
        </p:nvSpPr>
        <p:spPr>
          <a:xfrm>
            <a:off x="600201" y="3828063"/>
            <a:ext cx="1618997" cy="843953"/>
          </a:xfrm>
          <a:prstGeom prst="wedgeEllipseCallout">
            <a:avLst>
              <a:gd name="adj1" fmla="val 29371"/>
              <a:gd name="adj2" fmla="val 8657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FE83E6-7AE7-7686-573C-869CD98E9857}"/>
              </a:ext>
            </a:extLst>
          </p:cNvPr>
          <p:cNvSpPr txBox="1"/>
          <p:nvPr/>
        </p:nvSpPr>
        <p:spPr>
          <a:xfrm>
            <a:off x="8521383" y="1005257"/>
            <a:ext cx="1905861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59794FC-4879-EF97-4945-F4167A7AEDEB}"/>
                  </a:ext>
                </a:extLst>
              </p:cNvPr>
              <p:cNvSpPr txBox="1"/>
              <p:nvPr/>
            </p:nvSpPr>
            <p:spPr>
              <a:xfrm>
                <a:off x="1945726" y="4577043"/>
                <a:ext cx="14396547" cy="4831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(3x + 1)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= (3x)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+ 2.3x.1 + 1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= 9x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+ 6x + 1.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(4x + 5y)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(4x)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+ 2.4x.5y + (5y)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16x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+ 40xy + 25y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+2.5.</m:t>
                    </m:r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+5.</m:t>
                    </m:r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(–x + 2y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(–x)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+ 2.(–x).2y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(2y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x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– 4xy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+ 4y</a:t>
                </a:r>
                <a:r>
                  <a:rPr lang="en-US" sz="42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59794FC-4879-EF97-4945-F4167A7AE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726" y="4577043"/>
                <a:ext cx="14396547" cy="4831131"/>
              </a:xfrm>
              <a:prstGeom prst="rect">
                <a:avLst/>
              </a:prstGeom>
              <a:blipFill>
                <a:blip r:embed="rId5"/>
                <a:stretch>
                  <a:fillRect l="-1609" b="-4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544890" y="4871402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192626">
            <a:off x="16163025" y="-74420"/>
            <a:ext cx="3639423" cy="4705794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1324590">
            <a:off x="14348955" y="1072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84EE80-58E2-4664-51B2-00FCE783627E}"/>
              </a:ext>
            </a:extLst>
          </p:cNvPr>
          <p:cNvSpPr txBox="1"/>
          <p:nvPr/>
        </p:nvSpPr>
        <p:spPr>
          <a:xfrm>
            <a:off x="1490134" y="1987098"/>
            <a:ext cx="14476458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a) a</a:t>
            </a:r>
            <a:r>
              <a:rPr 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+ 10ab + 25b</a:t>
            </a:r>
            <a:r>
              <a:rPr 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			b) 1 + 9a</a:t>
            </a:r>
            <a:r>
              <a:rPr 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– 6a</a:t>
            </a:r>
          </a:p>
        </p:txBody>
      </p:sp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1217615" y="5372100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F8BCB2-DB4A-C03B-1CF4-E10BFD7EB3D7}"/>
              </a:ext>
            </a:extLst>
          </p:cNvPr>
          <p:cNvGrpSpPr/>
          <p:nvPr/>
        </p:nvGrpSpPr>
        <p:grpSpPr>
          <a:xfrm>
            <a:off x="1385343" y="715135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405DC85-BFD4-888C-2C45-B8D062CBA5EF}"/>
              </a:ext>
            </a:extLst>
          </p:cNvPr>
          <p:cNvSpPr txBox="1"/>
          <p:nvPr/>
        </p:nvSpPr>
        <p:spPr>
          <a:xfrm>
            <a:off x="4236088" y="6248271"/>
            <a:ext cx="5701257" cy="308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+ 10ab + 25b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+ 2.a.5b + (5b)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= (a + 5b)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4057" y="5986967"/>
            <a:ext cx="6415710" cy="36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84846-5912-4472-0775-958254DCCE23}"/>
              </a:ext>
            </a:extLst>
          </p:cNvPr>
          <p:cNvSpPr txBox="1"/>
          <p:nvPr/>
        </p:nvSpPr>
        <p:spPr>
          <a:xfrm>
            <a:off x="3019926" y="6638395"/>
            <a:ext cx="132435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https://tailieugiaovien.edu.vn/lesson/powerpoint-toan-8-chan-troi-sang-tao/</a:t>
            </a:r>
            <a:endParaRPr kumimoji="0" lang="vi-VN" sz="4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2529840" y="1615275"/>
            <a:ext cx="12161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3048000" y="3692768"/>
            <a:ext cx="1324356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đủ bộ word và powerpoint cả năm tất cả các bài môn: Toán 8 Chân trời sáng tạo</a:t>
            </a:r>
          </a:p>
        </p:txBody>
      </p:sp>
    </p:spTree>
    <p:extLst>
      <p:ext uri="{BB962C8B-B14F-4D97-AF65-F5344CB8AC3E}">
        <p14:creationId xmlns:p14="http://schemas.microsoft.com/office/powerpoint/2010/main" val="3042288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775" y="-3133725"/>
            <a:ext cx="16554450" cy="16554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" name="Freeform 4"/>
          <p:cNvSpPr/>
          <p:nvPr/>
        </p:nvSpPr>
        <p:spPr>
          <a:xfrm rot="802546">
            <a:off x="424221" y="2854610"/>
            <a:ext cx="1208958" cy="1289555"/>
          </a:xfrm>
          <a:custGeom>
            <a:avLst/>
            <a:gdLst/>
            <a:ahLst/>
            <a:cxnLst/>
            <a:rect l="l" t="t" r="r" b="b"/>
            <a:pathLst>
              <a:path w="1208958" h="1289555">
                <a:moveTo>
                  <a:pt x="0" y="0"/>
                </a:moveTo>
                <a:lnTo>
                  <a:pt x="1208958" y="0"/>
                </a:lnTo>
                <a:lnTo>
                  <a:pt x="1208958" y="1289556"/>
                </a:lnTo>
                <a:lnTo>
                  <a:pt x="0" y="12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1445491">
            <a:off x="1516509" y="-67644"/>
            <a:ext cx="1826839" cy="3573279"/>
          </a:xfrm>
          <a:custGeom>
            <a:avLst/>
            <a:gdLst/>
            <a:ahLst/>
            <a:cxnLst/>
            <a:rect l="l" t="t" r="r" b="b"/>
            <a:pathLst>
              <a:path w="1826839" h="3573279">
                <a:moveTo>
                  <a:pt x="0" y="0"/>
                </a:moveTo>
                <a:lnTo>
                  <a:pt x="1826839" y="0"/>
                </a:lnTo>
                <a:lnTo>
                  <a:pt x="1826839" y="3573279"/>
                </a:lnTo>
                <a:lnTo>
                  <a:pt x="0" y="35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2429929" y="1276891"/>
            <a:ext cx="1011971" cy="884209"/>
          </a:xfrm>
          <a:custGeom>
            <a:avLst/>
            <a:gdLst/>
            <a:ahLst/>
            <a:cxnLst/>
            <a:rect l="l" t="t" r="r" b="b"/>
            <a:pathLst>
              <a:path w="1011971" h="884209">
                <a:moveTo>
                  <a:pt x="0" y="0"/>
                </a:moveTo>
                <a:lnTo>
                  <a:pt x="1011970" y="0"/>
                </a:lnTo>
                <a:lnTo>
                  <a:pt x="1011970" y="884209"/>
                </a:lnTo>
                <a:lnTo>
                  <a:pt x="0" y="8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13655934" y="7089922"/>
            <a:ext cx="6306403" cy="6892244"/>
          </a:xfrm>
          <a:custGeom>
            <a:avLst/>
            <a:gdLst/>
            <a:ahLst/>
            <a:cxnLst/>
            <a:rect l="l" t="t" r="r" b="b"/>
            <a:pathLst>
              <a:path w="6306403" h="6892244">
                <a:moveTo>
                  <a:pt x="6306403" y="0"/>
                </a:moveTo>
                <a:lnTo>
                  <a:pt x="0" y="0"/>
                </a:lnTo>
                <a:lnTo>
                  <a:pt x="0" y="6892244"/>
                </a:lnTo>
                <a:lnTo>
                  <a:pt x="6306403" y="6892244"/>
                </a:lnTo>
                <a:lnTo>
                  <a:pt x="630640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6913199" y="5463492"/>
            <a:ext cx="1120115" cy="1118715"/>
          </a:xfrm>
          <a:custGeom>
            <a:avLst/>
            <a:gdLst/>
            <a:ahLst/>
            <a:cxnLst/>
            <a:rect l="l" t="t" r="r" b="b"/>
            <a:pathLst>
              <a:path w="1120115" h="1118715">
                <a:moveTo>
                  <a:pt x="0" y="0"/>
                </a:moveTo>
                <a:lnTo>
                  <a:pt x="1120116" y="0"/>
                </a:lnTo>
                <a:lnTo>
                  <a:pt x="1120116" y="1118715"/>
                </a:lnTo>
                <a:lnTo>
                  <a:pt x="0" y="111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1974242" y="3197078"/>
            <a:ext cx="14339511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63BD2-49E5-30DA-EBEB-4B0728A3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6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2787BA-AB6F-43AB-BC06-5484D6F88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91" y="5478274"/>
            <a:ext cx="8076057" cy="45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9409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4">
            <a:extLst>
              <a:ext uri="{FF2B5EF4-FFF2-40B4-BE49-F238E27FC236}">
                <a16:creationId xmlns:a16="http://schemas.microsoft.com/office/drawing/2014/main" id="{A54DDC87-94F0-7DF3-E896-62E649791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78162" y="7252413"/>
            <a:ext cx="1220916" cy="689817"/>
          </a:xfrm>
          <a:prstGeom prst="rect">
            <a:avLst/>
          </a:prstGeom>
        </p:spPr>
      </p:pic>
      <p:pic>
        <p:nvPicPr>
          <p:cNvPr id="28" name="Picture 30">
            <a:extLst>
              <a:ext uri="{FF2B5EF4-FFF2-40B4-BE49-F238E27FC236}">
                <a16:creationId xmlns:a16="http://schemas.microsoft.com/office/drawing/2014/main" id="{7B4716C7-6B56-7368-EE5E-BEFE605ABE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62257" y="7488594"/>
            <a:ext cx="1164630" cy="718431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72A61EC4-A662-27B7-6E25-3C7FE847A7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34767" y="7630810"/>
            <a:ext cx="1041894" cy="941612"/>
          </a:xfrm>
          <a:prstGeom prst="rect">
            <a:avLst/>
          </a:prstGeom>
        </p:spPr>
      </p:pic>
      <p:pic>
        <p:nvPicPr>
          <p:cNvPr id="31" name="Picture 33">
            <a:extLst>
              <a:ext uri="{FF2B5EF4-FFF2-40B4-BE49-F238E27FC236}">
                <a16:creationId xmlns:a16="http://schemas.microsoft.com/office/drawing/2014/main" id="{41D46CB9-B5E1-4610-F322-C62B48A2EC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7676" y="8851162"/>
            <a:ext cx="1354014" cy="113244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4D64AFB-48F2-16BF-5068-88A7338637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9601" y="7802566"/>
            <a:ext cx="1232606" cy="121874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80E45BA7-0A9C-5129-1FD9-B7CD103A53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22105" y="7403924"/>
            <a:ext cx="887774" cy="887774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0E6ADB21-9254-30DD-558B-FD50E79320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031962" y="8480210"/>
            <a:ext cx="1034367" cy="9917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501DDDD-BA31-7C7B-3D79-A54AFBE95E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051962" y="6686100"/>
            <a:ext cx="4043363" cy="249677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30BDE0F-7A53-66F2-0018-DA80160ACBB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144000" y="6100149"/>
            <a:ext cx="4628442" cy="328619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B0629A7-50FF-C366-4FAC-033DE7A7E9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39559" y="6144126"/>
            <a:ext cx="3519054" cy="293401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31935A7-574C-5AD4-BC14-0C0492CDF12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3442038" y="9066017"/>
            <a:ext cx="1546583" cy="97628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434956C-8E5F-5ECC-F21F-32671466CB1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443051" y="7581704"/>
            <a:ext cx="1025601" cy="984576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2996055F-6079-1148-997E-7428E2DB9A6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674249" y="8937621"/>
            <a:ext cx="1151133" cy="106623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1BAFA938-4923-185A-63FA-09033BE43E0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2894719" y="7534623"/>
            <a:ext cx="1164629" cy="1078737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8836024-618C-7162-C499-5710FDB40AD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6325809" y="8990031"/>
            <a:ext cx="1132950" cy="1128249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70C34FB5-1CE7-D954-D4A1-31363C0AB43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7809779" y="7616092"/>
            <a:ext cx="1132950" cy="1053644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127B00C3-7CC0-6D95-3BA9-A5ED33EA51D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1072598" y="8987989"/>
            <a:ext cx="1202670" cy="1220984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C1B988A9-5460-3AE9-F4A2-55B51B67515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5710195" y="9357478"/>
            <a:ext cx="911765" cy="604424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D7CB0CA2-FDA9-B675-8393-BC49AACA911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5150659" y="8472104"/>
            <a:ext cx="691679" cy="1007910"/>
          </a:xfrm>
          <a:prstGeom prst="rect">
            <a:avLst/>
          </a:prstGeom>
        </p:spPr>
      </p:pic>
      <p:pic>
        <p:nvPicPr>
          <p:cNvPr id="27" name="Picture 29">
            <a:extLst>
              <a:ext uri="{FF2B5EF4-FFF2-40B4-BE49-F238E27FC236}">
                <a16:creationId xmlns:a16="http://schemas.microsoft.com/office/drawing/2014/main" id="{B856E142-F9A4-5D1D-B531-A890F090B901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2121923" y="9426845"/>
            <a:ext cx="979485" cy="737063"/>
          </a:xfrm>
          <a:prstGeom prst="rect">
            <a:avLst/>
          </a:prstGeom>
        </p:spPr>
      </p:pic>
      <p:pic>
        <p:nvPicPr>
          <p:cNvPr id="29" name="Picture 31">
            <a:extLst>
              <a:ext uri="{FF2B5EF4-FFF2-40B4-BE49-F238E27FC236}">
                <a16:creationId xmlns:a16="http://schemas.microsoft.com/office/drawing/2014/main" id="{BC5BE03B-7AA2-CEA7-7862-3BB8EC051D99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5447816" y="7559809"/>
            <a:ext cx="1034367" cy="902486"/>
          </a:xfrm>
          <a:prstGeom prst="rect">
            <a:avLst/>
          </a:prstGeom>
        </p:spPr>
      </p:pic>
      <p:pic>
        <p:nvPicPr>
          <p:cNvPr id="30" name="Picture 32">
            <a:extLst>
              <a:ext uri="{FF2B5EF4-FFF2-40B4-BE49-F238E27FC236}">
                <a16:creationId xmlns:a16="http://schemas.microsoft.com/office/drawing/2014/main" id="{437C9097-9B9F-B49A-DE45-535F1551BAB4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549983" y="9182878"/>
            <a:ext cx="1014080" cy="469013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835D0A6-8AEF-E606-08B4-2A50423E0103}"/>
              </a:ext>
            </a:extLst>
          </p:cNvPr>
          <p:cNvSpPr txBox="1">
            <a:spLocks/>
          </p:cNvSpPr>
          <p:nvPr/>
        </p:nvSpPr>
        <p:spPr>
          <a:xfrm>
            <a:off x="934779" y="3393016"/>
            <a:ext cx="9815115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NHÀ SƯU TẬP ĐẠI DƯƠNG</a:t>
            </a: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482183" y="-881348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0">
            <a:extLst>
              <a:ext uri="{FF2B5EF4-FFF2-40B4-BE49-F238E27FC236}">
                <a16:creationId xmlns:a16="http://schemas.microsoft.com/office/drawing/2014/main" id="{023CA9D5-0DD5-236F-40D8-914060EBD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55419" y="214386"/>
            <a:ext cx="2664333" cy="2743200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/>
          <p:nvPr/>
        </p:nvSpPr>
        <p:spPr>
          <a:xfrm>
            <a:off x="1" y="3652063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82183" y="-881348"/>
            <a:ext cx="731045" cy="731045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20AE71EA-CB1F-08EF-8C17-999003364EBD}"/>
              </a:ext>
            </a:extLst>
          </p:cNvPr>
          <p:cNvGrpSpPr/>
          <p:nvPr/>
        </p:nvGrpSpPr>
        <p:grpSpPr>
          <a:xfrm flipH="1">
            <a:off x="18859518" y="249637"/>
            <a:ext cx="9627989" cy="2910107"/>
            <a:chOff x="11265112" y="208348"/>
            <a:chExt cx="6418659" cy="194007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2E06263-E085-7812-D402-175515A11E1F}"/>
                </a:ext>
              </a:extLst>
            </p:cNvPr>
            <p:cNvGrpSpPr/>
            <p:nvPr/>
          </p:nvGrpSpPr>
          <p:grpSpPr>
            <a:xfrm>
              <a:off x="13181693" y="208348"/>
              <a:ext cx="4502078" cy="1940071"/>
              <a:chOff x="2844902" y="822114"/>
              <a:chExt cx="4502078" cy="1940071"/>
            </a:xfrm>
          </p:grpSpPr>
          <p:pic>
            <p:nvPicPr>
              <p:cNvPr id="55" name="Picture 22">
                <a:extLst>
                  <a:ext uri="{FF2B5EF4-FFF2-40B4-BE49-F238E27FC236}">
                    <a16:creationId xmlns:a16="http://schemas.microsoft.com/office/drawing/2014/main" id="{F300F0C1-5B07-A232-C161-AC3C342C7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797314" y="1652060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6" name="Picture 22">
                <a:extLst>
                  <a:ext uri="{FF2B5EF4-FFF2-40B4-BE49-F238E27FC236}">
                    <a16:creationId xmlns:a16="http://schemas.microsoft.com/office/drawing/2014/main" id="{73355E02-477E-4D94-50DD-A9259DA81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D7CF5151-5D60-9BDA-AF7D-98F145387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353B625-6247-C32F-7D03-7DA9134EB4AC}"/>
              </a:ext>
            </a:extLst>
          </p:cNvPr>
          <p:cNvGrpSpPr/>
          <p:nvPr/>
        </p:nvGrpSpPr>
        <p:grpSpPr>
          <a:xfrm>
            <a:off x="-6413257" y="809093"/>
            <a:ext cx="6277235" cy="2030552"/>
            <a:chOff x="1132596" y="240919"/>
            <a:chExt cx="4184823" cy="1353701"/>
          </a:xfrm>
        </p:grpSpPr>
        <p:pic>
          <p:nvPicPr>
            <p:cNvPr id="58" name="Picture 22">
              <a:extLst>
                <a:ext uri="{FF2B5EF4-FFF2-40B4-BE49-F238E27FC236}">
                  <a16:creationId xmlns:a16="http://schemas.microsoft.com/office/drawing/2014/main" id="{FABA9242-DA35-264E-087F-C156816E8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32596" y="484495"/>
              <a:ext cx="1549666" cy="1110125"/>
            </a:xfrm>
            <a:prstGeom prst="rect">
              <a:avLst/>
            </a:prstGeom>
          </p:spPr>
        </p:pic>
        <p:pic>
          <p:nvPicPr>
            <p:cNvPr id="59" name="Picture 22">
              <a:extLst>
                <a:ext uri="{FF2B5EF4-FFF2-40B4-BE49-F238E27FC236}">
                  <a16:creationId xmlns:a16="http://schemas.microsoft.com/office/drawing/2014/main" id="{821AA6BD-B7B9-8D6B-A2B5-6C0E4810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133" name="Multiplication Sign 132">
            <a:hlinkClick r:id="" action="ppaction://noaction"/>
            <a:extLst>
              <a:ext uri="{FF2B5EF4-FFF2-40B4-BE49-F238E27FC236}">
                <a16:creationId xmlns:a16="http://schemas.microsoft.com/office/drawing/2014/main" id="{1B62F2F8-2EA4-CFB6-A4C1-E8535C359EA8}"/>
              </a:ext>
            </a:extLst>
          </p:cNvPr>
          <p:cNvSpPr/>
          <p:nvPr/>
        </p:nvSpPr>
        <p:spPr>
          <a:xfrm>
            <a:off x="16793901" y="68501"/>
            <a:ext cx="1371600" cy="1371600"/>
          </a:xfrm>
          <a:prstGeom prst="mathMultipl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384466F6-CC44-112F-50AA-2CB4F307D1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014" y="4677624"/>
            <a:ext cx="3634320" cy="3498276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40F0BEF4-F213-9476-C78F-9D42303875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2403" y="6717578"/>
            <a:ext cx="3447263" cy="331338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026EF07C-60E5-4E67-151B-CF558C89D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44390" y="4842708"/>
            <a:ext cx="3646598" cy="3058869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D4E5C0F1-57CA-E4C4-0F88-C36CEBB581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84610" y="6600088"/>
            <a:ext cx="3329409" cy="3151625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9BA6F683-490B-4CEB-673F-965E3F6811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58888" y="4317668"/>
            <a:ext cx="4174448" cy="262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57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F90C372-A858-AA21-3A9F-93AD2BB7CB50}"/>
              </a:ext>
            </a:extLst>
          </p:cNvPr>
          <p:cNvSpPr/>
          <p:nvPr/>
        </p:nvSpPr>
        <p:spPr>
          <a:xfrm>
            <a:off x="1001923" y="899017"/>
            <a:ext cx="16279586" cy="27530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lvl="0" algn="ctr" defTabSz="1371669">
              <a:lnSpc>
                <a:spcPct val="150000"/>
              </a:lnSpc>
            </a:pP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(3x − 4y)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ta </a:t>
            </a:r>
            <a:r>
              <a:rPr lang="fr-FR" sz="4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D22FC818-3E29-27E4-90FD-28C396F28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  <p:sp>
        <p:nvSpPr>
          <p:cNvPr id="8" name="Đáp án đúng">
            <a:extLst>
              <a:ext uri="{FF2B5EF4-FFF2-40B4-BE49-F238E27FC236}">
                <a16:creationId xmlns:a16="http://schemas.microsoft.com/office/drawing/2014/main" id="{72583F86-878E-52BF-028E-9A713E7BC1F6}"/>
              </a:ext>
            </a:extLst>
          </p:cNvPr>
          <p:cNvSpPr/>
          <p:nvPr/>
        </p:nvSpPr>
        <p:spPr>
          <a:xfrm>
            <a:off x="1828798" y="4562853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− 24xy + 16y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Đáp án sai 1">
            <a:extLst>
              <a:ext uri="{FF2B5EF4-FFF2-40B4-BE49-F238E27FC236}">
                <a16:creationId xmlns:a16="http://schemas.microsoft.com/office/drawing/2014/main" id="{9B468983-7E2A-6C5C-84E1-E5ECF03B7B26}"/>
              </a:ext>
            </a:extLst>
          </p:cNvPr>
          <p:cNvSpPr/>
          <p:nvPr/>
        </p:nvSpPr>
        <p:spPr>
          <a:xfrm>
            <a:off x="1828800" y="6716121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− 12xy + 16y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2">
            <a:extLst>
              <a:ext uri="{FF2B5EF4-FFF2-40B4-BE49-F238E27FC236}">
                <a16:creationId xmlns:a16="http://schemas.microsoft.com/office/drawing/2014/main" id="{90F5F18A-7FDF-A40B-93D0-B0F4D7EB9A20}"/>
              </a:ext>
            </a:extLst>
          </p:cNvPr>
          <p:cNvSpPr/>
          <p:nvPr/>
        </p:nvSpPr>
        <p:spPr>
          <a:xfrm>
            <a:off x="9670471" y="4562853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− 24xy − 16y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3">
            <a:extLst>
              <a:ext uri="{FF2B5EF4-FFF2-40B4-BE49-F238E27FC236}">
                <a16:creationId xmlns:a16="http://schemas.microsoft.com/office/drawing/2014/main" id="{739FA465-0C19-6BB8-9502-D3940D1E9904}"/>
              </a:ext>
            </a:extLst>
          </p:cNvPr>
          <p:cNvSpPr/>
          <p:nvPr/>
        </p:nvSpPr>
        <p:spPr>
          <a:xfrm>
            <a:off x="9670471" y="6716121"/>
            <a:ext cx="6802583" cy="16539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9x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− 6xy + 16y</a:t>
            </a:r>
            <a:r>
              <a:rPr lang="fr-FR" sz="48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4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:a16="http://schemas.microsoft.com/office/drawing/2014/main" id="{CD6770E3-8E6B-28A4-64DD-C13E63901226}"/>
              </a:ext>
            </a:extLst>
          </p:cNvPr>
          <p:cNvSpPr/>
          <p:nvPr/>
        </p:nvSpPr>
        <p:spPr>
          <a:xfrm>
            <a:off x="1814946" y="4465790"/>
            <a:ext cx="6816435" cy="1751058"/>
          </a:xfrm>
          <a:prstGeom prst="roundRect">
            <a:avLst>
              <a:gd name="adj" fmla="val 16667"/>
            </a:avLst>
          </a:prstGeom>
          <a:solidFill>
            <a:srgbClr val="A6F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69">
              <a:defRPr/>
            </a:pPr>
            <a:r>
              <a:rPr lang="en-US" sz="4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9x</a:t>
            </a:r>
            <a:r>
              <a:rPr lang="fr-FR" sz="44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− 24xy + 16y</a:t>
            </a:r>
            <a:r>
              <a:rPr lang="fr-FR" sz="44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vi-VN" sz="44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60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84846-5912-4472-0775-958254DCCE23}"/>
              </a:ext>
            </a:extLst>
          </p:cNvPr>
          <p:cNvSpPr txBox="1"/>
          <p:nvPr/>
        </p:nvSpPr>
        <p:spPr>
          <a:xfrm>
            <a:off x="3019926" y="6638395"/>
            <a:ext cx="132435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https://tailieugiaovien.edu.vn/lesson/powerpoint-toan-8-chan-troi-sang-tao/</a:t>
            </a:r>
            <a:endParaRPr kumimoji="0" lang="vi-VN" sz="4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2529840" y="1615275"/>
            <a:ext cx="12161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3048000" y="3692768"/>
            <a:ext cx="1324356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đủ bộ word và powerpoint cả năm tất cả các bài môn: Toán 8 Chân trời sáng tạo</a:t>
            </a:r>
          </a:p>
        </p:txBody>
      </p:sp>
    </p:spTree>
    <p:extLst>
      <p:ext uri="{BB962C8B-B14F-4D97-AF65-F5344CB8AC3E}">
        <p14:creationId xmlns:p14="http://schemas.microsoft.com/office/powerpoint/2010/main" val="3659078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63BD2-49E5-30DA-EBEB-4B0728A3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08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1092066" flipH="1">
            <a:off x="15902987" y="1652534"/>
            <a:ext cx="1734317" cy="1881765"/>
          </a:xfrm>
          <a:custGeom>
            <a:avLst/>
            <a:gdLst/>
            <a:ahLst/>
            <a:cxnLst/>
            <a:rect l="l" t="t" r="r" b="b"/>
            <a:pathLst>
              <a:path w="1734317" h="1881765">
                <a:moveTo>
                  <a:pt x="1734317" y="0"/>
                </a:moveTo>
                <a:lnTo>
                  <a:pt x="0" y="0"/>
                </a:lnTo>
                <a:lnTo>
                  <a:pt x="0" y="1881765"/>
                </a:lnTo>
                <a:lnTo>
                  <a:pt x="1734317" y="1881765"/>
                </a:lnTo>
                <a:lnTo>
                  <a:pt x="1734317" y="0"/>
                </a:lnTo>
                <a:close/>
              </a:path>
            </a:pathLst>
          </a:custGeom>
          <a:blipFill>
            <a:blip r:embed="rId2"/>
            <a:stretch>
              <a:fillRect l="-179162" t="-301612" r="-180954" b="-4535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4474006" y="1277498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7772400" y="4047281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6515100" y="813037"/>
            <a:ext cx="5288280" cy="1082647"/>
            <a:chOff x="214647" y="174653"/>
            <a:chExt cx="11544867" cy="10826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22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3368FE5-61A4-B469-9E78-81C820B24415}"/>
              </a:ext>
            </a:extLst>
          </p:cNvPr>
          <p:cNvGrpSpPr/>
          <p:nvPr/>
        </p:nvGrpSpPr>
        <p:grpSpPr>
          <a:xfrm>
            <a:off x="3082254" y="2227122"/>
            <a:ext cx="13276406" cy="1002710"/>
            <a:chOff x="1278700" y="2244395"/>
            <a:chExt cx="13276406" cy="100271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4BCD9E-AFD1-555A-B8AE-D97A33E57555}"/>
                </a:ext>
              </a:extLst>
            </p:cNvPr>
            <p:cNvSpPr/>
            <p:nvPr/>
          </p:nvSpPr>
          <p:spPr>
            <a:xfrm>
              <a:off x="1278700" y="2244395"/>
              <a:ext cx="10303700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đa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45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5F4F56-56DA-B663-B5CD-4E62D294964F}"/>
                </a:ext>
              </a:extLst>
            </p:cNvPr>
            <p:cNvSpPr/>
            <p:nvPr/>
          </p:nvSpPr>
          <p:spPr>
            <a:xfrm>
              <a:off x="10895647" y="2244395"/>
              <a:ext cx="3659459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c) (</a:t>
              </a:r>
              <a:r>
                <a:rPr lang="en-US" sz="45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xy</a:t>
              </a:r>
              <a:r>
                <a: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1)</a:t>
              </a:r>
              <a:r>
                <a:rPr lang="en-US" sz="4500" baseline="30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endPara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5E1E658-C4F3-BCA3-A396-8163BA548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r="23393"/>
          <a:stretch/>
        </p:blipFill>
        <p:spPr>
          <a:xfrm>
            <a:off x="13011672" y="3860188"/>
            <a:ext cx="4894998" cy="5163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BCC8B-4995-F0AD-BC24-FD3916E2E227}"/>
              </a:ext>
            </a:extLst>
          </p:cNvPr>
          <p:cNvSpPr txBox="1"/>
          <p:nvPr/>
        </p:nvSpPr>
        <p:spPr>
          <a:xfrm>
            <a:off x="1845500" y="5206449"/>
            <a:ext cx="9736900" cy="423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c) (</a:t>
            </a:r>
            <a:r>
              <a:rPr lang="fr-FR" sz="4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xy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–1)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US" sz="4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</a:t>
            </a:r>
            <a:r>
              <a:rPr lang="fr-FR" sz="4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xy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3 . (</a:t>
            </a:r>
            <a:r>
              <a:rPr lang="fr-FR" sz="4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xy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. 1 + 3 . </a:t>
            </a:r>
            <a:r>
              <a:rPr lang="fr-FR" sz="4500" dirty="0" err="1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lang="fr-FR" sz="45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y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. 1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1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US" sz="4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x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y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3x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y</a:t>
            </a:r>
            <a:r>
              <a:rPr lang="fr-FR" sz="4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+ 3xy – 1.</a:t>
            </a:r>
            <a:endParaRPr lang="en-US" sz="4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F5305D-A99B-B079-8A9C-ED0B65988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469">
            <a:off x="-218444" y="336494"/>
            <a:ext cx="3096077" cy="174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231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213854">
            <a:off x="-1593971" y="-1926357"/>
            <a:ext cx="4727277" cy="5035715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8414486" flipH="1">
            <a:off x="16542068" y="2876026"/>
            <a:ext cx="1701165" cy="3342285"/>
          </a:xfrm>
          <a:custGeom>
            <a:avLst/>
            <a:gdLst/>
            <a:ahLst/>
            <a:cxnLst/>
            <a:rect l="l" t="t" r="r" b="b"/>
            <a:pathLst>
              <a:path w="1701165" h="3342285">
                <a:moveTo>
                  <a:pt x="1701165" y="0"/>
                </a:moveTo>
                <a:lnTo>
                  <a:pt x="0" y="0"/>
                </a:lnTo>
                <a:lnTo>
                  <a:pt x="0" y="3342284"/>
                </a:lnTo>
                <a:lnTo>
                  <a:pt x="1701165" y="3342284"/>
                </a:lnTo>
                <a:lnTo>
                  <a:pt x="1701165" y="0"/>
                </a:lnTo>
                <a:close/>
              </a:path>
            </a:pathLst>
          </a:custGeom>
          <a:blipFill>
            <a:blip r:embed="rId2"/>
            <a:stretch>
              <a:fillRect l="-119615" t="-1178" r="-270304" b="-16445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543566" y="307380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0302AD-F97D-ED3D-1FD0-0F227A81A028}"/>
              </a:ext>
            </a:extLst>
          </p:cNvPr>
          <p:cNvSpPr txBox="1"/>
          <p:nvPr/>
        </p:nvSpPr>
        <p:spPr>
          <a:xfrm>
            <a:off x="1860327" y="2475806"/>
            <a:ext cx="14979871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lang="en-US" sz="4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– 5)(a</a:t>
            </a:r>
            <a:r>
              <a:rPr lang="en-US" sz="4200" baseline="300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+ 5a + 25);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	b) </a:t>
            </a:r>
            <a:r>
              <a:rPr lang="en-US" sz="4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 + 2y)(x</a:t>
            </a:r>
            <a:r>
              <a:rPr lang="en-US" sz="4200" baseline="300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2xy + 4y</a:t>
            </a:r>
            <a:r>
              <a:rPr lang="en-US" sz="4200" baseline="300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      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Callout 21">
            <a:extLst>
              <a:ext uri="{FF2B5EF4-FFF2-40B4-BE49-F238E27FC236}">
                <a16:creationId xmlns:a16="http://schemas.microsoft.com/office/drawing/2014/main" id="{275916CC-C5AC-5ED3-BE9A-F0FB421D07ED}"/>
              </a:ext>
            </a:extLst>
          </p:cNvPr>
          <p:cNvSpPr/>
          <p:nvPr/>
        </p:nvSpPr>
        <p:spPr>
          <a:xfrm>
            <a:off x="8334501" y="4014505"/>
            <a:ext cx="1618997" cy="843953"/>
          </a:xfrm>
          <a:prstGeom prst="wedgeEllipseCallout">
            <a:avLst>
              <a:gd name="adj1" fmla="val -281"/>
              <a:gd name="adj2" fmla="val 5949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FE83E6-7AE7-7686-573C-869CD98E9857}"/>
              </a:ext>
            </a:extLst>
          </p:cNvPr>
          <p:cNvSpPr txBox="1"/>
          <p:nvPr/>
        </p:nvSpPr>
        <p:spPr>
          <a:xfrm>
            <a:off x="8521382" y="1251590"/>
            <a:ext cx="9022184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9C989F-55CA-EB0F-AD1B-F47C294EBA4C}"/>
              </a:ext>
            </a:extLst>
          </p:cNvPr>
          <p:cNvGrpSpPr/>
          <p:nvPr/>
        </p:nvGrpSpPr>
        <p:grpSpPr>
          <a:xfrm>
            <a:off x="3048000" y="1110996"/>
            <a:ext cx="5288280" cy="1082647"/>
            <a:chOff x="214647" y="174653"/>
            <a:chExt cx="11544867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A1C3BB-9247-A38B-87E4-B1EF34D3F92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22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AF7A2C3-4878-D756-415B-9884589B56DF}"/>
              </a:ext>
            </a:extLst>
          </p:cNvPr>
          <p:cNvSpPr txBox="1"/>
          <p:nvPr/>
        </p:nvSpPr>
        <p:spPr>
          <a:xfrm>
            <a:off x="2057400" y="5047253"/>
            <a:ext cx="6248400" cy="4158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a) (a – 5)(a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+ 5a + 25)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(a – 5)(a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a . 5 + 5</a:t>
            </a:r>
            <a:r>
              <a:rPr lang="pt-B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a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5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a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125.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39A0C-F5B7-FCAB-3FFE-8CC51C083FBA}"/>
              </a:ext>
            </a:extLst>
          </p:cNvPr>
          <p:cNvSpPr txBox="1"/>
          <p:nvPr/>
        </p:nvSpPr>
        <p:spPr>
          <a:xfrm>
            <a:off x="9696928" y="5047253"/>
            <a:ext cx="7143270" cy="4158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b) (x + 2y)(x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2xy + 4y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(x + 2y).[x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x . 2y + (2y)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]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(2y)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= x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+ 8y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82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1" grpId="0"/>
      <p:bldP spid="12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999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2787BA-AB6F-43AB-BC06-5484D6F88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91" y="5478274"/>
            <a:ext cx="8076057" cy="45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1785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092066" flipH="1">
            <a:off x="12776547" y="9136383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2"/>
            <a:stretch>
              <a:fillRect l="-262329" t="-283702" r="-65837" b="-6326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4422743" y="17152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4A0A47-DD45-5D39-CAFC-DD5CF5BDF463}"/>
              </a:ext>
            </a:extLst>
          </p:cNvPr>
          <p:cNvGrpSpPr/>
          <p:nvPr/>
        </p:nvGrpSpPr>
        <p:grpSpPr>
          <a:xfrm>
            <a:off x="8777155" y="814774"/>
            <a:ext cx="9510845" cy="1800889"/>
            <a:chOff x="-1211466" y="974922"/>
            <a:chExt cx="9510845" cy="2050655"/>
          </a:xfrm>
        </p:grpSpPr>
        <p:grpSp>
          <p:nvGrpSpPr>
            <p:cNvPr id="2" name="Group 2"/>
            <p:cNvGrpSpPr/>
            <p:nvPr/>
          </p:nvGrpSpPr>
          <p:grpSpPr>
            <a:xfrm>
              <a:off x="-1211466" y="974922"/>
              <a:ext cx="9510845" cy="2050655"/>
              <a:chOff x="0" y="0"/>
              <a:chExt cx="11546552" cy="191389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5465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546552" h="1913890">
                    <a:moveTo>
                      <a:pt x="11546552" y="956945"/>
                    </a:moveTo>
                    <a:lnTo>
                      <a:pt x="11546552" y="956945"/>
                    </a:lnTo>
                    <a:cubicBezTo>
                      <a:pt x="11546552" y="1485392"/>
                      <a:pt x="11118181" y="1913890"/>
                      <a:pt x="105896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0589607" y="0"/>
                    </a:lnTo>
                    <a:cubicBezTo>
                      <a:pt x="11118054" y="0"/>
                      <a:pt x="11546552" y="428371"/>
                      <a:pt x="11546552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428750" y="1562100"/>
              <a:ext cx="5581650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F377E-4258-8202-9498-24FCB76E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99" y="3698426"/>
            <a:ext cx="9886201" cy="4417777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B350DC43-C7C8-55D1-D3B8-3DF44EAC9A5F}"/>
              </a:ext>
            </a:extLst>
          </p:cNvPr>
          <p:cNvSpPr txBox="1"/>
          <p:nvPr/>
        </p:nvSpPr>
        <p:spPr>
          <a:xfrm>
            <a:off x="584200" y="2732696"/>
            <a:ext cx="7289800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35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= (5 . 13)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(5 . 7)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= 5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 13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5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 7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= 5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 (13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7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= 25 . (169 – 49)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    = 25 . 120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    = 3 000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CC25112-6C24-8302-45E6-D2F004F42F62}"/>
              </a:ext>
            </a:extLst>
          </p:cNvPr>
          <p:cNvSpPr txBox="1"/>
          <p:nvPr/>
        </p:nvSpPr>
        <p:spPr>
          <a:xfrm>
            <a:off x="3322509" y="1663592"/>
            <a:ext cx="2362200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5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5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1"/>
            <a:ext cx="18288000" cy="6400801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544890" y="4871402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192626">
            <a:off x="16149332" y="-1323208"/>
            <a:ext cx="2888326" cy="3291815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1324590">
            <a:off x="14348955" y="1072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8303341" y="5877474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6515100" y="493306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tr.22)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164A147-2187-9F7A-0642-1F3D8ACBAFC0}"/>
              </a:ext>
            </a:extLst>
          </p:cNvPr>
          <p:cNvSpPr/>
          <p:nvPr/>
        </p:nvSpPr>
        <p:spPr>
          <a:xfrm>
            <a:off x="1051185" y="1937112"/>
            <a:ext cx="16078201" cy="3850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2x + 3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3x – 2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16865-A053-B68C-44D9-0005B2BA128E}"/>
              </a:ext>
            </a:extLst>
          </p:cNvPr>
          <p:cNvSpPr txBox="1"/>
          <p:nvPr/>
        </p:nvSpPr>
        <p:spPr>
          <a:xfrm>
            <a:off x="1146247" y="6906021"/>
            <a:ext cx="15888075" cy="2014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2x + 3 là:</a:t>
            </a:r>
            <a:endParaRPr lang="en-US" sz="4200" dirty="0"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(2x + 3)</a:t>
            </a:r>
            <a:r>
              <a:rPr lang="fr-F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(2x)</a:t>
            </a:r>
            <a:r>
              <a:rPr lang="fr-F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+ 2 . 2x . 3 + 3</a:t>
            </a:r>
            <a:r>
              <a:rPr lang="fr-F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= 4x</a:t>
            </a:r>
            <a:r>
              <a:rPr lang="fr-FR" sz="42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2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+ 12x + 9.</a:t>
            </a:r>
            <a:endParaRPr lang="en-US" sz="42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4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84846-5912-4472-0775-958254DCCE23}"/>
              </a:ext>
            </a:extLst>
          </p:cNvPr>
          <p:cNvSpPr txBox="1"/>
          <p:nvPr/>
        </p:nvSpPr>
        <p:spPr>
          <a:xfrm>
            <a:off x="3019926" y="6638395"/>
            <a:ext cx="132435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https://tailieugiaovien.edu.vn/lesson/powerpoint-toan-8-chan-troi-sang-tao/</a:t>
            </a:r>
            <a:endParaRPr kumimoji="0" lang="vi-VN" sz="4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2529840" y="1615275"/>
            <a:ext cx="12161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3048000" y="3692768"/>
            <a:ext cx="1324356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đủ bộ word và powerpoint cả năm tất cả các bài môn: Toán 8 Chân trời sáng tạo</a:t>
            </a:r>
          </a:p>
        </p:txBody>
      </p:sp>
    </p:spTree>
    <p:extLst>
      <p:ext uri="{BB962C8B-B14F-4D97-AF65-F5344CB8AC3E}">
        <p14:creationId xmlns:p14="http://schemas.microsoft.com/office/powerpoint/2010/main" val="1913769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63BD2-49E5-30DA-EBEB-4B0728A3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67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vi-VN"/>
          </a:p>
        </p:txBody>
      </p:sp>
      <p:sp>
        <p:nvSpPr>
          <p:cNvPr id="28" name="Oval Callout 21">
            <a:extLst>
              <a:ext uri="{FF2B5EF4-FFF2-40B4-BE49-F238E27FC236}">
                <a16:creationId xmlns:a16="http://schemas.microsoft.com/office/drawing/2014/main" id="{275916CC-C5AC-5ED3-BE9A-F0FB421D07ED}"/>
              </a:ext>
            </a:extLst>
          </p:cNvPr>
          <p:cNvSpPr/>
          <p:nvPr/>
        </p:nvSpPr>
        <p:spPr>
          <a:xfrm>
            <a:off x="7924800" y="770650"/>
            <a:ext cx="1618997" cy="843953"/>
          </a:xfrm>
          <a:prstGeom prst="wedgeEllipseCallout">
            <a:avLst>
              <a:gd name="adj1" fmla="val -281"/>
              <a:gd name="adj2" fmla="val 5949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9C989F-55CA-EB0F-AD1B-F47C294EBA4C}"/>
              </a:ext>
            </a:extLst>
          </p:cNvPr>
          <p:cNvGrpSpPr/>
          <p:nvPr/>
        </p:nvGrpSpPr>
        <p:grpSpPr>
          <a:xfrm>
            <a:off x="12135799" y="998732"/>
            <a:ext cx="5288280" cy="1082647"/>
            <a:chOff x="214647" y="174653"/>
            <a:chExt cx="11544867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A1C3BB-9247-A38B-87E4-B1EF34D3F92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tr.22)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41B0515-383B-6162-18A4-C9B2F592BDF6}"/>
              </a:ext>
            </a:extLst>
          </p:cNvPr>
          <p:cNvGrpSpPr/>
          <p:nvPr/>
        </p:nvGrpSpPr>
        <p:grpSpPr>
          <a:xfrm>
            <a:off x="11507795" y="3840260"/>
            <a:ext cx="5926331" cy="3478806"/>
            <a:chOff x="11530527" y="3061655"/>
            <a:chExt cx="5926331" cy="34788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D3011F-8FD8-620C-B776-F6666AE4F1C6}"/>
                </a:ext>
              </a:extLst>
            </p:cNvPr>
            <p:cNvSpPr txBox="1"/>
            <p:nvPr/>
          </p:nvSpPr>
          <p:spPr>
            <a:xfrm>
              <a:off x="13430715" y="5986463"/>
              <a:ext cx="173551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a cm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95FF98B-9E20-696B-0C82-06973B35F946}"/>
                </a:ext>
              </a:extLst>
            </p:cNvPr>
            <p:cNvGrpSpPr/>
            <p:nvPr/>
          </p:nvGrpSpPr>
          <p:grpSpPr>
            <a:xfrm>
              <a:off x="13316899" y="3061655"/>
              <a:ext cx="2895600" cy="2865359"/>
              <a:chOff x="10134600" y="1862782"/>
              <a:chExt cx="4348070" cy="6252518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1081AB5-363A-E6C8-F01C-4044BE3E8A9D}"/>
                  </a:ext>
                </a:extLst>
              </p:cNvPr>
              <p:cNvGrpSpPr/>
              <p:nvPr/>
            </p:nvGrpSpPr>
            <p:grpSpPr>
              <a:xfrm>
                <a:off x="12911574" y="1923021"/>
                <a:ext cx="1564092" cy="6111962"/>
                <a:chOff x="12911574" y="1923021"/>
                <a:chExt cx="1564092" cy="6111962"/>
              </a:xfrm>
              <a:solidFill>
                <a:srgbClr val="FFFFCD"/>
              </a:solidFill>
            </p:grpSpPr>
            <p:sp>
              <p:nvSpPr>
                <p:cNvPr id="59" name="Isosceles Triangle 58">
                  <a:extLst>
                    <a:ext uri="{FF2B5EF4-FFF2-40B4-BE49-F238E27FC236}">
                      <a16:creationId xmlns:a16="http://schemas.microsoft.com/office/drawing/2014/main" id="{2232537F-58AD-82A9-CF3F-613638A4BF0A}"/>
                    </a:ext>
                  </a:extLst>
                </p:cNvPr>
                <p:cNvSpPr/>
                <p:nvPr/>
              </p:nvSpPr>
              <p:spPr>
                <a:xfrm rot="5400000">
                  <a:off x="11523087" y="5537270"/>
                  <a:ext cx="3886200" cy="1109226"/>
                </a:xfrm>
                <a:prstGeom prst="triangle">
                  <a:avLst>
                    <a:gd name="adj" fmla="val 5635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Isosceles Triangle 59">
                  <a:extLst>
                    <a:ext uri="{FF2B5EF4-FFF2-40B4-BE49-F238E27FC236}">
                      <a16:creationId xmlns:a16="http://schemas.microsoft.com/office/drawing/2014/main" id="{932FA1EB-1026-87A9-F8A0-2C7C02224E60}"/>
                    </a:ext>
                  </a:extLst>
                </p:cNvPr>
                <p:cNvSpPr/>
                <p:nvPr/>
              </p:nvSpPr>
              <p:spPr>
                <a:xfrm rot="16200000">
                  <a:off x="11977953" y="3311508"/>
                  <a:ext cx="3886200" cy="1109226"/>
                </a:xfrm>
                <a:prstGeom prst="triangle">
                  <a:avLst>
                    <a:gd name="adj" fmla="val 5866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Isosceles Triangle 60">
                  <a:extLst>
                    <a:ext uri="{FF2B5EF4-FFF2-40B4-BE49-F238E27FC236}">
                      <a16:creationId xmlns:a16="http://schemas.microsoft.com/office/drawing/2014/main" id="{1936D794-7C51-6D25-B0F9-DA7097F3D308}"/>
                    </a:ext>
                  </a:extLst>
                </p:cNvPr>
                <p:cNvSpPr/>
                <p:nvPr/>
              </p:nvSpPr>
              <p:spPr>
                <a:xfrm rot="3744691">
                  <a:off x="12357177" y="4616159"/>
                  <a:ext cx="2775940" cy="938294"/>
                </a:xfrm>
                <a:prstGeom prst="triangle">
                  <a:avLst>
                    <a:gd name="adj" fmla="val 8931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Isosceles Triangle 61">
                  <a:extLst>
                    <a:ext uri="{FF2B5EF4-FFF2-40B4-BE49-F238E27FC236}">
                      <a16:creationId xmlns:a16="http://schemas.microsoft.com/office/drawing/2014/main" id="{DFB8764D-95B0-847A-401B-C3E043F8FCE0}"/>
                    </a:ext>
                  </a:extLst>
                </p:cNvPr>
                <p:cNvSpPr/>
                <p:nvPr/>
              </p:nvSpPr>
              <p:spPr>
                <a:xfrm rot="14623717">
                  <a:off x="12237208" y="4268310"/>
                  <a:ext cx="2655062" cy="959513"/>
                </a:xfrm>
                <a:prstGeom prst="triangle">
                  <a:avLst>
                    <a:gd name="adj" fmla="val 8661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1CE4984-0C22-1220-121D-5259031AA142}"/>
                  </a:ext>
                </a:extLst>
              </p:cNvPr>
              <p:cNvSpPr/>
              <p:nvPr/>
            </p:nvSpPr>
            <p:spPr>
              <a:xfrm>
                <a:off x="10167276" y="4224981"/>
                <a:ext cx="2704344" cy="3886199"/>
              </a:xfrm>
              <a:prstGeom prst="rect">
                <a:avLst/>
              </a:prstGeom>
              <a:solidFill>
                <a:srgbClr val="FFFF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96B0464-A9E4-DFBE-8370-3BBE6FA39DC8}"/>
                  </a:ext>
                </a:extLst>
              </p:cNvPr>
              <p:cNvGrpSpPr/>
              <p:nvPr/>
            </p:nvGrpSpPr>
            <p:grpSpPr>
              <a:xfrm>
                <a:off x="10134600" y="1862782"/>
                <a:ext cx="4314019" cy="2322040"/>
                <a:chOff x="10141053" y="1862782"/>
                <a:chExt cx="4314019" cy="2322040"/>
              </a:xfrm>
              <a:solidFill>
                <a:srgbClr val="FFFFCD"/>
              </a:solidFill>
            </p:grpSpPr>
            <p:sp>
              <p:nvSpPr>
                <p:cNvPr id="57" name="Isosceles Triangle 56">
                  <a:extLst>
                    <a:ext uri="{FF2B5EF4-FFF2-40B4-BE49-F238E27FC236}">
                      <a16:creationId xmlns:a16="http://schemas.microsoft.com/office/drawing/2014/main" id="{1F6AC6F1-93A3-13B9-AA9E-9100A180BF92}"/>
                    </a:ext>
                  </a:extLst>
                </p:cNvPr>
                <p:cNvSpPr/>
                <p:nvPr/>
              </p:nvSpPr>
              <p:spPr>
                <a:xfrm>
                  <a:off x="10141053" y="186278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Isosceles Triangle 57">
                  <a:extLst>
                    <a:ext uri="{FF2B5EF4-FFF2-40B4-BE49-F238E27FC236}">
                      <a16:creationId xmlns:a16="http://schemas.microsoft.com/office/drawing/2014/main" id="{779B6115-9F5D-475A-1119-3A8119B404DA}"/>
                    </a:ext>
                  </a:extLst>
                </p:cNvPr>
                <p:cNvSpPr/>
                <p:nvPr/>
              </p:nvSpPr>
              <p:spPr>
                <a:xfrm rot="10800000">
                  <a:off x="11713657" y="1898822"/>
                  <a:ext cx="2741415" cy="2286000"/>
                </a:xfrm>
                <a:prstGeom prst="triangle">
                  <a:avLst>
                    <a:gd name="adj" fmla="val 5998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3964CA2F-5C1E-DEA7-C658-EDDB29238638}"/>
                  </a:ext>
                </a:extLst>
              </p:cNvPr>
              <p:cNvGrpSpPr/>
              <p:nvPr/>
            </p:nvGrpSpPr>
            <p:grpSpPr>
              <a:xfrm>
                <a:off x="10134600" y="1866900"/>
                <a:ext cx="4348070" cy="6248400"/>
                <a:chOff x="10134600" y="1866900"/>
                <a:chExt cx="4348070" cy="6248400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CF74FF6-5918-5668-3A72-F0ECB0F6F8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18669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9AA4ACA-AB24-9C4E-2140-11482E68C6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1866900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B43C04EC-FB19-5D84-FBEF-6E9379F84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77800" y="1902941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1F9AE284-909A-6EC7-8A6E-24B96D23CF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4188941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2272DDF-9E89-0041-3293-D40C1A29A7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56317" y="4126635"/>
                  <a:ext cx="21484" cy="395262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9B7F3BF9-AEFF-94DE-4D89-F3808E8F6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34600" y="8115300"/>
                  <a:ext cx="27432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6FD1E644-06C2-7F76-8400-2E955995B6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34600" y="4224981"/>
                  <a:ext cx="32676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FDA1BA49-043E-12C1-3BB9-68D5EA72FA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78000" y="1902941"/>
                  <a:ext cx="0" cy="38903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DD11E78A-FF2F-030B-6169-893DFE1E63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882470" y="5793259"/>
                  <a:ext cx="1600200" cy="2286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05D71AF2-8F22-9D9A-E3E9-9BCC3CF1AA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40978" y="1902941"/>
                  <a:ext cx="0" cy="3890319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1579A4E-43E8-BD7C-5711-3ABF9D373B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167276" y="5829300"/>
                  <a:ext cx="1600200" cy="228600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9A0ABC74-1C5B-8FFA-4B2D-B8A71C046E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34800" y="5829300"/>
                  <a:ext cx="2687595" cy="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BC7C8A0-9BBA-BAD5-2703-71DD2AD0DBAD}"/>
                </a:ext>
              </a:extLst>
            </p:cNvPr>
            <p:cNvSpPr txBox="1"/>
            <p:nvPr/>
          </p:nvSpPr>
          <p:spPr>
            <a:xfrm>
              <a:off x="15721346" y="5359672"/>
              <a:ext cx="173551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a cm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BADDC71-4904-EFD5-502D-2B137B79E83E}"/>
                </a:ext>
              </a:extLst>
            </p:cNvPr>
            <p:cNvSpPr txBox="1"/>
            <p:nvPr/>
          </p:nvSpPr>
          <p:spPr>
            <a:xfrm>
              <a:off x="11530527" y="4722738"/>
              <a:ext cx="173551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a cm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2951FFBB-59FE-4F97-1EEF-5F083B9F9EF9}"/>
              </a:ext>
            </a:extLst>
          </p:cNvPr>
          <p:cNvSpPr txBox="1"/>
          <p:nvPr/>
        </p:nvSpPr>
        <p:spPr>
          <a:xfrm>
            <a:off x="944434" y="2354527"/>
            <a:ext cx="12884858" cy="7071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b) Chiều cao của hình hộp chữ nhật sau khi tăng thêm a cm là: 5 + a (cm).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Thể tích hình hộp chữ nhật lúc sau là: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(5 + a).(5 + a).(5 + a) = (5 + a)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                              = 5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+ 3.5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.a + 3.5.a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                                  = 125 + 75a + 15a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(cm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Khi đó thể tích của hình hộp chữ nhật đã tăng thêm là: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125 + 75a + 15a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– 125 = 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+ 15a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 + 75a (cm</a:t>
            </a:r>
            <a:r>
              <a:rPr lang="pt-BR" sz="35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pt-BR" sz="35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en-US" sz="35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5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8000" cy="2050655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473350" y="0"/>
            <a:ext cx="976142" cy="974922"/>
          </a:xfrm>
          <a:custGeom>
            <a:avLst/>
            <a:gdLst/>
            <a:ahLst/>
            <a:cxnLst/>
            <a:rect l="l" t="t" r="r" b="b"/>
            <a:pathLst>
              <a:path w="976142" h="974922">
                <a:moveTo>
                  <a:pt x="0" y="0"/>
                </a:moveTo>
                <a:lnTo>
                  <a:pt x="976142" y="0"/>
                </a:lnTo>
                <a:lnTo>
                  <a:pt x="976142" y="974922"/>
                </a:lnTo>
                <a:lnTo>
                  <a:pt x="0" y="97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303693" flipH="1">
            <a:off x="320718" y="1310332"/>
            <a:ext cx="1208731" cy="1250951"/>
          </a:xfrm>
          <a:custGeom>
            <a:avLst/>
            <a:gdLst/>
            <a:ahLst/>
            <a:cxnLst/>
            <a:rect l="l" t="t" r="r" b="b"/>
            <a:pathLst>
              <a:path w="1208731" h="1250951">
                <a:moveTo>
                  <a:pt x="1208732" y="0"/>
                </a:moveTo>
                <a:lnTo>
                  <a:pt x="0" y="0"/>
                </a:lnTo>
                <a:lnTo>
                  <a:pt x="0" y="1250951"/>
                </a:lnTo>
                <a:lnTo>
                  <a:pt x="1208732" y="1250951"/>
                </a:lnTo>
                <a:lnTo>
                  <a:pt x="120873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614F87-045D-8D42-02B3-6682A113BF12}"/>
              </a:ext>
            </a:extLst>
          </p:cNvPr>
          <p:cNvGrpSpPr/>
          <p:nvPr/>
        </p:nvGrpSpPr>
        <p:grpSpPr>
          <a:xfrm>
            <a:off x="1961421" y="974922"/>
            <a:ext cx="14365158" cy="2050655"/>
            <a:chOff x="1961421" y="974922"/>
            <a:chExt cx="14365158" cy="2050655"/>
          </a:xfrm>
        </p:grpSpPr>
        <p:grpSp>
          <p:nvGrpSpPr>
            <p:cNvPr id="8" name="Group 8"/>
            <p:cNvGrpSpPr/>
            <p:nvPr/>
          </p:nvGrpSpPr>
          <p:grpSpPr>
            <a:xfrm>
              <a:off x="1961421" y="974922"/>
              <a:ext cx="14365158" cy="2050655"/>
              <a:chOff x="0" y="0"/>
              <a:chExt cx="13407095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40709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407095" h="1913890">
                    <a:moveTo>
                      <a:pt x="13407095" y="956945"/>
                    </a:moveTo>
                    <a:lnTo>
                      <a:pt x="13407095" y="956945"/>
                    </a:lnTo>
                    <a:cubicBezTo>
                      <a:pt x="13407095" y="1485392"/>
                      <a:pt x="12978724" y="1913890"/>
                      <a:pt x="12450149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450149" y="0"/>
                    </a:lnTo>
                    <a:cubicBezTo>
                      <a:pt x="12978597" y="0"/>
                      <a:pt x="13407095" y="428371"/>
                      <a:pt x="1340709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274027" y="1598613"/>
              <a:ext cx="11739946" cy="933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7000" b="1" dirty="0">
                  <a:solidFill>
                    <a:srgbClr val="001A47"/>
                  </a:solidFill>
                  <a:latin typeface="Arial (Body)"/>
                </a:rPr>
                <a:t>HƯỚNG DẪN VỀ NHÀ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-465937" flipH="1">
            <a:off x="15423005" y="-1690048"/>
            <a:ext cx="3904370" cy="6319302"/>
          </a:xfrm>
          <a:custGeom>
            <a:avLst/>
            <a:gdLst/>
            <a:ahLst/>
            <a:cxnLst/>
            <a:rect l="l" t="t" r="r" b="b"/>
            <a:pathLst>
              <a:path w="3904370" h="6319302">
                <a:moveTo>
                  <a:pt x="3904370" y="0"/>
                </a:moveTo>
                <a:lnTo>
                  <a:pt x="0" y="0"/>
                </a:lnTo>
                <a:lnTo>
                  <a:pt x="0" y="6319301"/>
                </a:lnTo>
                <a:lnTo>
                  <a:pt x="3904370" y="6319301"/>
                </a:lnTo>
                <a:lnTo>
                  <a:pt x="3904370" y="0"/>
                </a:lnTo>
                <a:close/>
              </a:path>
            </a:pathLst>
          </a:custGeom>
          <a:blipFill>
            <a:blip r:embed="rId4"/>
            <a:stretch>
              <a:fillRect l="-76126" b="-15919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9CF998-FA63-8B28-5179-442B8DD72EBE}"/>
              </a:ext>
            </a:extLst>
          </p:cNvPr>
          <p:cNvGrpSpPr/>
          <p:nvPr/>
        </p:nvGrpSpPr>
        <p:grpSpPr>
          <a:xfrm>
            <a:off x="419100" y="4156610"/>
            <a:ext cx="5486400" cy="5039119"/>
            <a:chOff x="419100" y="4156610"/>
            <a:chExt cx="5486400" cy="5039119"/>
          </a:xfrm>
        </p:grpSpPr>
        <p:sp>
          <p:nvSpPr>
            <p:cNvPr id="2" name="AutoShape 2"/>
            <p:cNvSpPr/>
            <p:nvPr/>
          </p:nvSpPr>
          <p:spPr>
            <a:xfrm>
              <a:off x="419100" y="4156610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054C46-3BC9-7649-1C97-3D0242D55B7E}"/>
                </a:ext>
              </a:extLst>
            </p:cNvPr>
            <p:cNvSpPr/>
            <p:nvPr/>
          </p:nvSpPr>
          <p:spPr>
            <a:xfrm>
              <a:off x="764185" y="5706672"/>
              <a:ext cx="47962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C8C9DF-EB30-5396-97C1-B31A3D210C11}"/>
              </a:ext>
            </a:extLst>
          </p:cNvPr>
          <p:cNvGrpSpPr/>
          <p:nvPr/>
        </p:nvGrpSpPr>
        <p:grpSpPr>
          <a:xfrm>
            <a:off x="6400800" y="4156609"/>
            <a:ext cx="5486400" cy="5039119"/>
            <a:chOff x="6400800" y="4156609"/>
            <a:chExt cx="5486400" cy="5039119"/>
          </a:xfrm>
        </p:grpSpPr>
        <p:sp>
          <p:nvSpPr>
            <p:cNvPr id="17" name="AutoShape 2">
              <a:extLst>
                <a:ext uri="{FF2B5EF4-FFF2-40B4-BE49-F238E27FC236}">
                  <a16:creationId xmlns:a16="http://schemas.microsoft.com/office/drawing/2014/main" id="{34E010F5-ED85-241C-15C9-957D52FC3964}"/>
                </a:ext>
              </a:extLst>
            </p:cNvPr>
            <p:cNvSpPr/>
            <p:nvPr/>
          </p:nvSpPr>
          <p:spPr>
            <a:xfrm>
              <a:off x="6400800" y="4156609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75024D-4ABA-8FE9-D53E-01066839814A}"/>
                </a:ext>
              </a:extLst>
            </p:cNvPr>
            <p:cNvSpPr/>
            <p:nvPr/>
          </p:nvSpPr>
          <p:spPr>
            <a:xfrm>
              <a:off x="6573342" y="4750897"/>
              <a:ext cx="5141315" cy="3850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Hoàn thành bài tập còn lại trong SGK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Hoàn thành bài tập trong SBT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B4D9DB-8878-4B8C-B13C-451163488297}"/>
              </a:ext>
            </a:extLst>
          </p:cNvPr>
          <p:cNvGrpSpPr/>
          <p:nvPr/>
        </p:nvGrpSpPr>
        <p:grpSpPr>
          <a:xfrm>
            <a:off x="12382500" y="4156609"/>
            <a:ext cx="5524500" cy="5039119"/>
            <a:chOff x="12382500" y="4156609"/>
            <a:chExt cx="5524500" cy="5039119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124D54BA-D0BA-65D0-A0D1-B834E442A0BF}"/>
                </a:ext>
              </a:extLst>
            </p:cNvPr>
            <p:cNvSpPr/>
            <p:nvPr/>
          </p:nvSpPr>
          <p:spPr>
            <a:xfrm>
              <a:off x="12382500" y="4156609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E0DEBD-3763-6C8D-D571-D7ADDB6BA1D8}"/>
                </a:ext>
              </a:extLst>
            </p:cNvPr>
            <p:cNvSpPr/>
            <p:nvPr/>
          </p:nvSpPr>
          <p:spPr>
            <a:xfrm>
              <a:off x="12420601" y="5235644"/>
              <a:ext cx="5486399" cy="2881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endParaRPr lang="en-US" sz="42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4</a:t>
              </a:r>
              <a:r>
                <a:rPr lang="vi-VN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Phân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tích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đa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tử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lang="pt-BR" sz="42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775" y="-3133725"/>
            <a:ext cx="16554450" cy="16554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" name="Freeform 4"/>
          <p:cNvSpPr/>
          <p:nvPr/>
        </p:nvSpPr>
        <p:spPr>
          <a:xfrm rot="802546">
            <a:off x="424221" y="2854610"/>
            <a:ext cx="1208958" cy="1289555"/>
          </a:xfrm>
          <a:custGeom>
            <a:avLst/>
            <a:gdLst/>
            <a:ahLst/>
            <a:cxnLst/>
            <a:rect l="l" t="t" r="r" b="b"/>
            <a:pathLst>
              <a:path w="1208958" h="1289555">
                <a:moveTo>
                  <a:pt x="0" y="0"/>
                </a:moveTo>
                <a:lnTo>
                  <a:pt x="1208958" y="0"/>
                </a:lnTo>
                <a:lnTo>
                  <a:pt x="1208958" y="1289556"/>
                </a:lnTo>
                <a:lnTo>
                  <a:pt x="0" y="12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1445491">
            <a:off x="1516509" y="-67644"/>
            <a:ext cx="1826839" cy="3573279"/>
          </a:xfrm>
          <a:custGeom>
            <a:avLst/>
            <a:gdLst/>
            <a:ahLst/>
            <a:cxnLst/>
            <a:rect l="l" t="t" r="r" b="b"/>
            <a:pathLst>
              <a:path w="1826839" h="3573279">
                <a:moveTo>
                  <a:pt x="0" y="0"/>
                </a:moveTo>
                <a:lnTo>
                  <a:pt x="1826839" y="0"/>
                </a:lnTo>
                <a:lnTo>
                  <a:pt x="1826839" y="3573279"/>
                </a:lnTo>
                <a:lnTo>
                  <a:pt x="0" y="35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2429929" y="1276891"/>
            <a:ext cx="1011971" cy="884209"/>
          </a:xfrm>
          <a:custGeom>
            <a:avLst/>
            <a:gdLst/>
            <a:ahLst/>
            <a:cxnLst/>
            <a:rect l="l" t="t" r="r" b="b"/>
            <a:pathLst>
              <a:path w="1011971" h="884209">
                <a:moveTo>
                  <a:pt x="0" y="0"/>
                </a:moveTo>
                <a:lnTo>
                  <a:pt x="1011970" y="0"/>
                </a:lnTo>
                <a:lnTo>
                  <a:pt x="1011970" y="884209"/>
                </a:lnTo>
                <a:lnTo>
                  <a:pt x="0" y="8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13655934" y="7089922"/>
            <a:ext cx="6306403" cy="6892244"/>
          </a:xfrm>
          <a:custGeom>
            <a:avLst/>
            <a:gdLst/>
            <a:ahLst/>
            <a:cxnLst/>
            <a:rect l="l" t="t" r="r" b="b"/>
            <a:pathLst>
              <a:path w="6306403" h="6892244">
                <a:moveTo>
                  <a:pt x="6306403" y="0"/>
                </a:moveTo>
                <a:lnTo>
                  <a:pt x="0" y="0"/>
                </a:lnTo>
                <a:lnTo>
                  <a:pt x="0" y="6892244"/>
                </a:lnTo>
                <a:lnTo>
                  <a:pt x="6306403" y="6892244"/>
                </a:lnTo>
                <a:lnTo>
                  <a:pt x="630640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6913199" y="5463492"/>
            <a:ext cx="1120115" cy="1118715"/>
          </a:xfrm>
          <a:custGeom>
            <a:avLst/>
            <a:gdLst/>
            <a:ahLst/>
            <a:cxnLst/>
            <a:rect l="l" t="t" r="r" b="b"/>
            <a:pathLst>
              <a:path w="1120115" h="1118715">
                <a:moveTo>
                  <a:pt x="0" y="0"/>
                </a:moveTo>
                <a:lnTo>
                  <a:pt x="1120116" y="0"/>
                </a:lnTo>
                <a:lnTo>
                  <a:pt x="1120116" y="1118715"/>
                </a:lnTo>
                <a:lnTo>
                  <a:pt x="0" y="111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869BA5F-FD77-3945-3C56-28368A3282D7}"/>
              </a:ext>
            </a:extLst>
          </p:cNvPr>
          <p:cNvSpPr txBox="1"/>
          <p:nvPr/>
        </p:nvSpPr>
        <p:spPr>
          <a:xfrm>
            <a:off x="1243402" y="3575282"/>
            <a:ext cx="15801192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092066" flipH="1">
            <a:off x="12776547" y="9136383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2"/>
            <a:stretch>
              <a:fillRect l="-262329" t="-283702" r="-65837" b="-6326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4422743" y="17152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4A0A47-DD45-5D39-CAFC-DD5CF5BDF463}"/>
              </a:ext>
            </a:extLst>
          </p:cNvPr>
          <p:cNvGrpSpPr/>
          <p:nvPr/>
        </p:nvGrpSpPr>
        <p:grpSpPr>
          <a:xfrm>
            <a:off x="8777155" y="814774"/>
            <a:ext cx="9510845" cy="1800889"/>
            <a:chOff x="-1211466" y="974922"/>
            <a:chExt cx="9510845" cy="2050655"/>
          </a:xfrm>
        </p:grpSpPr>
        <p:grpSp>
          <p:nvGrpSpPr>
            <p:cNvPr id="2" name="Group 2"/>
            <p:cNvGrpSpPr/>
            <p:nvPr/>
          </p:nvGrpSpPr>
          <p:grpSpPr>
            <a:xfrm>
              <a:off x="-1211466" y="974922"/>
              <a:ext cx="9510845" cy="2050655"/>
              <a:chOff x="0" y="0"/>
              <a:chExt cx="11546552" cy="191389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5465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546552" h="1913890">
                    <a:moveTo>
                      <a:pt x="11546552" y="956945"/>
                    </a:moveTo>
                    <a:lnTo>
                      <a:pt x="11546552" y="956945"/>
                    </a:lnTo>
                    <a:cubicBezTo>
                      <a:pt x="11546552" y="1485392"/>
                      <a:pt x="11118181" y="1913890"/>
                      <a:pt x="105896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0589607" y="0"/>
                    </a:lnTo>
                    <a:cubicBezTo>
                      <a:pt x="11118054" y="0"/>
                      <a:pt x="11546552" y="428371"/>
                      <a:pt x="11546552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428750" y="1562100"/>
              <a:ext cx="5581650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F377E-4258-8202-9498-24FCB76E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83" y="3649012"/>
            <a:ext cx="9886201" cy="4417777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B350DC43-C7C8-55D1-D3B8-3DF44EAC9A5F}"/>
              </a:ext>
            </a:extLst>
          </p:cNvPr>
          <p:cNvSpPr txBox="1"/>
          <p:nvPr/>
        </p:nvSpPr>
        <p:spPr>
          <a:xfrm>
            <a:off x="804371" y="1759951"/>
            <a:ext cx="6683805" cy="8195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102 . 98 = 102 . (100 – 2)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  = 10 200 – 204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  = 9 996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102 . 98 = (100 + 2) . 98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  = 9 800 + 196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  = 9 996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CC25112-6C24-8302-45E6-D2F004F42F62}"/>
              </a:ext>
            </a:extLst>
          </p:cNvPr>
          <p:cNvSpPr txBox="1"/>
          <p:nvPr/>
        </p:nvSpPr>
        <p:spPr>
          <a:xfrm>
            <a:off x="3022600" y="814774"/>
            <a:ext cx="2362200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5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5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2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7317" y="1621575"/>
            <a:ext cx="19582634" cy="7077778"/>
            <a:chOff x="0" y="0"/>
            <a:chExt cx="5295307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95307" cy="1913890"/>
            </a:xfrm>
            <a:custGeom>
              <a:avLst/>
              <a:gdLst/>
              <a:ahLst/>
              <a:cxnLst/>
              <a:rect l="l" t="t" r="r" b="b"/>
              <a:pathLst>
                <a:path w="5295307" h="1913890">
                  <a:moveTo>
                    <a:pt x="5295307" y="956945"/>
                  </a:moveTo>
                  <a:lnTo>
                    <a:pt x="5295307" y="956945"/>
                  </a:lnTo>
                  <a:cubicBezTo>
                    <a:pt x="5295307" y="1485392"/>
                    <a:pt x="4866936" y="1913890"/>
                    <a:pt x="433836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4338362" y="0"/>
                  </a:lnTo>
                  <a:cubicBezTo>
                    <a:pt x="4866809" y="0"/>
                    <a:pt x="5295307" y="428371"/>
                    <a:pt x="5295307" y="956945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" name="Freeform 4"/>
          <p:cNvSpPr/>
          <p:nvPr/>
        </p:nvSpPr>
        <p:spPr>
          <a:xfrm rot="1315084">
            <a:off x="3585018" y="8106030"/>
            <a:ext cx="1522050" cy="1968020"/>
          </a:xfrm>
          <a:custGeom>
            <a:avLst/>
            <a:gdLst/>
            <a:ahLst/>
            <a:cxnLst/>
            <a:rect l="l" t="t" r="r" b="b"/>
            <a:pathLst>
              <a:path w="1522050" h="1968020">
                <a:moveTo>
                  <a:pt x="0" y="0"/>
                </a:moveTo>
                <a:lnTo>
                  <a:pt x="1522051" y="0"/>
                </a:lnTo>
                <a:lnTo>
                  <a:pt x="1522051" y="1968020"/>
                </a:lnTo>
                <a:lnTo>
                  <a:pt x="0" y="1968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661843">
            <a:off x="-2023581" y="4073948"/>
            <a:ext cx="4047162" cy="4980170"/>
          </a:xfrm>
          <a:custGeom>
            <a:avLst/>
            <a:gdLst/>
            <a:ahLst/>
            <a:cxnLst/>
            <a:rect l="l" t="t" r="r" b="b"/>
            <a:pathLst>
              <a:path w="4047162" h="4980170">
                <a:moveTo>
                  <a:pt x="0" y="0"/>
                </a:moveTo>
                <a:lnTo>
                  <a:pt x="4047162" y="0"/>
                </a:lnTo>
                <a:lnTo>
                  <a:pt x="4047162" y="4980169"/>
                </a:lnTo>
                <a:lnTo>
                  <a:pt x="0" y="498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38" t="-4067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130426">
            <a:off x="16403372" y="556963"/>
            <a:ext cx="1088566" cy="2129225"/>
          </a:xfrm>
          <a:custGeom>
            <a:avLst/>
            <a:gdLst/>
            <a:ahLst/>
            <a:cxnLst/>
            <a:rect l="l" t="t" r="r" b="b"/>
            <a:pathLst>
              <a:path w="1088566" h="2129225">
                <a:moveTo>
                  <a:pt x="0" y="0"/>
                </a:moveTo>
                <a:lnTo>
                  <a:pt x="1088567" y="0"/>
                </a:lnTo>
                <a:lnTo>
                  <a:pt x="1088567" y="2129225"/>
                </a:lnTo>
                <a:lnTo>
                  <a:pt x="0" y="212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4169344" y="436493"/>
            <a:ext cx="592948" cy="592207"/>
          </a:xfrm>
          <a:custGeom>
            <a:avLst/>
            <a:gdLst/>
            <a:ahLst/>
            <a:cxnLst/>
            <a:rect l="l" t="t" r="r" b="b"/>
            <a:pathLst>
              <a:path w="592948" h="592207">
                <a:moveTo>
                  <a:pt x="0" y="0"/>
                </a:moveTo>
                <a:lnTo>
                  <a:pt x="592948" y="0"/>
                </a:lnTo>
                <a:lnTo>
                  <a:pt x="592948" y="592207"/>
                </a:lnTo>
                <a:lnTo>
                  <a:pt x="0" y="592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4769622" y="2639317"/>
            <a:ext cx="885613" cy="884506"/>
          </a:xfrm>
          <a:custGeom>
            <a:avLst/>
            <a:gdLst/>
            <a:ahLst/>
            <a:cxnLst/>
            <a:rect l="l" t="t" r="r" b="b"/>
            <a:pathLst>
              <a:path w="885613" h="884506">
                <a:moveTo>
                  <a:pt x="0" y="0"/>
                </a:moveTo>
                <a:lnTo>
                  <a:pt x="885614" y="0"/>
                </a:lnTo>
                <a:lnTo>
                  <a:pt x="885614" y="884507"/>
                </a:lnTo>
                <a:lnTo>
                  <a:pt x="0" y="884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8834309" y="-67324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rot="-4375006">
            <a:off x="12804440" y="9020961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TextBox 21"/>
          <p:cNvSpPr txBox="1"/>
          <p:nvPr/>
        </p:nvSpPr>
        <p:spPr>
          <a:xfrm>
            <a:off x="1238276" y="3413042"/>
            <a:ext cx="16069055" cy="3150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 ĐẲNG THỨC ĐÁNG NHỚ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5736823" y="9260769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7625303" y="8517091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387929" y="7008872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27F245-C0FB-6506-0236-646DBA197C86}"/>
              </a:ext>
            </a:extLst>
          </p:cNvPr>
          <p:cNvGrpSpPr/>
          <p:nvPr/>
        </p:nvGrpSpPr>
        <p:grpSpPr>
          <a:xfrm>
            <a:off x="1961421" y="623217"/>
            <a:ext cx="14365158" cy="1763717"/>
            <a:chOff x="1961421" y="974922"/>
            <a:chExt cx="14365158" cy="1763717"/>
          </a:xfrm>
        </p:grpSpPr>
        <p:grpSp>
          <p:nvGrpSpPr>
            <p:cNvPr id="3" name="Group 3"/>
            <p:cNvGrpSpPr/>
            <p:nvPr/>
          </p:nvGrpSpPr>
          <p:grpSpPr>
            <a:xfrm>
              <a:off x="1961421" y="974922"/>
              <a:ext cx="14365158" cy="1763717"/>
              <a:chOff x="0" y="0"/>
              <a:chExt cx="13407095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40709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407095" h="1913890">
                    <a:moveTo>
                      <a:pt x="13407095" y="956945"/>
                    </a:moveTo>
                    <a:lnTo>
                      <a:pt x="13407095" y="956945"/>
                    </a:lnTo>
                    <a:cubicBezTo>
                      <a:pt x="13407095" y="1485392"/>
                      <a:pt x="12978724" y="1913890"/>
                      <a:pt x="12450149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450149" y="0"/>
                    </a:lnTo>
                    <a:cubicBezTo>
                      <a:pt x="12978597" y="0"/>
                      <a:pt x="13407095" y="428371"/>
                      <a:pt x="13407095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274027" y="1487450"/>
              <a:ext cx="11739946" cy="933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solidFill>
                    <a:srgbClr val="001A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AEEAEB-287A-8880-2FDA-94EFDDE82016}"/>
              </a:ext>
            </a:extLst>
          </p:cNvPr>
          <p:cNvGrpSpPr/>
          <p:nvPr/>
        </p:nvGrpSpPr>
        <p:grpSpPr>
          <a:xfrm>
            <a:off x="4431866" y="2781300"/>
            <a:ext cx="7386753" cy="1233563"/>
            <a:chOff x="4431866" y="2781300"/>
            <a:chExt cx="7386753" cy="123356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71DAD2-0E3A-EDBC-A8D8-804B553F9508}"/>
                </a:ext>
              </a:extLst>
            </p:cNvPr>
            <p:cNvGrpSpPr/>
            <p:nvPr/>
          </p:nvGrpSpPr>
          <p:grpSpPr>
            <a:xfrm>
              <a:off x="4431866" y="2781300"/>
              <a:ext cx="7386753" cy="1233563"/>
              <a:chOff x="4431866" y="2961051"/>
              <a:chExt cx="7386753" cy="123356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FF42958-CFEE-9277-0429-1D7ED62DE42E}"/>
                  </a:ext>
                </a:extLst>
              </p:cNvPr>
              <p:cNvSpPr/>
              <p:nvPr/>
            </p:nvSpPr>
            <p:spPr>
              <a:xfrm>
                <a:off x="5930469" y="3009900"/>
                <a:ext cx="5888150" cy="1005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vi-VN" sz="4500" b="1" dirty="0">
                    <a:ea typeface="Times New Roman" panose="02020603050405020304" pitchFamily="18" charset="0"/>
                  </a:rPr>
                  <a:t>Đơn thức và đa thức</a:t>
                </a:r>
                <a:endParaRPr lang="en-US" sz="4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31FCF708-0653-CBAA-D850-7115C935A9C1}"/>
                  </a:ext>
                </a:extLst>
              </p:cNvPr>
              <p:cNvSpPr/>
              <p:nvPr/>
            </p:nvSpPr>
            <p:spPr>
              <a:xfrm>
                <a:off x="4431866" y="2961051"/>
                <a:ext cx="1341144" cy="1233563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DD8C1882-87AB-E6B7-B314-A819133083B5}"/>
                </a:ext>
              </a:extLst>
            </p:cNvPr>
            <p:cNvSpPr txBox="1"/>
            <p:nvPr/>
          </p:nvSpPr>
          <p:spPr>
            <a:xfrm>
              <a:off x="4631257" y="3070667"/>
              <a:ext cx="951405" cy="926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F5FCEB-7AE3-3C90-480A-E128329360BC}"/>
              </a:ext>
            </a:extLst>
          </p:cNvPr>
          <p:cNvGrpSpPr/>
          <p:nvPr/>
        </p:nvGrpSpPr>
        <p:grpSpPr>
          <a:xfrm>
            <a:off x="4431866" y="4701966"/>
            <a:ext cx="6583649" cy="1279734"/>
            <a:chOff x="4431866" y="4701966"/>
            <a:chExt cx="6583649" cy="12797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C5D012-5AE8-AA2E-20F7-C393C25EEBBA}"/>
                </a:ext>
              </a:extLst>
            </p:cNvPr>
            <p:cNvSpPr/>
            <p:nvPr/>
          </p:nvSpPr>
          <p:spPr>
            <a:xfrm>
              <a:off x="5930469" y="4701966"/>
              <a:ext cx="5085046" cy="1005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vi-VN" sz="4500" b="1" dirty="0">
                  <a:ea typeface="Times New Roman" panose="02020603050405020304" pitchFamily="18" charset="0"/>
                </a:rPr>
                <a:t>Đơn thức thu gọn</a:t>
              </a:r>
              <a:endParaRPr lang="en-US" sz="45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315538D3-EC68-143E-3836-6D4EA3B79562}"/>
                </a:ext>
              </a:extLst>
            </p:cNvPr>
            <p:cNvSpPr/>
            <p:nvPr/>
          </p:nvSpPr>
          <p:spPr>
            <a:xfrm>
              <a:off x="4431866" y="4748137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007F9A3-9E1C-A4D8-A069-985C0E4A94A9}"/>
                </a:ext>
              </a:extLst>
            </p:cNvPr>
            <p:cNvSpPr txBox="1"/>
            <p:nvPr/>
          </p:nvSpPr>
          <p:spPr>
            <a:xfrm>
              <a:off x="4631257" y="5037504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8B100A2-7AA4-20F5-C69D-B9204B3CF43F}"/>
              </a:ext>
            </a:extLst>
          </p:cNvPr>
          <p:cNvGrpSpPr/>
          <p:nvPr/>
        </p:nvGrpSpPr>
        <p:grpSpPr>
          <a:xfrm>
            <a:off x="4431866" y="6570158"/>
            <a:ext cx="11236964" cy="1233563"/>
            <a:chOff x="4431866" y="6570158"/>
            <a:chExt cx="11236964" cy="123356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47047B-03AE-F466-9BEC-090688176564}"/>
                </a:ext>
              </a:extLst>
            </p:cNvPr>
            <p:cNvSpPr/>
            <p:nvPr/>
          </p:nvSpPr>
          <p:spPr>
            <a:xfrm>
              <a:off x="5901413" y="6570158"/>
              <a:ext cx="9767417" cy="1005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vi-VN" sz="4500" b="1" dirty="0">
                  <a:ea typeface="Times New Roman" panose="02020603050405020304" pitchFamily="18" charset="0"/>
                </a:rPr>
                <a:t>Cộng, trừ các đơn thức đồng dạng</a:t>
              </a:r>
              <a:endParaRPr lang="en-US" sz="45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6DD141DC-159D-D29E-9F2A-1F345E7FB9B4}"/>
                </a:ext>
              </a:extLst>
            </p:cNvPr>
            <p:cNvSpPr/>
            <p:nvPr/>
          </p:nvSpPr>
          <p:spPr>
            <a:xfrm>
              <a:off x="4431866" y="6570158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15B8BFB7-7F6A-6605-BCE2-1A21D78E46DA}"/>
                </a:ext>
              </a:extLst>
            </p:cNvPr>
            <p:cNvSpPr txBox="1"/>
            <p:nvPr/>
          </p:nvSpPr>
          <p:spPr>
            <a:xfrm>
              <a:off x="4631257" y="6927131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C215416-248E-EBB9-63EE-268FDAD2DFE5}"/>
              </a:ext>
            </a:extLst>
          </p:cNvPr>
          <p:cNvGrpSpPr/>
          <p:nvPr/>
        </p:nvGrpSpPr>
        <p:grpSpPr>
          <a:xfrm>
            <a:off x="4431866" y="8392179"/>
            <a:ext cx="6157957" cy="1233563"/>
            <a:chOff x="4431866" y="8392179"/>
            <a:chExt cx="6157957" cy="12335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C8CD19D-923D-B0E4-06B4-66330B3226BB}"/>
                </a:ext>
              </a:extLst>
            </p:cNvPr>
            <p:cNvSpPr/>
            <p:nvPr/>
          </p:nvSpPr>
          <p:spPr>
            <a:xfrm>
              <a:off x="5947205" y="8468258"/>
              <a:ext cx="4642618" cy="1005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vi-VN" sz="4500" b="1" dirty="0">
                  <a:ea typeface="Times New Roman" panose="02020603050405020304" pitchFamily="18" charset="0"/>
                </a:rPr>
                <a:t>Đa thức thu gọn</a:t>
              </a:r>
              <a:endParaRPr lang="en-US" sz="45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1EB0882A-BCA9-A4F4-5A8D-54CFEC44D9B8}"/>
                </a:ext>
              </a:extLst>
            </p:cNvPr>
            <p:cNvSpPr/>
            <p:nvPr/>
          </p:nvSpPr>
          <p:spPr>
            <a:xfrm>
              <a:off x="4431866" y="8392179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8" name="TextBox 21">
              <a:extLst>
                <a:ext uri="{FF2B5EF4-FFF2-40B4-BE49-F238E27FC236}">
                  <a16:creationId xmlns:a16="http://schemas.microsoft.com/office/drawing/2014/main" id="{282C85EF-A210-053E-A295-B0027621BF40}"/>
                </a:ext>
              </a:extLst>
            </p:cNvPr>
            <p:cNvSpPr txBox="1"/>
            <p:nvPr/>
          </p:nvSpPr>
          <p:spPr>
            <a:xfrm>
              <a:off x="4631257" y="8681546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232472" y="1305931"/>
              <a:ext cx="9879331" cy="16266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6500" b="1" dirty="0">
                  <a:latin typeface="Arial" panose="020B0604020202020204" pitchFamily="34" charset="0"/>
                  <a:cs typeface="Arial" panose="020B0604020202020204" pitchFamily="34" charset="0"/>
                </a:rPr>
                <a:t>1. BÌNH PHƯƠNG </a:t>
              </a:r>
            </a:p>
            <a:p>
              <a:pPr lvl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6500" b="1" dirty="0">
                  <a:latin typeface="Arial" panose="020B0604020202020204" pitchFamily="34" charset="0"/>
                  <a:cs typeface="Arial" panose="020B0604020202020204" pitchFamily="34" charset="0"/>
                </a:rPr>
                <a:t>CỦA MỘT TỔNG, MỘT HIỆU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4CE6A8-34DD-52E7-A8AA-D4197D29A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4563339" y="224057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B8A7836-666B-2D6E-3C53-EA90C85A9CA1}"/>
              </a:ext>
            </a:extLst>
          </p:cNvPr>
          <p:cNvSpPr/>
          <p:nvPr/>
        </p:nvSpPr>
        <p:spPr>
          <a:xfrm>
            <a:off x="533400" y="1333500"/>
            <a:ext cx="17050614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Ba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An, Mai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Bình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thị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13F543F-6A36-7DCF-FB81-D9D5EEC9EE0F}"/>
              </a:ext>
            </a:extLst>
          </p:cNvPr>
          <p:cNvGrpSpPr/>
          <p:nvPr/>
        </p:nvGrpSpPr>
        <p:grpSpPr>
          <a:xfrm>
            <a:off x="12687655" y="2363030"/>
            <a:ext cx="4724401" cy="5560940"/>
            <a:chOff x="2981888" y="401837"/>
            <a:chExt cx="7838513" cy="96001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F447025-A488-55A8-407D-433F7882D2A2}"/>
                </a:ext>
              </a:extLst>
            </p:cNvPr>
            <p:cNvGrpSpPr/>
            <p:nvPr/>
          </p:nvGrpSpPr>
          <p:grpSpPr>
            <a:xfrm>
              <a:off x="3581400" y="1549400"/>
              <a:ext cx="7239001" cy="6896100"/>
              <a:chOff x="3581400" y="1549400"/>
              <a:chExt cx="7239001" cy="689610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23A9DD9-60B0-D58E-2D24-9BC92938328A}"/>
                  </a:ext>
                </a:extLst>
              </p:cNvPr>
              <p:cNvGrpSpPr/>
              <p:nvPr/>
            </p:nvGrpSpPr>
            <p:grpSpPr>
              <a:xfrm>
                <a:off x="4419600" y="2324100"/>
                <a:ext cx="6400801" cy="6121400"/>
                <a:chOff x="4419600" y="2324100"/>
                <a:chExt cx="6400801" cy="6121400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1E09E79E-503D-E8B7-41AF-06EAB7D98F8B}"/>
                    </a:ext>
                  </a:extLst>
                </p:cNvPr>
                <p:cNvSpPr/>
                <p:nvPr/>
              </p:nvSpPr>
              <p:spPr>
                <a:xfrm>
                  <a:off x="4419600" y="2324100"/>
                  <a:ext cx="4572000" cy="4267200"/>
                </a:xfrm>
                <a:prstGeom prst="rect">
                  <a:avLst/>
                </a:prstGeom>
                <a:solidFill>
                  <a:srgbClr val="F2FFEB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EC32C183-EFD5-77B0-8890-BB8370292D05}"/>
                    </a:ext>
                  </a:extLst>
                </p:cNvPr>
                <p:cNvSpPr/>
                <p:nvPr/>
              </p:nvSpPr>
              <p:spPr>
                <a:xfrm>
                  <a:off x="8991600" y="2336800"/>
                  <a:ext cx="1828800" cy="4267200"/>
                </a:xfrm>
                <a:prstGeom prst="rect">
                  <a:avLst/>
                </a:prstGeom>
                <a:solidFill>
                  <a:srgbClr val="FFECD9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B8362F9-3965-6ADD-C73D-E350785BE3EF}"/>
                    </a:ext>
                  </a:extLst>
                </p:cNvPr>
                <p:cNvSpPr/>
                <p:nvPr/>
              </p:nvSpPr>
              <p:spPr>
                <a:xfrm rot="5400000">
                  <a:off x="5791200" y="5232400"/>
                  <a:ext cx="1828800" cy="4572000"/>
                </a:xfrm>
                <a:prstGeom prst="rect">
                  <a:avLst/>
                </a:prstGeom>
                <a:solidFill>
                  <a:srgbClr val="FFECD9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BFF9F632-B629-A401-F56A-10AC67C1010C}"/>
                    </a:ext>
                  </a:extLst>
                </p:cNvPr>
                <p:cNvSpPr/>
                <p:nvPr/>
              </p:nvSpPr>
              <p:spPr>
                <a:xfrm rot="5400000">
                  <a:off x="8978902" y="6604001"/>
                  <a:ext cx="1854198" cy="1828800"/>
                </a:xfrm>
                <a:prstGeom prst="rect">
                  <a:avLst/>
                </a:prstGeom>
                <a:solidFill>
                  <a:srgbClr val="B0DD7F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756E6F5-39EA-C4CE-B57E-4513594FBE4D}"/>
                  </a:ext>
                </a:extLst>
              </p:cNvPr>
              <p:cNvCxnSpPr/>
              <p:nvPr/>
            </p:nvCxnSpPr>
            <p:spPr>
              <a:xfrm flipV="1">
                <a:off x="4419600" y="1562100"/>
                <a:ext cx="0" cy="774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256BFFA-FA9C-8A86-E904-68CFBDE21F1F}"/>
                  </a:ext>
                </a:extLst>
              </p:cNvPr>
              <p:cNvCxnSpPr/>
              <p:nvPr/>
            </p:nvCxnSpPr>
            <p:spPr>
              <a:xfrm flipV="1">
                <a:off x="10820400" y="1549400"/>
                <a:ext cx="0" cy="774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F76D8E7-4163-AE81-1DD0-327F40B361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400" y="2324100"/>
                <a:ext cx="838200" cy="12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8C1E9E-EC2F-111B-9A75-162E4DDC9C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400" y="6604000"/>
                <a:ext cx="838200" cy="12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C84A87E-5FE3-86F1-5031-16F4917EB3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400" y="8407400"/>
                <a:ext cx="838200" cy="12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72934EE4-D622-38FC-F09B-4559BD3947C0}"/>
                  </a:ext>
                </a:extLst>
              </p:cNvPr>
              <p:cNvCxnSpPr/>
              <p:nvPr/>
            </p:nvCxnSpPr>
            <p:spPr>
              <a:xfrm>
                <a:off x="4000500" y="2336800"/>
                <a:ext cx="0" cy="4254500"/>
              </a:xfrm>
              <a:prstGeom prst="straightConnector1">
                <a:avLst/>
              </a:prstGeom>
              <a:ln w="762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8BF0354F-FFE3-A2C5-C24C-C1F7FE2204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1936750"/>
                <a:ext cx="4572000" cy="0"/>
              </a:xfrm>
              <a:prstGeom prst="straightConnector1">
                <a:avLst/>
              </a:prstGeom>
              <a:ln w="762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E3B476F5-BE56-1803-CC14-3671A6F82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0500" y="6604000"/>
                <a:ext cx="0" cy="1803400"/>
              </a:xfrm>
              <a:prstGeom prst="straightConnector1">
                <a:avLst/>
              </a:prstGeom>
              <a:ln w="762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6DB61F-A73B-505C-62A0-685264EE3FF3}"/>
                </a:ext>
              </a:extLst>
            </p:cNvPr>
            <p:cNvSpPr/>
            <p:nvPr/>
          </p:nvSpPr>
          <p:spPr>
            <a:xfrm>
              <a:off x="6400799" y="401837"/>
              <a:ext cx="609600" cy="925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6767F9B-015F-B4DB-C83C-76F289617EFF}"/>
                </a:ext>
              </a:extLst>
            </p:cNvPr>
            <p:cNvCxnSpPr/>
            <p:nvPr/>
          </p:nvCxnSpPr>
          <p:spPr>
            <a:xfrm flipV="1">
              <a:off x="8991600" y="1637331"/>
              <a:ext cx="0" cy="7747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DCD54C4-732D-6F21-C591-EBD4CC10724B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1949450"/>
              <a:ext cx="1828800" cy="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2A49F9A-8006-52E6-5CF0-4B4FBD8F554F}"/>
                </a:ext>
              </a:extLst>
            </p:cNvPr>
            <p:cNvSpPr/>
            <p:nvPr/>
          </p:nvSpPr>
          <p:spPr>
            <a:xfrm>
              <a:off x="9601200" y="533385"/>
              <a:ext cx="609600" cy="925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0964EE7-E257-39BD-0394-21DEA4715A46}"/>
                </a:ext>
              </a:extLst>
            </p:cNvPr>
            <p:cNvSpPr/>
            <p:nvPr/>
          </p:nvSpPr>
          <p:spPr>
            <a:xfrm>
              <a:off x="2981888" y="3888139"/>
              <a:ext cx="609600" cy="925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2341F11-82ED-834C-9F22-4B64A2A04FC2}"/>
                </a:ext>
              </a:extLst>
            </p:cNvPr>
            <p:cNvSpPr/>
            <p:nvPr/>
          </p:nvSpPr>
          <p:spPr>
            <a:xfrm>
              <a:off x="2981888" y="6847682"/>
              <a:ext cx="609600" cy="925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64EC77B-8431-18AB-E62A-9E605CC8C4B7}"/>
                </a:ext>
              </a:extLst>
            </p:cNvPr>
            <p:cNvSpPr/>
            <p:nvPr/>
          </p:nvSpPr>
          <p:spPr>
            <a:xfrm>
              <a:off x="5889723" y="8445500"/>
              <a:ext cx="3101876" cy="1556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4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1FB4062C-D9AF-759A-6BBD-B136FC3B00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17" y="3649420"/>
            <a:ext cx="6560926" cy="3690521"/>
          </a:xfrm>
          <a:prstGeom prst="rect">
            <a:avLst/>
          </a:prstGeom>
        </p:spPr>
      </p:pic>
      <p:sp>
        <p:nvSpPr>
          <p:cNvPr id="53" name="Speech Bubble: Oval 52">
            <a:extLst>
              <a:ext uri="{FF2B5EF4-FFF2-40B4-BE49-F238E27FC236}">
                <a16:creationId xmlns:a16="http://schemas.microsoft.com/office/drawing/2014/main" id="{3CEB045C-3A66-6EF9-DF69-7D52F9B130A8}"/>
              </a:ext>
            </a:extLst>
          </p:cNvPr>
          <p:cNvSpPr/>
          <p:nvPr/>
        </p:nvSpPr>
        <p:spPr>
          <a:xfrm>
            <a:off x="489469" y="3229776"/>
            <a:ext cx="3579687" cy="839288"/>
          </a:xfrm>
          <a:prstGeom prst="wedgeEllipseCallout">
            <a:avLst>
              <a:gd name="adj1" fmla="val 27417"/>
              <a:gd name="adj2" fmla="val 672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 = (a + b)</a:t>
            </a:r>
            <a:r>
              <a:rPr 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D06E3C41-7406-651C-F327-9C94996733C2}"/>
              </a:ext>
            </a:extLst>
          </p:cNvPr>
          <p:cNvSpPr/>
          <p:nvPr/>
        </p:nvSpPr>
        <p:spPr>
          <a:xfrm>
            <a:off x="8206293" y="3009900"/>
            <a:ext cx="4538629" cy="1068741"/>
          </a:xfrm>
          <a:prstGeom prst="wedgeRoundRectCallout">
            <a:avLst>
              <a:gd name="adj1" fmla="val -105660"/>
              <a:gd name="adj2" fmla="val 7438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 = a</a:t>
            </a:r>
            <a:r>
              <a:rPr 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+ b</a:t>
            </a:r>
            <a:r>
              <a:rPr 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+ ab +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0F272306-1A7D-8E07-1CC9-7A1AFF047B14}"/>
              </a:ext>
            </a:extLst>
          </p:cNvPr>
          <p:cNvSpPr/>
          <p:nvPr/>
        </p:nvSpPr>
        <p:spPr>
          <a:xfrm>
            <a:off x="7419905" y="4415633"/>
            <a:ext cx="4038600" cy="1068741"/>
          </a:xfrm>
          <a:prstGeom prst="wedgeRoundRectCallout">
            <a:avLst>
              <a:gd name="adj1" fmla="val -61085"/>
              <a:gd name="adj2" fmla="val -879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 = a</a:t>
            </a:r>
            <a:r>
              <a:rPr 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+ 2ab + b</a:t>
            </a:r>
            <a:r>
              <a:rPr 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93D7308-883B-6D09-BEA9-D7794385688B}"/>
              </a:ext>
            </a:extLst>
          </p:cNvPr>
          <p:cNvSpPr/>
          <p:nvPr/>
        </p:nvSpPr>
        <p:spPr>
          <a:xfrm>
            <a:off x="530564" y="6515100"/>
            <a:ext cx="16514075" cy="349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</a:t>
            </a:r>
          </a:p>
          <a:p>
            <a:pPr lvl="0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b),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 – b)</a:t>
            </a:r>
            <a:r>
              <a:rPr lang="en-US" sz="38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 animBg="1"/>
      <p:bldP spid="54" grpId="0" animBg="1"/>
      <p:bldP spid="55" grpId="0" animBg="1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894174">
            <a:off x="17526638" y="7633022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4522134" y="43635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B8A7836-666B-2D6E-3C53-EA90C85A9CA1}"/>
              </a:ext>
            </a:extLst>
          </p:cNvPr>
          <p:cNvSpPr/>
          <p:nvPr/>
        </p:nvSpPr>
        <p:spPr>
          <a:xfrm>
            <a:off x="786405" y="1667059"/>
            <a:ext cx="10644829" cy="1832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746C8F-7557-EBC8-9835-E7B43ADA40CF}"/>
              </a:ext>
            </a:extLst>
          </p:cNvPr>
          <p:cNvGrpSpPr/>
          <p:nvPr/>
        </p:nvGrpSpPr>
        <p:grpSpPr>
          <a:xfrm>
            <a:off x="12268200" y="1919597"/>
            <a:ext cx="5591561" cy="5575197"/>
            <a:chOff x="12268200" y="1919597"/>
            <a:chExt cx="5591561" cy="557519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13F543F-6A36-7DCF-FB81-D9D5EEC9EE0F}"/>
                </a:ext>
              </a:extLst>
            </p:cNvPr>
            <p:cNvGrpSpPr/>
            <p:nvPr/>
          </p:nvGrpSpPr>
          <p:grpSpPr>
            <a:xfrm>
              <a:off x="12268200" y="1933854"/>
              <a:ext cx="4724400" cy="5560940"/>
              <a:chOff x="2981888" y="401837"/>
              <a:chExt cx="7838512" cy="9600128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F447025-A488-55A8-407D-433F7882D2A2}"/>
                  </a:ext>
                </a:extLst>
              </p:cNvPr>
              <p:cNvGrpSpPr/>
              <p:nvPr/>
            </p:nvGrpSpPr>
            <p:grpSpPr>
              <a:xfrm>
                <a:off x="3581400" y="1549400"/>
                <a:ext cx="7239000" cy="6883400"/>
                <a:chOff x="3581400" y="1549400"/>
                <a:chExt cx="7239000" cy="6883400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523A9DD9-60B0-D58E-2D24-9BC92938328A}"/>
                    </a:ext>
                  </a:extLst>
                </p:cNvPr>
                <p:cNvGrpSpPr/>
                <p:nvPr/>
              </p:nvGrpSpPr>
              <p:grpSpPr>
                <a:xfrm>
                  <a:off x="4419600" y="2324100"/>
                  <a:ext cx="6400800" cy="6108700"/>
                  <a:chOff x="4419600" y="2324100"/>
                  <a:chExt cx="6400800" cy="6108700"/>
                </a:xfrm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E09E79E-503D-E8B7-41AF-06EAB7D98F8B}"/>
                      </a:ext>
                    </a:extLst>
                  </p:cNvPr>
                  <p:cNvSpPr/>
                  <p:nvPr/>
                </p:nvSpPr>
                <p:spPr>
                  <a:xfrm>
                    <a:off x="4419600" y="2324100"/>
                    <a:ext cx="4572000" cy="4267200"/>
                  </a:xfrm>
                  <a:prstGeom prst="rect">
                    <a:avLst/>
                  </a:prstGeom>
                  <a:solidFill>
                    <a:srgbClr val="F2FFEB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EC32C183-EFD5-77B0-8890-BB8370292D05}"/>
                      </a:ext>
                    </a:extLst>
                  </p:cNvPr>
                  <p:cNvSpPr/>
                  <p:nvPr/>
                </p:nvSpPr>
                <p:spPr>
                  <a:xfrm>
                    <a:off x="8991600" y="2336800"/>
                    <a:ext cx="1828800" cy="4267200"/>
                  </a:xfrm>
                  <a:prstGeom prst="rect">
                    <a:avLst/>
                  </a:prstGeom>
                  <a:solidFill>
                    <a:srgbClr val="FFECD9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8B8362F9-3965-6ADD-C73D-E350785BE3E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791200" y="5232400"/>
                    <a:ext cx="1828800" cy="4572000"/>
                  </a:xfrm>
                  <a:prstGeom prst="rect">
                    <a:avLst/>
                  </a:prstGeom>
                  <a:solidFill>
                    <a:srgbClr val="FFECD9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BFF9F632-B629-A401-F56A-10AC67C1010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997952" y="6584957"/>
                    <a:ext cx="1816099" cy="1828797"/>
                  </a:xfrm>
                  <a:prstGeom prst="rect">
                    <a:avLst/>
                  </a:prstGeom>
                  <a:solidFill>
                    <a:srgbClr val="B0DD7F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7756E6F5-39EA-C4CE-B57E-4513594FBE4D}"/>
                    </a:ext>
                  </a:extLst>
                </p:cNvPr>
                <p:cNvCxnSpPr/>
                <p:nvPr/>
              </p:nvCxnSpPr>
              <p:spPr>
                <a:xfrm flipV="1">
                  <a:off x="4419600" y="1562100"/>
                  <a:ext cx="0" cy="774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9256BFFA-FA9C-8A86-E904-68CFBDE21F1F}"/>
                    </a:ext>
                  </a:extLst>
                </p:cNvPr>
                <p:cNvCxnSpPr/>
                <p:nvPr/>
              </p:nvCxnSpPr>
              <p:spPr>
                <a:xfrm flipV="1">
                  <a:off x="10820400" y="1549400"/>
                  <a:ext cx="0" cy="774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2F76D8E7-4163-AE81-1DD0-327F40B361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1400" y="2324100"/>
                  <a:ext cx="838200" cy="12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48C1E9E-EC2F-111B-9A75-162E4DDC9C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1400" y="6604000"/>
                  <a:ext cx="838200" cy="12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CC84A87E-5FE3-86F1-5031-16F4917EB3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1400" y="8407400"/>
                  <a:ext cx="838200" cy="12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72934EE4-D622-38FC-F09B-4559BD3947C0}"/>
                    </a:ext>
                  </a:extLst>
                </p:cNvPr>
                <p:cNvCxnSpPr/>
                <p:nvPr/>
              </p:nvCxnSpPr>
              <p:spPr>
                <a:xfrm>
                  <a:off x="4000500" y="2336800"/>
                  <a:ext cx="0" cy="4254500"/>
                </a:xfrm>
                <a:prstGeom prst="straightConnector1">
                  <a:avLst/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8BF0354F-FFE3-A2C5-C24C-C1F7FE2204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19600" y="1936750"/>
                  <a:ext cx="4572000" cy="0"/>
                </a:xfrm>
                <a:prstGeom prst="straightConnector1">
                  <a:avLst/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E3B476F5-BE56-1803-CC14-3671A6F82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0500" y="6604000"/>
                  <a:ext cx="0" cy="1803400"/>
                </a:xfrm>
                <a:prstGeom prst="straightConnector1">
                  <a:avLst/>
                </a:prstGeom>
                <a:ln w="762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C6DB61F-A73B-505C-62A0-685264EE3FF3}"/>
                  </a:ext>
                </a:extLst>
              </p:cNvPr>
              <p:cNvSpPr/>
              <p:nvPr/>
            </p:nvSpPr>
            <p:spPr>
              <a:xfrm>
                <a:off x="6400799" y="401837"/>
                <a:ext cx="609600" cy="925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6767F9B-015F-B4DB-C83C-76F289617EFF}"/>
                  </a:ext>
                </a:extLst>
              </p:cNvPr>
              <p:cNvCxnSpPr/>
              <p:nvPr/>
            </p:nvCxnSpPr>
            <p:spPr>
              <a:xfrm flipV="1">
                <a:off x="8991600" y="1637331"/>
                <a:ext cx="0" cy="774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9DCD54C4-732D-6F21-C591-EBD4CC1072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1600" y="1949450"/>
                <a:ext cx="1828800" cy="0"/>
              </a:xfrm>
              <a:prstGeom prst="straightConnector1">
                <a:avLst/>
              </a:prstGeom>
              <a:ln w="762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2A49F9A-8006-52E6-5CF0-4B4FBD8F554F}"/>
                  </a:ext>
                </a:extLst>
              </p:cNvPr>
              <p:cNvSpPr/>
              <p:nvPr/>
            </p:nvSpPr>
            <p:spPr>
              <a:xfrm>
                <a:off x="9601200" y="533385"/>
                <a:ext cx="609600" cy="925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0964EE7-E257-39BD-0394-21DEA4715A46}"/>
                  </a:ext>
                </a:extLst>
              </p:cNvPr>
              <p:cNvSpPr/>
              <p:nvPr/>
            </p:nvSpPr>
            <p:spPr>
              <a:xfrm>
                <a:off x="2981888" y="3888139"/>
                <a:ext cx="609600" cy="925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2341F11-82ED-834C-9F22-4B64A2A04FC2}"/>
                  </a:ext>
                </a:extLst>
              </p:cNvPr>
              <p:cNvSpPr/>
              <p:nvPr/>
            </p:nvSpPr>
            <p:spPr>
              <a:xfrm>
                <a:off x="2981888" y="6847682"/>
                <a:ext cx="609600" cy="925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64EC77B-8431-18AB-E62A-9E605CC8C4B7}"/>
                  </a:ext>
                </a:extLst>
              </p:cNvPr>
              <p:cNvSpPr/>
              <p:nvPr/>
            </p:nvSpPr>
            <p:spPr>
              <a:xfrm>
                <a:off x="5889723" y="8445500"/>
                <a:ext cx="3101876" cy="1556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i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4016F16-4C43-3C71-39B1-B82A00AC7B3C}"/>
                </a:ext>
              </a:extLst>
            </p:cNvPr>
            <p:cNvSpPr/>
            <p:nvPr/>
          </p:nvSpPr>
          <p:spPr>
            <a:xfrm>
              <a:off x="12359422" y="1919597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404B2C-8AC3-304D-93A7-684A39FB4CE5}"/>
                </a:ext>
              </a:extLst>
            </p:cNvPr>
            <p:cNvSpPr/>
            <p:nvPr/>
          </p:nvSpPr>
          <p:spPr>
            <a:xfrm>
              <a:off x="17043974" y="1919597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4B9D5F1-6D9A-3706-8FD1-9B48B53AB70A}"/>
                </a:ext>
              </a:extLst>
            </p:cNvPr>
            <p:cNvSpPr/>
            <p:nvPr/>
          </p:nvSpPr>
          <p:spPr>
            <a:xfrm>
              <a:off x="12676854" y="6539212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77BC8A-4F8F-C7E0-3FB5-C234C7F7EC7A}"/>
                </a:ext>
              </a:extLst>
            </p:cNvPr>
            <p:cNvSpPr/>
            <p:nvPr/>
          </p:nvSpPr>
          <p:spPr>
            <a:xfrm>
              <a:off x="16670319" y="6593200"/>
              <a:ext cx="815787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418CD34-A842-67BF-0CBC-A2000AE3DF17}"/>
              </a:ext>
            </a:extLst>
          </p:cNvPr>
          <p:cNvSpPr txBox="1"/>
          <p:nvPr/>
        </p:nvSpPr>
        <p:spPr>
          <a:xfrm>
            <a:off x="623655" y="3619500"/>
            <a:ext cx="11391947" cy="6199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+ b.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ABCD,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 = (a + b)</a:t>
            </a:r>
            <a:r>
              <a:rPr lang="en-US" sz="42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Callout 21">
            <a:extLst>
              <a:ext uri="{FF2B5EF4-FFF2-40B4-BE49-F238E27FC236}">
                <a16:creationId xmlns:a16="http://schemas.microsoft.com/office/drawing/2014/main" id="{2B8AA9DC-DE31-98DB-4C2B-FD1D31A96A52}"/>
              </a:ext>
            </a:extLst>
          </p:cNvPr>
          <p:cNvSpPr/>
          <p:nvPr/>
        </p:nvSpPr>
        <p:spPr>
          <a:xfrm>
            <a:off x="11642409" y="649989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1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1857</Words>
  <Application>Microsoft Office PowerPoint</Application>
  <PresentationFormat>Custom</PresentationFormat>
  <Paragraphs>225</Paragraphs>
  <Slides>35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Times New Roman</vt:lpstr>
      <vt:lpstr>Cambria Math</vt:lpstr>
      <vt:lpstr>Calibri Light</vt:lpstr>
      <vt:lpstr>Arial</vt:lpstr>
      <vt:lpstr>Calibri</vt:lpstr>
      <vt:lpstr>Arial (Body)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trungduchy1980</cp:lastModifiedBy>
  <cp:revision>2</cp:revision>
  <dcterms:created xsi:type="dcterms:W3CDTF">2006-08-16T00:00:00Z</dcterms:created>
  <dcterms:modified xsi:type="dcterms:W3CDTF">2023-09-15T13:19:37Z</dcterms:modified>
  <dc:identifier>DAFn2NoZm4w</dc:identifier>
</cp:coreProperties>
</file>