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413" r:id="rId3"/>
    <p:sldId id="374" r:id="rId4"/>
    <p:sldId id="408" r:id="rId5"/>
    <p:sldId id="363" r:id="rId6"/>
    <p:sldId id="279" r:id="rId7"/>
    <p:sldId id="364" r:id="rId8"/>
    <p:sldId id="347" r:id="rId9"/>
    <p:sldId id="402" r:id="rId10"/>
    <p:sldId id="414" r:id="rId11"/>
    <p:sldId id="404" r:id="rId12"/>
    <p:sldId id="410" r:id="rId13"/>
    <p:sldId id="415" r:id="rId14"/>
    <p:sldId id="406" r:id="rId15"/>
    <p:sldId id="416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8C0B6"/>
    <a:srgbClr val="CC3300"/>
    <a:srgbClr val="FFDAAB"/>
    <a:srgbClr val="0FB7BD"/>
    <a:srgbClr val="048DA4"/>
    <a:srgbClr val="00A9A5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 smtClean="0"/>
            <a:t>Vocabulary</a:t>
          </a:r>
          <a:endParaRPr lang="en-US" dirty="0"/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dirty="0"/>
            <a:t>Project: </a:t>
          </a:r>
          <a:r>
            <a:rPr lang="en-US" dirty="0" smtClean="0"/>
            <a:t>Making a poster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Vocabulary</a:t>
          </a:r>
          <a:endParaRPr lang="en-US" sz="3600" kern="1200" dirty="0"/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</a:t>
          </a:r>
          <a:r>
            <a:rPr lang="en-US" sz="3600" kern="1200" dirty="0" smtClean="0"/>
            <a:t>Making a poster</a:t>
          </a:r>
          <a:endParaRPr lang="en-US" sz="36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1. Write the name of a natural disaster in each blank.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. 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264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3. Put the verbs into the correct tense: the past simple or past continuous.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4.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members. Circle and correct it.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146396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71829" cy="697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442993"/>
            <a:ext cx="1371829" cy="108705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5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Put the verbs into the correct tense: the past simple or past continuous.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082" y="1815089"/>
            <a:ext cx="112102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 smtClean="0"/>
              <a:t>What you </a:t>
            </a:r>
            <a:r>
              <a:rPr lang="en-US" sz="2800" dirty="0"/>
              <a:t>(do) </a:t>
            </a:r>
            <a:r>
              <a:rPr lang="en-US" sz="2800" dirty="0" smtClean="0"/>
              <a:t>_______________ </a:t>
            </a:r>
            <a:r>
              <a:rPr lang="en-US" sz="2800" dirty="0"/>
              <a:t>at 8 o’clock yesterday morning?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2</a:t>
            </a:r>
            <a:r>
              <a:rPr lang="en-US" sz="2800" dirty="0"/>
              <a:t>. Last year, earthquakes (destroy) </a:t>
            </a:r>
            <a:r>
              <a:rPr lang="en-US" sz="2800" dirty="0" smtClean="0"/>
              <a:t>___________ </a:t>
            </a:r>
            <a:r>
              <a:rPr lang="en-US" sz="2800" dirty="0"/>
              <a:t>a lot of houses in Japan.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3</a:t>
            </a:r>
            <a:r>
              <a:rPr lang="en-US" sz="2800" dirty="0"/>
              <a:t>. He (water) </a:t>
            </a:r>
            <a:r>
              <a:rPr lang="en-US" sz="2800" dirty="0" smtClean="0"/>
              <a:t>_____________ </a:t>
            </a:r>
            <a:r>
              <a:rPr lang="en-US" sz="2800" dirty="0"/>
              <a:t>the flowers in his garden when the tornado (come) </a:t>
            </a:r>
            <a:r>
              <a:rPr lang="en-US" sz="2800" dirty="0" smtClean="0"/>
              <a:t>________.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4</a:t>
            </a:r>
            <a:r>
              <a:rPr lang="en-US" sz="2800" dirty="0"/>
              <a:t>. While they (call) </a:t>
            </a:r>
            <a:r>
              <a:rPr lang="en-US" sz="2800" dirty="0" smtClean="0"/>
              <a:t>_________________ </a:t>
            </a:r>
            <a:r>
              <a:rPr lang="en-US" sz="2800" dirty="0"/>
              <a:t>for help, the rescue workers (appear) </a:t>
            </a:r>
            <a:r>
              <a:rPr lang="en-US" sz="2800" dirty="0" smtClean="0"/>
              <a:t>_____________.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5</a:t>
            </a:r>
            <a:r>
              <a:rPr lang="en-US" sz="2800" dirty="0"/>
              <a:t>. </a:t>
            </a:r>
            <a:r>
              <a:rPr lang="en-US" sz="2800" dirty="0" smtClean="0"/>
              <a:t>you </a:t>
            </a:r>
            <a:r>
              <a:rPr lang="en-US" sz="2800" dirty="0"/>
              <a:t>(listen) </a:t>
            </a:r>
            <a:r>
              <a:rPr lang="en-US" sz="2800" dirty="0" smtClean="0"/>
              <a:t>_________________ </a:t>
            </a:r>
            <a:r>
              <a:rPr lang="en-US" sz="2800" dirty="0"/>
              <a:t>to music at 9 o’clock yesterday evening?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8247" y="1925789"/>
            <a:ext cx="274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</a:rPr>
              <a:t>were you doing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6024" y="2590674"/>
            <a:ext cx="274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destroyed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6728" y="3231593"/>
            <a:ext cx="274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was watering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1575" y="3884886"/>
            <a:ext cx="197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came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5031" y="4515210"/>
            <a:ext cx="305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were calling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4212" y="5124230"/>
            <a:ext cx="235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appeared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1531" y="5762034"/>
            <a:ext cx="325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</a:rPr>
              <a:t>Were you listening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458" y="993863"/>
            <a:ext cx="108128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about you and your family members.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8864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938" y="1850364"/>
            <a:ext cx="10195778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7 p.m. yesterday, 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I was _______________________.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my grandmother / grandfather  ___.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my mother ___________________.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my father ____________________.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my sister / brother _____________.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1. Write the name of a natural disaster in each blank.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. 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264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3. Put the verbs into the correct tense: the past simple or past continuous.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4.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members. Circle and correct it.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908554"/>
            <a:ext cx="5743692" cy="8011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Task 5: Project “What do we know about it?”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146396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256661" y="500839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71829" cy="697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442993"/>
            <a:ext cx="1371829" cy="108705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371829" cy="1177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3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308436"/>
            <a:ext cx="1066398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WHAT DO WE KNOW ABOUT 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152" y="2026629"/>
            <a:ext cx="110885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1. </a:t>
            </a:r>
            <a:r>
              <a:rPr lang="en-US" sz="2500" dirty="0" smtClean="0"/>
              <a:t>Choose </a:t>
            </a:r>
            <a:r>
              <a:rPr lang="en-US" sz="2500" dirty="0"/>
              <a:t>a natural disaster you want to learn more about.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8151" y="2626469"/>
            <a:ext cx="1071677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2. </a:t>
            </a:r>
            <a:r>
              <a:rPr lang="en-US" sz="2500" dirty="0" smtClean="0"/>
              <a:t>Research </a:t>
            </a:r>
            <a:r>
              <a:rPr lang="en-US" sz="2500" dirty="0"/>
              <a:t>it. You can use these questions to guide you: </a:t>
            </a:r>
            <a:endParaRPr lang="en-US" sz="2500" dirty="0" smtClean="0"/>
          </a:p>
          <a:p>
            <a:r>
              <a:rPr lang="en-US" sz="2500" dirty="0" smtClean="0"/>
              <a:t>– </a:t>
            </a:r>
            <a:r>
              <a:rPr lang="en-US" sz="2500" dirty="0"/>
              <a:t>What causes it? </a:t>
            </a:r>
            <a:endParaRPr lang="en-US" sz="2500" dirty="0" smtClean="0"/>
          </a:p>
          <a:p>
            <a:r>
              <a:rPr lang="en-US" sz="2500" dirty="0" smtClean="0"/>
              <a:t>– </a:t>
            </a:r>
            <a:r>
              <a:rPr lang="en-US" sz="2500" dirty="0"/>
              <a:t>Where and when does it usually happen? </a:t>
            </a:r>
            <a:endParaRPr lang="en-US" sz="2500" dirty="0" smtClean="0"/>
          </a:p>
          <a:p>
            <a:r>
              <a:rPr lang="en-US" sz="2500" dirty="0" smtClean="0"/>
              <a:t>– </a:t>
            </a:r>
            <a:r>
              <a:rPr lang="en-US" sz="2500" dirty="0"/>
              <a:t>What effects can it have? </a:t>
            </a:r>
            <a:endParaRPr lang="en-US" sz="2500" dirty="0" smtClean="0"/>
          </a:p>
          <a:p>
            <a:r>
              <a:rPr lang="en-US" sz="2500" dirty="0" smtClean="0"/>
              <a:t>– </a:t>
            </a:r>
            <a:r>
              <a:rPr lang="en-US" sz="2500" dirty="0"/>
              <a:t>What should people do before, during, and after it happens?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58151" y="4778890"/>
            <a:ext cx="107167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3. </a:t>
            </a:r>
            <a:r>
              <a:rPr lang="en-US" sz="2500" dirty="0" smtClean="0"/>
              <a:t>Create </a:t>
            </a:r>
            <a:r>
              <a:rPr lang="en-US" sz="2500" dirty="0"/>
              <a:t>a poster about this natural disaster. Draw pictures or find suitable photos for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152" y="5742985"/>
            <a:ext cx="107167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4. </a:t>
            </a:r>
            <a:r>
              <a:rPr lang="en-US" sz="2500" dirty="0" smtClean="0"/>
              <a:t>Present </a:t>
            </a:r>
            <a:r>
              <a:rPr lang="en-US" sz="2500" dirty="0"/>
              <a:t>the poster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5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1. Write the name of a natural disaster in each blank.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. 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264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3. Put the verbs into the correct tense: the past simple or past continuous.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4.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members. Circle and correct it.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908554"/>
            <a:ext cx="5743692" cy="8011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Task 5: Project “What do we know about it?”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146396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256661" y="500839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71829" cy="697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442993"/>
            <a:ext cx="1371829" cy="108705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371829" cy="1177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309118"/>
            <a:ext cx="1371829" cy="6597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232837" y="2298466"/>
            <a:ext cx="950196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Calibri (Body)"/>
              </a:rPr>
              <a:t>In this lesson, </a:t>
            </a:r>
            <a:r>
              <a:rPr lang="en-US" sz="2500" b="1" dirty="0" smtClean="0">
                <a:solidFill>
                  <a:srgbClr val="FF0000"/>
                </a:solidFill>
                <a:latin typeface="Calibri (Body)"/>
              </a:rPr>
              <a:t>you have:</a:t>
            </a:r>
            <a:endParaRPr lang="en-US" sz="2500" b="1" dirty="0">
              <a:solidFill>
                <a:srgbClr val="FF0000"/>
              </a:solidFill>
              <a:latin typeface="Calibri (Body)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 smtClean="0"/>
              <a:t>revised </a:t>
            </a:r>
            <a:r>
              <a:rPr lang="en-US" sz="2500" dirty="0"/>
              <a:t>more vocabulary </a:t>
            </a:r>
            <a:r>
              <a:rPr lang="en-US" sz="2500" dirty="0" smtClean="0"/>
              <a:t>items you </a:t>
            </a:r>
            <a:r>
              <a:rPr lang="en-US" sz="2500" dirty="0"/>
              <a:t>have learnt in the unit.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 smtClean="0"/>
              <a:t>revised </a:t>
            </a:r>
            <a:r>
              <a:rPr lang="en-US" sz="2500" dirty="0"/>
              <a:t>the differences between the past simple and past continuous.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 smtClean="0"/>
              <a:t>revised </a:t>
            </a:r>
            <a:r>
              <a:rPr lang="en-US" sz="2500" dirty="0"/>
              <a:t>the past continuous.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500" dirty="0" smtClean="0"/>
              <a:t>researched </a:t>
            </a:r>
            <a:r>
              <a:rPr lang="en-US" sz="2500" dirty="0"/>
              <a:t>more deeply into a natural disaster.</a:t>
            </a:r>
          </a:p>
          <a:p>
            <a:pPr>
              <a:lnSpc>
                <a:spcPct val="150000"/>
              </a:lnSpc>
            </a:pPr>
            <a:endParaRPr lang="en-US" sz="25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97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448" y="2272146"/>
            <a:ext cx="774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Do </a:t>
            </a:r>
            <a:r>
              <a:rPr lang="en-US" sz="2800" dirty="0">
                <a:solidFill>
                  <a:srgbClr val="0000FF"/>
                </a:solidFill>
              </a:rPr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Prepare </a:t>
            </a:r>
            <a:r>
              <a:rPr lang="en-US" sz="2800" dirty="0">
                <a:solidFill>
                  <a:srgbClr val="0000FF"/>
                </a:solidFill>
              </a:rPr>
              <a:t>for Unit </a:t>
            </a:r>
            <a:r>
              <a:rPr lang="en-US" sz="2800" dirty="0" smtClean="0">
                <a:solidFill>
                  <a:srgbClr val="0000FF"/>
                </a:solidFill>
              </a:rPr>
              <a:t>10 </a:t>
            </a:r>
            <a:r>
              <a:rPr lang="en-US" sz="2800" dirty="0">
                <a:solidFill>
                  <a:srgbClr val="0000FF"/>
                </a:solidFill>
              </a:rPr>
              <a:t>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21158621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7433" y="1882754"/>
            <a:ext cx="111402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By the end of the lesson, </a:t>
            </a:r>
            <a:r>
              <a:rPr lang="en-US" sz="2800" b="1" dirty="0" smtClean="0">
                <a:solidFill>
                  <a:srgbClr val="FF0000"/>
                </a:solidFill>
              </a:rPr>
              <a:t>you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will be able to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Revise </a:t>
            </a:r>
            <a:r>
              <a:rPr lang="en-US" sz="2800" dirty="0"/>
              <a:t>more vocabulary items </a:t>
            </a:r>
            <a:r>
              <a:rPr lang="en-US" sz="2800" dirty="0" smtClean="0"/>
              <a:t>you</a:t>
            </a:r>
            <a:r>
              <a:rPr lang="en-US" sz="2800" dirty="0" smtClean="0"/>
              <a:t> </a:t>
            </a:r>
            <a:r>
              <a:rPr lang="en-US" sz="2800" dirty="0"/>
              <a:t>have learnt in the unit.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Revise </a:t>
            </a:r>
            <a:r>
              <a:rPr lang="en-US" sz="2800" dirty="0"/>
              <a:t>the differences between the past simple and past continuous.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Revise </a:t>
            </a:r>
            <a:r>
              <a:rPr lang="en-US" sz="2800" dirty="0"/>
              <a:t>the past </a:t>
            </a:r>
            <a:r>
              <a:rPr lang="en-US" sz="2800" dirty="0" smtClean="0"/>
              <a:t>continuous.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Have </a:t>
            </a:r>
            <a:r>
              <a:rPr lang="en-US" sz="2800" dirty="0"/>
              <a:t>an opportunity to research more deeply into a natural disaster.</a:t>
            </a:r>
          </a:p>
          <a:p>
            <a:pPr>
              <a:lnSpc>
                <a:spcPct val="200000"/>
              </a:lnSpc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31186" y="748429"/>
            <a:ext cx="322856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solidFill>
                  <a:schemeClr val="bg1"/>
                </a:solidFill>
                <a:latin typeface="Myriad Pro" pitchFamily="34" charset="0"/>
              </a:rPr>
              <a:t>   OBJECTIVES</a:t>
            </a:r>
            <a:endParaRPr lang="en-US" sz="35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8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020176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1. Write the name of a natural disaster in each blank.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. 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264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3. Put the verbs into the correct tense: the past simple or past continuous.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4.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members. Circle and correct it.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908554"/>
            <a:ext cx="5743692" cy="8011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Task 5: Project “What do we know about it?”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4329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146396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256661" y="500839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49396"/>
            <a:ext cx="1371829" cy="697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442993"/>
            <a:ext cx="1371829" cy="108705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371829" cy="1177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96883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309118"/>
            <a:ext cx="1371829" cy="6597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Mind Map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6875" y="122001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2279" y="21509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69668"/>
            <a:ext cx="964452" cy="916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4097" y="2947540"/>
            <a:ext cx="5355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400" dirty="0">
              <a:solidFill>
                <a:srgbClr val="FF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o </a:t>
            </a:r>
            <a:r>
              <a:rPr lang="en-US" sz="2400" dirty="0">
                <a:solidFill>
                  <a:srgbClr val="0000FF"/>
                </a:solidFill>
              </a:rPr>
              <a:t>help students revise the vocabulary items they have learnt in the unit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FF"/>
                </a:solidFill>
              </a:rPr>
              <a:t>T</a:t>
            </a:r>
            <a:r>
              <a:rPr lang="en-GB" sz="2400" dirty="0" smtClean="0">
                <a:solidFill>
                  <a:srgbClr val="0000FF"/>
                </a:solidFill>
              </a:rPr>
              <a:t>o </a:t>
            </a:r>
            <a:r>
              <a:rPr lang="en-GB" sz="2400" dirty="0">
                <a:solidFill>
                  <a:srgbClr val="0000FF"/>
                </a:solidFill>
              </a:rPr>
              <a:t>enhance students’ skills of cooperating with </a:t>
            </a:r>
            <a:r>
              <a:rPr lang="en-GB" sz="2400" dirty="0" smtClean="0">
                <a:solidFill>
                  <a:srgbClr val="0000FF"/>
                </a:solidFill>
              </a:rPr>
              <a:t>teammates.</a:t>
            </a:r>
            <a:endParaRPr lang="en-US" sz="2400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AdobeStock_291895827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14758"/>
          <a:stretch>
            <a:fillRect/>
          </a:stretch>
        </p:blipFill>
        <p:spPr bwMode="auto">
          <a:xfrm>
            <a:off x="449742" y="2492781"/>
            <a:ext cx="4184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96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30" name="Picture 6" descr="Inked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730294"/>
            <a:ext cx="10854881" cy="450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1970" y="3704159"/>
            <a:ext cx="17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Unit 9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25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1" y="384462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9985" y="2176087"/>
            <a:ext cx="5755112" cy="94636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1. Write the name of a natural disaster in each blank.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. Fill in each blank with the correct form of the word in brackets.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95319" y="229259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7" idx="3"/>
            <a:endCxn id="20" idx="0"/>
          </p:cNvCxnSpPr>
          <p:nvPr/>
        </p:nvCxnSpPr>
        <p:spPr>
          <a:xfrm>
            <a:off x="2802789" y="1591778"/>
            <a:ext cx="1810487" cy="700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12279" y="21509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3" y="69668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2086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2" y="2199225"/>
            <a:ext cx="2549196" cy="151576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3742" y="3644348"/>
            <a:ext cx="348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a lot of water in an area?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82" y="2215104"/>
            <a:ext cx="2607023" cy="151575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01566" y="3712138"/>
            <a:ext cx="384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heavy rain and strong winds?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59" y="2215104"/>
            <a:ext cx="2607023" cy="15157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74558" y="3730863"/>
            <a:ext cx="312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the earth trembling?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9" y="4654514"/>
            <a:ext cx="2549196" cy="1558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30" y="4654514"/>
            <a:ext cx="2549926" cy="155838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5053" y="6212895"/>
            <a:ext cx="312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ash </a:t>
            </a:r>
            <a:r>
              <a:rPr lang="en-US" sz="2000" dirty="0"/>
              <a:t>and gas?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1566" y="6211036"/>
            <a:ext cx="570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rocks and mud coming </a:t>
            </a:r>
            <a:endParaRPr lang="en-US" sz="2000" dirty="0" smtClean="0"/>
          </a:p>
          <a:p>
            <a:r>
              <a:rPr lang="en-US" sz="2000" dirty="0" smtClean="0"/>
              <a:t>down </a:t>
            </a:r>
            <a:r>
              <a:rPr lang="en-US" sz="2000" dirty="0"/>
              <a:t>hills or mountains?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6959" y="1732768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flood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1647" y="1786407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storm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20124" y="1786407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earthquake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9509" y="4248182"/>
            <a:ext cx="2234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volcanic eruption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4686" y="4251191"/>
            <a:ext cx="158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landslide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8152" y="2065966"/>
            <a:ext cx="1079082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500" dirty="0" smtClean="0"/>
              <a:t>The </a:t>
            </a:r>
            <a:r>
              <a:rPr lang="en-US" sz="2500" dirty="0"/>
              <a:t>tsunami brought </a:t>
            </a:r>
            <a:r>
              <a:rPr lang="en-US" sz="2500" dirty="0" smtClean="0"/>
              <a:t>________________ </a:t>
            </a:r>
            <a:r>
              <a:rPr lang="en-US" sz="2500" dirty="0"/>
              <a:t>to cities and towns near the sea. (</a:t>
            </a:r>
            <a:r>
              <a:rPr lang="en-US" sz="2500" b="1" dirty="0">
                <a:solidFill>
                  <a:srgbClr val="0000FF"/>
                </a:solidFill>
              </a:rPr>
              <a:t>destroy</a:t>
            </a:r>
            <a:r>
              <a:rPr lang="en-US" sz="2500" dirty="0"/>
              <a:t>) </a:t>
            </a:r>
            <a:endParaRPr lang="en-US" sz="2500" dirty="0" smtClean="0"/>
          </a:p>
          <a:p>
            <a:pPr algn="just"/>
            <a:r>
              <a:rPr lang="en-US" sz="2500" dirty="0" smtClean="0"/>
              <a:t>2</a:t>
            </a:r>
            <a:r>
              <a:rPr lang="en-US" sz="2500" dirty="0"/>
              <a:t>. The government has developed some systems to help make ________________</a:t>
            </a:r>
            <a:r>
              <a:rPr lang="en-US" sz="2500" dirty="0" smtClean="0"/>
              <a:t> </a:t>
            </a:r>
            <a:r>
              <a:rPr lang="en-US" sz="2500" dirty="0"/>
              <a:t>about natural disasters. (</a:t>
            </a:r>
            <a:r>
              <a:rPr lang="en-US" sz="2500" b="1" dirty="0">
                <a:solidFill>
                  <a:srgbClr val="0000FF"/>
                </a:solidFill>
              </a:rPr>
              <a:t>predict</a:t>
            </a:r>
            <a:r>
              <a:rPr lang="en-US" sz="2500" dirty="0"/>
              <a:t>) </a:t>
            </a:r>
            <a:endParaRPr lang="en-US" sz="2500" dirty="0" smtClean="0"/>
          </a:p>
          <a:p>
            <a:pPr algn="just"/>
            <a:r>
              <a:rPr lang="en-US" sz="2500" dirty="0" smtClean="0"/>
              <a:t>3</a:t>
            </a:r>
            <a:r>
              <a:rPr lang="en-US" sz="2500" dirty="0"/>
              <a:t>. We are donating money and food to help the ________________</a:t>
            </a:r>
            <a:r>
              <a:rPr lang="en-US" sz="2500" dirty="0" smtClean="0"/>
              <a:t> </a:t>
            </a:r>
            <a:r>
              <a:rPr lang="en-US" sz="2500" dirty="0"/>
              <a:t>of the landslide. (</a:t>
            </a:r>
            <a:r>
              <a:rPr lang="en-US" sz="2500" b="1" dirty="0">
                <a:solidFill>
                  <a:srgbClr val="0000FF"/>
                </a:solidFill>
              </a:rPr>
              <a:t>victim</a:t>
            </a:r>
            <a:r>
              <a:rPr lang="en-US" sz="2500" dirty="0"/>
              <a:t>) </a:t>
            </a:r>
            <a:endParaRPr lang="en-US" sz="2500" dirty="0" smtClean="0"/>
          </a:p>
          <a:p>
            <a:pPr algn="just"/>
            <a:r>
              <a:rPr lang="en-US" sz="2500" dirty="0" smtClean="0"/>
              <a:t>4</a:t>
            </a:r>
            <a:r>
              <a:rPr lang="en-US" sz="2500" dirty="0"/>
              <a:t>. The local authorities ________________</a:t>
            </a:r>
            <a:r>
              <a:rPr lang="en-US" sz="2500" dirty="0" smtClean="0"/>
              <a:t> </a:t>
            </a:r>
            <a:r>
              <a:rPr lang="en-US" sz="2500" dirty="0"/>
              <a:t>the villagers about a landslide yesterday. (</a:t>
            </a:r>
            <a:r>
              <a:rPr lang="en-US" sz="2500" b="1" dirty="0">
                <a:solidFill>
                  <a:srgbClr val="0000FF"/>
                </a:solidFill>
              </a:rPr>
              <a:t>warning</a:t>
            </a:r>
            <a:r>
              <a:rPr lang="en-US" sz="2500" dirty="0"/>
              <a:t>) </a:t>
            </a:r>
            <a:endParaRPr lang="en-US" sz="2500" dirty="0" smtClean="0"/>
          </a:p>
          <a:p>
            <a:pPr algn="just">
              <a:lnSpc>
                <a:spcPct val="150000"/>
              </a:lnSpc>
            </a:pPr>
            <a:r>
              <a:rPr lang="en-US" sz="2500" dirty="0" smtClean="0"/>
              <a:t>5</a:t>
            </a:r>
            <a:r>
              <a:rPr lang="en-US" sz="2500" dirty="0"/>
              <a:t>. Rescue ________________</a:t>
            </a:r>
            <a:r>
              <a:rPr lang="en-US" sz="2500" dirty="0" smtClean="0"/>
              <a:t> </a:t>
            </a:r>
            <a:r>
              <a:rPr lang="en-US" sz="2500" dirty="0"/>
              <a:t>are trying hard to save people in the flooded area. (</a:t>
            </a:r>
            <a:r>
              <a:rPr lang="en-US" sz="2500" b="1" dirty="0">
                <a:solidFill>
                  <a:srgbClr val="0000FF"/>
                </a:solidFill>
              </a:rPr>
              <a:t>work</a:t>
            </a:r>
            <a:r>
              <a:rPr lang="en-US" sz="2500" dirty="0"/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3925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the correct form of the word in brackets.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96068"/>
            <a:ext cx="3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4909" y="2012800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destruction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9680" y="2775898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predictions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2522" y="3541642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victims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9213" y="4300897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FF0000"/>
                </a:solidFill>
              </a:rPr>
              <a:t>warned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7638" y="5193625"/>
            <a:ext cx="2749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4454</TotalTime>
  <Words>1042</Words>
  <Application>Microsoft Office PowerPoint</Application>
  <PresentationFormat>Widescreen</PresentationFormat>
  <Paragraphs>165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741</cp:revision>
  <dcterms:created xsi:type="dcterms:W3CDTF">2020-12-09T02:04:09Z</dcterms:created>
  <dcterms:modified xsi:type="dcterms:W3CDTF">2023-02-28T04:03:37Z</dcterms:modified>
</cp:coreProperties>
</file>